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891" r:id="rId3"/>
    <p:sldId id="1082" r:id="rId5"/>
    <p:sldId id="937" r:id="rId6"/>
    <p:sldId id="973" r:id="rId7"/>
    <p:sldId id="1085" r:id="rId8"/>
    <p:sldId id="1087" r:id="rId9"/>
    <p:sldId id="1103" r:id="rId10"/>
    <p:sldId id="1104" r:id="rId11"/>
    <p:sldId id="1105" r:id="rId12"/>
    <p:sldId id="1106" r:id="rId13"/>
    <p:sldId id="1107" r:id="rId14"/>
    <p:sldId id="1108" r:id="rId15"/>
    <p:sldId id="1109" r:id="rId16"/>
    <p:sldId id="1110" r:id="rId17"/>
    <p:sldId id="1098" r:id="rId18"/>
    <p:sldId id="1119" r:id="rId19"/>
    <p:sldId id="1101" r:id="rId20"/>
    <p:sldId id="1113" r:id="rId21"/>
    <p:sldId id="1114" r:id="rId22"/>
    <p:sldId id="1117" r:id="rId23"/>
    <p:sldId id="1118" r:id="rId24"/>
    <p:sldId id="1111" r:id="rId25"/>
    <p:sldId id="1120" r:id="rId26"/>
    <p:sldId id="1093" r:id="rId27"/>
    <p:sldId id="1094" r:id="rId28"/>
    <p:sldId id="1096" r:id="rId29"/>
    <p:sldId id="1097" r:id="rId30"/>
    <p:sldId id="1095" r:id="rId31"/>
    <p:sldId id="1089" r:id="rId32"/>
    <p:sldId id="1122" r:id="rId33"/>
    <p:sldId id="1123" r:id="rId34"/>
    <p:sldId id="1121" r:id="rId35"/>
    <p:sldId id="1090" r:id="rId36"/>
    <p:sldId id="1125" r:id="rId37"/>
    <p:sldId id="1091" r:id="rId38"/>
    <p:sldId id="1035" r:id="rId39"/>
    <p:sldId id="1083" r:id="rId40"/>
  </p:sldIdLst>
  <p:sldSz cx="12196445"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1F1F1"/>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02" autoAdjust="0"/>
    <p:restoredTop sz="49633" autoAdjust="0"/>
  </p:normalViewPr>
  <p:slideViewPr>
    <p:cSldViewPr snapToObjects="1">
      <p:cViewPr varScale="1">
        <p:scale>
          <a:sx n="109" d="100"/>
          <a:sy n="109" d="100"/>
        </p:scale>
        <p:origin x="930" y="108"/>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Objects="1">
      <p:cViewPr varScale="1">
        <p:scale>
          <a:sx n="87" d="100"/>
          <a:sy n="87" d="100"/>
        </p:scale>
        <p:origin x="298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D:\&#20113;&#30424;\&#21516;&#27493;&#20113;&#30424;\WPS&#19978;&#20256;PPT\&#20844;&#21496;&#20171;&#32461;\&#26032;&#24314;%20Microsoft%20Excel%20&#24037;&#20316;&#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00" b="1" i="0" u="none" strike="noStrike" kern="1200" spc="0" baseline="0">
                <a:solidFill>
                  <a:schemeClr val="accent1"/>
                </a:solidFill>
                <a:latin typeface="+mn-lt"/>
                <a:ea typeface="+mn-ea"/>
                <a:cs typeface="+mn-cs"/>
              </a:defRPr>
            </a:pPr>
            <a:r>
              <a:rPr lang="zh-CN" sz="1800" b="1"/>
              <a:t>产能利用率</a:t>
            </a:r>
            <a:endParaRPr lang="zh-CN" sz="1800" b="1"/>
          </a:p>
        </c:rich>
      </c:tx>
      <c:layout/>
      <c:overlay val="0"/>
      <c:spPr>
        <a:noFill/>
        <a:ln>
          <a:noFill/>
        </a:ln>
        <a:effectLst/>
      </c:spPr>
    </c:title>
    <c:autoTitleDeleted val="0"/>
    <c:plotArea>
      <c:layout/>
      <c:barChart>
        <c:barDir val="col"/>
        <c:grouping val="clustered"/>
        <c:varyColors val="0"/>
        <c:ser>
          <c:idx val="0"/>
          <c:order val="0"/>
          <c:tx>
            <c:strRef>
              <c:f>'[新建 Microsoft Excel 工作表.xlsx]Sheet2'!$A$2</c:f>
              <c:strCache>
                <c:ptCount val="1"/>
                <c:pt idx="0">
                  <c:v>年产量（万台）</c:v>
                </c:pt>
              </c:strCache>
            </c:strRef>
          </c:tx>
          <c:spPr>
            <a:solidFill>
              <a:schemeClr val="tx2"/>
            </a:solidFill>
            <a:ln>
              <a:noFill/>
            </a:ln>
            <a:effectLst/>
          </c:spPr>
          <c:invertIfNegative val="0"/>
          <c:dLbls>
            <c:delete val="1"/>
          </c:dLbls>
          <c:cat>
            <c:strRef>
              <c:f>'[新建 Microsoft Excel 工作表.xlsx]Sheet2'!$B$1:$F$1</c:f>
              <c:strCache>
                <c:ptCount val="5"/>
                <c:pt idx="0">
                  <c:v>2012</c:v>
                </c:pt>
                <c:pt idx="1">
                  <c:v>2013</c:v>
                </c:pt>
                <c:pt idx="2">
                  <c:v>2014</c:v>
                </c:pt>
                <c:pt idx="3">
                  <c:v>2015</c:v>
                </c:pt>
                <c:pt idx="4">
                  <c:v>2016（预计）</c:v>
                </c:pt>
              </c:strCache>
            </c:strRef>
          </c:cat>
          <c:val>
            <c:numRef>
              <c:f>'[新建 Microsoft Excel 工作表.xlsx]Sheet2'!$B$2:$F$2</c:f>
              <c:numCache>
                <c:formatCode>General</c:formatCode>
                <c:ptCount val="5"/>
                <c:pt idx="0">
                  <c:v>50</c:v>
                </c:pt>
                <c:pt idx="1">
                  <c:v>75</c:v>
                </c:pt>
                <c:pt idx="2">
                  <c:v>105</c:v>
                </c:pt>
                <c:pt idx="3">
                  <c:v>120</c:v>
                </c:pt>
                <c:pt idx="4">
                  <c:v>150</c:v>
                </c:pt>
              </c:numCache>
            </c:numRef>
          </c:val>
        </c:ser>
        <c:dLbls>
          <c:showLegendKey val="0"/>
          <c:showVal val="0"/>
          <c:showCatName val="0"/>
          <c:showSerName val="0"/>
          <c:showPercent val="0"/>
          <c:showBubbleSize val="0"/>
        </c:dLbls>
        <c:gapWidth val="219"/>
        <c:overlap val="-27"/>
        <c:axId val="621005313"/>
        <c:axId val="549622285"/>
      </c:barChart>
      <c:lineChart>
        <c:grouping val="standard"/>
        <c:varyColors val="0"/>
        <c:ser>
          <c:idx val="1"/>
          <c:order val="1"/>
          <c:tx>
            <c:strRef>
              <c:f>'[新建 Microsoft Excel 工作表.xlsx]Sheet2'!$A$3</c:f>
              <c:strCache>
                <c:ptCount val="1"/>
                <c:pt idx="0">
                  <c:v>产能利用率</c:v>
                </c:pt>
              </c:strCache>
            </c:strRef>
          </c:tx>
          <c:spPr>
            <a:ln w="28575" cap="rnd">
              <a:solidFill>
                <a:schemeClr val="bg2"/>
              </a:solidFill>
              <a:round/>
            </a:ln>
            <a:effectLst/>
          </c:spPr>
          <c:marker>
            <c:symbol val="circle"/>
            <c:size val="5"/>
            <c:spPr>
              <a:solidFill>
                <a:schemeClr val="accent2"/>
              </a:solidFill>
              <a:ln w="9525">
                <a:solidFill>
                  <a:schemeClr val="bg2"/>
                </a:solidFill>
              </a:ln>
              <a:effectLst/>
            </c:spPr>
          </c:marker>
          <c:dLbls>
            <c:delete val="1"/>
          </c:dLbls>
          <c:cat>
            <c:strRef>
              <c:f>'[新建 Microsoft Excel 工作表.xlsx]Sheet2'!$B$1:$F$1</c:f>
              <c:strCache>
                <c:ptCount val="5"/>
                <c:pt idx="0">
                  <c:v>2012</c:v>
                </c:pt>
                <c:pt idx="1">
                  <c:v>2013</c:v>
                </c:pt>
                <c:pt idx="2">
                  <c:v>2014</c:v>
                </c:pt>
                <c:pt idx="3">
                  <c:v>2015</c:v>
                </c:pt>
                <c:pt idx="4">
                  <c:v>2016（预计）</c:v>
                </c:pt>
              </c:strCache>
            </c:strRef>
          </c:cat>
          <c:val>
            <c:numRef>
              <c:f>'[新建 Microsoft Excel 工作表.xlsx]Sheet2'!$B$3:$F$3</c:f>
              <c:numCache>
                <c:formatCode>General</c:formatCode>
                <c:ptCount val="5"/>
                <c:pt idx="0">
                  <c:v>30</c:v>
                </c:pt>
                <c:pt idx="1">
                  <c:v>62.25</c:v>
                </c:pt>
                <c:pt idx="2">
                  <c:v>42</c:v>
                </c:pt>
                <c:pt idx="3">
                  <c:v>54</c:v>
                </c:pt>
                <c:pt idx="4">
                  <c:v>87</c:v>
                </c:pt>
              </c:numCache>
            </c:numRef>
          </c:val>
          <c:smooth val="0"/>
        </c:ser>
        <c:dLbls>
          <c:showLegendKey val="0"/>
          <c:showVal val="0"/>
          <c:showCatName val="0"/>
          <c:showSerName val="0"/>
          <c:showPercent val="0"/>
          <c:showBubbleSize val="0"/>
        </c:dLbls>
        <c:marker val="1"/>
        <c:smooth val="0"/>
        <c:axId val="621005313"/>
        <c:axId val="549622285"/>
      </c:lineChart>
      <c:catAx>
        <c:axId val="621005313"/>
        <c:scaling>
          <c:orientation val="minMax"/>
        </c:scaling>
        <c:delete val="0"/>
        <c:axPos val="b"/>
        <c:numFmt formatCode="General" sourceLinked="0"/>
        <c:majorTickMark val="none"/>
        <c:minorTickMark val="none"/>
        <c:tickLblPos val="nextTo"/>
        <c:spPr>
          <a:noFill/>
          <a:ln w="9525" cap="flat" cmpd="sng" algn="ctr">
            <a:solidFill>
              <a:schemeClr val="accent2">
                <a:lumMod val="75000"/>
              </a:schemeClr>
            </a:solidFill>
            <a:round/>
          </a:ln>
          <a:effectLst/>
        </c:spPr>
        <c:txPr>
          <a:bodyPr rot="-60000000" spcFirstLastPara="1" vertOverflow="ellipsis" vert="horz" wrap="square" anchor="ctr" anchorCtr="1"/>
          <a:lstStyle/>
          <a:p>
            <a:pPr>
              <a:defRPr lang="zh-CN" sz="1050" b="0" i="0" u="none" strike="noStrike" kern="1200" baseline="0">
                <a:solidFill>
                  <a:schemeClr val="accent1"/>
                </a:solidFill>
                <a:latin typeface="+mn-lt"/>
                <a:ea typeface="+mn-ea"/>
                <a:cs typeface="+mn-cs"/>
              </a:defRPr>
            </a:pPr>
          </a:p>
        </c:txPr>
        <c:crossAx val="549622285"/>
        <c:crosses val="autoZero"/>
        <c:auto val="1"/>
        <c:lblAlgn val="ctr"/>
        <c:lblOffset val="100"/>
        <c:noMultiLvlLbl val="0"/>
      </c:catAx>
      <c:valAx>
        <c:axId val="549622285"/>
        <c:scaling>
          <c:orientation val="minMax"/>
        </c:scaling>
        <c:delete val="0"/>
        <c:axPos val="l"/>
        <c:majorGridlines>
          <c:spPr>
            <a:ln w="9525" cap="flat" cmpd="sng" algn="ctr">
              <a:solidFill>
                <a:schemeClr val="accent2">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accent1"/>
                </a:solidFill>
                <a:latin typeface="+mn-lt"/>
                <a:ea typeface="+mn-ea"/>
                <a:cs typeface="+mn-cs"/>
              </a:defRPr>
            </a:pPr>
          </a:p>
        </c:txPr>
        <c:crossAx val="621005313"/>
        <c:crosses val="autoZero"/>
        <c:crossBetween val="between"/>
      </c:valAx>
      <c:spPr>
        <a:noFill/>
        <a:ln>
          <a:solidFill>
            <a:schemeClr val="accent2">
              <a:lumMod val="75000"/>
            </a:schemeClr>
          </a:solidFill>
        </a:ln>
        <a:effectLst/>
      </c:spPr>
    </c:plotArea>
    <c:legend>
      <c:legendPos val="b"/>
      <c:layout/>
      <c:overlay val="0"/>
      <c:spPr>
        <a:noFill/>
        <a:ln>
          <a:noFill/>
        </a:ln>
        <a:effectLst/>
      </c:spPr>
      <c:txPr>
        <a:bodyPr rot="0" spcFirstLastPara="1" vertOverflow="ellipsis" vert="horz" wrap="square" anchor="ctr" anchorCtr="1"/>
        <a:lstStyle/>
        <a:p>
          <a:pPr>
            <a:defRPr lang="zh-CN" sz="1200" b="0" i="0" u="none" strike="noStrike" kern="1200" baseline="0">
              <a:solidFill>
                <a:schemeClr val="accent1"/>
              </a:solidFill>
              <a:latin typeface="+mn-lt"/>
              <a:ea typeface="+mn-ea"/>
              <a:cs typeface="+mn-cs"/>
            </a:defRPr>
          </a:pPr>
        </a:p>
      </c:txPr>
    </c:legend>
    <c:plotVisOnly val="1"/>
    <c:dispBlanksAs val="gap"/>
    <c:showDLblsOverMax val="0"/>
  </c:chart>
  <c:spPr>
    <a:noFill/>
    <a:ln w="9525" cap="flat" cmpd="sng" algn="ctr">
      <a:noFill/>
      <a:round/>
    </a:ln>
    <a:effectLst/>
  </c:spPr>
  <c:txPr>
    <a:bodyPr/>
    <a:lstStyle/>
    <a:p>
      <a:pPr>
        <a:defRPr lang="zh-CN" sz="1050">
          <a:solidFill>
            <a:schemeClr val="accent1"/>
          </a:solidFill>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fld>
            <a:endParaRPr kumimoji="0" lang="en-US" sz="1800" b="0" i="0" u="none" strike="noStrike" kern="0" cap="none" spc="0" normalizeH="0" baseline="0" noProof="0">
              <a:ln>
                <a:noFill/>
              </a:ln>
              <a:solidFill>
                <a:prstClr val="black"/>
              </a:solidFill>
              <a:effectLst/>
              <a:uLnTx/>
              <a:uFillTx/>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矩形 3"/>
          <p:cNvSpPr/>
          <p:nvPr userDrawn="1"/>
        </p:nvSpPr>
        <p:spPr bwMode="auto">
          <a:xfrm>
            <a:off x="0" y="6549656"/>
            <a:ext cx="12196763" cy="308344"/>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 name="矩形 4"/>
          <p:cNvSpPr/>
          <p:nvPr userDrawn="1"/>
        </p:nvSpPr>
        <p:spPr bwMode="auto">
          <a:xfrm>
            <a:off x="0" y="6592186"/>
            <a:ext cx="12196763" cy="26581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TextBox 10"/>
          <p:cNvSpPr txBox="1"/>
          <p:nvPr userDrawn="1"/>
        </p:nvSpPr>
        <p:spPr>
          <a:xfrm>
            <a:off x="11581330" y="6583477"/>
            <a:ext cx="372218" cy="276999"/>
          </a:xfrm>
          <a:prstGeom prst="rect">
            <a:avLst/>
          </a:prstGeom>
          <a:noFill/>
        </p:spPr>
        <p:txBody>
          <a:bodyPr wrap="none" rtlCol="0">
            <a:spAutoFit/>
          </a:bodyPr>
          <a:lstStyle/>
          <a:p>
            <a:pPr algn="ctr"/>
            <a:fld id="{F909AEC7-FA09-4DB7-B7C1-6D8CC378CD11}" type="slidenum">
              <a:rPr lang="zh-CN" altLang="en-US" sz="1200" smtClean="0">
                <a:solidFill>
                  <a:schemeClr val="accent2"/>
                </a:solidFill>
              </a:rPr>
            </a:fld>
            <a:endParaRPr lang="zh-CN" altLang="en-US" sz="1200" dirty="0">
              <a:solidFill>
                <a:schemeClr val="accent2"/>
              </a:solidFill>
            </a:endParaRPr>
          </a:p>
        </p:txBody>
      </p:sp>
      <p:sp>
        <p:nvSpPr>
          <p:cNvPr id="7" name="文本框 6"/>
          <p:cNvSpPr txBox="1"/>
          <p:nvPr userDrawn="1"/>
        </p:nvSpPr>
        <p:spPr>
          <a:xfrm>
            <a:off x="300277" y="6589820"/>
            <a:ext cx="2031325" cy="276999"/>
          </a:xfrm>
          <a:prstGeom prst="rect">
            <a:avLst/>
          </a:prstGeom>
          <a:noFill/>
        </p:spPr>
        <p:txBody>
          <a:bodyPr wrap="none" rtlCol="0">
            <a:spAutoFit/>
          </a:bodyPr>
          <a:lstStyle/>
          <a:p>
            <a:r>
              <a:rPr lang="zh-CN" altLang="en-US" sz="1200" dirty="0">
                <a:solidFill>
                  <a:schemeClr val="accent2"/>
                </a:solidFill>
                <a:latin typeface="+mj-ea"/>
                <a:ea typeface="+mj-ea"/>
              </a:rPr>
              <a:t>北京有家企业股份有限公司</a:t>
            </a:r>
            <a:endParaRPr lang="zh-CN" altLang="en-US" sz="1200" dirty="0">
              <a:solidFill>
                <a:schemeClr val="accent2"/>
              </a:solidFill>
              <a:latin typeface="+mj-ea"/>
              <a:ea typeface="+mj-ea"/>
            </a:endParaRPr>
          </a:p>
        </p:txBody>
      </p:sp>
      <p:sp>
        <p:nvSpPr>
          <p:cNvPr id="8" name="文本框 7"/>
          <p:cNvSpPr txBox="1"/>
          <p:nvPr userDrawn="1"/>
        </p:nvSpPr>
        <p:spPr>
          <a:xfrm>
            <a:off x="4868782" y="6589820"/>
            <a:ext cx="1239442" cy="276999"/>
          </a:xfrm>
          <a:prstGeom prst="rect">
            <a:avLst/>
          </a:prstGeom>
          <a:noFill/>
        </p:spPr>
        <p:txBody>
          <a:bodyPr wrap="none" rtlCol="0">
            <a:spAutoFit/>
          </a:bodyPr>
          <a:lstStyle>
            <a:defPPr>
              <a:defRPr lang="zh-CN"/>
            </a:defPPr>
            <a:lvl1pPr>
              <a:defRPr sz="1200">
                <a:solidFill>
                  <a:schemeClr val="accent2"/>
                </a:solidFill>
                <a:latin typeface="+mj-ea"/>
                <a:ea typeface="+mj-ea"/>
              </a:defRPr>
            </a:lvl1pPr>
          </a:lstStyle>
          <a:p>
            <a:pPr lvl="0"/>
            <a:r>
              <a:rPr lang="en-US" altLang="zh-CN" dirty="0"/>
              <a:t>010-88808888</a:t>
            </a:r>
            <a:endParaRPr lang="zh-CN" altLang="en-US" dirty="0"/>
          </a:p>
        </p:txBody>
      </p:sp>
      <p:sp>
        <p:nvSpPr>
          <p:cNvPr id="9" name="文本框 8"/>
          <p:cNvSpPr txBox="1"/>
          <p:nvPr userDrawn="1"/>
        </p:nvSpPr>
        <p:spPr>
          <a:xfrm>
            <a:off x="6818461" y="6589820"/>
            <a:ext cx="1935915" cy="276999"/>
          </a:xfrm>
          <a:prstGeom prst="rect">
            <a:avLst/>
          </a:prstGeom>
          <a:noFill/>
        </p:spPr>
        <p:txBody>
          <a:bodyPr wrap="none" rtlCol="0">
            <a:spAutoFit/>
          </a:bodyPr>
          <a:lstStyle/>
          <a:p>
            <a:r>
              <a:rPr lang="en-US" altLang="zh-CN" sz="1200" dirty="0">
                <a:solidFill>
                  <a:schemeClr val="accent2"/>
                </a:solidFill>
                <a:latin typeface="+mj-ea"/>
                <a:ea typeface="+mj-ea"/>
              </a:rPr>
              <a:t>http://www.adress.com</a:t>
            </a:r>
            <a:endParaRPr lang="zh-CN" altLang="en-US" sz="1200" dirty="0">
              <a:solidFill>
                <a:schemeClr val="accent2"/>
              </a:solidFill>
              <a:latin typeface="+mj-ea"/>
              <a:ea typeface="+mj-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1F1F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2.png"/><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0" Type="http://schemas.openxmlformats.org/officeDocument/2006/relationships/notesSlide" Target="../notesSlides/notesSlide5.xml"/><Relationship Id="rId1" Type="http://schemas.openxmlformats.org/officeDocument/2006/relationships/image" Target="../media/image25.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38.jpeg"/><Relationship Id="rId1" Type="http://schemas.openxmlformats.org/officeDocument/2006/relationships/image" Target="../media/image37.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40.jpeg"/><Relationship Id="rId1" Type="http://schemas.openxmlformats.org/officeDocument/2006/relationships/image" Target="../media/image3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image" Target="../media/image5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9" Type="http://schemas.openxmlformats.org/officeDocument/2006/relationships/image" Target="../media/image62.jpeg"/><Relationship Id="rId8" Type="http://schemas.openxmlformats.org/officeDocument/2006/relationships/image" Target="../media/image61.jpeg"/><Relationship Id="rId7" Type="http://schemas.openxmlformats.org/officeDocument/2006/relationships/image" Target="../media/image60.jpeg"/><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image" Target="../media/image55.jpeg"/><Relationship Id="rId12" Type="http://schemas.openxmlformats.org/officeDocument/2006/relationships/notesSlide" Target="../notesSlides/notesSlide22.xml"/><Relationship Id="rId11" Type="http://schemas.openxmlformats.org/officeDocument/2006/relationships/slideLayout" Target="../slideLayouts/slideLayout2.xml"/><Relationship Id="rId10" Type="http://schemas.openxmlformats.org/officeDocument/2006/relationships/image" Target="../media/image63.jpeg"/><Relationship Id="rId1"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65.png"/><Relationship Id="rId1"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6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68.png"/><Relationship Id="rId1" Type="http://schemas.openxmlformats.org/officeDocument/2006/relationships/image" Target="../media/image67.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image" Target="../media/image6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82.png"/><Relationship Id="rId7" Type="http://schemas.openxmlformats.org/officeDocument/2006/relationships/image" Target="../media/image81.png"/><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3" Type="http://schemas.openxmlformats.org/officeDocument/2006/relationships/image" Target="../media/image77.png"/><Relationship Id="rId2" Type="http://schemas.openxmlformats.org/officeDocument/2006/relationships/image" Target="../media/image76.png"/><Relationship Id="rId10" Type="http://schemas.openxmlformats.org/officeDocument/2006/relationships/notesSlide" Target="../notesSlides/notesSlide31.xml"/><Relationship Id="rId1" Type="http://schemas.openxmlformats.org/officeDocument/2006/relationships/image" Target="../media/image7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84.png"/></Relationships>
</file>

<file path=ppt/slides/_rels/slide35.xml.rels><?xml version="1.0" encoding="UTF-8" standalone="yes"?>
<Relationships xmlns="http://schemas.openxmlformats.org/package/2006/relationships"><Relationship Id="rId9" Type="http://schemas.openxmlformats.org/officeDocument/2006/relationships/image" Target="../media/image93.jpeg"/><Relationship Id="rId8" Type="http://schemas.openxmlformats.org/officeDocument/2006/relationships/image" Target="../media/image92.png"/><Relationship Id="rId7" Type="http://schemas.openxmlformats.org/officeDocument/2006/relationships/image" Target="../media/image91.jpeg"/><Relationship Id="rId6" Type="http://schemas.openxmlformats.org/officeDocument/2006/relationships/image" Target="../media/image90.jpeg"/><Relationship Id="rId5" Type="http://schemas.openxmlformats.org/officeDocument/2006/relationships/image" Target="../media/image89.png"/><Relationship Id="rId4" Type="http://schemas.openxmlformats.org/officeDocument/2006/relationships/image" Target="../media/image88.jpeg"/><Relationship Id="rId3" Type="http://schemas.openxmlformats.org/officeDocument/2006/relationships/image" Target="../media/image87.jpeg"/><Relationship Id="rId2" Type="http://schemas.openxmlformats.org/officeDocument/2006/relationships/image" Target="../media/image86.jpeg"/><Relationship Id="rId14" Type="http://schemas.openxmlformats.org/officeDocument/2006/relationships/notesSlide" Target="../notesSlides/notesSlide35.xml"/><Relationship Id="rId13" Type="http://schemas.openxmlformats.org/officeDocument/2006/relationships/slideLayout" Target="../slideLayouts/slideLayout2.xml"/><Relationship Id="rId12" Type="http://schemas.openxmlformats.org/officeDocument/2006/relationships/image" Target="../media/image96.jpeg"/><Relationship Id="rId11" Type="http://schemas.openxmlformats.org/officeDocument/2006/relationships/image" Target="../media/image95.png"/><Relationship Id="rId10" Type="http://schemas.openxmlformats.org/officeDocument/2006/relationships/image" Target="../media/image94.png"/><Relationship Id="rId1" Type="http://schemas.openxmlformats.org/officeDocument/2006/relationships/image" Target="../media/image85.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98.png"/><Relationship Id="rId1" Type="http://schemas.openxmlformats.org/officeDocument/2006/relationships/image" Target="../media/image97.jpe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7.xml"/><Relationship Id="rId6"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 y="-27227"/>
            <a:ext cx="12196765" cy="3871989"/>
          </a:xfrm>
          <a:prstGeom prst="rect">
            <a:avLst/>
          </a:prstGeom>
        </p:spPr>
      </p:pic>
      <p:sp>
        <p:nvSpPr>
          <p:cNvPr id="50" name="TextBox 39"/>
          <p:cNvSpPr txBox="1"/>
          <p:nvPr/>
        </p:nvSpPr>
        <p:spPr>
          <a:xfrm>
            <a:off x="2747405" y="6153513"/>
            <a:ext cx="6169506" cy="5628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algn="ctr">
              <a:defRPr sz="6600" b="1">
                <a:solidFill>
                  <a:schemeClr val="accent1"/>
                </a:solidFill>
                <a:latin typeface="+mj-ea"/>
                <a:ea typeface="+mj-ea"/>
                <a:cs typeface="+mj-cs"/>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sz="2800" b="0" dirty="0"/>
              <a:t>请在这里输入您的公司</a:t>
            </a:r>
            <a:r>
              <a:rPr lang="en-US" altLang="zh-CN" sz="2800" b="0" dirty="0"/>
              <a:t>/</a:t>
            </a:r>
            <a:r>
              <a:rPr lang="zh-CN" altLang="en-US" sz="2800" b="0" dirty="0"/>
              <a:t>机构名称</a:t>
            </a:r>
            <a:endParaRPr lang="en-US" altLang="zh-CN" sz="2800" b="0" dirty="0"/>
          </a:p>
        </p:txBody>
      </p:sp>
      <p:sp>
        <p:nvSpPr>
          <p:cNvPr id="51" name="Rectangle 3"/>
          <p:cNvSpPr txBox="1">
            <a:spLocks noChangeArrowheads="1"/>
          </p:cNvSpPr>
          <p:nvPr/>
        </p:nvSpPr>
        <p:spPr bwMode="auto">
          <a:xfrm>
            <a:off x="432522" y="4215888"/>
            <a:ext cx="11331717" cy="903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algn="ctr">
              <a:defRPr sz="5400" b="1">
                <a:solidFill>
                  <a:schemeClr val="accent1"/>
                </a:solidFill>
                <a:latin typeface="+mj-ea"/>
                <a:ea typeface="+mj-ea"/>
                <a:cs typeface="+mj-cs"/>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sz="6600" dirty="0"/>
              <a:t>招商加盟产品宣传介绍</a:t>
            </a:r>
            <a:r>
              <a:rPr lang="en-US" altLang="zh-CN" sz="6600" dirty="0"/>
              <a:t>PPT</a:t>
            </a:r>
            <a:endParaRPr lang="zh-CN" altLang="en-US" sz="6600" dirty="0"/>
          </a:p>
        </p:txBody>
      </p:sp>
      <p:sp>
        <p:nvSpPr>
          <p:cNvPr id="52" name="TextBox 25"/>
          <p:cNvSpPr txBox="1"/>
          <p:nvPr/>
        </p:nvSpPr>
        <p:spPr>
          <a:xfrm>
            <a:off x="4760277" y="5357676"/>
            <a:ext cx="2483976" cy="460375"/>
          </a:xfrm>
          <a:prstGeom prst="rect">
            <a:avLst/>
          </a:prstGeom>
          <a:noFill/>
        </p:spPr>
        <p:txBody>
          <a:bodyPr wrap="square" rtlCol="0">
            <a:spAutoFit/>
          </a:bodyPr>
          <a:lstStyle/>
          <a:p>
            <a:pPr algn="ctr"/>
            <a:r>
              <a:rPr lang="en-US" altLang="zh-CN" sz="2400" dirty="0">
                <a:solidFill>
                  <a:schemeClr val="accent1"/>
                </a:solidFill>
                <a:latin typeface="+mj-ea"/>
                <a:ea typeface="+mj-ea"/>
              </a:rPr>
              <a:t>2018</a:t>
            </a:r>
            <a:r>
              <a:rPr lang="zh-CN" altLang="en-US" sz="2400" dirty="0">
                <a:solidFill>
                  <a:schemeClr val="accent1"/>
                </a:solidFill>
                <a:latin typeface="+mj-ea"/>
                <a:ea typeface="+mj-ea"/>
              </a:rPr>
              <a:t>年</a:t>
            </a:r>
            <a:r>
              <a:rPr lang="en-US" altLang="zh-CN" sz="2400" dirty="0">
                <a:solidFill>
                  <a:schemeClr val="accent1"/>
                </a:solidFill>
                <a:latin typeface="+mj-ea"/>
                <a:ea typeface="+mj-ea"/>
              </a:rPr>
              <a:t>11</a:t>
            </a:r>
            <a:r>
              <a:rPr lang="zh-CN" altLang="en-US" sz="2400" dirty="0">
                <a:solidFill>
                  <a:schemeClr val="accent1"/>
                </a:solidFill>
                <a:latin typeface="+mj-ea"/>
                <a:ea typeface="+mj-ea"/>
              </a:rPr>
              <a:t>月</a:t>
            </a:r>
            <a:endParaRPr lang="zh-CN" altLang="en-US" sz="2400" dirty="0">
              <a:solidFill>
                <a:schemeClr val="accent1"/>
              </a:solidFill>
              <a:latin typeface="+mj-ea"/>
              <a:ea typeface="+mj-ea"/>
            </a:endParaRPr>
          </a:p>
        </p:txBody>
      </p:sp>
      <p:grpSp>
        <p:nvGrpSpPr>
          <p:cNvPr id="53" name="Group 4"/>
          <p:cNvGrpSpPr>
            <a:grpSpLocks noChangeAspect="1"/>
          </p:cNvGrpSpPr>
          <p:nvPr/>
        </p:nvGrpSpPr>
        <p:grpSpPr bwMode="auto">
          <a:xfrm>
            <a:off x="-1" y="3664881"/>
            <a:ext cx="12194645" cy="268175"/>
            <a:chOff x="-7" y="2293"/>
            <a:chExt cx="5775" cy="127"/>
          </a:xfrm>
        </p:grpSpPr>
        <p:sp>
          <p:nvSpPr>
            <p:cNvPr id="54" name="Freeform 5"/>
            <p:cNvSpPr/>
            <p:nvPr/>
          </p:nvSpPr>
          <p:spPr bwMode="auto">
            <a:xfrm>
              <a:off x="2060" y="2359"/>
              <a:ext cx="3708" cy="61"/>
            </a:xfrm>
            <a:custGeom>
              <a:avLst/>
              <a:gdLst>
                <a:gd name="T0" fmla="*/ 98 w 10272"/>
                <a:gd name="T1" fmla="*/ 154 h 154"/>
                <a:gd name="T2" fmla="*/ 0 w 10272"/>
                <a:gd name="T3" fmla="*/ 0 h 154"/>
                <a:gd name="T4" fmla="*/ 10272 w 10272"/>
                <a:gd name="T5" fmla="*/ 0 h 154"/>
                <a:gd name="T6" fmla="*/ 10272 w 10272"/>
                <a:gd name="T7" fmla="*/ 154 h 154"/>
                <a:gd name="T8" fmla="*/ 98 w 10272"/>
                <a:gd name="T9" fmla="*/ 154 h 154"/>
              </a:gdLst>
              <a:ahLst/>
              <a:cxnLst>
                <a:cxn ang="0">
                  <a:pos x="T0" y="T1"/>
                </a:cxn>
                <a:cxn ang="0">
                  <a:pos x="T2" y="T3"/>
                </a:cxn>
                <a:cxn ang="0">
                  <a:pos x="T4" y="T5"/>
                </a:cxn>
                <a:cxn ang="0">
                  <a:pos x="T6" y="T7"/>
                </a:cxn>
                <a:cxn ang="0">
                  <a:pos x="T8" y="T9"/>
                </a:cxn>
              </a:cxnLst>
              <a:rect l="0" t="0" r="r" b="b"/>
              <a:pathLst>
                <a:path w="10272" h="154">
                  <a:moveTo>
                    <a:pt x="98" y="154"/>
                  </a:moveTo>
                  <a:lnTo>
                    <a:pt x="0" y="0"/>
                  </a:lnTo>
                  <a:lnTo>
                    <a:pt x="10272" y="0"/>
                  </a:lnTo>
                  <a:lnTo>
                    <a:pt x="10272" y="154"/>
                  </a:lnTo>
                  <a:lnTo>
                    <a:pt x="98" y="15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
            <p:cNvSpPr/>
            <p:nvPr/>
          </p:nvSpPr>
          <p:spPr bwMode="auto">
            <a:xfrm>
              <a:off x="-7" y="2293"/>
              <a:ext cx="2066" cy="127"/>
            </a:xfrm>
            <a:custGeom>
              <a:avLst/>
              <a:gdLst>
                <a:gd name="T0" fmla="*/ 5515 w 5725"/>
                <a:gd name="T1" fmla="*/ 0 h 322"/>
                <a:gd name="T2" fmla="*/ 5725 w 5725"/>
                <a:gd name="T3" fmla="*/ 322 h 322"/>
                <a:gd name="T4" fmla="*/ 0 w 5725"/>
                <a:gd name="T5" fmla="*/ 322 h 322"/>
                <a:gd name="T6" fmla="*/ 0 w 5725"/>
                <a:gd name="T7" fmla="*/ 0 h 322"/>
                <a:gd name="T8" fmla="*/ 5515 w 5725"/>
                <a:gd name="T9" fmla="*/ 0 h 322"/>
              </a:gdLst>
              <a:ahLst/>
              <a:cxnLst>
                <a:cxn ang="0">
                  <a:pos x="T0" y="T1"/>
                </a:cxn>
                <a:cxn ang="0">
                  <a:pos x="T2" y="T3"/>
                </a:cxn>
                <a:cxn ang="0">
                  <a:pos x="T4" y="T5"/>
                </a:cxn>
                <a:cxn ang="0">
                  <a:pos x="T6" y="T7"/>
                </a:cxn>
                <a:cxn ang="0">
                  <a:pos x="T8" y="T9"/>
                </a:cxn>
              </a:cxnLst>
              <a:rect l="0" t="0" r="r" b="b"/>
              <a:pathLst>
                <a:path w="5725" h="322">
                  <a:moveTo>
                    <a:pt x="5515" y="0"/>
                  </a:moveTo>
                  <a:lnTo>
                    <a:pt x="5725" y="322"/>
                  </a:lnTo>
                  <a:lnTo>
                    <a:pt x="0" y="322"/>
                  </a:lnTo>
                  <a:lnTo>
                    <a:pt x="0" y="0"/>
                  </a:lnTo>
                  <a:lnTo>
                    <a:pt x="55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6" name="Freeform 5"/>
          <p:cNvSpPr/>
          <p:nvPr/>
        </p:nvSpPr>
        <p:spPr bwMode="auto">
          <a:xfrm>
            <a:off x="5925498" y="2939976"/>
            <a:ext cx="1318755" cy="766617"/>
          </a:xfrm>
          <a:custGeom>
            <a:avLst/>
            <a:gdLst>
              <a:gd name="T0" fmla="*/ 159 w 2522"/>
              <a:gd name="T1" fmla="*/ 0 h 1447"/>
              <a:gd name="T2" fmla="*/ 2364 w 2522"/>
              <a:gd name="T3" fmla="*/ 0 h 1447"/>
              <a:gd name="T4" fmla="*/ 2522 w 2522"/>
              <a:gd name="T5" fmla="*/ 159 h 1447"/>
              <a:gd name="T6" fmla="*/ 2522 w 2522"/>
              <a:gd name="T7" fmla="*/ 1288 h 1447"/>
              <a:gd name="T8" fmla="*/ 2364 w 2522"/>
              <a:gd name="T9" fmla="*/ 1447 h 1447"/>
              <a:gd name="T10" fmla="*/ 159 w 2522"/>
              <a:gd name="T11" fmla="*/ 1447 h 1447"/>
              <a:gd name="T12" fmla="*/ 0 w 2522"/>
              <a:gd name="T13" fmla="*/ 1288 h 1447"/>
              <a:gd name="T14" fmla="*/ 0 w 2522"/>
              <a:gd name="T15" fmla="*/ 159 h 1447"/>
              <a:gd name="T16" fmla="*/ 159 w 2522"/>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2" h="1447">
                <a:moveTo>
                  <a:pt x="159" y="0"/>
                </a:moveTo>
                <a:lnTo>
                  <a:pt x="2364" y="0"/>
                </a:lnTo>
                <a:cubicBezTo>
                  <a:pt x="2451" y="0"/>
                  <a:pt x="2522" y="72"/>
                  <a:pt x="2522" y="159"/>
                </a:cubicBezTo>
                <a:lnTo>
                  <a:pt x="2522" y="1288"/>
                </a:lnTo>
                <a:cubicBezTo>
                  <a:pt x="2522" y="1375"/>
                  <a:pt x="2451" y="1447"/>
                  <a:pt x="2364" y="1447"/>
                </a:cubicBezTo>
                <a:lnTo>
                  <a:pt x="159" y="1447"/>
                </a:lnTo>
                <a:cubicBezTo>
                  <a:pt x="71" y="1447"/>
                  <a:pt x="0" y="1375"/>
                  <a:pt x="0" y="1288"/>
                </a:cubicBezTo>
                <a:lnTo>
                  <a:pt x="0" y="159"/>
                </a:lnTo>
                <a:cubicBezTo>
                  <a:pt x="0" y="72"/>
                  <a:pt x="71" y="0"/>
                  <a:pt x="159" y="0"/>
                </a:cubicBezTo>
                <a:close/>
              </a:path>
            </a:pathLst>
          </a:custGeom>
          <a:blipFill>
            <a:blip r:embed="rId2"/>
            <a:stretch>
              <a:fillRect/>
            </a:stretch>
          </a:blipFill>
          <a:ln w="28575" cap="flat">
            <a:solidFill>
              <a:srgbClr val="FEFEFE"/>
            </a:solidFill>
            <a:prstDash val="solid"/>
            <a:miter lim="800000"/>
          </a:ln>
        </p:spPr>
        <p:txBody>
          <a:bodyPr vert="horz" wrap="square" lIns="91440" tIns="45720" rIns="91440" bIns="45720" numCol="1" anchor="t" anchorCtr="0" compatLnSpc="1"/>
          <a:lstStyle/>
          <a:p>
            <a:endParaRPr lang="zh-CN" altLang="en-US"/>
          </a:p>
        </p:txBody>
      </p:sp>
      <p:sp>
        <p:nvSpPr>
          <p:cNvPr id="57" name="Freeform 6"/>
          <p:cNvSpPr/>
          <p:nvPr/>
        </p:nvSpPr>
        <p:spPr bwMode="auto">
          <a:xfrm>
            <a:off x="7420710" y="2939976"/>
            <a:ext cx="1320204" cy="766617"/>
          </a:xfrm>
          <a:custGeom>
            <a:avLst/>
            <a:gdLst>
              <a:gd name="T0" fmla="*/ 159 w 2523"/>
              <a:gd name="T1" fmla="*/ 0 h 1447"/>
              <a:gd name="T2" fmla="*/ 2364 w 2523"/>
              <a:gd name="T3" fmla="*/ 0 h 1447"/>
              <a:gd name="T4" fmla="*/ 2523 w 2523"/>
              <a:gd name="T5" fmla="*/ 159 h 1447"/>
              <a:gd name="T6" fmla="*/ 2523 w 2523"/>
              <a:gd name="T7" fmla="*/ 1288 h 1447"/>
              <a:gd name="T8" fmla="*/ 2364 w 2523"/>
              <a:gd name="T9" fmla="*/ 1447 h 1447"/>
              <a:gd name="T10" fmla="*/ 159 w 2523"/>
              <a:gd name="T11" fmla="*/ 1447 h 1447"/>
              <a:gd name="T12" fmla="*/ 0 w 2523"/>
              <a:gd name="T13" fmla="*/ 1288 h 1447"/>
              <a:gd name="T14" fmla="*/ 0 w 2523"/>
              <a:gd name="T15" fmla="*/ 159 h 1447"/>
              <a:gd name="T16" fmla="*/ 159 w 2523"/>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3" h="1447">
                <a:moveTo>
                  <a:pt x="159" y="0"/>
                </a:moveTo>
                <a:lnTo>
                  <a:pt x="2364" y="0"/>
                </a:lnTo>
                <a:cubicBezTo>
                  <a:pt x="2451" y="0"/>
                  <a:pt x="2523" y="72"/>
                  <a:pt x="2523" y="159"/>
                </a:cubicBezTo>
                <a:lnTo>
                  <a:pt x="2523" y="1288"/>
                </a:lnTo>
                <a:cubicBezTo>
                  <a:pt x="2523" y="1375"/>
                  <a:pt x="2451" y="1447"/>
                  <a:pt x="2364" y="1447"/>
                </a:cubicBezTo>
                <a:lnTo>
                  <a:pt x="159" y="1447"/>
                </a:lnTo>
                <a:cubicBezTo>
                  <a:pt x="72" y="1447"/>
                  <a:pt x="0" y="1375"/>
                  <a:pt x="0" y="1288"/>
                </a:cubicBezTo>
                <a:lnTo>
                  <a:pt x="0" y="159"/>
                </a:lnTo>
                <a:cubicBezTo>
                  <a:pt x="0" y="72"/>
                  <a:pt x="72" y="0"/>
                  <a:pt x="159" y="0"/>
                </a:cubicBezTo>
                <a:close/>
              </a:path>
            </a:pathLst>
          </a:custGeom>
          <a:blipFill>
            <a:blip r:embed="rId3"/>
            <a:stretch>
              <a:fillRect/>
            </a:stretch>
          </a:blipFill>
          <a:ln w="28575" cap="flat">
            <a:solidFill>
              <a:srgbClr val="FEFEFE"/>
            </a:solidFill>
            <a:prstDash val="solid"/>
            <a:miter lim="800000"/>
          </a:ln>
        </p:spPr>
        <p:txBody>
          <a:bodyPr vert="horz" wrap="square" lIns="91440" tIns="45720" rIns="91440" bIns="45720" numCol="1" anchor="t" anchorCtr="0" compatLnSpc="1"/>
          <a:lstStyle/>
          <a:p>
            <a:endParaRPr lang="zh-CN" altLang="en-US"/>
          </a:p>
        </p:txBody>
      </p:sp>
      <p:sp>
        <p:nvSpPr>
          <p:cNvPr id="58" name="Freeform 7"/>
          <p:cNvSpPr/>
          <p:nvPr/>
        </p:nvSpPr>
        <p:spPr bwMode="auto">
          <a:xfrm>
            <a:off x="8916911" y="2939976"/>
            <a:ext cx="1318755" cy="766617"/>
          </a:xfrm>
          <a:custGeom>
            <a:avLst/>
            <a:gdLst>
              <a:gd name="T0" fmla="*/ 158 w 2522"/>
              <a:gd name="T1" fmla="*/ 0 h 1447"/>
              <a:gd name="T2" fmla="*/ 2363 w 2522"/>
              <a:gd name="T3" fmla="*/ 0 h 1447"/>
              <a:gd name="T4" fmla="*/ 2522 w 2522"/>
              <a:gd name="T5" fmla="*/ 159 h 1447"/>
              <a:gd name="T6" fmla="*/ 2522 w 2522"/>
              <a:gd name="T7" fmla="*/ 1288 h 1447"/>
              <a:gd name="T8" fmla="*/ 2363 w 2522"/>
              <a:gd name="T9" fmla="*/ 1447 h 1447"/>
              <a:gd name="T10" fmla="*/ 158 w 2522"/>
              <a:gd name="T11" fmla="*/ 1447 h 1447"/>
              <a:gd name="T12" fmla="*/ 0 w 2522"/>
              <a:gd name="T13" fmla="*/ 1288 h 1447"/>
              <a:gd name="T14" fmla="*/ 0 w 2522"/>
              <a:gd name="T15" fmla="*/ 159 h 1447"/>
              <a:gd name="T16" fmla="*/ 158 w 2522"/>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2" h="1447">
                <a:moveTo>
                  <a:pt x="158" y="0"/>
                </a:moveTo>
                <a:lnTo>
                  <a:pt x="2363" y="0"/>
                </a:lnTo>
                <a:cubicBezTo>
                  <a:pt x="2450" y="0"/>
                  <a:pt x="2522" y="72"/>
                  <a:pt x="2522" y="159"/>
                </a:cubicBezTo>
                <a:lnTo>
                  <a:pt x="2522" y="1288"/>
                </a:lnTo>
                <a:cubicBezTo>
                  <a:pt x="2522" y="1375"/>
                  <a:pt x="2450" y="1447"/>
                  <a:pt x="2363" y="1447"/>
                </a:cubicBezTo>
                <a:lnTo>
                  <a:pt x="158" y="1447"/>
                </a:lnTo>
                <a:cubicBezTo>
                  <a:pt x="71" y="1447"/>
                  <a:pt x="0" y="1375"/>
                  <a:pt x="0" y="1288"/>
                </a:cubicBezTo>
                <a:lnTo>
                  <a:pt x="0" y="159"/>
                </a:lnTo>
                <a:cubicBezTo>
                  <a:pt x="0" y="72"/>
                  <a:pt x="71" y="0"/>
                  <a:pt x="158" y="0"/>
                </a:cubicBezTo>
                <a:close/>
              </a:path>
            </a:pathLst>
          </a:custGeom>
          <a:blipFill>
            <a:blip r:embed="rId4"/>
            <a:stretch>
              <a:fillRect/>
            </a:stretch>
          </a:blipFill>
          <a:ln w="28575" cap="flat">
            <a:solidFill>
              <a:srgbClr val="FEFEFE"/>
            </a:solidFill>
            <a:prstDash val="solid"/>
            <a:miter lim="800000"/>
          </a:ln>
        </p:spPr>
        <p:txBody>
          <a:bodyPr vert="horz" wrap="square" lIns="91440" tIns="45720" rIns="91440" bIns="45720" numCol="1" anchor="t" anchorCtr="0" compatLnSpc="1"/>
          <a:lstStyle/>
          <a:p>
            <a:endParaRPr lang="zh-CN" altLang="en-US"/>
          </a:p>
        </p:txBody>
      </p:sp>
      <p:sp>
        <p:nvSpPr>
          <p:cNvPr id="59" name="Freeform 8"/>
          <p:cNvSpPr/>
          <p:nvPr/>
        </p:nvSpPr>
        <p:spPr bwMode="auto">
          <a:xfrm>
            <a:off x="10401831" y="2939976"/>
            <a:ext cx="1318755" cy="766617"/>
          </a:xfrm>
          <a:custGeom>
            <a:avLst/>
            <a:gdLst>
              <a:gd name="T0" fmla="*/ 159 w 2522"/>
              <a:gd name="T1" fmla="*/ 0 h 1447"/>
              <a:gd name="T2" fmla="*/ 2363 w 2522"/>
              <a:gd name="T3" fmla="*/ 0 h 1447"/>
              <a:gd name="T4" fmla="*/ 2522 w 2522"/>
              <a:gd name="T5" fmla="*/ 159 h 1447"/>
              <a:gd name="T6" fmla="*/ 2522 w 2522"/>
              <a:gd name="T7" fmla="*/ 1288 h 1447"/>
              <a:gd name="T8" fmla="*/ 2363 w 2522"/>
              <a:gd name="T9" fmla="*/ 1447 h 1447"/>
              <a:gd name="T10" fmla="*/ 159 w 2522"/>
              <a:gd name="T11" fmla="*/ 1447 h 1447"/>
              <a:gd name="T12" fmla="*/ 0 w 2522"/>
              <a:gd name="T13" fmla="*/ 1288 h 1447"/>
              <a:gd name="T14" fmla="*/ 0 w 2522"/>
              <a:gd name="T15" fmla="*/ 159 h 1447"/>
              <a:gd name="T16" fmla="*/ 159 w 2522"/>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2" h="1447">
                <a:moveTo>
                  <a:pt x="159" y="0"/>
                </a:moveTo>
                <a:lnTo>
                  <a:pt x="2363" y="0"/>
                </a:lnTo>
                <a:cubicBezTo>
                  <a:pt x="2451" y="0"/>
                  <a:pt x="2522" y="72"/>
                  <a:pt x="2522" y="159"/>
                </a:cubicBezTo>
                <a:lnTo>
                  <a:pt x="2522" y="1288"/>
                </a:lnTo>
                <a:cubicBezTo>
                  <a:pt x="2522" y="1375"/>
                  <a:pt x="2451" y="1447"/>
                  <a:pt x="2363" y="1447"/>
                </a:cubicBezTo>
                <a:lnTo>
                  <a:pt x="159" y="1447"/>
                </a:lnTo>
                <a:cubicBezTo>
                  <a:pt x="71" y="1447"/>
                  <a:pt x="0" y="1375"/>
                  <a:pt x="0" y="1288"/>
                </a:cubicBezTo>
                <a:lnTo>
                  <a:pt x="0" y="159"/>
                </a:lnTo>
                <a:cubicBezTo>
                  <a:pt x="0" y="72"/>
                  <a:pt x="71" y="0"/>
                  <a:pt x="159" y="0"/>
                </a:cubicBezTo>
                <a:close/>
              </a:path>
            </a:pathLst>
          </a:custGeom>
          <a:blipFill>
            <a:blip r:embed="rId5"/>
            <a:stretch>
              <a:fillRect/>
            </a:stretch>
          </a:blipFill>
          <a:ln w="28575" cap="flat">
            <a:solidFill>
              <a:srgbClr val="FEFEFE"/>
            </a:solidFill>
            <a:prstDash val="solid"/>
            <a:miter lim="800000"/>
          </a:ln>
        </p:spPr>
        <p:txBody>
          <a:bodyPr vert="horz" wrap="square" lIns="91440" tIns="45720" rIns="91440" bIns="45720" numCol="1" anchor="t" anchorCtr="0" compatLnSpc="1"/>
          <a:lstStyle/>
          <a:p>
            <a:endParaRPr lang="zh-CN" altLang="en-US"/>
          </a:p>
        </p:txBody>
      </p:sp>
      <p:sp>
        <p:nvSpPr>
          <p:cNvPr id="60" name="Freeform 14"/>
          <p:cNvSpPr>
            <a:spLocks noEditPoints="1"/>
          </p:cNvSpPr>
          <p:nvPr/>
        </p:nvSpPr>
        <p:spPr bwMode="auto">
          <a:xfrm>
            <a:off x="553765" y="188640"/>
            <a:ext cx="1458343" cy="664453"/>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 name="文本框 60"/>
          <p:cNvSpPr txBox="1"/>
          <p:nvPr/>
        </p:nvSpPr>
        <p:spPr>
          <a:xfrm>
            <a:off x="432522" y="2858259"/>
            <a:ext cx="1800493" cy="369332"/>
          </a:xfrm>
          <a:prstGeom prst="rect">
            <a:avLst/>
          </a:prstGeom>
          <a:noFill/>
        </p:spPr>
        <p:txBody>
          <a:bodyPr wrap="none" rtlCol="0">
            <a:spAutoFit/>
          </a:bodyPr>
          <a:lstStyle/>
          <a:p>
            <a:r>
              <a:rPr lang="zh-CN" altLang="en-US" dirty="0">
                <a:solidFill>
                  <a:schemeClr val="accent2"/>
                </a:solidFill>
                <a:latin typeface="+mj-ea"/>
                <a:ea typeface="+mj-ea"/>
              </a:rPr>
              <a:t>某某技术提供商</a:t>
            </a:r>
            <a:endParaRPr lang="en-US" altLang="zh-CN" dirty="0">
              <a:solidFill>
                <a:schemeClr val="accent2"/>
              </a:solidFill>
              <a:latin typeface="+mj-ea"/>
              <a:ea typeface="+mj-ea"/>
            </a:endParaRPr>
          </a:p>
        </p:txBody>
      </p:sp>
      <p:sp>
        <p:nvSpPr>
          <p:cNvPr id="62" name="文本框 61"/>
          <p:cNvSpPr txBox="1"/>
          <p:nvPr/>
        </p:nvSpPr>
        <p:spPr>
          <a:xfrm>
            <a:off x="432522" y="3163059"/>
            <a:ext cx="3185487" cy="369332"/>
          </a:xfrm>
          <a:prstGeom prst="rect">
            <a:avLst/>
          </a:prstGeom>
          <a:noFill/>
        </p:spPr>
        <p:txBody>
          <a:bodyPr wrap="none" rtlCol="0">
            <a:spAutoFit/>
          </a:bodyPr>
          <a:lstStyle/>
          <a:p>
            <a:r>
              <a:rPr lang="zh-CN" altLang="en-US" dirty="0">
                <a:solidFill>
                  <a:schemeClr val="accent2"/>
                </a:solidFill>
                <a:latin typeface="+mj-ea"/>
                <a:ea typeface="+mj-ea"/>
              </a:rPr>
              <a:t>为您提供某某全方位解决方案</a:t>
            </a:r>
            <a:endParaRPr lang="en-US" altLang="zh-CN" dirty="0">
              <a:solidFill>
                <a:schemeClr val="accent2"/>
              </a:solidFill>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 calcmode="lin" valueType="num">
                                      <p:cBhvr>
                                        <p:cTn id="9" dur="500" fill="hold"/>
                                        <p:tgtEl>
                                          <p:spTgt spid="60"/>
                                        </p:tgtEl>
                                        <p:attrNameLst>
                                          <p:attrName>style.rotation</p:attrName>
                                        </p:attrNameLst>
                                      </p:cBhvr>
                                      <p:tavLst>
                                        <p:tav tm="0">
                                          <p:val>
                                            <p:fltVal val="90"/>
                                          </p:val>
                                        </p:tav>
                                        <p:tav tm="100000">
                                          <p:val>
                                            <p:fltVal val="0"/>
                                          </p:val>
                                        </p:tav>
                                      </p:tavLst>
                                    </p:anim>
                                    <p:animEffect transition="in" filter="fade">
                                      <p:cBhvr>
                                        <p:cTn id="1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l="16542" r="45684" b="4821"/>
          <a:stretch>
            <a:fillRect/>
          </a:stretch>
        </p:blipFill>
        <p:spPr>
          <a:xfrm>
            <a:off x="-5266" y="-2036"/>
            <a:ext cx="3981229" cy="6860036"/>
          </a:xfrm>
          <a:prstGeom prst="rect">
            <a:avLst/>
          </a:prstGeom>
        </p:spPr>
      </p:pic>
      <p:sp>
        <p:nvSpPr>
          <p:cNvPr id="34" name="矩形 33"/>
          <p:cNvSpPr/>
          <p:nvPr/>
        </p:nvSpPr>
        <p:spPr bwMode="auto">
          <a:xfrm>
            <a:off x="4003329" y="0"/>
            <a:ext cx="146760" cy="68580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9" name="矩形 28"/>
          <p:cNvSpPr/>
          <p:nvPr/>
        </p:nvSpPr>
        <p:spPr bwMode="auto">
          <a:xfrm>
            <a:off x="-6751" y="233486"/>
            <a:ext cx="1733686" cy="78286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0" name="TextBox 29"/>
          <p:cNvSpPr txBox="1"/>
          <p:nvPr/>
        </p:nvSpPr>
        <p:spPr>
          <a:xfrm>
            <a:off x="216537" y="274113"/>
            <a:ext cx="902811" cy="523220"/>
          </a:xfrm>
          <a:prstGeom prst="rect">
            <a:avLst/>
          </a:prstGeom>
          <a:noFill/>
        </p:spPr>
        <p:txBody>
          <a:bodyPr wrap="none" rtlCol="0">
            <a:spAutoFit/>
          </a:bodyPr>
          <a:lstStyle/>
          <a:p>
            <a:r>
              <a:rPr lang="zh-CN" altLang="en-US" sz="2800" dirty="0">
                <a:solidFill>
                  <a:schemeClr val="accent2"/>
                </a:solidFill>
                <a:latin typeface="+mn-ea"/>
                <a:ea typeface="+mn-ea"/>
              </a:rPr>
              <a:t>目录</a:t>
            </a:r>
            <a:endParaRPr lang="zh-CN" altLang="en-US" sz="2800" dirty="0">
              <a:solidFill>
                <a:schemeClr val="accent2"/>
              </a:solidFill>
              <a:latin typeface="+mn-ea"/>
              <a:ea typeface="+mn-ea"/>
            </a:endParaRPr>
          </a:p>
        </p:txBody>
      </p:sp>
      <p:sp>
        <p:nvSpPr>
          <p:cNvPr id="31" name="TextBox 30"/>
          <p:cNvSpPr txBox="1"/>
          <p:nvPr/>
        </p:nvSpPr>
        <p:spPr>
          <a:xfrm>
            <a:off x="269565" y="656242"/>
            <a:ext cx="1181414" cy="369332"/>
          </a:xfrm>
          <a:prstGeom prst="rect">
            <a:avLst/>
          </a:prstGeom>
          <a:noFill/>
        </p:spPr>
        <p:txBody>
          <a:bodyPr wrap="none" rtlCol="0">
            <a:spAutoFit/>
          </a:bodyPr>
          <a:lstStyle/>
          <a:p>
            <a:r>
              <a:rPr lang="en-US" altLang="zh-CN" dirty="0">
                <a:solidFill>
                  <a:schemeClr val="accent2"/>
                </a:solidFill>
                <a:latin typeface="+mn-ea"/>
                <a:ea typeface="+mn-ea"/>
              </a:rPr>
              <a:t>Contents</a:t>
            </a:r>
            <a:endParaRPr lang="zh-CN" altLang="en-US" dirty="0">
              <a:solidFill>
                <a:schemeClr val="accent2"/>
              </a:solidFill>
              <a:latin typeface="+mn-ea"/>
              <a:ea typeface="+mn-ea"/>
            </a:endParaRPr>
          </a:p>
        </p:txBody>
      </p:sp>
      <p:sp>
        <p:nvSpPr>
          <p:cNvPr id="26" name="Freeform 14"/>
          <p:cNvSpPr>
            <a:spLocks noEditPoints="1"/>
          </p:cNvSpPr>
          <p:nvPr/>
        </p:nvSpPr>
        <p:spPr bwMode="auto">
          <a:xfrm>
            <a:off x="10274845" y="188640"/>
            <a:ext cx="1458343" cy="664453"/>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8" name="Freeform 23"/>
          <p:cNvSpPr/>
          <p:nvPr/>
        </p:nvSpPr>
        <p:spPr bwMode="auto">
          <a:xfrm>
            <a:off x="4937085" y="1755926"/>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2" name="Freeform 24"/>
          <p:cNvSpPr/>
          <p:nvPr/>
        </p:nvSpPr>
        <p:spPr bwMode="auto">
          <a:xfrm>
            <a:off x="5716548" y="1755926"/>
            <a:ext cx="4799133"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33" name="Freeform 25"/>
          <p:cNvSpPr/>
          <p:nvPr/>
        </p:nvSpPr>
        <p:spPr bwMode="auto">
          <a:xfrm>
            <a:off x="4937085" y="2874040"/>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6" name="Freeform 26"/>
          <p:cNvSpPr/>
          <p:nvPr/>
        </p:nvSpPr>
        <p:spPr bwMode="auto">
          <a:xfrm>
            <a:off x="5716548" y="2874040"/>
            <a:ext cx="4799133"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37" name="Freeform 27"/>
          <p:cNvSpPr/>
          <p:nvPr/>
        </p:nvSpPr>
        <p:spPr bwMode="auto">
          <a:xfrm>
            <a:off x="4937085" y="3988018"/>
            <a:ext cx="709613" cy="714375"/>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8" name="Freeform 28"/>
          <p:cNvSpPr/>
          <p:nvPr/>
        </p:nvSpPr>
        <p:spPr bwMode="auto">
          <a:xfrm>
            <a:off x="5716548" y="3988018"/>
            <a:ext cx="4799133" cy="714375"/>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39" name="Freeform 29"/>
          <p:cNvSpPr/>
          <p:nvPr/>
        </p:nvSpPr>
        <p:spPr bwMode="auto">
          <a:xfrm>
            <a:off x="4937085" y="5068294"/>
            <a:ext cx="709613" cy="715962"/>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40" name="Freeform 30"/>
          <p:cNvSpPr/>
          <p:nvPr/>
        </p:nvSpPr>
        <p:spPr bwMode="auto">
          <a:xfrm>
            <a:off x="5716548" y="5068294"/>
            <a:ext cx="4799133" cy="715962"/>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endParaRPr lang="zh-CN" altLang="en-US"/>
          </a:p>
        </p:txBody>
      </p:sp>
      <p:sp>
        <p:nvSpPr>
          <p:cNvPr id="41" name="TextBox 44"/>
          <p:cNvSpPr txBox="1"/>
          <p:nvPr/>
        </p:nvSpPr>
        <p:spPr>
          <a:xfrm>
            <a:off x="5882357" y="1789947"/>
            <a:ext cx="3957640" cy="646331"/>
          </a:xfrm>
          <a:prstGeom prst="rect">
            <a:avLst/>
          </a:prstGeom>
          <a:noFill/>
        </p:spPr>
        <p:txBody>
          <a:bodyPr wrap="square" rtlCol="0">
            <a:spAutoFit/>
          </a:bodyPr>
          <a:lstStyle/>
          <a:p>
            <a:r>
              <a:rPr lang="zh-CN" altLang="en-US" sz="3600" b="1" dirty="0">
                <a:solidFill>
                  <a:schemeClr val="accent1"/>
                </a:solidFill>
                <a:latin typeface="微软雅黑" panose="020B0503020204020204" pitchFamily="34" charset="-122"/>
                <a:ea typeface="微软雅黑" panose="020B0503020204020204" pitchFamily="34" charset="-122"/>
              </a:rPr>
              <a:t>企业概况</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42" name="TextBox 46"/>
          <p:cNvSpPr txBox="1"/>
          <p:nvPr/>
        </p:nvSpPr>
        <p:spPr>
          <a:xfrm>
            <a:off x="5882357" y="2916923"/>
            <a:ext cx="3957640" cy="646331"/>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600" dirty="0"/>
              <a:t>产品介绍</a:t>
            </a:r>
            <a:endParaRPr lang="zh-CN" altLang="en-US" sz="3600" dirty="0"/>
          </a:p>
        </p:txBody>
      </p:sp>
      <p:sp>
        <p:nvSpPr>
          <p:cNvPr id="43" name="TextBox 48"/>
          <p:cNvSpPr txBox="1"/>
          <p:nvPr/>
        </p:nvSpPr>
        <p:spPr>
          <a:xfrm>
            <a:off x="5882357" y="4022039"/>
            <a:ext cx="3957640" cy="646331"/>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600" dirty="0"/>
              <a:t>研发</a:t>
            </a:r>
            <a:r>
              <a:rPr lang="en-US" altLang="zh-CN" sz="3600" dirty="0"/>
              <a:t>·</a:t>
            </a:r>
            <a:r>
              <a:rPr lang="zh-CN" altLang="en-US" sz="3600" dirty="0"/>
              <a:t>生产</a:t>
            </a:r>
            <a:r>
              <a:rPr lang="en-US" altLang="zh-CN" sz="3600" dirty="0"/>
              <a:t>·</a:t>
            </a:r>
            <a:r>
              <a:rPr lang="zh-CN" altLang="en-US" sz="3600" dirty="0"/>
              <a:t>销售</a:t>
            </a:r>
            <a:endParaRPr lang="zh-CN" altLang="en-US" sz="3600" dirty="0"/>
          </a:p>
        </p:txBody>
      </p:sp>
      <p:sp>
        <p:nvSpPr>
          <p:cNvPr id="44" name="TextBox 49"/>
          <p:cNvSpPr txBox="1"/>
          <p:nvPr/>
        </p:nvSpPr>
        <p:spPr>
          <a:xfrm>
            <a:off x="5882357" y="5107007"/>
            <a:ext cx="3957640" cy="646331"/>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600" dirty="0"/>
              <a:t>企业文化</a:t>
            </a:r>
            <a:endParaRPr lang="zh-CN" altLang="en-US" sz="3600" dirty="0"/>
          </a:p>
        </p:txBody>
      </p:sp>
      <p:sp>
        <p:nvSpPr>
          <p:cNvPr id="45" name="TextBox 55"/>
          <p:cNvSpPr txBox="1"/>
          <p:nvPr/>
        </p:nvSpPr>
        <p:spPr>
          <a:xfrm>
            <a:off x="5056891" y="1789946"/>
            <a:ext cx="470000" cy="646331"/>
          </a:xfrm>
          <a:prstGeom prst="rect">
            <a:avLst/>
          </a:prstGeom>
          <a:noFill/>
        </p:spPr>
        <p:txBody>
          <a:bodyPr wrap="none" rtlCol="0">
            <a:spAutoFit/>
          </a:bodyPr>
          <a:lstStyle/>
          <a:p>
            <a:r>
              <a:rPr lang="en-US" altLang="zh-CN" sz="3600" b="1" dirty="0">
                <a:solidFill>
                  <a:schemeClr val="accent2"/>
                </a:solidFill>
                <a:latin typeface="+mj-ea"/>
                <a:ea typeface="+mj-ea"/>
              </a:rPr>
              <a:t>1</a:t>
            </a:r>
            <a:endParaRPr lang="zh-CN" altLang="en-US" sz="3600" b="1" dirty="0">
              <a:solidFill>
                <a:schemeClr val="accent2"/>
              </a:solidFill>
              <a:latin typeface="+mj-ea"/>
              <a:ea typeface="+mj-ea"/>
            </a:endParaRPr>
          </a:p>
        </p:txBody>
      </p:sp>
      <p:sp>
        <p:nvSpPr>
          <p:cNvPr id="46" name="TextBox 56"/>
          <p:cNvSpPr txBox="1"/>
          <p:nvPr/>
        </p:nvSpPr>
        <p:spPr>
          <a:xfrm>
            <a:off x="5056891" y="2916922"/>
            <a:ext cx="470000" cy="646331"/>
          </a:xfrm>
          <a:prstGeom prst="rect">
            <a:avLst/>
          </a:prstGeom>
          <a:noFill/>
        </p:spPr>
        <p:txBody>
          <a:bodyPr wrap="none" rtlCol="0">
            <a:spAutoFit/>
          </a:bodyPr>
          <a:lstStyle/>
          <a:p>
            <a:r>
              <a:rPr lang="en-US" altLang="zh-CN" sz="3600" b="1" dirty="0">
                <a:solidFill>
                  <a:schemeClr val="accent2"/>
                </a:solidFill>
                <a:latin typeface="+mj-ea"/>
                <a:ea typeface="+mj-ea"/>
              </a:rPr>
              <a:t>2</a:t>
            </a:r>
            <a:endParaRPr lang="zh-CN" altLang="en-US" sz="3600" b="1" dirty="0">
              <a:solidFill>
                <a:schemeClr val="accent2"/>
              </a:solidFill>
              <a:latin typeface="+mj-ea"/>
              <a:ea typeface="+mj-ea"/>
            </a:endParaRPr>
          </a:p>
        </p:txBody>
      </p:sp>
      <p:sp>
        <p:nvSpPr>
          <p:cNvPr id="47" name="TextBox 57"/>
          <p:cNvSpPr txBox="1"/>
          <p:nvPr/>
        </p:nvSpPr>
        <p:spPr>
          <a:xfrm>
            <a:off x="5056891" y="3999776"/>
            <a:ext cx="470000" cy="646331"/>
          </a:xfrm>
          <a:prstGeom prst="rect">
            <a:avLst/>
          </a:prstGeom>
          <a:noFill/>
        </p:spPr>
        <p:txBody>
          <a:bodyPr wrap="none" rtlCol="0">
            <a:spAutoFit/>
          </a:bodyPr>
          <a:lstStyle/>
          <a:p>
            <a:r>
              <a:rPr lang="en-US" altLang="zh-CN" sz="3600" b="1" dirty="0">
                <a:solidFill>
                  <a:schemeClr val="accent2"/>
                </a:solidFill>
                <a:latin typeface="+mj-ea"/>
                <a:ea typeface="+mj-ea"/>
              </a:rPr>
              <a:t>3</a:t>
            </a:r>
            <a:endParaRPr lang="zh-CN" altLang="en-US" sz="3600" b="1" dirty="0">
              <a:solidFill>
                <a:schemeClr val="accent2"/>
              </a:solidFill>
              <a:latin typeface="+mj-ea"/>
              <a:ea typeface="+mj-ea"/>
            </a:endParaRPr>
          </a:p>
        </p:txBody>
      </p:sp>
      <p:sp>
        <p:nvSpPr>
          <p:cNvPr id="48" name="TextBox 58"/>
          <p:cNvSpPr txBox="1"/>
          <p:nvPr/>
        </p:nvSpPr>
        <p:spPr>
          <a:xfrm>
            <a:off x="5056891" y="5093674"/>
            <a:ext cx="470000" cy="646331"/>
          </a:xfrm>
          <a:prstGeom prst="rect">
            <a:avLst/>
          </a:prstGeom>
          <a:noFill/>
        </p:spPr>
        <p:txBody>
          <a:bodyPr wrap="none" rtlCol="0">
            <a:spAutoFit/>
          </a:bodyPr>
          <a:lstStyle/>
          <a:p>
            <a:r>
              <a:rPr lang="en-US" altLang="zh-CN" sz="3600" b="1" dirty="0">
                <a:solidFill>
                  <a:schemeClr val="accent2"/>
                </a:solidFill>
                <a:latin typeface="+mj-ea"/>
                <a:ea typeface="+mj-ea"/>
              </a:rPr>
              <a:t>4</a:t>
            </a:r>
            <a:endParaRPr lang="zh-CN" altLang="en-US" sz="3600" b="1" dirty="0">
              <a:solidFill>
                <a:schemeClr val="accent2"/>
              </a:solidFill>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9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10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0-#ppt_w/2"/>
                                          </p:val>
                                        </p:tav>
                                        <p:tav tm="100000">
                                          <p:val>
                                            <p:strVal val="#ppt_x"/>
                                          </p:val>
                                        </p:tav>
                                      </p:tavLst>
                                    </p:anim>
                                    <p:anim calcmode="lin" valueType="num">
                                      <p:cBhvr additive="base">
                                        <p:cTn id="19" dur="500" fill="hold"/>
                                        <p:tgtEl>
                                          <p:spTgt spid="3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20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30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0-#ppt_w/2"/>
                                          </p:val>
                                        </p:tav>
                                        <p:tav tm="100000">
                                          <p:val>
                                            <p:strVal val="#ppt_x"/>
                                          </p:val>
                                        </p:tav>
                                      </p:tavLst>
                                    </p:anim>
                                    <p:anim calcmode="lin" valueType="num">
                                      <p:cBhvr additive="base">
                                        <p:cTn id="27" dur="500" fill="hold"/>
                                        <p:tgtEl>
                                          <p:spTgt spid="3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1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30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1+#ppt_w/2"/>
                                          </p:val>
                                        </p:tav>
                                        <p:tav tm="100000">
                                          <p:val>
                                            <p:strVal val="#ppt_x"/>
                                          </p:val>
                                        </p:tav>
                                      </p:tavLst>
                                    </p:anim>
                                    <p:anim calcmode="lin" valueType="num">
                                      <p:cBhvr additive="base">
                                        <p:cTn id="43" dur="500" fill="hold"/>
                                        <p:tgtEl>
                                          <p:spTgt spid="40"/>
                                        </p:tgtEl>
                                        <p:attrNameLst>
                                          <p:attrName>ppt_y</p:attrName>
                                        </p:attrNameLst>
                                      </p:cBhvr>
                                      <p:tavLst>
                                        <p:tav tm="0">
                                          <p:val>
                                            <p:strVal val="#ppt_y"/>
                                          </p:val>
                                        </p:tav>
                                        <p:tav tm="100000">
                                          <p:val>
                                            <p:strVal val="#ppt_y"/>
                                          </p:val>
                                        </p:tav>
                                      </p:tavLst>
                                    </p:anim>
                                  </p:childTnLst>
                                </p:cTn>
                              </p:par>
                            </p:childTnLst>
                          </p:cTn>
                        </p:par>
                        <p:par>
                          <p:cTn id="44" fill="hold">
                            <p:stCondLst>
                              <p:cond delay="1000"/>
                            </p:stCondLst>
                            <p:childTnLst>
                              <p:par>
                                <p:cTn id="45" presetID="31"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400" fill="hold"/>
                                        <p:tgtEl>
                                          <p:spTgt spid="45"/>
                                        </p:tgtEl>
                                        <p:attrNameLst>
                                          <p:attrName>ppt_w</p:attrName>
                                        </p:attrNameLst>
                                      </p:cBhvr>
                                      <p:tavLst>
                                        <p:tav tm="0">
                                          <p:val>
                                            <p:fltVal val="0"/>
                                          </p:val>
                                        </p:tav>
                                        <p:tav tm="100000">
                                          <p:val>
                                            <p:strVal val="#ppt_w"/>
                                          </p:val>
                                        </p:tav>
                                      </p:tavLst>
                                    </p:anim>
                                    <p:anim calcmode="lin" valueType="num">
                                      <p:cBhvr>
                                        <p:cTn id="48" dur="400" fill="hold"/>
                                        <p:tgtEl>
                                          <p:spTgt spid="45"/>
                                        </p:tgtEl>
                                        <p:attrNameLst>
                                          <p:attrName>ppt_h</p:attrName>
                                        </p:attrNameLst>
                                      </p:cBhvr>
                                      <p:tavLst>
                                        <p:tav tm="0">
                                          <p:val>
                                            <p:fltVal val="0"/>
                                          </p:val>
                                        </p:tav>
                                        <p:tav tm="100000">
                                          <p:val>
                                            <p:strVal val="#ppt_h"/>
                                          </p:val>
                                        </p:tav>
                                      </p:tavLst>
                                    </p:anim>
                                    <p:anim calcmode="lin" valueType="num">
                                      <p:cBhvr>
                                        <p:cTn id="49" dur="400" fill="hold"/>
                                        <p:tgtEl>
                                          <p:spTgt spid="45"/>
                                        </p:tgtEl>
                                        <p:attrNameLst>
                                          <p:attrName>style.rotation</p:attrName>
                                        </p:attrNameLst>
                                      </p:cBhvr>
                                      <p:tavLst>
                                        <p:tav tm="0">
                                          <p:val>
                                            <p:fltVal val="90"/>
                                          </p:val>
                                        </p:tav>
                                        <p:tav tm="100000">
                                          <p:val>
                                            <p:fltVal val="0"/>
                                          </p:val>
                                        </p:tav>
                                      </p:tavLst>
                                    </p:anim>
                                    <p:animEffect transition="in" filter="fade">
                                      <p:cBhvr>
                                        <p:cTn id="50" dur="400"/>
                                        <p:tgtEl>
                                          <p:spTgt spid="45"/>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500"/>
                                        <p:tgtEl>
                                          <p:spTgt spid="41"/>
                                        </p:tgtEl>
                                      </p:cBhvr>
                                    </p:animEffect>
                                  </p:childTnLst>
                                </p:cTn>
                              </p:par>
                            </p:childTnLst>
                          </p:cTn>
                        </p:par>
                        <p:par>
                          <p:cTn id="55" fill="hold">
                            <p:stCondLst>
                              <p:cond delay="2000"/>
                            </p:stCondLst>
                            <p:childTnLst>
                              <p:par>
                                <p:cTn id="56" presetID="31" presetClass="entr" presetSubtype="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400" fill="hold"/>
                                        <p:tgtEl>
                                          <p:spTgt spid="46"/>
                                        </p:tgtEl>
                                        <p:attrNameLst>
                                          <p:attrName>ppt_w</p:attrName>
                                        </p:attrNameLst>
                                      </p:cBhvr>
                                      <p:tavLst>
                                        <p:tav tm="0">
                                          <p:val>
                                            <p:fltVal val="0"/>
                                          </p:val>
                                        </p:tav>
                                        <p:tav tm="100000">
                                          <p:val>
                                            <p:strVal val="#ppt_w"/>
                                          </p:val>
                                        </p:tav>
                                      </p:tavLst>
                                    </p:anim>
                                    <p:anim calcmode="lin" valueType="num">
                                      <p:cBhvr>
                                        <p:cTn id="59" dur="400" fill="hold"/>
                                        <p:tgtEl>
                                          <p:spTgt spid="46"/>
                                        </p:tgtEl>
                                        <p:attrNameLst>
                                          <p:attrName>ppt_h</p:attrName>
                                        </p:attrNameLst>
                                      </p:cBhvr>
                                      <p:tavLst>
                                        <p:tav tm="0">
                                          <p:val>
                                            <p:fltVal val="0"/>
                                          </p:val>
                                        </p:tav>
                                        <p:tav tm="100000">
                                          <p:val>
                                            <p:strVal val="#ppt_h"/>
                                          </p:val>
                                        </p:tav>
                                      </p:tavLst>
                                    </p:anim>
                                    <p:anim calcmode="lin" valueType="num">
                                      <p:cBhvr>
                                        <p:cTn id="60" dur="400" fill="hold"/>
                                        <p:tgtEl>
                                          <p:spTgt spid="46"/>
                                        </p:tgtEl>
                                        <p:attrNameLst>
                                          <p:attrName>style.rotation</p:attrName>
                                        </p:attrNameLst>
                                      </p:cBhvr>
                                      <p:tavLst>
                                        <p:tav tm="0">
                                          <p:val>
                                            <p:fltVal val="90"/>
                                          </p:val>
                                        </p:tav>
                                        <p:tav tm="100000">
                                          <p:val>
                                            <p:fltVal val="0"/>
                                          </p:val>
                                        </p:tav>
                                      </p:tavLst>
                                    </p:anim>
                                    <p:animEffect transition="in" filter="fade">
                                      <p:cBhvr>
                                        <p:cTn id="61" dur="400"/>
                                        <p:tgtEl>
                                          <p:spTgt spid="46"/>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500"/>
                                        <p:tgtEl>
                                          <p:spTgt spid="42"/>
                                        </p:tgtEl>
                                      </p:cBhvr>
                                    </p:animEffect>
                                  </p:childTnLst>
                                </p:cTn>
                              </p:par>
                            </p:childTnLst>
                          </p:cTn>
                        </p:par>
                        <p:par>
                          <p:cTn id="66" fill="hold">
                            <p:stCondLst>
                              <p:cond delay="3000"/>
                            </p:stCondLst>
                            <p:childTnLst>
                              <p:par>
                                <p:cTn id="67" presetID="31"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 calcmode="lin" valueType="num">
                                      <p:cBhvr>
                                        <p:cTn id="69" dur="400" fill="hold"/>
                                        <p:tgtEl>
                                          <p:spTgt spid="47"/>
                                        </p:tgtEl>
                                        <p:attrNameLst>
                                          <p:attrName>ppt_w</p:attrName>
                                        </p:attrNameLst>
                                      </p:cBhvr>
                                      <p:tavLst>
                                        <p:tav tm="0">
                                          <p:val>
                                            <p:fltVal val="0"/>
                                          </p:val>
                                        </p:tav>
                                        <p:tav tm="100000">
                                          <p:val>
                                            <p:strVal val="#ppt_w"/>
                                          </p:val>
                                        </p:tav>
                                      </p:tavLst>
                                    </p:anim>
                                    <p:anim calcmode="lin" valueType="num">
                                      <p:cBhvr>
                                        <p:cTn id="70" dur="400" fill="hold"/>
                                        <p:tgtEl>
                                          <p:spTgt spid="47"/>
                                        </p:tgtEl>
                                        <p:attrNameLst>
                                          <p:attrName>ppt_h</p:attrName>
                                        </p:attrNameLst>
                                      </p:cBhvr>
                                      <p:tavLst>
                                        <p:tav tm="0">
                                          <p:val>
                                            <p:fltVal val="0"/>
                                          </p:val>
                                        </p:tav>
                                        <p:tav tm="100000">
                                          <p:val>
                                            <p:strVal val="#ppt_h"/>
                                          </p:val>
                                        </p:tav>
                                      </p:tavLst>
                                    </p:anim>
                                    <p:anim calcmode="lin" valueType="num">
                                      <p:cBhvr>
                                        <p:cTn id="71" dur="400" fill="hold"/>
                                        <p:tgtEl>
                                          <p:spTgt spid="47"/>
                                        </p:tgtEl>
                                        <p:attrNameLst>
                                          <p:attrName>style.rotation</p:attrName>
                                        </p:attrNameLst>
                                      </p:cBhvr>
                                      <p:tavLst>
                                        <p:tav tm="0">
                                          <p:val>
                                            <p:fltVal val="90"/>
                                          </p:val>
                                        </p:tav>
                                        <p:tav tm="100000">
                                          <p:val>
                                            <p:fltVal val="0"/>
                                          </p:val>
                                        </p:tav>
                                      </p:tavLst>
                                    </p:anim>
                                    <p:animEffect transition="in" filter="fade">
                                      <p:cBhvr>
                                        <p:cTn id="72" dur="400"/>
                                        <p:tgtEl>
                                          <p:spTgt spid="47"/>
                                        </p:tgtEl>
                                      </p:cBhvr>
                                    </p:animEffect>
                                  </p:childTnLst>
                                </p:cTn>
                              </p:par>
                            </p:childTnLst>
                          </p:cTn>
                        </p:par>
                        <p:par>
                          <p:cTn id="73" fill="hold">
                            <p:stCondLst>
                              <p:cond delay="3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childTnLst>
                          </p:cTn>
                        </p:par>
                        <p:par>
                          <p:cTn id="77" fill="hold">
                            <p:stCondLst>
                              <p:cond delay="4000"/>
                            </p:stCondLst>
                            <p:childTnLst>
                              <p:par>
                                <p:cTn id="78" presetID="31" presetClass="entr" presetSubtype="0"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400" fill="hold"/>
                                        <p:tgtEl>
                                          <p:spTgt spid="48"/>
                                        </p:tgtEl>
                                        <p:attrNameLst>
                                          <p:attrName>ppt_w</p:attrName>
                                        </p:attrNameLst>
                                      </p:cBhvr>
                                      <p:tavLst>
                                        <p:tav tm="0">
                                          <p:val>
                                            <p:fltVal val="0"/>
                                          </p:val>
                                        </p:tav>
                                        <p:tav tm="100000">
                                          <p:val>
                                            <p:strVal val="#ppt_w"/>
                                          </p:val>
                                        </p:tav>
                                      </p:tavLst>
                                    </p:anim>
                                    <p:anim calcmode="lin" valueType="num">
                                      <p:cBhvr>
                                        <p:cTn id="81" dur="400" fill="hold"/>
                                        <p:tgtEl>
                                          <p:spTgt spid="48"/>
                                        </p:tgtEl>
                                        <p:attrNameLst>
                                          <p:attrName>ppt_h</p:attrName>
                                        </p:attrNameLst>
                                      </p:cBhvr>
                                      <p:tavLst>
                                        <p:tav tm="0">
                                          <p:val>
                                            <p:fltVal val="0"/>
                                          </p:val>
                                        </p:tav>
                                        <p:tav tm="100000">
                                          <p:val>
                                            <p:strVal val="#ppt_h"/>
                                          </p:val>
                                        </p:tav>
                                      </p:tavLst>
                                    </p:anim>
                                    <p:anim calcmode="lin" valueType="num">
                                      <p:cBhvr>
                                        <p:cTn id="82" dur="400" fill="hold"/>
                                        <p:tgtEl>
                                          <p:spTgt spid="48"/>
                                        </p:tgtEl>
                                        <p:attrNameLst>
                                          <p:attrName>style.rotation</p:attrName>
                                        </p:attrNameLst>
                                      </p:cBhvr>
                                      <p:tavLst>
                                        <p:tav tm="0">
                                          <p:val>
                                            <p:fltVal val="90"/>
                                          </p:val>
                                        </p:tav>
                                        <p:tav tm="100000">
                                          <p:val>
                                            <p:fltVal val="0"/>
                                          </p:val>
                                        </p:tav>
                                      </p:tavLst>
                                    </p:anim>
                                    <p:animEffect transition="in" filter="fade">
                                      <p:cBhvr>
                                        <p:cTn id="83" dur="400"/>
                                        <p:tgtEl>
                                          <p:spTgt spid="48"/>
                                        </p:tgtEl>
                                      </p:cBhvr>
                                    </p:animEffect>
                                  </p:childTnLst>
                                </p:cTn>
                              </p:par>
                            </p:childTnLst>
                          </p:cTn>
                        </p:par>
                        <p:par>
                          <p:cTn id="84" fill="hold">
                            <p:stCondLst>
                              <p:cond delay="4500"/>
                            </p:stCondLst>
                            <p:childTnLst>
                              <p:par>
                                <p:cTn id="85" presetID="2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left)">
                                      <p:cBhvr>
                                        <p:cTn id="8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2" grpId="0" animBg="1"/>
      <p:bldP spid="33"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0" y="2195415"/>
            <a:ext cx="645468" cy="224756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 name="矩形 10"/>
          <p:cNvSpPr/>
          <p:nvPr/>
        </p:nvSpPr>
        <p:spPr bwMode="auto">
          <a:xfrm>
            <a:off x="717657" y="2195415"/>
            <a:ext cx="1925009" cy="224756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TextBox 27"/>
          <p:cNvSpPr txBox="1"/>
          <p:nvPr/>
        </p:nvSpPr>
        <p:spPr>
          <a:xfrm>
            <a:off x="2656926" y="2030576"/>
            <a:ext cx="6768751" cy="1446550"/>
          </a:xfrm>
          <a:prstGeom prst="rect">
            <a:avLst/>
          </a:prstGeom>
          <a:noFill/>
        </p:spPr>
        <p:txBody>
          <a:bodyPr wrap="square" rtlCol="0">
            <a:spAutoFit/>
          </a:bodyPr>
          <a:lstStyle/>
          <a:p>
            <a:r>
              <a:rPr lang="zh-CN" altLang="en-US" sz="8800" b="1" dirty="0">
                <a:solidFill>
                  <a:srgbClr val="FFFFFF"/>
                </a:solidFill>
                <a:latin typeface="微软雅黑" panose="020B0503020204020204" pitchFamily="34" charset="-122"/>
                <a:ea typeface="微软雅黑" panose="020B0503020204020204" pitchFamily="34" charset="-122"/>
              </a:rPr>
              <a:t>企业概况</a:t>
            </a:r>
            <a:endParaRPr lang="zh-CN" altLang="en-US" sz="8800" b="1" dirty="0">
              <a:solidFill>
                <a:srgbClr val="FFFFFF"/>
              </a:solidFill>
              <a:latin typeface="微软雅黑" panose="020B0503020204020204" pitchFamily="34" charset="-122"/>
              <a:ea typeface="微软雅黑" panose="020B0503020204020204" pitchFamily="34" charset="-122"/>
            </a:endParaRPr>
          </a:p>
        </p:txBody>
      </p:sp>
      <p:sp>
        <p:nvSpPr>
          <p:cNvPr id="13" name="Oval 39"/>
          <p:cNvSpPr>
            <a:spLocks noChangeAspect="1" noChangeArrowheads="1"/>
          </p:cNvSpPr>
          <p:nvPr/>
        </p:nvSpPr>
        <p:spPr bwMode="auto">
          <a:xfrm>
            <a:off x="2841738" y="3536112"/>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14" name="Oval 40"/>
          <p:cNvSpPr>
            <a:spLocks noChangeAspect="1" noChangeArrowheads="1"/>
          </p:cNvSpPr>
          <p:nvPr/>
        </p:nvSpPr>
        <p:spPr bwMode="auto">
          <a:xfrm>
            <a:off x="2841738" y="3829876"/>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15" name="TextBox 9"/>
          <p:cNvSpPr txBox="1"/>
          <p:nvPr/>
        </p:nvSpPr>
        <p:spPr>
          <a:xfrm>
            <a:off x="3057738" y="3475448"/>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企业简介</a:t>
            </a:r>
            <a:endParaRPr lang="zh-CN" altLang="en-US" sz="1600" dirty="0">
              <a:solidFill>
                <a:srgbClr val="FFFFFF"/>
              </a:solidFill>
            </a:endParaRPr>
          </a:p>
        </p:txBody>
      </p:sp>
      <p:sp>
        <p:nvSpPr>
          <p:cNvPr id="16" name="TextBox 10"/>
          <p:cNvSpPr txBox="1"/>
          <p:nvPr/>
        </p:nvSpPr>
        <p:spPr>
          <a:xfrm>
            <a:off x="3057738" y="3769212"/>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发展历程</a:t>
            </a:r>
            <a:endParaRPr lang="zh-CN" altLang="en-US" sz="1600" dirty="0">
              <a:solidFill>
                <a:srgbClr val="FFFFFF"/>
              </a:solidFill>
            </a:endParaRPr>
          </a:p>
        </p:txBody>
      </p:sp>
      <p:sp>
        <p:nvSpPr>
          <p:cNvPr id="17" name="Oval 39"/>
          <p:cNvSpPr>
            <a:spLocks noChangeAspect="1" noChangeArrowheads="1"/>
          </p:cNvSpPr>
          <p:nvPr/>
        </p:nvSpPr>
        <p:spPr bwMode="auto">
          <a:xfrm>
            <a:off x="4578135" y="3536112"/>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18" name="Oval 40"/>
          <p:cNvSpPr>
            <a:spLocks noChangeAspect="1" noChangeArrowheads="1"/>
          </p:cNvSpPr>
          <p:nvPr/>
        </p:nvSpPr>
        <p:spPr bwMode="auto">
          <a:xfrm>
            <a:off x="4578135" y="3829876"/>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19" name="TextBox 13"/>
          <p:cNvSpPr txBox="1"/>
          <p:nvPr/>
        </p:nvSpPr>
        <p:spPr>
          <a:xfrm>
            <a:off x="4794135" y="3475448"/>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资质</a:t>
            </a:r>
            <a:r>
              <a:rPr lang="en-US" altLang="zh-CN" sz="1600" dirty="0">
                <a:solidFill>
                  <a:srgbClr val="FFFFFF"/>
                </a:solidFill>
              </a:rPr>
              <a:t>&amp;</a:t>
            </a:r>
            <a:r>
              <a:rPr lang="zh-CN" altLang="en-US" sz="1600" dirty="0">
                <a:solidFill>
                  <a:srgbClr val="FFFFFF"/>
                </a:solidFill>
              </a:rPr>
              <a:t>荣誉</a:t>
            </a:r>
            <a:endParaRPr lang="zh-CN" altLang="en-US" sz="1600" dirty="0">
              <a:solidFill>
                <a:srgbClr val="FFFFFF"/>
              </a:solidFill>
            </a:endParaRPr>
          </a:p>
        </p:txBody>
      </p:sp>
      <p:sp>
        <p:nvSpPr>
          <p:cNvPr id="20" name="TextBox 14"/>
          <p:cNvSpPr txBox="1"/>
          <p:nvPr/>
        </p:nvSpPr>
        <p:spPr>
          <a:xfrm>
            <a:off x="4794135" y="3769212"/>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发展趋势</a:t>
            </a:r>
            <a:endParaRPr lang="zh-CN" altLang="en-US" sz="1600" dirty="0">
              <a:solidFill>
                <a:srgbClr val="FFFFFF"/>
              </a:solidFill>
            </a:endParaRPr>
          </a:p>
        </p:txBody>
      </p:sp>
      <p:sp>
        <p:nvSpPr>
          <p:cNvPr id="21" name="Oval 40"/>
          <p:cNvSpPr>
            <a:spLocks noChangeAspect="1" noChangeArrowheads="1"/>
          </p:cNvSpPr>
          <p:nvPr/>
        </p:nvSpPr>
        <p:spPr bwMode="auto">
          <a:xfrm>
            <a:off x="6286117" y="3536112"/>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22" name="TextBox 10"/>
          <p:cNvSpPr txBox="1"/>
          <p:nvPr/>
        </p:nvSpPr>
        <p:spPr>
          <a:xfrm>
            <a:off x="6502117" y="3475448"/>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组织构架</a:t>
            </a:r>
            <a:endParaRPr lang="zh-CN" altLang="en-US" sz="1600" dirty="0">
              <a:solidFill>
                <a:srgbClr val="FFFFFF"/>
              </a:solidFill>
            </a:endParaRPr>
          </a:p>
        </p:txBody>
      </p:sp>
      <p:sp>
        <p:nvSpPr>
          <p:cNvPr id="25" name="Oval 40"/>
          <p:cNvSpPr>
            <a:spLocks noChangeAspect="1" noChangeArrowheads="1"/>
          </p:cNvSpPr>
          <p:nvPr/>
        </p:nvSpPr>
        <p:spPr bwMode="auto">
          <a:xfrm>
            <a:off x="6282635" y="3814003"/>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26" name="TextBox 10"/>
          <p:cNvSpPr txBox="1"/>
          <p:nvPr/>
        </p:nvSpPr>
        <p:spPr>
          <a:xfrm>
            <a:off x="6498635" y="3753339"/>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人才储备</a:t>
            </a:r>
            <a:endParaRPr lang="zh-CN" altLang="en-US" sz="1600" dirty="0">
              <a:solidFill>
                <a:srgbClr val="FFFFFF"/>
              </a:solidFill>
            </a:endParaRPr>
          </a:p>
        </p:txBody>
      </p:sp>
      <p:sp>
        <p:nvSpPr>
          <p:cNvPr id="27" name="Oval 40"/>
          <p:cNvSpPr>
            <a:spLocks noChangeAspect="1" noChangeArrowheads="1"/>
          </p:cNvSpPr>
          <p:nvPr/>
        </p:nvSpPr>
        <p:spPr bwMode="auto">
          <a:xfrm>
            <a:off x="2848220" y="4129940"/>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28" name="TextBox 14"/>
          <p:cNvSpPr txBox="1"/>
          <p:nvPr/>
        </p:nvSpPr>
        <p:spPr>
          <a:xfrm>
            <a:off x="3064220" y="4069276"/>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厂区展示</a:t>
            </a:r>
            <a:endParaRPr lang="zh-CN" altLang="en-US" sz="1600" dirty="0">
              <a:solidFill>
                <a:srgbClr val="FFFFFF"/>
              </a:solidFill>
            </a:endParaRPr>
          </a:p>
        </p:txBody>
      </p:sp>
      <p:sp>
        <p:nvSpPr>
          <p:cNvPr id="29" name="Oval 40"/>
          <p:cNvSpPr>
            <a:spLocks noChangeAspect="1" noChangeArrowheads="1"/>
          </p:cNvSpPr>
          <p:nvPr/>
        </p:nvSpPr>
        <p:spPr bwMode="auto">
          <a:xfrm>
            <a:off x="4559099" y="4129940"/>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30" name="TextBox 14"/>
          <p:cNvSpPr txBox="1"/>
          <p:nvPr/>
        </p:nvSpPr>
        <p:spPr>
          <a:xfrm>
            <a:off x="4775099" y="4069276"/>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rgbClr val="FFFFFF"/>
                </a:solidFill>
              </a:rPr>
              <a:t>经营原则</a:t>
            </a:r>
            <a:endParaRPr lang="zh-CN" altLang="en-US" sz="1600" dirty="0">
              <a:solidFill>
                <a:srgbClr val="FFFFFF"/>
              </a:solidFill>
            </a:endParaRPr>
          </a:p>
        </p:txBody>
      </p:sp>
      <p:sp>
        <p:nvSpPr>
          <p:cNvPr id="31" name="TextBox 29"/>
          <p:cNvSpPr txBox="1"/>
          <p:nvPr/>
        </p:nvSpPr>
        <p:spPr>
          <a:xfrm>
            <a:off x="1000342" y="2078646"/>
            <a:ext cx="1418979" cy="2492990"/>
          </a:xfrm>
          <a:prstGeom prst="rect">
            <a:avLst/>
          </a:prstGeom>
          <a:noFill/>
        </p:spPr>
        <p:txBody>
          <a:bodyPr wrap="none" rtlCol="0">
            <a:spAutoFit/>
          </a:bodyPr>
          <a:lstStyle/>
          <a:p>
            <a:pPr algn="ctr"/>
            <a:r>
              <a:rPr lang="en-US" altLang="zh-CN" sz="15600" b="1" dirty="0">
                <a:solidFill>
                  <a:schemeClr val="accent2"/>
                </a:solidFill>
                <a:effectLst>
                  <a:outerShdw blurRad="38100" dist="38100" dir="2700000" algn="tl">
                    <a:srgbClr val="000000">
                      <a:alpha val="43137"/>
                    </a:srgbClr>
                  </a:outerShdw>
                </a:effectLst>
                <a:latin typeface="+mn-ea"/>
                <a:ea typeface="+mn-ea"/>
              </a:rPr>
              <a:t>1</a:t>
            </a:r>
            <a:endParaRPr lang="zh-CN" altLang="en-US" sz="15600" b="1" dirty="0">
              <a:solidFill>
                <a:schemeClr val="accent2"/>
              </a:solidFill>
              <a:effectLst>
                <a:outerShdw blurRad="38100" dist="38100" dir="2700000" algn="tl">
                  <a:srgbClr val="000000">
                    <a:alpha val="43137"/>
                  </a:srgbClr>
                </a:outerShdw>
              </a:effectLst>
              <a:latin typeface="+mn-ea"/>
              <a:ea typeface="+mn-ea"/>
            </a:endParaRPr>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649"/>
                            </p:stCondLst>
                            <p:childTnLst>
                              <p:par>
                                <p:cTn id="12" presetID="2" presetClass="entr" presetSubtype="12"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0-#ppt_w/2"/>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12" fill="hold" grpId="0" nodeType="withEffect">
                                  <p:stCondLst>
                                    <p:cond delay="10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12" fill="hold" grpId="0" nodeType="withEffect">
                                  <p:stCondLst>
                                    <p:cond delay="2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par>
                                <p:cTn id="24" presetID="2" presetClass="entr" presetSubtype="12" fill="hold" grpId="0" nodeType="withEffect">
                                  <p:stCondLst>
                                    <p:cond delay="3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4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12" fill="hold" grpId="0" nodeType="withEffect">
                                  <p:stCondLst>
                                    <p:cond delay="60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0-#ppt_w/2"/>
                                          </p:val>
                                        </p:tav>
                                        <p:tav tm="100000">
                                          <p:val>
                                            <p:strVal val="#ppt_x"/>
                                          </p:val>
                                        </p:tav>
                                      </p:tavLst>
                                    </p:anim>
                                    <p:anim calcmode="lin" valueType="num">
                                      <p:cBhvr additive="base">
                                        <p:cTn id="35" dur="50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7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80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0-#ppt_w/2"/>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childTnLst>
                          </p:cTn>
                        </p:par>
                        <p:par>
                          <p:cTn id="44" fill="hold">
                            <p:stCondLst>
                              <p:cond delay="1149"/>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left)">
                                      <p:cBhvr>
                                        <p:cTn id="68" dur="500"/>
                                        <p:tgtEl>
                                          <p:spTgt spid="30"/>
                                        </p:tgtEl>
                                      </p:cBhvr>
                                    </p:animEffect>
                                  </p:childTnLst>
                                </p:cTn>
                              </p:par>
                            </p:childTnLst>
                          </p:cTn>
                        </p:par>
                        <p:par>
                          <p:cTn id="69" fill="hold">
                            <p:stCondLst>
                              <p:cond delay="1649"/>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31"/>
                                        </p:tgtEl>
                                        <p:attrNameLst>
                                          <p:attrName>style.visibility</p:attrName>
                                        </p:attrNameLst>
                                      </p:cBhvr>
                                      <p:to>
                                        <p:strVal val="visible"/>
                                      </p:to>
                                    </p:set>
                                    <p:anim by="(-#ppt_w*2)" calcmode="lin" valueType="num">
                                      <p:cBhvr rctx="PPT">
                                        <p:cTn id="72" dur="500" autoRev="1" fill="hold">
                                          <p:stCondLst>
                                            <p:cond delay="0"/>
                                          </p:stCondLst>
                                        </p:cTn>
                                        <p:tgtEl>
                                          <p:spTgt spid="31"/>
                                        </p:tgtEl>
                                        <p:attrNameLst>
                                          <p:attrName>ppt_w</p:attrName>
                                        </p:attrNameLst>
                                      </p:cBhvr>
                                    </p:anim>
                                    <p:anim by="(#ppt_w*0.50)" calcmode="lin" valueType="num">
                                      <p:cBhvr>
                                        <p:cTn id="73" dur="500" decel="50000" autoRev="1" fill="hold">
                                          <p:stCondLst>
                                            <p:cond delay="0"/>
                                          </p:stCondLst>
                                        </p:cTn>
                                        <p:tgtEl>
                                          <p:spTgt spid="31"/>
                                        </p:tgtEl>
                                        <p:attrNameLst>
                                          <p:attrName>ppt_x</p:attrName>
                                        </p:attrNameLst>
                                      </p:cBhvr>
                                    </p:anim>
                                    <p:anim from="(-#ppt_h/2)" to="(#ppt_y)" calcmode="lin" valueType="num">
                                      <p:cBhvr>
                                        <p:cTn id="74" dur="1000" fill="hold">
                                          <p:stCondLst>
                                            <p:cond delay="0"/>
                                          </p:stCondLst>
                                        </p:cTn>
                                        <p:tgtEl>
                                          <p:spTgt spid="31"/>
                                        </p:tgtEl>
                                        <p:attrNameLst>
                                          <p:attrName>ppt_y</p:attrName>
                                        </p:attrNameLst>
                                      </p:cBhvr>
                                    </p:anim>
                                    <p:animRot by="21600000">
                                      <p:cBhvr>
                                        <p:cTn id="75" dur="1000"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p:bldP spid="16" grpId="0"/>
      <p:bldP spid="17" grpId="0" animBg="1"/>
      <p:bldP spid="18" grpId="0" animBg="1"/>
      <p:bldP spid="19" grpId="0"/>
      <p:bldP spid="20" grpId="0"/>
      <p:bldP spid="21" grpId="0" animBg="1"/>
      <p:bldP spid="22" grpId="0"/>
      <p:bldP spid="25" grpId="0" animBg="1"/>
      <p:bldP spid="26" grpId="0"/>
      <p:bldP spid="27" grpId="0" animBg="1"/>
      <p:bldP spid="28" grpId="0"/>
      <p:bldP spid="29" grpId="0" animBg="1"/>
      <p:bldP spid="30"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公司简介</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a:xfrm>
            <a:off x="999371" y="903217"/>
            <a:ext cx="7517619" cy="830997"/>
          </a:xfrm>
          <a:prstGeom prst="rect">
            <a:avLst/>
          </a:prstGeom>
          <a:noFill/>
        </p:spPr>
        <p:txBody>
          <a:bodyPr wrap="square" rtlCol="0">
            <a:spAutoFit/>
          </a:bodyPr>
          <a:lstStyle/>
          <a:p>
            <a:pPr algn="just"/>
            <a:r>
              <a:rPr lang="zh-CN" altLang="en-US" sz="1600" dirty="0">
                <a:solidFill>
                  <a:schemeClr val="accent1"/>
                </a:solidFill>
                <a:latin typeface="+mn-ea"/>
                <a:ea typeface="+mn-ea"/>
              </a:rPr>
              <a:t>北京市未名电子有限公司，始于</a:t>
            </a:r>
            <a:r>
              <a:rPr lang="en-US" altLang="zh-CN" sz="1600" dirty="0">
                <a:solidFill>
                  <a:schemeClr val="accent1"/>
                </a:solidFill>
                <a:latin typeface="+mn-ea"/>
                <a:ea typeface="+mn-ea"/>
              </a:rPr>
              <a:t>2004</a:t>
            </a:r>
            <a:r>
              <a:rPr lang="zh-CN" altLang="en-US" sz="1600" dirty="0">
                <a:solidFill>
                  <a:schemeClr val="accent1"/>
                </a:solidFill>
                <a:latin typeface="+mn-ea"/>
                <a:ea typeface="+mn-ea"/>
              </a:rPr>
              <a:t>年，是某某产品专业生产厂家，现在员工</a:t>
            </a:r>
            <a:r>
              <a:rPr lang="en-US" altLang="en-US" sz="1600" dirty="0">
                <a:solidFill>
                  <a:schemeClr val="accent1"/>
                </a:solidFill>
                <a:latin typeface="+mn-ea"/>
                <a:ea typeface="+mn-ea"/>
              </a:rPr>
              <a:t>200</a:t>
            </a:r>
            <a:r>
              <a:rPr lang="zh-CN" altLang="en-US" sz="1600" dirty="0">
                <a:solidFill>
                  <a:schemeClr val="accent1"/>
                </a:solidFill>
                <a:latin typeface="+mn-ea"/>
                <a:ea typeface="+mn-ea"/>
              </a:rPr>
              <a:t>人，厂房面积</a:t>
            </a:r>
            <a:r>
              <a:rPr lang="en-US" altLang="zh-CN" sz="1600" dirty="0">
                <a:solidFill>
                  <a:schemeClr val="accent1"/>
                </a:solidFill>
                <a:latin typeface="+mn-ea"/>
                <a:ea typeface="+mn-ea"/>
              </a:rPr>
              <a:t>7200</a:t>
            </a:r>
            <a:r>
              <a:rPr lang="zh-CN" altLang="en-US" sz="1600" dirty="0">
                <a:solidFill>
                  <a:schemeClr val="accent1"/>
                </a:solidFill>
                <a:latin typeface="+mn-ea"/>
                <a:ea typeface="+mn-ea"/>
              </a:rPr>
              <a:t>平方米，公司自设注塑车间及模房，另有</a:t>
            </a:r>
            <a:r>
              <a:rPr lang="en-US" altLang="zh-CN" sz="1600" dirty="0">
                <a:solidFill>
                  <a:schemeClr val="accent1"/>
                </a:solidFill>
                <a:latin typeface="+mn-ea"/>
                <a:ea typeface="+mn-ea"/>
              </a:rPr>
              <a:t>5</a:t>
            </a:r>
            <a:r>
              <a:rPr lang="zh-CN" altLang="en-US" sz="1600" dirty="0">
                <a:solidFill>
                  <a:schemeClr val="accent1"/>
                </a:solidFill>
                <a:latin typeface="+mn-ea"/>
                <a:ea typeface="+mn-ea"/>
              </a:rPr>
              <a:t>条自动流水线，日产量</a:t>
            </a:r>
            <a:r>
              <a:rPr lang="en-US" altLang="zh-CN" sz="1600" dirty="0">
                <a:solidFill>
                  <a:schemeClr val="accent1"/>
                </a:solidFill>
                <a:latin typeface="+mn-ea"/>
                <a:ea typeface="+mn-ea"/>
              </a:rPr>
              <a:t>10000</a:t>
            </a:r>
            <a:r>
              <a:rPr lang="zh-CN" altLang="en-US" sz="1600" dirty="0">
                <a:solidFill>
                  <a:schemeClr val="accent1"/>
                </a:solidFill>
                <a:latin typeface="+mn-ea"/>
                <a:ea typeface="+mn-ea"/>
              </a:rPr>
              <a:t>只。</a:t>
            </a:r>
            <a:endParaRPr lang="zh-CN" altLang="en-US" sz="1600" dirty="0">
              <a:solidFill>
                <a:schemeClr val="accent1"/>
              </a:solidFill>
              <a:latin typeface="+mn-ea"/>
              <a:ea typeface="+mn-ea"/>
            </a:endParaRPr>
          </a:p>
        </p:txBody>
      </p:sp>
      <p:pic>
        <p:nvPicPr>
          <p:cNvPr id="14" name="图片 13"/>
          <p:cNvPicPr>
            <a:picLocks noChangeAspect="1"/>
          </p:cNvPicPr>
          <p:nvPr/>
        </p:nvPicPr>
        <p:blipFill>
          <a:blip r:embed="rId1"/>
          <a:stretch>
            <a:fillRect/>
          </a:stretch>
        </p:blipFill>
        <p:spPr>
          <a:xfrm>
            <a:off x="8762676" y="937393"/>
            <a:ext cx="2332141" cy="1586889"/>
          </a:xfrm>
          <a:prstGeom prst="rect">
            <a:avLst/>
          </a:prstGeom>
        </p:spPr>
      </p:pic>
      <p:pic>
        <p:nvPicPr>
          <p:cNvPr id="15" name="图片 14"/>
          <p:cNvPicPr>
            <a:picLocks noChangeAspect="1"/>
          </p:cNvPicPr>
          <p:nvPr/>
        </p:nvPicPr>
        <p:blipFill rotWithShape="1">
          <a:blip r:embed="rId2"/>
          <a:srcRect t="29371"/>
          <a:stretch>
            <a:fillRect/>
          </a:stretch>
        </p:blipFill>
        <p:spPr>
          <a:xfrm>
            <a:off x="1086746" y="4230545"/>
            <a:ext cx="10008071" cy="2228332"/>
          </a:xfrm>
          <a:prstGeom prst="rect">
            <a:avLst/>
          </a:prstGeom>
        </p:spPr>
      </p:pic>
      <p:pic>
        <p:nvPicPr>
          <p:cNvPr id="16" name="图片 15"/>
          <p:cNvPicPr>
            <a:picLocks noChangeAspect="1"/>
          </p:cNvPicPr>
          <p:nvPr/>
        </p:nvPicPr>
        <p:blipFill>
          <a:blip r:embed="rId3"/>
          <a:stretch>
            <a:fillRect/>
          </a:stretch>
        </p:blipFill>
        <p:spPr>
          <a:xfrm>
            <a:off x="8762677" y="2610287"/>
            <a:ext cx="2332140" cy="1534253"/>
          </a:xfrm>
          <a:prstGeom prst="rect">
            <a:avLst/>
          </a:prstGeom>
        </p:spPr>
      </p:pic>
      <p:sp>
        <p:nvSpPr>
          <p:cNvPr id="17" name="矩形 16"/>
          <p:cNvSpPr/>
          <p:nvPr/>
        </p:nvSpPr>
        <p:spPr>
          <a:xfrm>
            <a:off x="1109166" y="1861156"/>
            <a:ext cx="1415772" cy="338554"/>
          </a:xfrm>
          <a:prstGeom prst="rect">
            <a:avLst/>
          </a:prstGeom>
          <a:solidFill>
            <a:schemeClr val="tx1"/>
          </a:solidFill>
        </p:spPr>
        <p:txBody>
          <a:bodyPr wrap="none">
            <a:spAutoFit/>
          </a:bodyPr>
          <a:lstStyle/>
          <a:p>
            <a:r>
              <a:rPr lang="zh-CN" altLang="en-US" sz="1600" b="1" dirty="0">
                <a:solidFill>
                  <a:schemeClr val="accent2"/>
                </a:solidFill>
                <a:latin typeface="+mj-ea"/>
                <a:ea typeface="+mj-ea"/>
              </a:rPr>
              <a:t>依质量求生存</a:t>
            </a:r>
            <a:endParaRPr lang="zh-CN" altLang="en-US" sz="1600" b="1" dirty="0">
              <a:solidFill>
                <a:schemeClr val="accent2"/>
              </a:solidFill>
              <a:latin typeface="+mj-ea"/>
              <a:ea typeface="+mj-ea"/>
            </a:endParaRPr>
          </a:p>
        </p:txBody>
      </p:sp>
      <p:sp>
        <p:nvSpPr>
          <p:cNvPr id="18" name="矩形 17"/>
          <p:cNvSpPr/>
          <p:nvPr/>
        </p:nvSpPr>
        <p:spPr>
          <a:xfrm>
            <a:off x="999371" y="2202847"/>
            <a:ext cx="7517619" cy="584775"/>
          </a:xfrm>
          <a:prstGeom prst="rect">
            <a:avLst/>
          </a:prstGeom>
          <a:noFill/>
        </p:spPr>
        <p:txBody>
          <a:bodyPr wrap="square" rtlCol="0">
            <a:spAutoFit/>
          </a:bodyPr>
          <a:lstStyle/>
          <a:p>
            <a:pPr algn="just"/>
            <a:r>
              <a:rPr lang="zh-CN" altLang="en-US" sz="1600" dirty="0">
                <a:solidFill>
                  <a:schemeClr val="accent1"/>
                </a:solidFill>
                <a:latin typeface="+mn-ea"/>
                <a:ea typeface="+mn-ea"/>
              </a:rPr>
              <a:t>公司已通过</a:t>
            </a:r>
            <a:r>
              <a:rPr lang="en-US" altLang="zh-CN" sz="1600" dirty="0">
                <a:solidFill>
                  <a:schemeClr val="accent1"/>
                </a:solidFill>
                <a:latin typeface="+mn-ea"/>
                <a:ea typeface="+mn-ea"/>
              </a:rPr>
              <a:t>ISO9001</a:t>
            </a:r>
            <a:r>
              <a:rPr lang="zh-CN" altLang="en-US" sz="1600" dirty="0">
                <a:solidFill>
                  <a:schemeClr val="accent1"/>
                </a:solidFill>
                <a:latin typeface="+mn-ea"/>
                <a:ea typeface="+mn-ea"/>
              </a:rPr>
              <a:t>及</a:t>
            </a:r>
            <a:r>
              <a:rPr lang="en-US" altLang="zh-CN" sz="1600" dirty="0">
                <a:solidFill>
                  <a:schemeClr val="accent1"/>
                </a:solidFill>
                <a:latin typeface="+mn-ea"/>
                <a:ea typeface="+mn-ea"/>
              </a:rPr>
              <a:t>TS16949</a:t>
            </a:r>
            <a:r>
              <a:rPr lang="zh-CN" altLang="en-US" sz="1600" dirty="0">
                <a:solidFill>
                  <a:schemeClr val="accent1"/>
                </a:solidFill>
                <a:latin typeface="+mn-ea"/>
                <a:ea typeface="+mn-ea"/>
              </a:rPr>
              <a:t>质量管理体系认证。水泵从设计</a:t>
            </a:r>
            <a:r>
              <a:rPr lang="en-US" altLang="zh-CN" sz="1600" dirty="0">
                <a:solidFill>
                  <a:schemeClr val="accent1"/>
                </a:solidFill>
                <a:latin typeface="+mn-ea"/>
                <a:ea typeface="+mn-ea"/>
              </a:rPr>
              <a:t>-</a:t>
            </a:r>
            <a:r>
              <a:rPr lang="zh-CN" altLang="en-US" sz="1600" dirty="0">
                <a:solidFill>
                  <a:schemeClr val="accent1"/>
                </a:solidFill>
                <a:latin typeface="+mn-ea"/>
                <a:ea typeface="+mn-ea"/>
              </a:rPr>
              <a:t>工艺</a:t>
            </a:r>
            <a:r>
              <a:rPr lang="en-US" altLang="zh-CN" sz="1600" dirty="0">
                <a:solidFill>
                  <a:schemeClr val="accent1"/>
                </a:solidFill>
                <a:latin typeface="+mn-ea"/>
                <a:ea typeface="+mn-ea"/>
              </a:rPr>
              <a:t>-</a:t>
            </a:r>
            <a:r>
              <a:rPr lang="zh-CN" altLang="en-US" sz="1600" dirty="0">
                <a:solidFill>
                  <a:schemeClr val="accent1"/>
                </a:solidFill>
                <a:latin typeface="+mn-ea"/>
                <a:ea typeface="+mn-ea"/>
              </a:rPr>
              <a:t>过程控制等三个阶段进行产品优化，严把产品质量关，使产品向着“零缺陷”目标不断前行！</a:t>
            </a:r>
            <a:endParaRPr lang="zh-CN" altLang="en-US" sz="1600" dirty="0">
              <a:solidFill>
                <a:schemeClr val="accent1"/>
              </a:solidFill>
              <a:latin typeface="+mn-ea"/>
              <a:ea typeface="+mn-ea"/>
            </a:endParaRPr>
          </a:p>
        </p:txBody>
      </p:sp>
      <p:sp>
        <p:nvSpPr>
          <p:cNvPr id="19" name="矩形 18"/>
          <p:cNvSpPr/>
          <p:nvPr/>
        </p:nvSpPr>
        <p:spPr>
          <a:xfrm>
            <a:off x="1109166" y="3012705"/>
            <a:ext cx="1415772" cy="338554"/>
          </a:xfrm>
          <a:prstGeom prst="rect">
            <a:avLst/>
          </a:prstGeom>
          <a:solidFill>
            <a:schemeClr val="bg2"/>
          </a:solidFill>
        </p:spPr>
        <p:txBody>
          <a:bodyPr wrap="none">
            <a:spAutoFit/>
          </a:bodyPr>
          <a:lstStyle/>
          <a:p>
            <a:r>
              <a:rPr lang="zh-CN" altLang="en-US" sz="1600" b="1" dirty="0">
                <a:solidFill>
                  <a:schemeClr val="accent2"/>
                </a:solidFill>
                <a:latin typeface="+mj-ea"/>
                <a:ea typeface="+mj-ea"/>
              </a:rPr>
              <a:t>依创新求发展</a:t>
            </a:r>
            <a:endParaRPr lang="zh-CN" altLang="en-US" sz="1600" b="1" dirty="0">
              <a:solidFill>
                <a:schemeClr val="accent2"/>
              </a:solidFill>
              <a:latin typeface="+mj-ea"/>
              <a:ea typeface="+mj-ea"/>
            </a:endParaRPr>
          </a:p>
        </p:txBody>
      </p:sp>
      <p:sp>
        <p:nvSpPr>
          <p:cNvPr id="20" name="矩形 19"/>
          <p:cNvSpPr/>
          <p:nvPr/>
        </p:nvSpPr>
        <p:spPr>
          <a:xfrm>
            <a:off x="999371" y="3345361"/>
            <a:ext cx="7517619" cy="830997"/>
          </a:xfrm>
          <a:prstGeom prst="rect">
            <a:avLst/>
          </a:prstGeom>
          <a:noFill/>
        </p:spPr>
        <p:txBody>
          <a:bodyPr wrap="square" rtlCol="0">
            <a:spAutoFit/>
          </a:bodyPr>
          <a:lstStyle/>
          <a:p>
            <a:pPr algn="just"/>
            <a:r>
              <a:rPr lang="zh-CN" altLang="en-US" sz="1600" dirty="0">
                <a:solidFill>
                  <a:schemeClr val="accent1"/>
                </a:solidFill>
                <a:latin typeface="+mn-ea"/>
                <a:ea typeface="+mn-ea"/>
              </a:rPr>
              <a:t>未名公司着重于产品本身，通过引进及吸收国外先进技术，打造了一批专业、稳定、经验丰富的技术研发团队；针对产品设计及要求，重金建立自己的实验室，保证快速、高效的为客户拿出解决方案。</a:t>
            </a:r>
            <a:endParaRPr lang="zh-CN" altLang="en-US" sz="1600" dirty="0">
              <a:solidFill>
                <a:schemeClr val="accent1"/>
              </a:solidFill>
              <a:latin typeface="+mn-ea"/>
              <a:ea typeface="+mn-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资质与专利</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文本框 15370"/>
          <p:cNvSpPr txBox="1"/>
          <p:nvPr/>
        </p:nvSpPr>
        <p:spPr>
          <a:xfrm>
            <a:off x="3884158" y="2950476"/>
            <a:ext cx="3923414" cy="338554"/>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pPr algn="ctr"/>
            <a:r>
              <a:rPr lang="zh-CN" altLang="en-US" dirty="0">
                <a:sym typeface="Arial" panose="020B0604020202020204" pitchFamily="34" charset="0"/>
              </a:rPr>
              <a:t> 2012年通过ISO9001质量管理体系认证</a:t>
            </a:r>
            <a:endParaRPr lang="zh-CN" altLang="en-US" dirty="0">
              <a:sym typeface="Arial" panose="020B0604020202020204" pitchFamily="34" charset="0"/>
            </a:endParaRPr>
          </a:p>
        </p:txBody>
      </p:sp>
      <p:sp>
        <p:nvSpPr>
          <p:cNvPr id="7" name="文本框 15380"/>
          <p:cNvSpPr txBox="1"/>
          <p:nvPr/>
        </p:nvSpPr>
        <p:spPr>
          <a:xfrm>
            <a:off x="4391176" y="5891091"/>
            <a:ext cx="3104940" cy="523220"/>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pPr algn="ctr"/>
            <a:r>
              <a:rPr lang="zh-CN" altLang="en-US" sz="1400" dirty="0">
                <a:sym typeface="Arial" panose="020B0604020202020204" pitchFamily="34" charset="0"/>
              </a:rPr>
              <a:t>201</a:t>
            </a:r>
            <a:r>
              <a:rPr lang="en-US" altLang="zh-CN" sz="1400" dirty="0">
                <a:sym typeface="Arial" panose="020B0604020202020204" pitchFamily="34" charset="0"/>
              </a:rPr>
              <a:t>4</a:t>
            </a:r>
            <a:r>
              <a:rPr lang="zh-CN" altLang="en-US" sz="1400" dirty="0">
                <a:sym typeface="Arial" panose="020B0604020202020204" pitchFamily="34" charset="0"/>
              </a:rPr>
              <a:t>年通过TS16949汽车行业质量管理体系认证</a:t>
            </a:r>
            <a:endParaRPr lang="zh-CN" altLang="en-US" sz="1400" dirty="0">
              <a:sym typeface="Arial" panose="020B0604020202020204" pitchFamily="34" charset="0"/>
            </a:endParaRPr>
          </a:p>
        </p:txBody>
      </p:sp>
      <p:sp>
        <p:nvSpPr>
          <p:cNvPr id="9" name="文本框 15381"/>
          <p:cNvSpPr txBox="1"/>
          <p:nvPr/>
        </p:nvSpPr>
        <p:spPr>
          <a:xfrm>
            <a:off x="1103493" y="5861772"/>
            <a:ext cx="2747538" cy="523220"/>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pPr algn="ctr"/>
            <a:r>
              <a:rPr lang="zh-CN" altLang="en-US" sz="1400" dirty="0">
                <a:sym typeface="Arial" panose="020B0604020202020204" pitchFamily="34" charset="0"/>
              </a:rPr>
              <a:t>2013年成功申请多项使用新型专利证书</a:t>
            </a:r>
            <a:endParaRPr lang="zh-CN" altLang="en-US" sz="1400" dirty="0">
              <a:sym typeface="Arial" panose="020B0604020202020204" pitchFamily="34" charset="0"/>
            </a:endParaRPr>
          </a:p>
        </p:txBody>
      </p:sp>
      <p:sp>
        <p:nvSpPr>
          <p:cNvPr id="12" name="文本框 15383"/>
          <p:cNvSpPr txBox="1"/>
          <p:nvPr/>
        </p:nvSpPr>
        <p:spPr>
          <a:xfrm>
            <a:off x="7822791" y="5891090"/>
            <a:ext cx="3090184" cy="523220"/>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pPr algn="ctr"/>
            <a:r>
              <a:rPr lang="zh-CN" altLang="en-US" sz="1400" dirty="0">
                <a:sym typeface="Arial" panose="020B0604020202020204" pitchFamily="34" charset="0"/>
              </a:rPr>
              <a:t>2015年通过TS16949某某行业质量管理体系认证</a:t>
            </a:r>
            <a:endParaRPr lang="zh-CN" altLang="en-US" sz="1400" dirty="0">
              <a:sym typeface="Arial" panose="020B0604020202020204" pitchFamily="34" charset="0"/>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25356" y="2427794"/>
            <a:ext cx="2501734" cy="539958"/>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4154" y="5362035"/>
            <a:ext cx="2183869" cy="471352"/>
          </a:xfrm>
          <a:prstGeom prst="rect">
            <a:avLst/>
          </a:prstGeom>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610" y="5362035"/>
            <a:ext cx="2183869" cy="471352"/>
          </a:xfrm>
          <a:prstGeom prst="rect">
            <a:avLst/>
          </a:prstGeom>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3259" y="5362035"/>
            <a:ext cx="2183869" cy="471352"/>
          </a:xfrm>
          <a:prstGeom prst="rect">
            <a:avLst/>
          </a:prstGeom>
        </p:spPr>
      </p:pic>
      <p:pic>
        <p:nvPicPr>
          <p:cNvPr id="17" name="图片 16"/>
          <p:cNvPicPr>
            <a:picLocks noChangeAspect="1"/>
          </p:cNvPicPr>
          <p:nvPr/>
        </p:nvPicPr>
        <p:blipFill>
          <a:blip r:embed="rId3"/>
          <a:stretch>
            <a:fillRect/>
          </a:stretch>
        </p:blipFill>
        <p:spPr>
          <a:xfrm>
            <a:off x="8561930" y="3666665"/>
            <a:ext cx="1314087" cy="1852477"/>
          </a:xfrm>
          <a:prstGeom prst="rect">
            <a:avLst/>
          </a:prstGeom>
          <a:ln>
            <a:solidFill>
              <a:schemeClr val="accent3"/>
            </a:solidFill>
          </a:ln>
        </p:spPr>
      </p:pic>
      <p:pic>
        <p:nvPicPr>
          <p:cNvPr id="18" name="图片 17"/>
          <p:cNvPicPr>
            <a:picLocks noChangeAspect="1"/>
          </p:cNvPicPr>
          <p:nvPr/>
        </p:nvPicPr>
        <p:blipFill rotWithShape="1">
          <a:blip r:embed="rId4"/>
          <a:srcRect l="4084" t="2995"/>
          <a:stretch>
            <a:fillRect/>
          </a:stretch>
        </p:blipFill>
        <p:spPr>
          <a:xfrm>
            <a:off x="5131623" y="531058"/>
            <a:ext cx="1489200" cy="2089377"/>
          </a:xfrm>
          <a:prstGeom prst="rect">
            <a:avLst/>
          </a:prstGeom>
          <a:noFill/>
          <a:ln w="9525">
            <a:solidFill>
              <a:schemeClr val="accent3"/>
            </a:solidFill>
          </a:ln>
        </p:spPr>
      </p:pic>
      <p:pic>
        <p:nvPicPr>
          <p:cNvPr id="19" name="图片 18"/>
          <p:cNvPicPr>
            <a:picLocks noChangeAspect="1"/>
          </p:cNvPicPr>
          <p:nvPr/>
        </p:nvPicPr>
        <p:blipFill>
          <a:blip r:embed="rId5"/>
          <a:stretch>
            <a:fillRect/>
          </a:stretch>
        </p:blipFill>
        <p:spPr>
          <a:xfrm>
            <a:off x="1634029" y="3665567"/>
            <a:ext cx="1260582" cy="1787044"/>
          </a:xfrm>
          <a:prstGeom prst="rect">
            <a:avLst/>
          </a:prstGeom>
          <a:ln>
            <a:solidFill>
              <a:schemeClr val="accent3"/>
            </a:solidFill>
          </a:ln>
        </p:spPr>
      </p:pic>
      <p:pic>
        <p:nvPicPr>
          <p:cNvPr id="20" name="图片 19"/>
          <p:cNvPicPr>
            <a:picLocks noChangeAspect="1"/>
          </p:cNvPicPr>
          <p:nvPr/>
        </p:nvPicPr>
        <p:blipFill>
          <a:blip r:embed="rId6"/>
          <a:stretch>
            <a:fillRect/>
          </a:stretch>
        </p:blipFill>
        <p:spPr>
          <a:xfrm>
            <a:off x="1846527" y="3747824"/>
            <a:ext cx="1261471" cy="1781939"/>
          </a:xfrm>
          <a:prstGeom prst="rect">
            <a:avLst/>
          </a:prstGeom>
          <a:ln>
            <a:solidFill>
              <a:schemeClr val="accent3"/>
            </a:solidFill>
          </a:ln>
        </p:spPr>
      </p:pic>
      <p:pic>
        <p:nvPicPr>
          <p:cNvPr id="21" name="图片 20"/>
          <p:cNvPicPr>
            <a:picLocks noChangeAspect="1"/>
          </p:cNvPicPr>
          <p:nvPr/>
        </p:nvPicPr>
        <p:blipFill>
          <a:blip r:embed="rId7"/>
          <a:stretch>
            <a:fillRect/>
          </a:stretch>
        </p:blipFill>
        <p:spPr>
          <a:xfrm>
            <a:off x="2075863" y="3795467"/>
            <a:ext cx="1261471" cy="1781938"/>
          </a:xfrm>
          <a:prstGeom prst="rect">
            <a:avLst/>
          </a:prstGeom>
          <a:ln>
            <a:solidFill>
              <a:schemeClr val="accent3"/>
            </a:solidFill>
          </a:ln>
        </p:spPr>
      </p:pic>
      <p:pic>
        <p:nvPicPr>
          <p:cNvPr id="22" name="图片 21"/>
          <p:cNvPicPr>
            <a:picLocks noChangeAspect="1"/>
          </p:cNvPicPr>
          <p:nvPr/>
        </p:nvPicPr>
        <p:blipFill>
          <a:blip r:embed="rId8"/>
          <a:stretch>
            <a:fillRect/>
          </a:stretch>
        </p:blipFill>
        <p:spPr>
          <a:xfrm>
            <a:off x="5427364" y="3757115"/>
            <a:ext cx="1319047" cy="1811670"/>
          </a:xfrm>
          <a:prstGeom prst="rect">
            <a:avLst/>
          </a:prstGeom>
          <a:ln>
            <a:solidFill>
              <a:schemeClr val="accent3"/>
            </a:solidFill>
          </a:ln>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企业荣誉</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37897" y="1929506"/>
            <a:ext cx="3900243" cy="4685013"/>
          </a:xfrm>
          <a:prstGeom prst="rect">
            <a:avLst/>
          </a:prstGeom>
        </p:spPr>
      </p:pic>
      <p:sp>
        <p:nvSpPr>
          <p:cNvPr id="7" name="Text Box 18"/>
          <p:cNvSpPr txBox="1">
            <a:spLocks noChangeArrowheads="1"/>
          </p:cNvSpPr>
          <p:nvPr/>
        </p:nvSpPr>
        <p:spPr bwMode="auto">
          <a:xfrm>
            <a:off x="5378301" y="3140968"/>
            <a:ext cx="4730329" cy="338554"/>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600" dirty="0">
                <a:solidFill>
                  <a:schemeClr val="accent1"/>
                </a:solidFill>
              </a:rPr>
              <a:t>公司</a:t>
            </a:r>
            <a:r>
              <a:rPr lang="zh-CN" altLang="de-DE" sz="1600" dirty="0">
                <a:solidFill>
                  <a:schemeClr val="accent1"/>
                </a:solidFill>
              </a:rPr>
              <a:t>荣获“</a:t>
            </a:r>
            <a:r>
              <a:rPr lang="zh-CN" altLang="en-US" sz="1600" dirty="0">
                <a:solidFill>
                  <a:schemeClr val="accent1"/>
                </a:solidFill>
              </a:rPr>
              <a:t>北京市</a:t>
            </a:r>
            <a:r>
              <a:rPr lang="zh-CN" altLang="de-DE" sz="1600" dirty="0">
                <a:solidFill>
                  <a:schemeClr val="accent1"/>
                </a:solidFill>
              </a:rPr>
              <a:t>著名品牌”</a:t>
            </a:r>
            <a:endParaRPr lang="zh-CN" altLang="de-DE" sz="1600" dirty="0">
              <a:solidFill>
                <a:schemeClr val="accent1"/>
              </a:solidFill>
            </a:endParaRPr>
          </a:p>
        </p:txBody>
      </p:sp>
      <p:sp>
        <p:nvSpPr>
          <p:cNvPr id="9" name="Oval 7"/>
          <p:cNvSpPr>
            <a:spLocks noChangeArrowheads="1"/>
          </p:cNvSpPr>
          <p:nvPr/>
        </p:nvSpPr>
        <p:spPr bwMode="auto">
          <a:xfrm>
            <a:off x="5025608" y="3125601"/>
            <a:ext cx="352693" cy="353792"/>
          </a:xfrm>
          <a:prstGeom prst="ellipse">
            <a:avLst/>
          </a:prstGeom>
          <a:solidFill>
            <a:schemeClr val="tx2"/>
          </a:solidFill>
          <a:ln>
            <a:noFill/>
          </a:ln>
        </p:spPr>
        <p:txBody>
          <a:bodyPr/>
          <a:lstStyle/>
          <a:p>
            <a:pPr algn="ctr">
              <a:buFont typeface="Arial" panose="020B0604020202020204" pitchFamily="34" charset="0"/>
              <a:buNone/>
            </a:pPr>
            <a:r>
              <a:rPr lang="en-US" altLang="zh-CN" sz="1200" b="1" dirty="0">
                <a:solidFill>
                  <a:schemeClr val="accent1"/>
                </a:solidFill>
                <a:latin typeface="微软雅黑" panose="020B0503020204020204" pitchFamily="34" charset="-122"/>
                <a:ea typeface="微软雅黑" panose="020B0503020204020204" pitchFamily="34" charset="-122"/>
              </a:rPr>
              <a:t>1</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12" name="Text Box 18"/>
          <p:cNvSpPr txBox="1">
            <a:spLocks noChangeArrowheads="1"/>
          </p:cNvSpPr>
          <p:nvPr/>
        </p:nvSpPr>
        <p:spPr bwMode="auto">
          <a:xfrm>
            <a:off x="5378301" y="3727822"/>
            <a:ext cx="4730329" cy="338554"/>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600" dirty="0">
                <a:solidFill>
                  <a:schemeClr val="accent1"/>
                </a:solidFill>
              </a:rPr>
              <a:t>公司</a:t>
            </a:r>
            <a:r>
              <a:rPr lang="zh-CN" altLang="de-DE" sz="1600" dirty="0">
                <a:solidFill>
                  <a:schemeClr val="accent1"/>
                </a:solidFill>
              </a:rPr>
              <a:t>荣获“中国</a:t>
            </a:r>
            <a:r>
              <a:rPr lang="zh-CN" altLang="en-US" sz="1600" dirty="0">
                <a:solidFill>
                  <a:schemeClr val="accent1"/>
                </a:solidFill>
              </a:rPr>
              <a:t>电机</a:t>
            </a:r>
            <a:r>
              <a:rPr lang="zh-CN" altLang="de-DE" sz="1600" dirty="0">
                <a:solidFill>
                  <a:schemeClr val="accent1"/>
                </a:solidFill>
              </a:rPr>
              <a:t>行业十大品牌”</a:t>
            </a:r>
            <a:endParaRPr lang="zh-CN" altLang="de-DE" sz="1600" dirty="0">
              <a:solidFill>
                <a:schemeClr val="accent1"/>
              </a:solidFill>
            </a:endParaRPr>
          </a:p>
        </p:txBody>
      </p:sp>
      <p:sp>
        <p:nvSpPr>
          <p:cNvPr id="13" name="Oval 7"/>
          <p:cNvSpPr>
            <a:spLocks noChangeArrowheads="1"/>
          </p:cNvSpPr>
          <p:nvPr/>
        </p:nvSpPr>
        <p:spPr bwMode="auto">
          <a:xfrm>
            <a:off x="5025608" y="3712455"/>
            <a:ext cx="352693" cy="353792"/>
          </a:xfrm>
          <a:prstGeom prst="ellipse">
            <a:avLst/>
          </a:prstGeom>
          <a:solidFill>
            <a:schemeClr val="tx2"/>
          </a:solidFill>
          <a:ln>
            <a:noFill/>
          </a:ln>
        </p:spPr>
        <p:txBody>
          <a:bodyPr/>
          <a:lstStyle/>
          <a:p>
            <a:pPr algn="ctr">
              <a:buFont typeface="Arial" panose="020B0604020202020204" pitchFamily="34" charset="0"/>
              <a:buNone/>
            </a:pPr>
            <a:r>
              <a:rPr lang="en-US" altLang="zh-CN" sz="1200" b="1" dirty="0">
                <a:solidFill>
                  <a:schemeClr val="accent1"/>
                </a:solidFill>
                <a:latin typeface="微软雅黑" panose="020B0503020204020204" pitchFamily="34" charset="-122"/>
                <a:ea typeface="微软雅黑" panose="020B0503020204020204" pitchFamily="34" charset="-122"/>
              </a:rPr>
              <a:t>2</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14" name="Text Box 18"/>
          <p:cNvSpPr txBox="1">
            <a:spLocks noChangeArrowheads="1"/>
          </p:cNvSpPr>
          <p:nvPr/>
        </p:nvSpPr>
        <p:spPr bwMode="auto">
          <a:xfrm>
            <a:off x="5378301" y="4287380"/>
            <a:ext cx="4730329" cy="338554"/>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600" dirty="0">
                <a:solidFill>
                  <a:schemeClr val="accent1"/>
                </a:solidFill>
              </a:rPr>
              <a:t>公司</a:t>
            </a:r>
            <a:r>
              <a:rPr lang="zh-CN" altLang="de-DE" sz="1600" dirty="0">
                <a:solidFill>
                  <a:schemeClr val="accent1"/>
                </a:solidFill>
              </a:rPr>
              <a:t>荣获质量、服务、诚信</a:t>
            </a:r>
            <a:r>
              <a:rPr lang="de-DE" altLang="zh-CN" sz="1600" dirty="0">
                <a:solidFill>
                  <a:schemeClr val="accent1"/>
                </a:solidFill>
              </a:rPr>
              <a:t>AAA</a:t>
            </a:r>
            <a:r>
              <a:rPr lang="zh-CN" altLang="de-DE" sz="1600" dirty="0">
                <a:solidFill>
                  <a:schemeClr val="accent1"/>
                </a:solidFill>
              </a:rPr>
              <a:t>单位</a:t>
            </a:r>
            <a:endParaRPr lang="zh-CN" altLang="de-DE" sz="1600" dirty="0">
              <a:solidFill>
                <a:schemeClr val="accent1"/>
              </a:solidFill>
            </a:endParaRPr>
          </a:p>
        </p:txBody>
      </p:sp>
      <p:sp>
        <p:nvSpPr>
          <p:cNvPr id="15" name="Oval 7"/>
          <p:cNvSpPr>
            <a:spLocks noChangeArrowheads="1"/>
          </p:cNvSpPr>
          <p:nvPr/>
        </p:nvSpPr>
        <p:spPr bwMode="auto">
          <a:xfrm>
            <a:off x="5025608" y="4272013"/>
            <a:ext cx="352693" cy="353792"/>
          </a:xfrm>
          <a:prstGeom prst="ellipse">
            <a:avLst/>
          </a:prstGeom>
          <a:solidFill>
            <a:schemeClr val="tx2"/>
          </a:solidFill>
          <a:ln>
            <a:noFill/>
          </a:ln>
        </p:spPr>
        <p:txBody>
          <a:bodyPr/>
          <a:lstStyle/>
          <a:p>
            <a:pPr algn="ctr">
              <a:buFont typeface="Arial" panose="020B0604020202020204" pitchFamily="34" charset="0"/>
              <a:buNone/>
            </a:pPr>
            <a:r>
              <a:rPr lang="en-US" altLang="zh-CN" sz="1200" b="1" dirty="0">
                <a:solidFill>
                  <a:schemeClr val="accent1"/>
                </a:solidFill>
                <a:latin typeface="微软雅黑" panose="020B0503020204020204" pitchFamily="34" charset="-122"/>
                <a:ea typeface="微软雅黑" panose="020B0503020204020204" pitchFamily="34" charset="-122"/>
              </a:rPr>
              <a:t>3</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16" name="Text Box 18"/>
          <p:cNvSpPr txBox="1">
            <a:spLocks noChangeArrowheads="1"/>
          </p:cNvSpPr>
          <p:nvPr/>
        </p:nvSpPr>
        <p:spPr bwMode="auto">
          <a:xfrm>
            <a:off x="5378301" y="4833290"/>
            <a:ext cx="4730329" cy="338554"/>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600" dirty="0">
                <a:solidFill>
                  <a:schemeClr val="accent1"/>
                </a:solidFill>
              </a:rPr>
              <a:t>公司</a:t>
            </a:r>
            <a:r>
              <a:rPr lang="zh-CN" altLang="de-DE" sz="1600" dirty="0">
                <a:solidFill>
                  <a:schemeClr val="accent1"/>
                </a:solidFill>
              </a:rPr>
              <a:t>荣获</a:t>
            </a:r>
            <a:r>
              <a:rPr lang="zh-CN" altLang="en-US" sz="1600" dirty="0">
                <a:solidFill>
                  <a:schemeClr val="accent1"/>
                </a:solidFill>
              </a:rPr>
              <a:t>北京市</a:t>
            </a:r>
            <a:r>
              <a:rPr lang="zh-CN" altLang="de-DE" sz="1600" dirty="0">
                <a:solidFill>
                  <a:schemeClr val="accent1"/>
                </a:solidFill>
              </a:rPr>
              <a:t>“</a:t>
            </a:r>
            <a:r>
              <a:rPr lang="zh-CN" altLang="en-US" sz="1600" dirty="0">
                <a:solidFill>
                  <a:schemeClr val="accent1"/>
                </a:solidFill>
              </a:rPr>
              <a:t>重合同守信用单位</a:t>
            </a:r>
            <a:r>
              <a:rPr lang="zh-CN" altLang="de-DE" sz="1600" dirty="0">
                <a:solidFill>
                  <a:schemeClr val="accent1"/>
                </a:solidFill>
              </a:rPr>
              <a:t>”</a:t>
            </a:r>
            <a:endParaRPr lang="zh-CN" altLang="de-DE" sz="1600" dirty="0">
              <a:solidFill>
                <a:schemeClr val="accent1"/>
              </a:solidFill>
            </a:endParaRPr>
          </a:p>
        </p:txBody>
      </p:sp>
      <p:sp>
        <p:nvSpPr>
          <p:cNvPr id="17" name="Oval 7"/>
          <p:cNvSpPr>
            <a:spLocks noChangeArrowheads="1"/>
          </p:cNvSpPr>
          <p:nvPr/>
        </p:nvSpPr>
        <p:spPr bwMode="auto">
          <a:xfrm>
            <a:off x="5025608" y="4817923"/>
            <a:ext cx="352693" cy="353792"/>
          </a:xfrm>
          <a:prstGeom prst="ellipse">
            <a:avLst/>
          </a:prstGeom>
          <a:solidFill>
            <a:schemeClr val="tx2"/>
          </a:solidFill>
          <a:ln>
            <a:noFill/>
          </a:ln>
        </p:spPr>
        <p:txBody>
          <a:bodyPr/>
          <a:lstStyle/>
          <a:p>
            <a:pPr algn="ctr">
              <a:buFont typeface="Arial" panose="020B0604020202020204" pitchFamily="34" charset="0"/>
              <a:buNone/>
            </a:pPr>
            <a:r>
              <a:rPr lang="en-US" altLang="zh-CN" sz="1200" b="1" dirty="0">
                <a:solidFill>
                  <a:schemeClr val="accent1"/>
                </a:solidFill>
                <a:latin typeface="微软雅黑" panose="020B0503020204020204" pitchFamily="34" charset="-122"/>
                <a:ea typeface="微软雅黑" panose="020B0503020204020204" pitchFamily="34" charset="-122"/>
              </a:rPr>
              <a:t>4</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18" name="Text Box 18"/>
          <p:cNvSpPr txBox="1">
            <a:spLocks noChangeArrowheads="1"/>
          </p:cNvSpPr>
          <p:nvPr/>
        </p:nvSpPr>
        <p:spPr bwMode="auto">
          <a:xfrm>
            <a:off x="5378301" y="5406496"/>
            <a:ext cx="4730329" cy="338554"/>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600" dirty="0">
                <a:solidFill>
                  <a:schemeClr val="accent1"/>
                </a:solidFill>
              </a:rPr>
              <a:t>公司</a:t>
            </a:r>
            <a:r>
              <a:rPr lang="zh-CN" altLang="de-DE" sz="1600" dirty="0">
                <a:solidFill>
                  <a:schemeClr val="accent1"/>
                </a:solidFill>
              </a:rPr>
              <a:t>再获殊荣，被评选为“消费者放心满意品牌”</a:t>
            </a:r>
            <a:endParaRPr lang="zh-CN" altLang="de-DE" sz="1600" dirty="0">
              <a:solidFill>
                <a:schemeClr val="accent1"/>
              </a:solidFill>
            </a:endParaRPr>
          </a:p>
        </p:txBody>
      </p:sp>
      <p:sp>
        <p:nvSpPr>
          <p:cNvPr id="19" name="Oval 7"/>
          <p:cNvSpPr>
            <a:spLocks noChangeArrowheads="1"/>
          </p:cNvSpPr>
          <p:nvPr/>
        </p:nvSpPr>
        <p:spPr bwMode="auto">
          <a:xfrm>
            <a:off x="5025608" y="5391129"/>
            <a:ext cx="352693" cy="353792"/>
          </a:xfrm>
          <a:prstGeom prst="ellipse">
            <a:avLst/>
          </a:prstGeom>
          <a:solidFill>
            <a:schemeClr val="tx2"/>
          </a:solidFill>
          <a:ln>
            <a:noFill/>
          </a:ln>
        </p:spPr>
        <p:txBody>
          <a:bodyPr/>
          <a:lstStyle/>
          <a:p>
            <a:pPr algn="ctr">
              <a:buFont typeface="Arial" panose="020B0604020202020204" pitchFamily="34" charset="0"/>
              <a:buNone/>
            </a:pPr>
            <a:r>
              <a:rPr lang="en-US" altLang="zh-CN" sz="1200" b="1" dirty="0">
                <a:solidFill>
                  <a:schemeClr val="accent1"/>
                </a:solidFill>
                <a:latin typeface="微软雅黑" panose="020B0503020204020204" pitchFamily="34" charset="-122"/>
                <a:ea typeface="微软雅黑" panose="020B0503020204020204" pitchFamily="34" charset="-122"/>
              </a:rPr>
              <a:t>5</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501" y="1052736"/>
            <a:ext cx="1870410" cy="1364980"/>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4485" y="1052736"/>
            <a:ext cx="1870410" cy="1364980"/>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469" y="1052736"/>
            <a:ext cx="1873628" cy="1364980"/>
          </a:xfrm>
          <a:prstGeom prst="rect">
            <a:avLst/>
          </a:prstGeom>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0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 presetClass="entr" presetSubtype="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1+#ppt_w/2"/>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10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2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6" fill="hold" grpId="0" nodeType="withEffect">
                                  <p:stCondLst>
                                    <p:cond delay="3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par>
                                <p:cTn id="50" presetID="2" presetClass="entr" presetSubtype="6" fill="hold" grpId="0" nodeType="withEffect">
                                  <p:stCondLst>
                                    <p:cond delay="40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2" presetClass="entr" presetSubtype="8"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left)">
                                      <p:cBhvr>
                                        <p:cTn id="57" dur="500"/>
                                        <p:tgtEl>
                                          <p:spTgt spid="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animBg="1"/>
      <p:bldP spid="12" grpId="0"/>
      <p:bldP spid="13" grpId="0" animBg="1"/>
      <p:bldP spid="14" grpId="0"/>
      <p:bldP spid="15" grpId="0" animBg="1"/>
      <p:bldP spid="16" grpId="0"/>
      <p:bldP spid="17" grpId="0" animBg="1"/>
      <p:bldP spid="18" grpId="0"/>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组织结构</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Line 41"/>
          <p:cNvSpPr>
            <a:spLocks noChangeShapeType="1"/>
          </p:cNvSpPr>
          <p:nvPr/>
        </p:nvSpPr>
        <p:spPr bwMode="auto">
          <a:xfrm>
            <a:off x="6527893" y="2004042"/>
            <a:ext cx="1574245"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nvGrpSpPr>
          <p:cNvPr id="7" name="组合 6"/>
          <p:cNvGrpSpPr/>
          <p:nvPr/>
        </p:nvGrpSpPr>
        <p:grpSpPr>
          <a:xfrm>
            <a:off x="1758533" y="1234973"/>
            <a:ext cx="8858544" cy="1801017"/>
            <a:chOff x="1492250" y="2090739"/>
            <a:chExt cx="6905625" cy="1077912"/>
          </a:xfrm>
        </p:grpSpPr>
        <p:sp>
          <p:nvSpPr>
            <p:cNvPr id="9" name="Line 40"/>
            <p:cNvSpPr>
              <a:spLocks noChangeShapeType="1"/>
            </p:cNvSpPr>
            <p:nvPr/>
          </p:nvSpPr>
          <p:spPr bwMode="auto">
            <a:xfrm>
              <a:off x="5210175" y="2090739"/>
              <a:ext cx="0" cy="83978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2" name="Line 43"/>
            <p:cNvSpPr>
              <a:spLocks noChangeShapeType="1"/>
            </p:cNvSpPr>
            <p:nvPr/>
          </p:nvSpPr>
          <p:spPr bwMode="auto">
            <a:xfrm>
              <a:off x="1492250" y="2925764"/>
              <a:ext cx="6905625"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3" name="Line 44"/>
            <p:cNvSpPr>
              <a:spLocks noChangeShapeType="1"/>
            </p:cNvSpPr>
            <p:nvPr/>
          </p:nvSpPr>
          <p:spPr bwMode="auto">
            <a:xfrm>
              <a:off x="6036659" y="2927351"/>
              <a:ext cx="0" cy="2413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4" name="Line 45"/>
            <p:cNvSpPr>
              <a:spLocks noChangeShapeType="1"/>
            </p:cNvSpPr>
            <p:nvPr/>
          </p:nvSpPr>
          <p:spPr bwMode="auto">
            <a:xfrm>
              <a:off x="3758108" y="2927351"/>
              <a:ext cx="0" cy="2413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5" name="Line 46"/>
            <p:cNvSpPr>
              <a:spLocks noChangeShapeType="1"/>
            </p:cNvSpPr>
            <p:nvPr/>
          </p:nvSpPr>
          <p:spPr bwMode="auto">
            <a:xfrm>
              <a:off x="1495425" y="2927351"/>
              <a:ext cx="0" cy="2413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6" name="Line 47"/>
            <p:cNvSpPr>
              <a:spLocks noChangeShapeType="1"/>
            </p:cNvSpPr>
            <p:nvPr/>
          </p:nvSpPr>
          <p:spPr bwMode="auto">
            <a:xfrm>
              <a:off x="7158730" y="2927351"/>
              <a:ext cx="0" cy="2413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7" name="Line 48"/>
            <p:cNvSpPr>
              <a:spLocks noChangeShapeType="1"/>
            </p:cNvSpPr>
            <p:nvPr/>
          </p:nvSpPr>
          <p:spPr bwMode="auto">
            <a:xfrm>
              <a:off x="8391525" y="2927351"/>
              <a:ext cx="0" cy="2413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8" name="Line 46"/>
            <p:cNvSpPr>
              <a:spLocks noChangeShapeType="1"/>
            </p:cNvSpPr>
            <p:nvPr/>
          </p:nvSpPr>
          <p:spPr bwMode="auto">
            <a:xfrm>
              <a:off x="2620324" y="2927351"/>
              <a:ext cx="0" cy="2413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9" name="Line 45"/>
            <p:cNvSpPr>
              <a:spLocks noChangeShapeType="1"/>
            </p:cNvSpPr>
            <p:nvPr/>
          </p:nvSpPr>
          <p:spPr bwMode="auto">
            <a:xfrm>
              <a:off x="4945501" y="2927351"/>
              <a:ext cx="0" cy="2413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20" name="组合 19"/>
          <p:cNvGrpSpPr/>
          <p:nvPr/>
        </p:nvGrpSpPr>
        <p:grpSpPr>
          <a:xfrm>
            <a:off x="1299019" y="3488951"/>
            <a:ext cx="946726" cy="848108"/>
            <a:chOff x="10606088" y="3516314"/>
            <a:chExt cx="881063" cy="704850"/>
          </a:xfrm>
        </p:grpSpPr>
        <p:sp>
          <p:nvSpPr>
            <p:cNvPr id="21" name="Line 84"/>
            <p:cNvSpPr>
              <a:spLocks noChangeShapeType="1"/>
            </p:cNvSpPr>
            <p:nvPr/>
          </p:nvSpPr>
          <p:spPr bwMode="auto">
            <a:xfrm>
              <a:off x="11044238" y="3516314"/>
              <a:ext cx="0" cy="27463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22" name="Line 85"/>
            <p:cNvSpPr>
              <a:spLocks noChangeShapeType="1"/>
            </p:cNvSpPr>
            <p:nvPr/>
          </p:nvSpPr>
          <p:spPr bwMode="auto">
            <a:xfrm flipH="1">
              <a:off x="10606088" y="3792539"/>
              <a:ext cx="881063"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23" name="Line 86"/>
            <p:cNvSpPr>
              <a:spLocks noChangeShapeType="1"/>
            </p:cNvSpPr>
            <p:nvPr/>
          </p:nvSpPr>
          <p:spPr bwMode="auto">
            <a:xfrm>
              <a:off x="10609263"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24" name="Line 87"/>
            <p:cNvSpPr>
              <a:spLocks noChangeShapeType="1"/>
            </p:cNvSpPr>
            <p:nvPr/>
          </p:nvSpPr>
          <p:spPr bwMode="auto">
            <a:xfrm>
              <a:off x="11044238"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25" name="Line 88"/>
            <p:cNvSpPr>
              <a:spLocks noChangeShapeType="1"/>
            </p:cNvSpPr>
            <p:nvPr/>
          </p:nvSpPr>
          <p:spPr bwMode="auto">
            <a:xfrm>
              <a:off x="11480800"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26" name="组合 25"/>
          <p:cNvGrpSpPr/>
          <p:nvPr/>
        </p:nvGrpSpPr>
        <p:grpSpPr>
          <a:xfrm>
            <a:off x="5657607" y="840855"/>
            <a:ext cx="1870320" cy="642407"/>
            <a:chOff x="4619625" y="2278064"/>
            <a:chExt cx="1154113" cy="339725"/>
          </a:xfrm>
        </p:grpSpPr>
        <p:sp>
          <p:nvSpPr>
            <p:cNvPr id="27" name="Rectangle 7"/>
            <p:cNvSpPr>
              <a:spLocks noChangeArrowheads="1"/>
            </p:cNvSpPr>
            <p:nvPr/>
          </p:nvSpPr>
          <p:spPr bwMode="auto">
            <a:xfrm>
              <a:off x="4619625" y="2278064"/>
              <a:ext cx="1154113" cy="339725"/>
            </a:xfrm>
            <a:prstGeom prst="rect">
              <a:avLst/>
            </a:prstGeom>
            <a:solidFill>
              <a:schemeClr val="accent4"/>
            </a:solidFill>
            <a:ln w="12700" cap="flat">
              <a:solidFill>
                <a:schemeClr val="accent3"/>
              </a:solidFill>
              <a:prstDash val="solid"/>
              <a:miter lim="800000"/>
            </a:ln>
          </p:spPr>
          <p:txBody>
            <a:bodyPr vert="horz" wrap="square" lIns="91440" tIns="45720" rIns="91440" bIns="45720" numCol="1" anchor="t" anchorCtr="0" compatLnSpc="1"/>
            <a:lstStyle/>
            <a:p>
              <a:pPr algn="ctr"/>
              <a:endParaRPr lang="zh-CN" altLang="en-US" sz="2000" dirty="0"/>
            </a:p>
          </p:txBody>
        </p:sp>
        <p:sp>
          <p:nvSpPr>
            <p:cNvPr id="28" name="Rectangle 15"/>
            <p:cNvSpPr>
              <a:spLocks noChangeArrowheads="1"/>
            </p:cNvSpPr>
            <p:nvPr/>
          </p:nvSpPr>
          <p:spPr bwMode="auto">
            <a:xfrm>
              <a:off x="4658221" y="2350937"/>
              <a:ext cx="1093788" cy="195739"/>
            </a:xfrm>
            <a:prstGeom prst="rect">
              <a:avLst/>
            </a:prstGeom>
            <a:noFill/>
            <a:ln w="12700" cap="flat">
              <a:noFill/>
              <a:prstDash val="solid"/>
              <a:miter lim="800000"/>
            </a:ln>
          </p:spPr>
          <p:txBody>
            <a:bodyPr vert="horz" wrap="square" lIns="91440" tIns="45720" rIns="91440" bIns="45720" numCol="1" anchor="t" anchorCtr="0" compatLnSpc="1"/>
            <a:lstStyle/>
            <a:p>
              <a:pPr algn="ctr"/>
              <a:r>
                <a:rPr lang="zh-CN" altLang="en-US" sz="2400" dirty="0">
                  <a:solidFill>
                    <a:schemeClr val="accent2"/>
                  </a:solidFill>
                  <a:latin typeface="+mj-ea"/>
                  <a:ea typeface="+mj-ea"/>
                </a:rPr>
                <a:t>总经理</a:t>
              </a:r>
              <a:endParaRPr lang="zh-CN" altLang="en-US" sz="2400" dirty="0">
                <a:solidFill>
                  <a:schemeClr val="accent2"/>
                </a:solidFill>
                <a:latin typeface="+mj-ea"/>
                <a:ea typeface="+mj-ea"/>
              </a:endParaRPr>
            </a:p>
          </p:txBody>
        </p:sp>
      </p:grpSp>
      <p:grpSp>
        <p:nvGrpSpPr>
          <p:cNvPr id="29" name="组合 28"/>
          <p:cNvGrpSpPr/>
          <p:nvPr/>
        </p:nvGrpSpPr>
        <p:grpSpPr>
          <a:xfrm>
            <a:off x="8473568" y="3061080"/>
            <a:ext cx="1245420" cy="408773"/>
            <a:chOff x="9259888" y="3167064"/>
            <a:chExt cx="1035050" cy="339725"/>
          </a:xfrm>
          <a:solidFill>
            <a:schemeClr val="accent2"/>
          </a:solidFill>
        </p:grpSpPr>
        <p:sp>
          <p:nvSpPr>
            <p:cNvPr id="30" name="Rectangle 13"/>
            <p:cNvSpPr>
              <a:spLocks noChangeArrowheads="1"/>
            </p:cNvSpPr>
            <p:nvPr/>
          </p:nvSpPr>
          <p:spPr bwMode="auto">
            <a:xfrm>
              <a:off x="9259888" y="3167064"/>
              <a:ext cx="1035050" cy="339725"/>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31" name="Rectangle 15"/>
            <p:cNvSpPr>
              <a:spLocks noChangeArrowheads="1"/>
            </p:cNvSpPr>
            <p:nvPr/>
          </p:nvSpPr>
          <p:spPr bwMode="auto">
            <a:xfrm>
              <a:off x="9259888" y="3186097"/>
              <a:ext cx="1006422" cy="317531"/>
            </a:xfrm>
            <a:prstGeom prst="rect">
              <a:avLst/>
            </a:prstGeom>
            <a:noFill/>
            <a:ln>
              <a:noFill/>
            </a:ln>
            <a:effectLst/>
          </p:spPr>
          <p:txBody>
            <a:bodyPr wrap="none" anchor="ctr"/>
            <a:lstStyle/>
            <a:p>
              <a:pPr algn="ctr"/>
              <a:r>
                <a:rPr lang="zh-CN" altLang="en-US" dirty="0">
                  <a:solidFill>
                    <a:schemeClr val="accent1"/>
                  </a:solidFill>
                  <a:latin typeface="+mn-ea"/>
                  <a:ea typeface="+mn-ea"/>
                </a:rPr>
                <a:t>资料部</a:t>
              </a:r>
              <a:endParaRPr lang="zh-CN" altLang="en-US" dirty="0">
                <a:solidFill>
                  <a:schemeClr val="accent1"/>
                </a:solidFill>
                <a:latin typeface="+mn-ea"/>
                <a:ea typeface="+mn-ea"/>
              </a:endParaRPr>
            </a:p>
          </p:txBody>
        </p:sp>
      </p:grpSp>
      <p:grpSp>
        <p:nvGrpSpPr>
          <p:cNvPr id="32" name="组合 31"/>
          <p:cNvGrpSpPr/>
          <p:nvPr/>
        </p:nvGrpSpPr>
        <p:grpSpPr>
          <a:xfrm>
            <a:off x="9941889" y="3061080"/>
            <a:ext cx="1245420" cy="408773"/>
            <a:chOff x="10440988" y="3167064"/>
            <a:chExt cx="1035050" cy="339725"/>
          </a:xfrm>
          <a:solidFill>
            <a:schemeClr val="accent2"/>
          </a:solidFill>
        </p:grpSpPr>
        <p:sp>
          <p:nvSpPr>
            <p:cNvPr id="33" name="Rectangle 14"/>
            <p:cNvSpPr>
              <a:spLocks noChangeArrowheads="1"/>
            </p:cNvSpPr>
            <p:nvPr/>
          </p:nvSpPr>
          <p:spPr bwMode="auto">
            <a:xfrm>
              <a:off x="10440988" y="3167064"/>
              <a:ext cx="1035050" cy="339725"/>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34" name="Rectangle 15"/>
            <p:cNvSpPr>
              <a:spLocks noChangeArrowheads="1"/>
            </p:cNvSpPr>
            <p:nvPr/>
          </p:nvSpPr>
          <p:spPr bwMode="auto">
            <a:xfrm>
              <a:off x="10450513" y="3186097"/>
              <a:ext cx="1006422" cy="317531"/>
            </a:xfrm>
            <a:prstGeom prst="rect">
              <a:avLst/>
            </a:prstGeom>
            <a:noFill/>
            <a:ln>
              <a:noFill/>
            </a:ln>
            <a:effectLst/>
          </p:spPr>
          <p:txBody>
            <a:bodyPr wrap="none" anchor="ctr"/>
            <a:lstStyle/>
            <a:p>
              <a:pPr algn="ctr"/>
              <a:r>
                <a:rPr lang="zh-CN" altLang="en-US" dirty="0">
                  <a:solidFill>
                    <a:schemeClr val="accent1"/>
                  </a:solidFill>
                  <a:latin typeface="+mn-ea"/>
                  <a:ea typeface="+mn-ea"/>
                </a:rPr>
                <a:t>财务部</a:t>
              </a:r>
              <a:endParaRPr lang="zh-CN" altLang="en-US" dirty="0">
                <a:solidFill>
                  <a:schemeClr val="accent1"/>
                </a:solidFill>
                <a:latin typeface="+mn-ea"/>
                <a:ea typeface="+mn-ea"/>
              </a:endParaRPr>
            </a:p>
          </p:txBody>
        </p:sp>
      </p:grpSp>
      <p:grpSp>
        <p:nvGrpSpPr>
          <p:cNvPr id="35" name="组合 34"/>
          <p:cNvGrpSpPr/>
          <p:nvPr/>
        </p:nvGrpSpPr>
        <p:grpSpPr>
          <a:xfrm>
            <a:off x="1098730" y="4331328"/>
            <a:ext cx="430887" cy="1671386"/>
            <a:chOff x="10444654" y="4216401"/>
            <a:chExt cx="358104" cy="1862138"/>
          </a:xfrm>
          <a:solidFill>
            <a:schemeClr val="accent2"/>
          </a:solidFill>
        </p:grpSpPr>
        <p:sp>
          <p:nvSpPr>
            <p:cNvPr id="36" name="Rectangle 35"/>
            <p:cNvSpPr>
              <a:spLocks noChangeArrowheads="1"/>
            </p:cNvSpPr>
            <p:nvPr/>
          </p:nvSpPr>
          <p:spPr bwMode="auto">
            <a:xfrm>
              <a:off x="10447338" y="4216401"/>
              <a:ext cx="320675"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37" name="TextBox 254"/>
            <p:cNvSpPr txBox="1"/>
            <p:nvPr/>
          </p:nvSpPr>
          <p:spPr>
            <a:xfrm>
              <a:off x="10444654"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网络科</a:t>
              </a:r>
              <a:endParaRPr lang="zh-CN" altLang="en-US" sz="1600" dirty="0">
                <a:solidFill>
                  <a:schemeClr val="accent1"/>
                </a:solidFill>
                <a:latin typeface="+mn-ea"/>
                <a:ea typeface="+mn-ea"/>
              </a:endParaRPr>
            </a:p>
          </p:txBody>
        </p:sp>
      </p:grpSp>
      <p:grpSp>
        <p:nvGrpSpPr>
          <p:cNvPr id="38" name="组合 37"/>
          <p:cNvGrpSpPr/>
          <p:nvPr/>
        </p:nvGrpSpPr>
        <p:grpSpPr>
          <a:xfrm>
            <a:off x="1546122" y="4331328"/>
            <a:ext cx="444094" cy="1671386"/>
            <a:chOff x="10869613" y="4216401"/>
            <a:chExt cx="369080" cy="1862138"/>
          </a:xfrm>
          <a:solidFill>
            <a:schemeClr val="accent2"/>
          </a:solidFill>
        </p:grpSpPr>
        <p:sp>
          <p:nvSpPr>
            <p:cNvPr id="39" name="Rectangle 36"/>
            <p:cNvSpPr>
              <a:spLocks noChangeArrowheads="1"/>
            </p:cNvSpPr>
            <p:nvPr/>
          </p:nvSpPr>
          <p:spPr bwMode="auto">
            <a:xfrm>
              <a:off x="10869613" y="4216401"/>
              <a:ext cx="322263"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40" name="TextBox 255"/>
            <p:cNvSpPr txBox="1"/>
            <p:nvPr/>
          </p:nvSpPr>
          <p:spPr>
            <a:xfrm>
              <a:off x="10880589"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销售科</a:t>
              </a:r>
              <a:endParaRPr lang="zh-CN" altLang="en-US" sz="1600" dirty="0">
                <a:solidFill>
                  <a:schemeClr val="accent1"/>
                </a:solidFill>
                <a:latin typeface="+mn-ea"/>
                <a:ea typeface="+mn-ea"/>
              </a:endParaRPr>
            </a:p>
          </p:txBody>
        </p:sp>
      </p:grpSp>
      <p:grpSp>
        <p:nvGrpSpPr>
          <p:cNvPr id="41" name="组合 40"/>
          <p:cNvGrpSpPr/>
          <p:nvPr/>
        </p:nvGrpSpPr>
        <p:grpSpPr>
          <a:xfrm>
            <a:off x="2033996" y="4331328"/>
            <a:ext cx="434942" cy="1671386"/>
            <a:chOff x="11291888" y="4216401"/>
            <a:chExt cx="361474" cy="1862138"/>
          </a:xfrm>
        </p:grpSpPr>
        <p:sp>
          <p:nvSpPr>
            <p:cNvPr id="42" name="Rectangle 37"/>
            <p:cNvSpPr>
              <a:spLocks noChangeArrowheads="1"/>
            </p:cNvSpPr>
            <p:nvPr/>
          </p:nvSpPr>
          <p:spPr bwMode="auto">
            <a:xfrm>
              <a:off x="11291888" y="4216401"/>
              <a:ext cx="322263" cy="1862138"/>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43" name="TextBox 256"/>
            <p:cNvSpPr txBox="1"/>
            <p:nvPr/>
          </p:nvSpPr>
          <p:spPr>
            <a:xfrm>
              <a:off x="11295258" y="4241652"/>
              <a:ext cx="358104" cy="1683085"/>
            </a:xfrm>
            <a:prstGeom prst="rect">
              <a:avLst/>
            </a:prstGeom>
            <a:noFill/>
          </p:spPr>
          <p:txBody>
            <a:bodyPr vert="eaVert" wrap="square" rtlCol="0">
              <a:spAutoFit/>
            </a:bodyPr>
            <a:lstStyle/>
            <a:p>
              <a:r>
                <a:rPr lang="zh-CN" altLang="en-US" sz="1600" dirty="0">
                  <a:solidFill>
                    <a:schemeClr val="accent1"/>
                  </a:solidFill>
                  <a:latin typeface="+mn-ea"/>
                  <a:ea typeface="+mn-ea"/>
                </a:rPr>
                <a:t>客服科</a:t>
              </a:r>
              <a:endParaRPr lang="zh-CN" altLang="en-US" sz="1600" dirty="0">
                <a:solidFill>
                  <a:schemeClr val="accent1"/>
                </a:solidFill>
                <a:latin typeface="+mn-ea"/>
                <a:ea typeface="+mn-ea"/>
              </a:endParaRPr>
            </a:p>
          </p:txBody>
        </p:sp>
      </p:grpSp>
      <p:grpSp>
        <p:nvGrpSpPr>
          <p:cNvPr id="44" name="组合 43"/>
          <p:cNvGrpSpPr/>
          <p:nvPr/>
        </p:nvGrpSpPr>
        <p:grpSpPr>
          <a:xfrm>
            <a:off x="1131952" y="3061080"/>
            <a:ext cx="1245420" cy="408773"/>
            <a:chOff x="9259888" y="3167064"/>
            <a:chExt cx="1035050" cy="339725"/>
          </a:xfrm>
          <a:solidFill>
            <a:schemeClr val="accent2"/>
          </a:solidFill>
        </p:grpSpPr>
        <p:sp>
          <p:nvSpPr>
            <p:cNvPr id="45" name="Rectangle 13"/>
            <p:cNvSpPr>
              <a:spLocks noChangeArrowheads="1"/>
            </p:cNvSpPr>
            <p:nvPr/>
          </p:nvSpPr>
          <p:spPr bwMode="auto">
            <a:xfrm>
              <a:off x="9259888" y="3167064"/>
              <a:ext cx="1035050" cy="339725"/>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46" name="Rectangle 15"/>
            <p:cNvSpPr>
              <a:spLocks noChangeArrowheads="1"/>
            </p:cNvSpPr>
            <p:nvPr/>
          </p:nvSpPr>
          <p:spPr bwMode="auto">
            <a:xfrm>
              <a:off x="9259888" y="3186097"/>
              <a:ext cx="1006422" cy="317531"/>
            </a:xfrm>
            <a:prstGeom prst="rect">
              <a:avLst/>
            </a:prstGeom>
            <a:noFill/>
            <a:ln>
              <a:noFill/>
            </a:ln>
            <a:effectLst/>
          </p:spPr>
          <p:txBody>
            <a:bodyPr wrap="none" anchor="ctr"/>
            <a:lstStyle/>
            <a:p>
              <a:pPr algn="ctr"/>
              <a:r>
                <a:rPr lang="zh-CN" altLang="en-US" dirty="0">
                  <a:solidFill>
                    <a:schemeClr val="accent1"/>
                  </a:solidFill>
                  <a:latin typeface="+mn-ea"/>
                  <a:ea typeface="+mn-ea"/>
                </a:rPr>
                <a:t>市场部</a:t>
              </a:r>
              <a:endParaRPr lang="zh-CN" altLang="en-US" dirty="0">
                <a:solidFill>
                  <a:schemeClr val="accent1"/>
                </a:solidFill>
                <a:latin typeface="+mn-ea"/>
                <a:ea typeface="+mn-ea"/>
              </a:endParaRPr>
            </a:p>
          </p:txBody>
        </p:sp>
      </p:grpSp>
      <p:grpSp>
        <p:nvGrpSpPr>
          <p:cNvPr id="47" name="组合 46"/>
          <p:cNvGrpSpPr/>
          <p:nvPr/>
        </p:nvGrpSpPr>
        <p:grpSpPr>
          <a:xfrm>
            <a:off x="2600275" y="3061080"/>
            <a:ext cx="1245420" cy="408773"/>
            <a:chOff x="9259888" y="3167064"/>
            <a:chExt cx="1035050" cy="339725"/>
          </a:xfrm>
          <a:solidFill>
            <a:schemeClr val="accent2"/>
          </a:solidFill>
        </p:grpSpPr>
        <p:sp>
          <p:nvSpPr>
            <p:cNvPr id="48" name="Rectangle 13"/>
            <p:cNvSpPr>
              <a:spLocks noChangeArrowheads="1"/>
            </p:cNvSpPr>
            <p:nvPr/>
          </p:nvSpPr>
          <p:spPr bwMode="auto">
            <a:xfrm>
              <a:off x="9259888" y="3167064"/>
              <a:ext cx="1035050" cy="339725"/>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49" name="Rectangle 15"/>
            <p:cNvSpPr>
              <a:spLocks noChangeArrowheads="1"/>
            </p:cNvSpPr>
            <p:nvPr/>
          </p:nvSpPr>
          <p:spPr bwMode="auto">
            <a:xfrm>
              <a:off x="9259888" y="3186097"/>
              <a:ext cx="1006422" cy="317531"/>
            </a:xfrm>
            <a:prstGeom prst="rect">
              <a:avLst/>
            </a:prstGeom>
            <a:noFill/>
            <a:ln>
              <a:noFill/>
            </a:ln>
            <a:effectLst/>
          </p:spPr>
          <p:txBody>
            <a:bodyPr wrap="none" anchor="ctr"/>
            <a:lstStyle/>
            <a:p>
              <a:pPr algn="ctr"/>
              <a:r>
                <a:rPr lang="zh-CN" altLang="en-US" dirty="0">
                  <a:solidFill>
                    <a:schemeClr val="accent1"/>
                  </a:solidFill>
                  <a:latin typeface="+mn-ea"/>
                  <a:ea typeface="+mn-ea"/>
                </a:rPr>
                <a:t>行政部</a:t>
              </a:r>
              <a:endParaRPr lang="zh-CN" altLang="en-US" dirty="0">
                <a:solidFill>
                  <a:schemeClr val="accent1"/>
                </a:solidFill>
                <a:latin typeface="+mn-ea"/>
                <a:ea typeface="+mn-ea"/>
              </a:endParaRPr>
            </a:p>
          </p:txBody>
        </p:sp>
      </p:grpSp>
      <p:grpSp>
        <p:nvGrpSpPr>
          <p:cNvPr id="50" name="组合 49"/>
          <p:cNvGrpSpPr/>
          <p:nvPr/>
        </p:nvGrpSpPr>
        <p:grpSpPr>
          <a:xfrm>
            <a:off x="4068598" y="3061080"/>
            <a:ext cx="1245420" cy="408773"/>
            <a:chOff x="9259888" y="3167064"/>
            <a:chExt cx="1035050" cy="339725"/>
          </a:xfrm>
          <a:solidFill>
            <a:schemeClr val="accent2"/>
          </a:solidFill>
        </p:grpSpPr>
        <p:sp>
          <p:nvSpPr>
            <p:cNvPr id="51" name="Rectangle 13"/>
            <p:cNvSpPr>
              <a:spLocks noChangeArrowheads="1"/>
            </p:cNvSpPr>
            <p:nvPr/>
          </p:nvSpPr>
          <p:spPr bwMode="auto">
            <a:xfrm>
              <a:off x="9259888" y="3167064"/>
              <a:ext cx="1035050" cy="339725"/>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52" name="Rectangle 15"/>
            <p:cNvSpPr>
              <a:spLocks noChangeArrowheads="1"/>
            </p:cNvSpPr>
            <p:nvPr/>
          </p:nvSpPr>
          <p:spPr bwMode="auto">
            <a:xfrm>
              <a:off x="9259888" y="3186097"/>
              <a:ext cx="1006422" cy="317531"/>
            </a:xfrm>
            <a:prstGeom prst="rect">
              <a:avLst/>
            </a:prstGeom>
            <a:noFill/>
            <a:ln>
              <a:noFill/>
            </a:ln>
            <a:effectLst/>
          </p:spPr>
          <p:txBody>
            <a:bodyPr wrap="none" anchor="ctr"/>
            <a:lstStyle/>
            <a:p>
              <a:pPr algn="ctr"/>
              <a:r>
                <a:rPr lang="zh-CN" altLang="en-US" dirty="0">
                  <a:solidFill>
                    <a:schemeClr val="accent1"/>
                  </a:solidFill>
                  <a:latin typeface="+mn-ea"/>
                  <a:ea typeface="+mn-ea"/>
                </a:rPr>
                <a:t>开发部</a:t>
              </a:r>
              <a:endParaRPr lang="zh-CN" altLang="en-US" dirty="0">
                <a:solidFill>
                  <a:schemeClr val="accent1"/>
                </a:solidFill>
                <a:latin typeface="+mn-ea"/>
                <a:ea typeface="+mn-ea"/>
              </a:endParaRPr>
            </a:p>
          </p:txBody>
        </p:sp>
      </p:grpSp>
      <p:grpSp>
        <p:nvGrpSpPr>
          <p:cNvPr id="53" name="组合 52"/>
          <p:cNvGrpSpPr/>
          <p:nvPr/>
        </p:nvGrpSpPr>
        <p:grpSpPr>
          <a:xfrm>
            <a:off x="5536921" y="3061080"/>
            <a:ext cx="1245420" cy="408773"/>
            <a:chOff x="9259888" y="3167064"/>
            <a:chExt cx="1035050" cy="339725"/>
          </a:xfrm>
          <a:solidFill>
            <a:schemeClr val="accent2"/>
          </a:solidFill>
        </p:grpSpPr>
        <p:sp>
          <p:nvSpPr>
            <p:cNvPr id="54" name="Rectangle 13"/>
            <p:cNvSpPr>
              <a:spLocks noChangeArrowheads="1"/>
            </p:cNvSpPr>
            <p:nvPr/>
          </p:nvSpPr>
          <p:spPr bwMode="auto">
            <a:xfrm>
              <a:off x="9259888" y="3167064"/>
              <a:ext cx="1035050" cy="339725"/>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55" name="Rectangle 15"/>
            <p:cNvSpPr>
              <a:spLocks noChangeArrowheads="1"/>
            </p:cNvSpPr>
            <p:nvPr/>
          </p:nvSpPr>
          <p:spPr bwMode="auto">
            <a:xfrm>
              <a:off x="9259888" y="3186097"/>
              <a:ext cx="1006422" cy="317531"/>
            </a:xfrm>
            <a:prstGeom prst="rect">
              <a:avLst/>
            </a:prstGeom>
            <a:noFill/>
            <a:ln>
              <a:noFill/>
            </a:ln>
            <a:effectLst/>
          </p:spPr>
          <p:txBody>
            <a:bodyPr wrap="none" anchor="ctr"/>
            <a:lstStyle/>
            <a:p>
              <a:pPr algn="ctr"/>
              <a:r>
                <a:rPr lang="zh-CN" altLang="en-US" dirty="0">
                  <a:solidFill>
                    <a:schemeClr val="accent1"/>
                  </a:solidFill>
                  <a:latin typeface="+mn-ea"/>
                  <a:ea typeface="+mn-ea"/>
                </a:rPr>
                <a:t>生产部</a:t>
              </a:r>
              <a:endParaRPr lang="zh-CN" altLang="en-US" dirty="0">
                <a:solidFill>
                  <a:schemeClr val="accent1"/>
                </a:solidFill>
                <a:latin typeface="+mn-ea"/>
                <a:ea typeface="+mn-ea"/>
              </a:endParaRPr>
            </a:p>
          </p:txBody>
        </p:sp>
      </p:grpSp>
      <p:grpSp>
        <p:nvGrpSpPr>
          <p:cNvPr id="56" name="组合 55"/>
          <p:cNvGrpSpPr/>
          <p:nvPr/>
        </p:nvGrpSpPr>
        <p:grpSpPr>
          <a:xfrm>
            <a:off x="7005245" y="3061080"/>
            <a:ext cx="1245420" cy="408773"/>
            <a:chOff x="9259888" y="3167064"/>
            <a:chExt cx="1035050" cy="339725"/>
          </a:xfrm>
          <a:solidFill>
            <a:schemeClr val="accent2"/>
          </a:solidFill>
        </p:grpSpPr>
        <p:sp>
          <p:nvSpPr>
            <p:cNvPr id="57" name="Rectangle 13"/>
            <p:cNvSpPr>
              <a:spLocks noChangeArrowheads="1"/>
            </p:cNvSpPr>
            <p:nvPr/>
          </p:nvSpPr>
          <p:spPr bwMode="auto">
            <a:xfrm>
              <a:off x="9259888" y="3167064"/>
              <a:ext cx="1035050" cy="339725"/>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58" name="Rectangle 15"/>
            <p:cNvSpPr>
              <a:spLocks noChangeArrowheads="1"/>
            </p:cNvSpPr>
            <p:nvPr/>
          </p:nvSpPr>
          <p:spPr bwMode="auto">
            <a:xfrm>
              <a:off x="9259888" y="3186097"/>
              <a:ext cx="1006422" cy="317531"/>
            </a:xfrm>
            <a:prstGeom prst="rect">
              <a:avLst/>
            </a:prstGeom>
            <a:noFill/>
            <a:ln>
              <a:noFill/>
            </a:ln>
            <a:effectLst/>
          </p:spPr>
          <p:txBody>
            <a:bodyPr wrap="none" anchor="ctr"/>
            <a:lstStyle/>
            <a:p>
              <a:pPr algn="ctr"/>
              <a:r>
                <a:rPr lang="zh-CN" altLang="en-US" dirty="0">
                  <a:solidFill>
                    <a:schemeClr val="accent1"/>
                  </a:solidFill>
                  <a:latin typeface="+mn-ea"/>
                  <a:ea typeface="+mn-ea"/>
                </a:rPr>
                <a:t>品管部</a:t>
              </a:r>
              <a:endParaRPr lang="zh-CN" altLang="en-US" dirty="0">
                <a:solidFill>
                  <a:schemeClr val="accent1"/>
                </a:solidFill>
                <a:latin typeface="+mn-ea"/>
                <a:ea typeface="+mn-ea"/>
              </a:endParaRPr>
            </a:p>
          </p:txBody>
        </p:sp>
      </p:grpSp>
      <p:grpSp>
        <p:nvGrpSpPr>
          <p:cNvPr id="59" name="组合 58"/>
          <p:cNvGrpSpPr/>
          <p:nvPr/>
        </p:nvGrpSpPr>
        <p:grpSpPr>
          <a:xfrm>
            <a:off x="8102138" y="1803163"/>
            <a:ext cx="2098903" cy="435547"/>
            <a:chOff x="4619625" y="2290747"/>
            <a:chExt cx="1744368" cy="381684"/>
          </a:xfrm>
        </p:grpSpPr>
        <p:sp>
          <p:nvSpPr>
            <p:cNvPr id="60" name="Rectangle 7"/>
            <p:cNvSpPr>
              <a:spLocks noChangeArrowheads="1"/>
            </p:cNvSpPr>
            <p:nvPr/>
          </p:nvSpPr>
          <p:spPr bwMode="auto">
            <a:xfrm>
              <a:off x="4619625" y="2290747"/>
              <a:ext cx="1744368" cy="381684"/>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pPr algn="ctr"/>
              <a:endParaRPr lang="zh-CN" altLang="en-US" sz="2000" dirty="0"/>
            </a:p>
          </p:txBody>
        </p:sp>
        <p:sp>
          <p:nvSpPr>
            <p:cNvPr id="61" name="Rectangle 15"/>
            <p:cNvSpPr>
              <a:spLocks noChangeArrowheads="1"/>
            </p:cNvSpPr>
            <p:nvPr/>
          </p:nvSpPr>
          <p:spPr bwMode="auto">
            <a:xfrm>
              <a:off x="4802292" y="2290748"/>
              <a:ext cx="1476441" cy="309500"/>
            </a:xfrm>
            <a:prstGeom prst="rect">
              <a:avLst/>
            </a:prstGeom>
            <a:noFill/>
            <a:ln w="12700" cap="flat">
              <a:noFill/>
              <a:prstDash val="solid"/>
              <a:miter lim="800000"/>
            </a:ln>
          </p:spPr>
          <p:txBody>
            <a:bodyPr vert="horz" wrap="square" lIns="91440" tIns="45720" rIns="91440" bIns="45720" numCol="1" anchor="t" anchorCtr="0" compatLnSpc="1"/>
            <a:lstStyle/>
            <a:p>
              <a:pPr algn="ctr"/>
              <a:r>
                <a:rPr lang="zh-CN" altLang="en-US" sz="2000" dirty="0">
                  <a:solidFill>
                    <a:schemeClr val="accent1"/>
                  </a:solidFill>
                  <a:latin typeface="+mj-ea"/>
                  <a:ea typeface="+mj-ea"/>
                </a:rPr>
                <a:t>管理者代表</a:t>
              </a:r>
              <a:endParaRPr lang="zh-CN" altLang="en-US" sz="2000" dirty="0">
                <a:solidFill>
                  <a:schemeClr val="accent1"/>
                </a:solidFill>
                <a:latin typeface="+mj-ea"/>
                <a:ea typeface="+mj-ea"/>
              </a:endParaRPr>
            </a:p>
          </p:txBody>
        </p:sp>
      </p:grpSp>
      <p:grpSp>
        <p:nvGrpSpPr>
          <p:cNvPr id="62" name="组合 61"/>
          <p:cNvGrpSpPr/>
          <p:nvPr/>
        </p:nvGrpSpPr>
        <p:grpSpPr>
          <a:xfrm>
            <a:off x="2929875" y="3488951"/>
            <a:ext cx="640443" cy="848108"/>
            <a:chOff x="10606088" y="3516314"/>
            <a:chExt cx="881063" cy="704850"/>
          </a:xfrm>
        </p:grpSpPr>
        <p:sp>
          <p:nvSpPr>
            <p:cNvPr id="63" name="Line 84"/>
            <p:cNvSpPr>
              <a:spLocks noChangeShapeType="1"/>
            </p:cNvSpPr>
            <p:nvPr/>
          </p:nvSpPr>
          <p:spPr bwMode="auto">
            <a:xfrm>
              <a:off x="11044238" y="3516314"/>
              <a:ext cx="0" cy="27463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64" name="Line 85"/>
            <p:cNvSpPr>
              <a:spLocks noChangeShapeType="1"/>
            </p:cNvSpPr>
            <p:nvPr/>
          </p:nvSpPr>
          <p:spPr bwMode="auto">
            <a:xfrm flipH="1">
              <a:off x="10606088" y="3792539"/>
              <a:ext cx="881063"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65" name="Line 86"/>
            <p:cNvSpPr>
              <a:spLocks noChangeShapeType="1"/>
            </p:cNvSpPr>
            <p:nvPr/>
          </p:nvSpPr>
          <p:spPr bwMode="auto">
            <a:xfrm>
              <a:off x="10609263"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66" name="Line 88"/>
            <p:cNvSpPr>
              <a:spLocks noChangeShapeType="1"/>
            </p:cNvSpPr>
            <p:nvPr/>
          </p:nvSpPr>
          <p:spPr bwMode="auto">
            <a:xfrm>
              <a:off x="11480800"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67" name="组合 66"/>
          <p:cNvGrpSpPr/>
          <p:nvPr/>
        </p:nvGrpSpPr>
        <p:grpSpPr>
          <a:xfrm>
            <a:off x="2741337" y="4331328"/>
            <a:ext cx="430887" cy="1671386"/>
            <a:chOff x="10444654" y="4216401"/>
            <a:chExt cx="358104" cy="1862138"/>
          </a:xfrm>
          <a:solidFill>
            <a:schemeClr val="accent2"/>
          </a:solidFill>
        </p:grpSpPr>
        <p:sp>
          <p:nvSpPr>
            <p:cNvPr id="68" name="Rectangle 35"/>
            <p:cNvSpPr>
              <a:spLocks noChangeArrowheads="1"/>
            </p:cNvSpPr>
            <p:nvPr/>
          </p:nvSpPr>
          <p:spPr bwMode="auto">
            <a:xfrm>
              <a:off x="10447338" y="4216401"/>
              <a:ext cx="320675"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69" name="TextBox 254"/>
            <p:cNvSpPr txBox="1"/>
            <p:nvPr/>
          </p:nvSpPr>
          <p:spPr>
            <a:xfrm>
              <a:off x="10444654"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人事科</a:t>
              </a:r>
              <a:endParaRPr lang="zh-CN" altLang="en-US" sz="1600" dirty="0">
                <a:solidFill>
                  <a:schemeClr val="accent1"/>
                </a:solidFill>
                <a:latin typeface="+mn-ea"/>
                <a:ea typeface="+mn-ea"/>
              </a:endParaRPr>
            </a:p>
          </p:txBody>
        </p:sp>
      </p:grpSp>
      <p:grpSp>
        <p:nvGrpSpPr>
          <p:cNvPr id="70" name="组合 69"/>
          <p:cNvGrpSpPr/>
          <p:nvPr/>
        </p:nvGrpSpPr>
        <p:grpSpPr>
          <a:xfrm>
            <a:off x="3399405" y="4331328"/>
            <a:ext cx="434942" cy="1671386"/>
            <a:chOff x="11291888" y="4216401"/>
            <a:chExt cx="361474" cy="1862138"/>
          </a:xfrm>
        </p:grpSpPr>
        <p:sp>
          <p:nvSpPr>
            <p:cNvPr id="71" name="Rectangle 37"/>
            <p:cNvSpPr>
              <a:spLocks noChangeArrowheads="1"/>
            </p:cNvSpPr>
            <p:nvPr/>
          </p:nvSpPr>
          <p:spPr bwMode="auto">
            <a:xfrm>
              <a:off x="11291888" y="4216401"/>
              <a:ext cx="322263" cy="1862138"/>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72" name="TextBox 256"/>
            <p:cNvSpPr txBox="1"/>
            <p:nvPr/>
          </p:nvSpPr>
          <p:spPr>
            <a:xfrm>
              <a:off x="11295258" y="4241652"/>
              <a:ext cx="358104" cy="1683085"/>
            </a:xfrm>
            <a:prstGeom prst="rect">
              <a:avLst/>
            </a:prstGeom>
            <a:noFill/>
          </p:spPr>
          <p:txBody>
            <a:bodyPr vert="eaVert" wrap="square" rtlCol="0">
              <a:spAutoFit/>
            </a:bodyPr>
            <a:lstStyle/>
            <a:p>
              <a:r>
                <a:rPr lang="zh-CN" altLang="en-US" sz="1600" dirty="0">
                  <a:solidFill>
                    <a:schemeClr val="accent1"/>
                  </a:solidFill>
                  <a:latin typeface="+mn-ea"/>
                  <a:ea typeface="+mn-ea"/>
                </a:rPr>
                <a:t>总务科</a:t>
              </a:r>
              <a:endParaRPr lang="zh-CN" altLang="en-US" sz="1600" dirty="0">
                <a:solidFill>
                  <a:schemeClr val="accent1"/>
                </a:solidFill>
                <a:latin typeface="+mn-ea"/>
                <a:ea typeface="+mn-ea"/>
              </a:endParaRPr>
            </a:p>
          </p:txBody>
        </p:sp>
      </p:grpSp>
      <p:grpSp>
        <p:nvGrpSpPr>
          <p:cNvPr id="73" name="组合 72"/>
          <p:cNvGrpSpPr/>
          <p:nvPr/>
        </p:nvGrpSpPr>
        <p:grpSpPr>
          <a:xfrm>
            <a:off x="4205644" y="3488951"/>
            <a:ext cx="946726" cy="848108"/>
            <a:chOff x="10606088" y="3516314"/>
            <a:chExt cx="881063" cy="704850"/>
          </a:xfrm>
        </p:grpSpPr>
        <p:sp>
          <p:nvSpPr>
            <p:cNvPr id="74" name="Line 84"/>
            <p:cNvSpPr>
              <a:spLocks noChangeShapeType="1"/>
            </p:cNvSpPr>
            <p:nvPr/>
          </p:nvSpPr>
          <p:spPr bwMode="auto">
            <a:xfrm>
              <a:off x="11044238" y="3516314"/>
              <a:ext cx="0" cy="27463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75" name="Line 85"/>
            <p:cNvSpPr>
              <a:spLocks noChangeShapeType="1"/>
            </p:cNvSpPr>
            <p:nvPr/>
          </p:nvSpPr>
          <p:spPr bwMode="auto">
            <a:xfrm flipH="1">
              <a:off x="10606088" y="3792539"/>
              <a:ext cx="881063"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76" name="Line 86"/>
            <p:cNvSpPr>
              <a:spLocks noChangeShapeType="1"/>
            </p:cNvSpPr>
            <p:nvPr/>
          </p:nvSpPr>
          <p:spPr bwMode="auto">
            <a:xfrm>
              <a:off x="10609263"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77" name="Line 87"/>
            <p:cNvSpPr>
              <a:spLocks noChangeShapeType="1"/>
            </p:cNvSpPr>
            <p:nvPr/>
          </p:nvSpPr>
          <p:spPr bwMode="auto">
            <a:xfrm>
              <a:off x="11044238"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78" name="Line 88"/>
            <p:cNvSpPr>
              <a:spLocks noChangeShapeType="1"/>
            </p:cNvSpPr>
            <p:nvPr/>
          </p:nvSpPr>
          <p:spPr bwMode="auto">
            <a:xfrm>
              <a:off x="11480800"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79" name="组合 78"/>
          <p:cNvGrpSpPr/>
          <p:nvPr/>
        </p:nvGrpSpPr>
        <p:grpSpPr>
          <a:xfrm>
            <a:off x="4005355" y="4331328"/>
            <a:ext cx="430887" cy="1671386"/>
            <a:chOff x="10444654" y="4216401"/>
            <a:chExt cx="358104" cy="1862138"/>
          </a:xfrm>
          <a:solidFill>
            <a:schemeClr val="accent2"/>
          </a:solidFill>
        </p:grpSpPr>
        <p:sp>
          <p:nvSpPr>
            <p:cNvPr id="80" name="Rectangle 35"/>
            <p:cNvSpPr>
              <a:spLocks noChangeArrowheads="1"/>
            </p:cNvSpPr>
            <p:nvPr/>
          </p:nvSpPr>
          <p:spPr bwMode="auto">
            <a:xfrm>
              <a:off x="10447338" y="4216401"/>
              <a:ext cx="320675"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81" name="TextBox 254"/>
            <p:cNvSpPr txBox="1"/>
            <p:nvPr/>
          </p:nvSpPr>
          <p:spPr>
            <a:xfrm>
              <a:off x="10444654"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工程科</a:t>
              </a:r>
              <a:endParaRPr lang="zh-CN" altLang="en-US" sz="1600" dirty="0">
                <a:solidFill>
                  <a:schemeClr val="accent1"/>
                </a:solidFill>
                <a:latin typeface="+mn-ea"/>
                <a:ea typeface="+mn-ea"/>
              </a:endParaRPr>
            </a:p>
          </p:txBody>
        </p:sp>
      </p:grpSp>
      <p:grpSp>
        <p:nvGrpSpPr>
          <p:cNvPr id="82" name="组合 81"/>
          <p:cNvGrpSpPr/>
          <p:nvPr/>
        </p:nvGrpSpPr>
        <p:grpSpPr>
          <a:xfrm>
            <a:off x="4452748" y="4331328"/>
            <a:ext cx="444094" cy="1671386"/>
            <a:chOff x="10869613" y="4216401"/>
            <a:chExt cx="369080" cy="1862138"/>
          </a:xfrm>
          <a:solidFill>
            <a:schemeClr val="accent2"/>
          </a:solidFill>
        </p:grpSpPr>
        <p:sp>
          <p:nvSpPr>
            <p:cNvPr id="83" name="Rectangle 36"/>
            <p:cNvSpPr>
              <a:spLocks noChangeArrowheads="1"/>
            </p:cNvSpPr>
            <p:nvPr/>
          </p:nvSpPr>
          <p:spPr bwMode="auto">
            <a:xfrm>
              <a:off x="10869613" y="4216401"/>
              <a:ext cx="322263"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84" name="TextBox 255"/>
            <p:cNvSpPr txBox="1"/>
            <p:nvPr/>
          </p:nvSpPr>
          <p:spPr>
            <a:xfrm>
              <a:off x="10880589"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研发科</a:t>
              </a:r>
              <a:endParaRPr lang="zh-CN" altLang="en-US" sz="1600" dirty="0">
                <a:solidFill>
                  <a:schemeClr val="accent1"/>
                </a:solidFill>
                <a:latin typeface="+mn-ea"/>
                <a:ea typeface="+mn-ea"/>
              </a:endParaRPr>
            </a:p>
          </p:txBody>
        </p:sp>
      </p:grpSp>
      <p:grpSp>
        <p:nvGrpSpPr>
          <p:cNvPr id="85" name="组合 84"/>
          <p:cNvGrpSpPr/>
          <p:nvPr/>
        </p:nvGrpSpPr>
        <p:grpSpPr>
          <a:xfrm>
            <a:off x="4940622" y="4331328"/>
            <a:ext cx="434942" cy="1671386"/>
            <a:chOff x="11291888" y="4216401"/>
            <a:chExt cx="361474" cy="1862138"/>
          </a:xfrm>
        </p:grpSpPr>
        <p:sp>
          <p:nvSpPr>
            <p:cNvPr id="86" name="Rectangle 37"/>
            <p:cNvSpPr>
              <a:spLocks noChangeArrowheads="1"/>
            </p:cNvSpPr>
            <p:nvPr/>
          </p:nvSpPr>
          <p:spPr bwMode="auto">
            <a:xfrm>
              <a:off x="11291888" y="4216401"/>
              <a:ext cx="322263" cy="1862138"/>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87" name="TextBox 256"/>
            <p:cNvSpPr txBox="1"/>
            <p:nvPr/>
          </p:nvSpPr>
          <p:spPr>
            <a:xfrm>
              <a:off x="11295258" y="4241652"/>
              <a:ext cx="358104" cy="1683085"/>
            </a:xfrm>
            <a:prstGeom prst="rect">
              <a:avLst/>
            </a:prstGeom>
            <a:noFill/>
          </p:spPr>
          <p:txBody>
            <a:bodyPr vert="eaVert" wrap="square" rtlCol="0">
              <a:spAutoFit/>
            </a:bodyPr>
            <a:lstStyle/>
            <a:p>
              <a:r>
                <a:rPr lang="zh-CN" altLang="en-US" sz="1600" dirty="0">
                  <a:solidFill>
                    <a:schemeClr val="accent1"/>
                  </a:solidFill>
                  <a:latin typeface="+mn-ea"/>
                  <a:ea typeface="+mn-ea"/>
                </a:rPr>
                <a:t>文控中心</a:t>
              </a:r>
              <a:endParaRPr lang="zh-CN" altLang="en-US" sz="1600" dirty="0">
                <a:solidFill>
                  <a:schemeClr val="accent1"/>
                </a:solidFill>
                <a:latin typeface="+mn-ea"/>
                <a:ea typeface="+mn-ea"/>
              </a:endParaRPr>
            </a:p>
          </p:txBody>
        </p:sp>
      </p:grpSp>
      <p:grpSp>
        <p:nvGrpSpPr>
          <p:cNvPr id="88" name="组合 87"/>
          <p:cNvGrpSpPr/>
          <p:nvPr/>
        </p:nvGrpSpPr>
        <p:grpSpPr>
          <a:xfrm>
            <a:off x="5716432" y="3488951"/>
            <a:ext cx="946726" cy="848108"/>
            <a:chOff x="10606088" y="3516314"/>
            <a:chExt cx="881063" cy="704850"/>
          </a:xfrm>
        </p:grpSpPr>
        <p:sp>
          <p:nvSpPr>
            <p:cNvPr id="89" name="Line 84"/>
            <p:cNvSpPr>
              <a:spLocks noChangeShapeType="1"/>
            </p:cNvSpPr>
            <p:nvPr/>
          </p:nvSpPr>
          <p:spPr bwMode="auto">
            <a:xfrm>
              <a:off x="11044238" y="3516314"/>
              <a:ext cx="0" cy="27463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90" name="Line 85"/>
            <p:cNvSpPr>
              <a:spLocks noChangeShapeType="1"/>
            </p:cNvSpPr>
            <p:nvPr/>
          </p:nvSpPr>
          <p:spPr bwMode="auto">
            <a:xfrm flipH="1">
              <a:off x="10606088" y="3792539"/>
              <a:ext cx="881063"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91" name="Line 86"/>
            <p:cNvSpPr>
              <a:spLocks noChangeShapeType="1"/>
            </p:cNvSpPr>
            <p:nvPr/>
          </p:nvSpPr>
          <p:spPr bwMode="auto">
            <a:xfrm>
              <a:off x="10609263"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92" name="Line 87"/>
            <p:cNvSpPr>
              <a:spLocks noChangeShapeType="1"/>
            </p:cNvSpPr>
            <p:nvPr/>
          </p:nvSpPr>
          <p:spPr bwMode="auto">
            <a:xfrm>
              <a:off x="11044238"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93" name="Line 88"/>
            <p:cNvSpPr>
              <a:spLocks noChangeShapeType="1"/>
            </p:cNvSpPr>
            <p:nvPr/>
          </p:nvSpPr>
          <p:spPr bwMode="auto">
            <a:xfrm>
              <a:off x="11480800"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94" name="组合 93"/>
          <p:cNvGrpSpPr/>
          <p:nvPr/>
        </p:nvGrpSpPr>
        <p:grpSpPr>
          <a:xfrm>
            <a:off x="5516144" y="4331328"/>
            <a:ext cx="430887" cy="1671386"/>
            <a:chOff x="10444654" y="4216401"/>
            <a:chExt cx="358104" cy="1862138"/>
          </a:xfrm>
          <a:solidFill>
            <a:schemeClr val="accent2"/>
          </a:solidFill>
        </p:grpSpPr>
        <p:sp>
          <p:nvSpPr>
            <p:cNvPr id="95" name="Rectangle 35"/>
            <p:cNvSpPr>
              <a:spLocks noChangeArrowheads="1"/>
            </p:cNvSpPr>
            <p:nvPr/>
          </p:nvSpPr>
          <p:spPr bwMode="auto">
            <a:xfrm>
              <a:off x="10447338" y="4216401"/>
              <a:ext cx="320675"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96" name="TextBox 254"/>
            <p:cNvSpPr txBox="1"/>
            <p:nvPr/>
          </p:nvSpPr>
          <p:spPr>
            <a:xfrm>
              <a:off x="10444654"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注塑车间</a:t>
              </a:r>
              <a:endParaRPr lang="zh-CN" altLang="en-US" sz="1600" dirty="0">
                <a:solidFill>
                  <a:schemeClr val="accent1"/>
                </a:solidFill>
                <a:latin typeface="+mn-ea"/>
                <a:ea typeface="+mn-ea"/>
              </a:endParaRPr>
            </a:p>
          </p:txBody>
        </p:sp>
      </p:grpSp>
      <p:grpSp>
        <p:nvGrpSpPr>
          <p:cNvPr id="97" name="组合 96"/>
          <p:cNvGrpSpPr/>
          <p:nvPr/>
        </p:nvGrpSpPr>
        <p:grpSpPr>
          <a:xfrm>
            <a:off x="5963536" y="4331328"/>
            <a:ext cx="444094" cy="1671386"/>
            <a:chOff x="10869613" y="4216401"/>
            <a:chExt cx="369080" cy="1862138"/>
          </a:xfrm>
          <a:solidFill>
            <a:schemeClr val="accent2"/>
          </a:solidFill>
        </p:grpSpPr>
        <p:sp>
          <p:nvSpPr>
            <p:cNvPr id="98" name="Rectangle 36"/>
            <p:cNvSpPr>
              <a:spLocks noChangeArrowheads="1"/>
            </p:cNvSpPr>
            <p:nvPr/>
          </p:nvSpPr>
          <p:spPr bwMode="auto">
            <a:xfrm>
              <a:off x="10869613" y="4216401"/>
              <a:ext cx="322263"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99" name="TextBox 255"/>
            <p:cNvSpPr txBox="1"/>
            <p:nvPr/>
          </p:nvSpPr>
          <p:spPr>
            <a:xfrm>
              <a:off x="10880589"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前置车间</a:t>
              </a:r>
              <a:endParaRPr lang="zh-CN" altLang="en-US" sz="1600" dirty="0">
                <a:solidFill>
                  <a:schemeClr val="accent1"/>
                </a:solidFill>
                <a:latin typeface="+mn-ea"/>
                <a:ea typeface="+mn-ea"/>
              </a:endParaRPr>
            </a:p>
          </p:txBody>
        </p:sp>
      </p:grpSp>
      <p:grpSp>
        <p:nvGrpSpPr>
          <p:cNvPr id="100" name="组合 99"/>
          <p:cNvGrpSpPr/>
          <p:nvPr/>
        </p:nvGrpSpPr>
        <p:grpSpPr>
          <a:xfrm>
            <a:off x="6451410" y="4331328"/>
            <a:ext cx="434942" cy="1671386"/>
            <a:chOff x="11291888" y="4216401"/>
            <a:chExt cx="361474" cy="1862138"/>
          </a:xfrm>
        </p:grpSpPr>
        <p:sp>
          <p:nvSpPr>
            <p:cNvPr id="101" name="Rectangle 37"/>
            <p:cNvSpPr>
              <a:spLocks noChangeArrowheads="1"/>
            </p:cNvSpPr>
            <p:nvPr/>
          </p:nvSpPr>
          <p:spPr bwMode="auto">
            <a:xfrm>
              <a:off x="11291888" y="4216401"/>
              <a:ext cx="322263" cy="1862138"/>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102" name="TextBox 256"/>
            <p:cNvSpPr txBox="1"/>
            <p:nvPr/>
          </p:nvSpPr>
          <p:spPr>
            <a:xfrm>
              <a:off x="11295258" y="4241652"/>
              <a:ext cx="358104" cy="1683085"/>
            </a:xfrm>
            <a:prstGeom prst="rect">
              <a:avLst/>
            </a:prstGeom>
            <a:noFill/>
          </p:spPr>
          <p:txBody>
            <a:bodyPr vert="eaVert" wrap="square" rtlCol="0">
              <a:spAutoFit/>
            </a:bodyPr>
            <a:lstStyle/>
            <a:p>
              <a:r>
                <a:rPr lang="zh-CN" altLang="en-US" sz="1600" dirty="0">
                  <a:solidFill>
                    <a:schemeClr val="accent1"/>
                  </a:solidFill>
                  <a:latin typeface="+mn-ea"/>
                  <a:ea typeface="+mn-ea"/>
                </a:rPr>
                <a:t>组装车间</a:t>
              </a:r>
              <a:endParaRPr lang="zh-CN" altLang="en-US" sz="1600" dirty="0">
                <a:solidFill>
                  <a:schemeClr val="accent1"/>
                </a:solidFill>
                <a:latin typeface="+mn-ea"/>
                <a:ea typeface="+mn-ea"/>
              </a:endParaRPr>
            </a:p>
          </p:txBody>
        </p:sp>
      </p:grpSp>
      <p:grpSp>
        <p:nvGrpSpPr>
          <p:cNvPr id="103" name="组合 102"/>
          <p:cNvGrpSpPr/>
          <p:nvPr/>
        </p:nvGrpSpPr>
        <p:grpSpPr>
          <a:xfrm>
            <a:off x="7177956" y="3488951"/>
            <a:ext cx="946726" cy="848108"/>
            <a:chOff x="10606088" y="3516314"/>
            <a:chExt cx="881063" cy="704850"/>
          </a:xfrm>
        </p:grpSpPr>
        <p:sp>
          <p:nvSpPr>
            <p:cNvPr id="104" name="Line 84"/>
            <p:cNvSpPr>
              <a:spLocks noChangeShapeType="1"/>
            </p:cNvSpPr>
            <p:nvPr/>
          </p:nvSpPr>
          <p:spPr bwMode="auto">
            <a:xfrm>
              <a:off x="11044238" y="3516314"/>
              <a:ext cx="0" cy="27463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05" name="Line 85"/>
            <p:cNvSpPr>
              <a:spLocks noChangeShapeType="1"/>
            </p:cNvSpPr>
            <p:nvPr/>
          </p:nvSpPr>
          <p:spPr bwMode="auto">
            <a:xfrm flipH="1">
              <a:off x="10606088" y="3792539"/>
              <a:ext cx="881063"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06" name="Line 86"/>
            <p:cNvSpPr>
              <a:spLocks noChangeShapeType="1"/>
            </p:cNvSpPr>
            <p:nvPr/>
          </p:nvSpPr>
          <p:spPr bwMode="auto">
            <a:xfrm>
              <a:off x="10609263"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07" name="Line 87"/>
            <p:cNvSpPr>
              <a:spLocks noChangeShapeType="1"/>
            </p:cNvSpPr>
            <p:nvPr/>
          </p:nvSpPr>
          <p:spPr bwMode="auto">
            <a:xfrm>
              <a:off x="11044238"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08" name="Line 88"/>
            <p:cNvSpPr>
              <a:spLocks noChangeShapeType="1"/>
            </p:cNvSpPr>
            <p:nvPr/>
          </p:nvSpPr>
          <p:spPr bwMode="auto">
            <a:xfrm>
              <a:off x="11480800"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109" name="组合 108"/>
          <p:cNvGrpSpPr/>
          <p:nvPr/>
        </p:nvGrpSpPr>
        <p:grpSpPr>
          <a:xfrm>
            <a:off x="6977667" y="4331328"/>
            <a:ext cx="430887" cy="1671386"/>
            <a:chOff x="10444654" y="4216401"/>
            <a:chExt cx="358104" cy="1862138"/>
          </a:xfrm>
          <a:solidFill>
            <a:schemeClr val="accent2"/>
          </a:solidFill>
        </p:grpSpPr>
        <p:sp>
          <p:nvSpPr>
            <p:cNvPr id="110" name="Rectangle 35"/>
            <p:cNvSpPr>
              <a:spLocks noChangeArrowheads="1"/>
            </p:cNvSpPr>
            <p:nvPr/>
          </p:nvSpPr>
          <p:spPr bwMode="auto">
            <a:xfrm>
              <a:off x="10447338" y="4216401"/>
              <a:ext cx="320675"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111" name="TextBox 254"/>
            <p:cNvSpPr txBox="1"/>
            <p:nvPr/>
          </p:nvSpPr>
          <p:spPr>
            <a:xfrm>
              <a:off x="10444654"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来料检验科</a:t>
              </a:r>
              <a:endParaRPr lang="zh-CN" altLang="en-US" sz="1600" dirty="0">
                <a:solidFill>
                  <a:schemeClr val="accent1"/>
                </a:solidFill>
                <a:latin typeface="+mn-ea"/>
                <a:ea typeface="+mn-ea"/>
              </a:endParaRPr>
            </a:p>
          </p:txBody>
        </p:sp>
      </p:grpSp>
      <p:grpSp>
        <p:nvGrpSpPr>
          <p:cNvPr id="112" name="组合 111"/>
          <p:cNvGrpSpPr/>
          <p:nvPr/>
        </p:nvGrpSpPr>
        <p:grpSpPr>
          <a:xfrm>
            <a:off x="7425059" y="4331328"/>
            <a:ext cx="444094" cy="1671386"/>
            <a:chOff x="10869613" y="4216401"/>
            <a:chExt cx="369080" cy="1862138"/>
          </a:xfrm>
          <a:solidFill>
            <a:schemeClr val="accent2"/>
          </a:solidFill>
        </p:grpSpPr>
        <p:sp>
          <p:nvSpPr>
            <p:cNvPr id="113" name="Rectangle 36"/>
            <p:cNvSpPr>
              <a:spLocks noChangeArrowheads="1"/>
            </p:cNvSpPr>
            <p:nvPr/>
          </p:nvSpPr>
          <p:spPr bwMode="auto">
            <a:xfrm>
              <a:off x="10869613" y="4216401"/>
              <a:ext cx="322263"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114" name="TextBox 255"/>
            <p:cNvSpPr txBox="1"/>
            <p:nvPr/>
          </p:nvSpPr>
          <p:spPr>
            <a:xfrm>
              <a:off x="10880589"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制程检验科</a:t>
              </a:r>
              <a:endParaRPr lang="zh-CN" altLang="en-US" sz="1600" dirty="0">
                <a:solidFill>
                  <a:schemeClr val="accent1"/>
                </a:solidFill>
                <a:latin typeface="+mn-ea"/>
                <a:ea typeface="+mn-ea"/>
              </a:endParaRPr>
            </a:p>
          </p:txBody>
        </p:sp>
      </p:grpSp>
      <p:grpSp>
        <p:nvGrpSpPr>
          <p:cNvPr id="115" name="组合 114"/>
          <p:cNvGrpSpPr/>
          <p:nvPr/>
        </p:nvGrpSpPr>
        <p:grpSpPr>
          <a:xfrm>
            <a:off x="7912933" y="4331328"/>
            <a:ext cx="434942" cy="1671386"/>
            <a:chOff x="11291888" y="4216401"/>
            <a:chExt cx="361474" cy="1862138"/>
          </a:xfrm>
        </p:grpSpPr>
        <p:sp>
          <p:nvSpPr>
            <p:cNvPr id="116" name="Rectangle 37"/>
            <p:cNvSpPr>
              <a:spLocks noChangeArrowheads="1"/>
            </p:cNvSpPr>
            <p:nvPr/>
          </p:nvSpPr>
          <p:spPr bwMode="auto">
            <a:xfrm>
              <a:off x="11291888" y="4216401"/>
              <a:ext cx="322263" cy="1862138"/>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117" name="TextBox 256"/>
            <p:cNvSpPr txBox="1"/>
            <p:nvPr/>
          </p:nvSpPr>
          <p:spPr>
            <a:xfrm>
              <a:off x="11295258" y="4241652"/>
              <a:ext cx="358104" cy="1683085"/>
            </a:xfrm>
            <a:prstGeom prst="rect">
              <a:avLst/>
            </a:prstGeom>
            <a:noFill/>
          </p:spPr>
          <p:txBody>
            <a:bodyPr vert="eaVert" wrap="square" rtlCol="0">
              <a:spAutoFit/>
            </a:bodyPr>
            <a:lstStyle/>
            <a:p>
              <a:r>
                <a:rPr lang="zh-CN" altLang="en-US" sz="1600" dirty="0">
                  <a:solidFill>
                    <a:schemeClr val="accent1"/>
                  </a:solidFill>
                  <a:latin typeface="+mn-ea"/>
                  <a:ea typeface="+mn-ea"/>
                </a:rPr>
                <a:t>成品检验科</a:t>
              </a:r>
              <a:endParaRPr lang="zh-CN" altLang="en-US" sz="1600" dirty="0">
                <a:solidFill>
                  <a:schemeClr val="accent1"/>
                </a:solidFill>
                <a:latin typeface="+mn-ea"/>
                <a:ea typeface="+mn-ea"/>
              </a:endParaRPr>
            </a:p>
          </p:txBody>
        </p:sp>
      </p:grpSp>
      <p:grpSp>
        <p:nvGrpSpPr>
          <p:cNvPr id="118" name="组合 117"/>
          <p:cNvGrpSpPr/>
          <p:nvPr/>
        </p:nvGrpSpPr>
        <p:grpSpPr>
          <a:xfrm>
            <a:off x="8590215" y="3488951"/>
            <a:ext cx="946726" cy="848108"/>
            <a:chOff x="10606088" y="3516314"/>
            <a:chExt cx="881063" cy="704850"/>
          </a:xfrm>
        </p:grpSpPr>
        <p:sp>
          <p:nvSpPr>
            <p:cNvPr id="119" name="Line 84"/>
            <p:cNvSpPr>
              <a:spLocks noChangeShapeType="1"/>
            </p:cNvSpPr>
            <p:nvPr/>
          </p:nvSpPr>
          <p:spPr bwMode="auto">
            <a:xfrm>
              <a:off x="11044238" y="3516314"/>
              <a:ext cx="0" cy="27463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20" name="Line 85"/>
            <p:cNvSpPr>
              <a:spLocks noChangeShapeType="1"/>
            </p:cNvSpPr>
            <p:nvPr/>
          </p:nvSpPr>
          <p:spPr bwMode="auto">
            <a:xfrm flipH="1">
              <a:off x="10606088" y="3792539"/>
              <a:ext cx="881063"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21" name="Line 86"/>
            <p:cNvSpPr>
              <a:spLocks noChangeShapeType="1"/>
            </p:cNvSpPr>
            <p:nvPr/>
          </p:nvSpPr>
          <p:spPr bwMode="auto">
            <a:xfrm>
              <a:off x="10609263"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22" name="Line 87"/>
            <p:cNvSpPr>
              <a:spLocks noChangeShapeType="1"/>
            </p:cNvSpPr>
            <p:nvPr/>
          </p:nvSpPr>
          <p:spPr bwMode="auto">
            <a:xfrm>
              <a:off x="11044238"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23" name="Line 88"/>
            <p:cNvSpPr>
              <a:spLocks noChangeShapeType="1"/>
            </p:cNvSpPr>
            <p:nvPr/>
          </p:nvSpPr>
          <p:spPr bwMode="auto">
            <a:xfrm>
              <a:off x="11480800"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124" name="组合 123"/>
          <p:cNvGrpSpPr/>
          <p:nvPr/>
        </p:nvGrpSpPr>
        <p:grpSpPr>
          <a:xfrm>
            <a:off x="8389927" y="4331328"/>
            <a:ext cx="430887" cy="1671386"/>
            <a:chOff x="10444654" y="4216401"/>
            <a:chExt cx="358104" cy="1862138"/>
          </a:xfrm>
          <a:solidFill>
            <a:schemeClr val="accent2"/>
          </a:solidFill>
        </p:grpSpPr>
        <p:sp>
          <p:nvSpPr>
            <p:cNvPr id="125" name="Rectangle 35"/>
            <p:cNvSpPr>
              <a:spLocks noChangeArrowheads="1"/>
            </p:cNvSpPr>
            <p:nvPr/>
          </p:nvSpPr>
          <p:spPr bwMode="auto">
            <a:xfrm>
              <a:off x="10447338" y="4216401"/>
              <a:ext cx="320675"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126" name="TextBox 254"/>
            <p:cNvSpPr txBox="1"/>
            <p:nvPr/>
          </p:nvSpPr>
          <p:spPr>
            <a:xfrm>
              <a:off x="10444654"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生管科</a:t>
              </a:r>
              <a:endParaRPr lang="zh-CN" altLang="en-US" sz="1600" dirty="0">
                <a:solidFill>
                  <a:schemeClr val="accent1"/>
                </a:solidFill>
                <a:latin typeface="+mn-ea"/>
                <a:ea typeface="+mn-ea"/>
              </a:endParaRPr>
            </a:p>
          </p:txBody>
        </p:sp>
      </p:grpSp>
      <p:grpSp>
        <p:nvGrpSpPr>
          <p:cNvPr id="127" name="组合 126"/>
          <p:cNvGrpSpPr/>
          <p:nvPr/>
        </p:nvGrpSpPr>
        <p:grpSpPr>
          <a:xfrm>
            <a:off x="8837319" y="4331328"/>
            <a:ext cx="444094" cy="1671386"/>
            <a:chOff x="10869613" y="4216401"/>
            <a:chExt cx="369080" cy="1862138"/>
          </a:xfrm>
          <a:solidFill>
            <a:schemeClr val="accent2"/>
          </a:solidFill>
        </p:grpSpPr>
        <p:sp>
          <p:nvSpPr>
            <p:cNvPr id="128" name="Rectangle 36"/>
            <p:cNvSpPr>
              <a:spLocks noChangeArrowheads="1"/>
            </p:cNvSpPr>
            <p:nvPr/>
          </p:nvSpPr>
          <p:spPr bwMode="auto">
            <a:xfrm>
              <a:off x="10869613" y="4216401"/>
              <a:ext cx="322263"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129" name="TextBox 255"/>
            <p:cNvSpPr txBox="1"/>
            <p:nvPr/>
          </p:nvSpPr>
          <p:spPr>
            <a:xfrm>
              <a:off x="10880589"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采购科</a:t>
              </a:r>
              <a:endParaRPr lang="zh-CN" altLang="en-US" sz="1600" dirty="0">
                <a:solidFill>
                  <a:schemeClr val="accent1"/>
                </a:solidFill>
                <a:latin typeface="+mn-ea"/>
                <a:ea typeface="+mn-ea"/>
              </a:endParaRPr>
            </a:p>
          </p:txBody>
        </p:sp>
      </p:grpSp>
      <p:grpSp>
        <p:nvGrpSpPr>
          <p:cNvPr id="130" name="组合 129"/>
          <p:cNvGrpSpPr/>
          <p:nvPr/>
        </p:nvGrpSpPr>
        <p:grpSpPr>
          <a:xfrm>
            <a:off x="9325193" y="4331328"/>
            <a:ext cx="434942" cy="1671386"/>
            <a:chOff x="11291888" y="4216401"/>
            <a:chExt cx="361474" cy="1862138"/>
          </a:xfrm>
        </p:grpSpPr>
        <p:sp>
          <p:nvSpPr>
            <p:cNvPr id="131" name="Rectangle 37"/>
            <p:cNvSpPr>
              <a:spLocks noChangeArrowheads="1"/>
            </p:cNvSpPr>
            <p:nvPr/>
          </p:nvSpPr>
          <p:spPr bwMode="auto">
            <a:xfrm>
              <a:off x="11291888" y="4216401"/>
              <a:ext cx="322263" cy="1862138"/>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132" name="TextBox 256"/>
            <p:cNvSpPr txBox="1"/>
            <p:nvPr/>
          </p:nvSpPr>
          <p:spPr>
            <a:xfrm>
              <a:off x="11295258" y="4241652"/>
              <a:ext cx="358104" cy="1683085"/>
            </a:xfrm>
            <a:prstGeom prst="rect">
              <a:avLst/>
            </a:prstGeom>
            <a:noFill/>
          </p:spPr>
          <p:txBody>
            <a:bodyPr vert="eaVert" wrap="square" rtlCol="0">
              <a:spAutoFit/>
            </a:bodyPr>
            <a:lstStyle/>
            <a:p>
              <a:r>
                <a:rPr lang="zh-CN" altLang="en-US" sz="1600" dirty="0">
                  <a:solidFill>
                    <a:schemeClr val="accent1"/>
                  </a:solidFill>
                  <a:latin typeface="+mn-ea"/>
                  <a:ea typeface="+mn-ea"/>
                </a:rPr>
                <a:t>仓储科</a:t>
              </a:r>
              <a:endParaRPr lang="zh-CN" altLang="en-US" sz="1600" dirty="0">
                <a:solidFill>
                  <a:schemeClr val="accent1"/>
                </a:solidFill>
                <a:latin typeface="+mn-ea"/>
                <a:ea typeface="+mn-ea"/>
              </a:endParaRPr>
            </a:p>
          </p:txBody>
        </p:sp>
      </p:grpSp>
      <p:grpSp>
        <p:nvGrpSpPr>
          <p:cNvPr id="133" name="组合 132"/>
          <p:cNvGrpSpPr/>
          <p:nvPr/>
        </p:nvGrpSpPr>
        <p:grpSpPr>
          <a:xfrm>
            <a:off x="10303178" y="3488951"/>
            <a:ext cx="640443" cy="848108"/>
            <a:chOff x="10606088" y="3516314"/>
            <a:chExt cx="881063" cy="704850"/>
          </a:xfrm>
        </p:grpSpPr>
        <p:sp>
          <p:nvSpPr>
            <p:cNvPr id="134" name="Line 84"/>
            <p:cNvSpPr>
              <a:spLocks noChangeShapeType="1"/>
            </p:cNvSpPr>
            <p:nvPr/>
          </p:nvSpPr>
          <p:spPr bwMode="auto">
            <a:xfrm>
              <a:off x="11044238" y="3516314"/>
              <a:ext cx="0" cy="274638"/>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35" name="Line 85"/>
            <p:cNvSpPr>
              <a:spLocks noChangeShapeType="1"/>
            </p:cNvSpPr>
            <p:nvPr/>
          </p:nvSpPr>
          <p:spPr bwMode="auto">
            <a:xfrm flipH="1">
              <a:off x="10606088" y="3792539"/>
              <a:ext cx="881063" cy="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36" name="Line 86"/>
            <p:cNvSpPr>
              <a:spLocks noChangeShapeType="1"/>
            </p:cNvSpPr>
            <p:nvPr/>
          </p:nvSpPr>
          <p:spPr bwMode="auto">
            <a:xfrm>
              <a:off x="10609263"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sp>
          <p:nvSpPr>
            <p:cNvPr id="137" name="Line 88"/>
            <p:cNvSpPr>
              <a:spLocks noChangeShapeType="1"/>
            </p:cNvSpPr>
            <p:nvPr/>
          </p:nvSpPr>
          <p:spPr bwMode="auto">
            <a:xfrm>
              <a:off x="11480800" y="3789364"/>
              <a:ext cx="0" cy="431800"/>
            </a:xfrm>
            <a:prstGeom prst="line">
              <a:avLst/>
            </a:prstGeom>
            <a:solidFill>
              <a:schemeClr val="bg1"/>
            </a:solidFill>
            <a:ln w="12700" cap="flat">
              <a:solidFill>
                <a:schemeClr val="accent1"/>
              </a:solidFill>
              <a:prstDash val="solid"/>
              <a:miter lim="800000"/>
            </a:ln>
          </p:spPr>
          <p:txBody>
            <a:bodyPr vert="horz" wrap="square" lIns="91440" tIns="45720" rIns="91440" bIns="45720" numCol="1" anchor="t" anchorCtr="0" compatLnSpc="1"/>
            <a:lstStyle/>
            <a:p>
              <a:endParaRPr lang="zh-CN" altLang="en-US" sz="2000"/>
            </a:p>
          </p:txBody>
        </p:sp>
      </p:grpSp>
      <p:grpSp>
        <p:nvGrpSpPr>
          <p:cNvPr id="138" name="组合 137"/>
          <p:cNvGrpSpPr/>
          <p:nvPr/>
        </p:nvGrpSpPr>
        <p:grpSpPr>
          <a:xfrm>
            <a:off x="10114640" y="4331328"/>
            <a:ext cx="430887" cy="1671386"/>
            <a:chOff x="10444654" y="4216401"/>
            <a:chExt cx="358104" cy="1862138"/>
          </a:xfrm>
          <a:solidFill>
            <a:schemeClr val="accent2"/>
          </a:solidFill>
        </p:grpSpPr>
        <p:sp>
          <p:nvSpPr>
            <p:cNvPr id="139" name="Rectangle 35"/>
            <p:cNvSpPr>
              <a:spLocks noChangeArrowheads="1"/>
            </p:cNvSpPr>
            <p:nvPr/>
          </p:nvSpPr>
          <p:spPr bwMode="auto">
            <a:xfrm>
              <a:off x="10447338" y="4216401"/>
              <a:ext cx="320675" cy="1862138"/>
            </a:xfrm>
            <a:prstGeom prst="rect">
              <a:avLst/>
            </a:prstGeom>
            <a:grp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solidFill>
                  <a:schemeClr val="accent1"/>
                </a:solidFill>
              </a:endParaRPr>
            </a:p>
          </p:txBody>
        </p:sp>
        <p:sp>
          <p:nvSpPr>
            <p:cNvPr id="140" name="TextBox 254"/>
            <p:cNvSpPr txBox="1"/>
            <p:nvPr/>
          </p:nvSpPr>
          <p:spPr>
            <a:xfrm>
              <a:off x="10444654" y="4241652"/>
              <a:ext cx="358104" cy="1683085"/>
            </a:xfrm>
            <a:prstGeom prst="rect">
              <a:avLst/>
            </a:prstGeom>
            <a:noFill/>
            <a:ln>
              <a:noFill/>
            </a:ln>
          </p:spPr>
          <p:txBody>
            <a:bodyPr vert="eaVert" wrap="square" rtlCol="0">
              <a:spAutoFit/>
            </a:bodyPr>
            <a:lstStyle/>
            <a:p>
              <a:r>
                <a:rPr lang="zh-CN" altLang="en-US" sz="1600" dirty="0">
                  <a:solidFill>
                    <a:schemeClr val="accent1"/>
                  </a:solidFill>
                  <a:latin typeface="+mn-ea"/>
                  <a:ea typeface="+mn-ea"/>
                </a:rPr>
                <a:t>会计</a:t>
              </a:r>
              <a:endParaRPr lang="zh-CN" altLang="en-US" sz="1600" dirty="0">
                <a:solidFill>
                  <a:schemeClr val="accent1"/>
                </a:solidFill>
                <a:latin typeface="+mn-ea"/>
                <a:ea typeface="+mn-ea"/>
              </a:endParaRPr>
            </a:p>
          </p:txBody>
        </p:sp>
      </p:grpSp>
      <p:grpSp>
        <p:nvGrpSpPr>
          <p:cNvPr id="141" name="组合 140"/>
          <p:cNvGrpSpPr/>
          <p:nvPr/>
        </p:nvGrpSpPr>
        <p:grpSpPr>
          <a:xfrm>
            <a:off x="10772707" y="4331328"/>
            <a:ext cx="434942" cy="1671386"/>
            <a:chOff x="11291888" y="4216401"/>
            <a:chExt cx="361474" cy="1862138"/>
          </a:xfrm>
        </p:grpSpPr>
        <p:sp>
          <p:nvSpPr>
            <p:cNvPr id="142" name="Rectangle 37"/>
            <p:cNvSpPr>
              <a:spLocks noChangeArrowheads="1"/>
            </p:cNvSpPr>
            <p:nvPr/>
          </p:nvSpPr>
          <p:spPr bwMode="auto">
            <a:xfrm>
              <a:off x="11291888" y="4216401"/>
              <a:ext cx="322263" cy="1862138"/>
            </a:xfrm>
            <a:prstGeom prst="rect">
              <a:avLst/>
            </a:prstGeom>
            <a:solidFill>
              <a:schemeClr val="accent2"/>
            </a:solidFill>
            <a:ln w="12700" cap="flat">
              <a:solidFill>
                <a:schemeClr val="accent3"/>
              </a:solidFill>
              <a:prstDash val="solid"/>
              <a:miter lim="800000"/>
            </a:ln>
          </p:spPr>
          <p:txBody>
            <a:bodyPr vert="horz" wrap="square" lIns="91440" tIns="45720" rIns="91440" bIns="45720" numCol="1" anchor="t" anchorCtr="0" compatLnSpc="1"/>
            <a:lstStyle/>
            <a:p>
              <a:endParaRPr lang="zh-CN" altLang="en-US" sz="2000"/>
            </a:p>
          </p:txBody>
        </p:sp>
        <p:sp>
          <p:nvSpPr>
            <p:cNvPr id="143" name="TextBox 256"/>
            <p:cNvSpPr txBox="1"/>
            <p:nvPr/>
          </p:nvSpPr>
          <p:spPr>
            <a:xfrm>
              <a:off x="11295258" y="4241652"/>
              <a:ext cx="358104" cy="1683085"/>
            </a:xfrm>
            <a:prstGeom prst="rect">
              <a:avLst/>
            </a:prstGeom>
            <a:noFill/>
          </p:spPr>
          <p:txBody>
            <a:bodyPr vert="eaVert" wrap="square" rtlCol="0">
              <a:spAutoFit/>
            </a:bodyPr>
            <a:lstStyle/>
            <a:p>
              <a:r>
                <a:rPr lang="zh-CN" altLang="en-US" sz="1600" dirty="0">
                  <a:solidFill>
                    <a:schemeClr val="accent1"/>
                  </a:solidFill>
                  <a:latin typeface="+mn-ea"/>
                  <a:ea typeface="+mn-ea"/>
                </a:rPr>
                <a:t>出纳</a:t>
              </a:r>
              <a:endParaRPr lang="zh-CN" altLang="en-US" sz="1600" dirty="0">
                <a:solidFill>
                  <a:schemeClr val="accent1"/>
                </a:solidFill>
                <a:latin typeface="+mn-ea"/>
                <a:ea typeface="+mn-ea"/>
              </a:endParaRPr>
            </a:p>
          </p:txBody>
        </p:sp>
      </p:gr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bwMode="auto">
          <a:xfrm>
            <a:off x="581686" y="1270701"/>
            <a:ext cx="3264711" cy="720080"/>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发展历程</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Line 5"/>
          <p:cNvSpPr>
            <a:spLocks noChangeShapeType="1"/>
          </p:cNvSpPr>
          <p:nvPr/>
        </p:nvSpPr>
        <p:spPr bwMode="auto">
          <a:xfrm>
            <a:off x="2090098" y="2354983"/>
            <a:ext cx="0" cy="4503017"/>
          </a:xfrm>
          <a:prstGeom prst="line">
            <a:avLst/>
          </a:prstGeom>
          <a:noFill/>
          <a:ln w="28575"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7" name="组合 6"/>
          <p:cNvGrpSpPr/>
          <p:nvPr/>
        </p:nvGrpSpPr>
        <p:grpSpPr>
          <a:xfrm>
            <a:off x="1784504" y="2685140"/>
            <a:ext cx="611187" cy="595312"/>
            <a:chOff x="1763713" y="3220017"/>
            <a:chExt cx="611187" cy="595312"/>
          </a:xfrm>
        </p:grpSpPr>
        <p:sp>
          <p:nvSpPr>
            <p:cNvPr id="9"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12"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4" name="TextBox 8"/>
          <p:cNvSpPr txBox="1"/>
          <p:nvPr/>
        </p:nvSpPr>
        <p:spPr>
          <a:xfrm>
            <a:off x="950153" y="1317579"/>
            <a:ext cx="2315102" cy="646331"/>
          </a:xfrm>
          <a:prstGeom prst="rect">
            <a:avLst/>
          </a:prstGeom>
          <a:noFill/>
        </p:spPr>
        <p:txBody>
          <a:bodyPr wrap="square" rtlCol="0">
            <a:spAutoFit/>
          </a:bodyPr>
          <a:lstStyle/>
          <a:p>
            <a:pPr algn="ctr"/>
            <a:r>
              <a:rPr lang="zh-CN" altLang="en-US" sz="3600" b="1" dirty="0">
                <a:solidFill>
                  <a:schemeClr val="accent2"/>
                </a:solidFill>
                <a:latin typeface="+mj-ea"/>
                <a:ea typeface="+mj-ea"/>
              </a:rPr>
              <a:t>发展历程</a:t>
            </a:r>
            <a:endParaRPr lang="zh-CN" altLang="en-US" sz="3600" b="1" dirty="0">
              <a:solidFill>
                <a:schemeClr val="accent2"/>
              </a:solidFill>
              <a:latin typeface="+mj-ea"/>
              <a:ea typeface="+mj-ea"/>
            </a:endParaRPr>
          </a:p>
        </p:txBody>
      </p:sp>
      <p:sp>
        <p:nvSpPr>
          <p:cNvPr id="15" name="Freeform 5"/>
          <p:cNvSpPr/>
          <p:nvPr/>
        </p:nvSpPr>
        <p:spPr bwMode="auto">
          <a:xfrm>
            <a:off x="1983423" y="2076838"/>
            <a:ext cx="219075" cy="192088"/>
          </a:xfrm>
          <a:custGeom>
            <a:avLst/>
            <a:gdLst>
              <a:gd name="T0" fmla="*/ 208 w 416"/>
              <a:gd name="T1" fmla="*/ 361 h 361"/>
              <a:gd name="T2" fmla="*/ 312 w 416"/>
              <a:gd name="T3" fmla="*/ 181 h 361"/>
              <a:gd name="T4" fmla="*/ 416 w 416"/>
              <a:gd name="T5" fmla="*/ 0 h 361"/>
              <a:gd name="T6" fmla="*/ 208 w 416"/>
              <a:gd name="T7" fmla="*/ 0 h 361"/>
              <a:gd name="T8" fmla="*/ 0 w 416"/>
              <a:gd name="T9" fmla="*/ 0 h 361"/>
              <a:gd name="T10" fmla="*/ 104 w 416"/>
              <a:gd name="T11" fmla="*/ 181 h 361"/>
              <a:gd name="T12" fmla="*/ 208 w 416"/>
              <a:gd name="T13" fmla="*/ 361 h 361"/>
            </a:gdLst>
            <a:ahLst/>
            <a:cxnLst>
              <a:cxn ang="0">
                <a:pos x="T0" y="T1"/>
              </a:cxn>
              <a:cxn ang="0">
                <a:pos x="T2" y="T3"/>
              </a:cxn>
              <a:cxn ang="0">
                <a:pos x="T4" y="T5"/>
              </a:cxn>
              <a:cxn ang="0">
                <a:pos x="T6" y="T7"/>
              </a:cxn>
              <a:cxn ang="0">
                <a:pos x="T8" y="T9"/>
              </a:cxn>
              <a:cxn ang="0">
                <a:pos x="T10" y="T11"/>
              </a:cxn>
              <a:cxn ang="0">
                <a:pos x="T12" y="T13"/>
              </a:cxn>
            </a:cxnLst>
            <a:rect l="0" t="0" r="r" b="b"/>
            <a:pathLst>
              <a:path w="416" h="361">
                <a:moveTo>
                  <a:pt x="208" y="361"/>
                </a:moveTo>
                <a:lnTo>
                  <a:pt x="312" y="181"/>
                </a:lnTo>
                <a:lnTo>
                  <a:pt x="416" y="0"/>
                </a:lnTo>
                <a:lnTo>
                  <a:pt x="208" y="0"/>
                </a:lnTo>
                <a:lnTo>
                  <a:pt x="0" y="0"/>
                </a:lnTo>
                <a:lnTo>
                  <a:pt x="104" y="181"/>
                </a:lnTo>
                <a:lnTo>
                  <a:pt x="208" y="361"/>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6" name="Text Box 18"/>
          <p:cNvSpPr txBox="1">
            <a:spLocks noChangeArrowheads="1"/>
          </p:cNvSpPr>
          <p:nvPr/>
        </p:nvSpPr>
        <p:spPr bwMode="auto">
          <a:xfrm>
            <a:off x="2419126" y="2653859"/>
            <a:ext cx="671377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a:latin typeface="微软雅黑" panose="020B0503020204020204" pitchFamily="34" charset="-122"/>
                <a:ea typeface="微软雅黑" panose="020B0503020204020204" pitchFamily="34" charset="-122"/>
              </a:defRPr>
            </a:lvl1pPr>
          </a:lstStyle>
          <a:p>
            <a:r>
              <a:rPr lang="zh-CN" altLang="en-US" sz="1600" dirty="0">
                <a:solidFill>
                  <a:schemeClr val="accent1"/>
                </a:solidFill>
              </a:rPr>
              <a:t>开发并生产某某产品、单相电机 。 在国内最早设计制作 P4560 系列电脑水冷系统循环泵。</a:t>
            </a:r>
            <a:endParaRPr lang="zh-CN" altLang="en-US" sz="1600" dirty="0">
              <a:solidFill>
                <a:schemeClr val="accent1"/>
              </a:solidFill>
            </a:endParaRPr>
          </a:p>
        </p:txBody>
      </p:sp>
      <p:sp>
        <p:nvSpPr>
          <p:cNvPr id="17" name="矩形 16"/>
          <p:cNvSpPr/>
          <p:nvPr/>
        </p:nvSpPr>
        <p:spPr>
          <a:xfrm>
            <a:off x="596635" y="2832267"/>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2004</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784504" y="3489097"/>
            <a:ext cx="611187" cy="595312"/>
            <a:chOff x="1763713" y="3220017"/>
            <a:chExt cx="611187" cy="595312"/>
          </a:xfrm>
        </p:grpSpPr>
        <p:sp>
          <p:nvSpPr>
            <p:cNvPr id="19"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20"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21" name="Text Box 18"/>
          <p:cNvSpPr txBox="1">
            <a:spLocks noChangeArrowheads="1"/>
          </p:cNvSpPr>
          <p:nvPr/>
        </p:nvSpPr>
        <p:spPr bwMode="auto">
          <a:xfrm>
            <a:off x="2419126" y="3608745"/>
            <a:ext cx="6713771"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研发出某某二代产品。</a:t>
            </a:r>
            <a:endParaRPr lang="zh-CN" altLang="en-US" dirty="0"/>
          </a:p>
        </p:txBody>
      </p:sp>
      <p:sp>
        <p:nvSpPr>
          <p:cNvPr id="22" name="矩形 21"/>
          <p:cNvSpPr/>
          <p:nvPr/>
        </p:nvSpPr>
        <p:spPr>
          <a:xfrm>
            <a:off x="596635" y="3636224"/>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2005</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784504" y="4377862"/>
            <a:ext cx="611187" cy="595312"/>
            <a:chOff x="1763713" y="3220017"/>
            <a:chExt cx="611187" cy="595312"/>
          </a:xfrm>
        </p:grpSpPr>
        <p:sp>
          <p:nvSpPr>
            <p:cNvPr id="24"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25"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26" name="Text Box 18"/>
          <p:cNvSpPr txBox="1">
            <a:spLocks noChangeArrowheads="1"/>
          </p:cNvSpPr>
          <p:nvPr/>
        </p:nvSpPr>
        <p:spPr bwMode="auto">
          <a:xfrm>
            <a:off x="2419126" y="4468435"/>
            <a:ext cx="6713771"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研发出P45,P60 系列某某产品应用于激光冷水机与即热式热水器产品。</a:t>
            </a:r>
            <a:endParaRPr lang="zh-CN" altLang="en-US" dirty="0"/>
          </a:p>
        </p:txBody>
      </p:sp>
      <p:sp>
        <p:nvSpPr>
          <p:cNvPr id="27" name="矩形 26"/>
          <p:cNvSpPr/>
          <p:nvPr/>
        </p:nvSpPr>
        <p:spPr>
          <a:xfrm>
            <a:off x="596635" y="4492944"/>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2006</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784504" y="5443604"/>
            <a:ext cx="611187" cy="595312"/>
            <a:chOff x="1763713" y="3220017"/>
            <a:chExt cx="611187" cy="595312"/>
          </a:xfrm>
        </p:grpSpPr>
        <p:sp>
          <p:nvSpPr>
            <p:cNvPr id="29"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30"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31" name="Text Box 18"/>
          <p:cNvSpPr txBox="1">
            <a:spLocks noChangeArrowheads="1"/>
          </p:cNvSpPr>
          <p:nvPr/>
        </p:nvSpPr>
        <p:spPr bwMode="auto">
          <a:xfrm>
            <a:off x="2419126" y="5429784"/>
            <a:ext cx="6713771"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与中国医学科学院直属 “ 北京阜外医院 ” 合作研发第一台国产替代人工心脏的血泵及控制系统，弥补国内空白。</a:t>
            </a:r>
            <a:endParaRPr lang="zh-CN" altLang="en-US" dirty="0"/>
          </a:p>
        </p:txBody>
      </p:sp>
      <p:sp>
        <p:nvSpPr>
          <p:cNvPr id="32" name="矩形 31"/>
          <p:cNvSpPr/>
          <p:nvPr/>
        </p:nvSpPr>
        <p:spPr>
          <a:xfrm>
            <a:off x="596635" y="5537267"/>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2007</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rotWithShape="1">
          <a:blip r:embed="rId1" cstate="print">
            <a:extLst>
              <a:ext uri="{28A0092B-C50C-407E-A947-70E740481C1C}">
                <a14:useLocalDpi xmlns:a14="http://schemas.microsoft.com/office/drawing/2010/main" val="0"/>
              </a:ext>
            </a:extLst>
          </a:blip>
          <a:srcRect l="12148" r="11569"/>
          <a:stretch>
            <a:fillRect/>
          </a:stretch>
        </p:blipFill>
        <p:spPr>
          <a:xfrm>
            <a:off x="9338741" y="2286844"/>
            <a:ext cx="2177084" cy="1903579"/>
          </a:xfrm>
          <a:prstGeom prst="rect">
            <a:avLst/>
          </a:prstGeom>
        </p:spPr>
      </p:pic>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l="18427" r="15431" b="4731"/>
          <a:stretch>
            <a:fillRect/>
          </a:stretch>
        </p:blipFill>
        <p:spPr>
          <a:xfrm>
            <a:off x="9338740" y="4519684"/>
            <a:ext cx="2177084" cy="1840491"/>
          </a:xfrm>
          <a:prstGeom prst="rect">
            <a:avLst/>
          </a:prstGeom>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400" fill="hold"/>
                                        <p:tgtEl>
                                          <p:spTgt spid="14"/>
                                        </p:tgtEl>
                                        <p:attrNameLst>
                                          <p:attrName>ppt_w</p:attrName>
                                        </p:attrNameLst>
                                      </p:cBhvr>
                                      <p:tavLst>
                                        <p:tav tm="0">
                                          <p:val>
                                            <p:fltVal val="0"/>
                                          </p:val>
                                        </p:tav>
                                        <p:tav tm="100000">
                                          <p:val>
                                            <p:strVal val="#ppt_w"/>
                                          </p:val>
                                        </p:tav>
                                      </p:tavLst>
                                    </p:anim>
                                    <p:anim calcmode="lin" valueType="num">
                                      <p:cBhvr>
                                        <p:cTn id="15" dur="400" fill="hold"/>
                                        <p:tgtEl>
                                          <p:spTgt spid="14"/>
                                        </p:tgtEl>
                                        <p:attrNameLst>
                                          <p:attrName>ppt_h</p:attrName>
                                        </p:attrNameLst>
                                      </p:cBhvr>
                                      <p:tavLst>
                                        <p:tav tm="0">
                                          <p:val>
                                            <p:fltVal val="0"/>
                                          </p:val>
                                        </p:tav>
                                        <p:tav tm="100000">
                                          <p:val>
                                            <p:strVal val="#ppt_h"/>
                                          </p:val>
                                        </p:tav>
                                      </p:tavLst>
                                    </p:anim>
                                    <p:anim calcmode="lin" valueType="num">
                                      <p:cBhvr>
                                        <p:cTn id="16" dur="400" fill="hold"/>
                                        <p:tgtEl>
                                          <p:spTgt spid="14"/>
                                        </p:tgtEl>
                                        <p:attrNameLst>
                                          <p:attrName>style.rotation</p:attrName>
                                        </p:attrNameLst>
                                      </p:cBhvr>
                                      <p:tavLst>
                                        <p:tav tm="0">
                                          <p:val>
                                            <p:fltVal val="90"/>
                                          </p:val>
                                        </p:tav>
                                        <p:tav tm="100000">
                                          <p:val>
                                            <p:fltVal val="0"/>
                                          </p:val>
                                        </p:tav>
                                      </p:tavLst>
                                    </p:anim>
                                    <p:animEffect transition="in" filter="fade">
                                      <p:cBhvr>
                                        <p:cTn id="17" dur="400"/>
                                        <p:tgtEl>
                                          <p:spTgt spid="14"/>
                                        </p:tgtEl>
                                      </p:cBhvr>
                                    </p:animEffect>
                                  </p:childTnLst>
                                </p:cTn>
                              </p:par>
                            </p:childTnLst>
                          </p:cTn>
                        </p:par>
                        <p:par>
                          <p:cTn id="18" fill="hold">
                            <p:stCondLst>
                              <p:cond delay="1000"/>
                            </p:stCondLst>
                            <p:childTnLst>
                              <p:par>
                                <p:cTn id="19" presetID="12" presetClass="entr" presetSubtype="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300"/>
                                        <p:tgtEl>
                                          <p:spTgt spid="15"/>
                                        </p:tgtEl>
                                        <p:attrNameLst>
                                          <p:attrName>ppt_y</p:attrName>
                                        </p:attrNameLst>
                                      </p:cBhvr>
                                      <p:tavLst>
                                        <p:tav tm="0">
                                          <p:val>
                                            <p:strVal val="#ppt_y-#ppt_h*1.125000"/>
                                          </p:val>
                                        </p:tav>
                                        <p:tav tm="100000">
                                          <p:val>
                                            <p:strVal val="#ppt_y"/>
                                          </p:val>
                                        </p:tav>
                                      </p:tavLst>
                                    </p:anim>
                                    <p:animEffect transition="in" filter="wipe(down)">
                                      <p:cBhvr>
                                        <p:cTn id="22" dur="300"/>
                                        <p:tgtEl>
                                          <p:spTgt spid="15"/>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childTnLst>
                          </p:cTn>
                        </p:par>
                        <p:par>
                          <p:cTn id="41" fill="hold">
                            <p:stCondLst>
                              <p:cond delay="3500"/>
                            </p:stCondLst>
                            <p:childTnLst>
                              <p:par>
                                <p:cTn id="42" presetID="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0-#ppt_w/2"/>
                                          </p:val>
                                        </p:tav>
                                        <p:tav tm="100000">
                                          <p:val>
                                            <p:strVal val="#ppt_x"/>
                                          </p:val>
                                        </p:tav>
                                      </p:tavLst>
                                    </p:anim>
                                    <p:anim calcmode="lin" valueType="num">
                                      <p:cBhvr additive="base">
                                        <p:cTn id="45" dur="500" fill="hold"/>
                                        <p:tgtEl>
                                          <p:spTgt spid="27"/>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up)">
                                      <p:cBhvr>
                                        <p:cTn id="49" dur="500"/>
                                        <p:tgtEl>
                                          <p:spTgt spid="26"/>
                                        </p:tgtEl>
                                      </p:cBhvr>
                                    </p:animEffect>
                                  </p:childTnLst>
                                </p:cTn>
                              </p:par>
                            </p:childTnLst>
                          </p:cTn>
                        </p:par>
                        <p:par>
                          <p:cTn id="50" fill="hold">
                            <p:stCondLst>
                              <p:cond delay="4500"/>
                            </p:stCondLst>
                            <p:childTnLst>
                              <p:par>
                                <p:cTn id="51" presetID="2" presetClass="entr" presetSubtype="8"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0-#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22" presetClass="entr" presetSubtype="1"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up)">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animBg="1"/>
      <p:bldP spid="16" grpId="0"/>
      <p:bldP spid="17" grpId="0" animBg="1"/>
      <p:bldP spid="21" grpId="0"/>
      <p:bldP spid="22" grpId="0" animBg="1"/>
      <p:bldP spid="26" grpId="0"/>
      <p:bldP spid="27" grpId="0" animBg="1"/>
      <p:bldP spid="31" grpId="0"/>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Line 5"/>
          <p:cNvSpPr>
            <a:spLocks noChangeShapeType="1"/>
          </p:cNvSpPr>
          <p:nvPr/>
        </p:nvSpPr>
        <p:spPr bwMode="auto">
          <a:xfrm>
            <a:off x="2090098" y="0"/>
            <a:ext cx="0" cy="6550845"/>
          </a:xfrm>
          <a:prstGeom prst="line">
            <a:avLst/>
          </a:prstGeom>
          <a:noFill/>
          <a:ln w="28575" cap="flat">
            <a:solidFill>
              <a:schemeClr val="accent1"/>
            </a:solidFill>
            <a:prstDash val="solid"/>
            <a:miter lim="800000"/>
            <a:tail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43" name="组合 42"/>
          <p:cNvGrpSpPr/>
          <p:nvPr/>
        </p:nvGrpSpPr>
        <p:grpSpPr>
          <a:xfrm>
            <a:off x="1784504" y="409680"/>
            <a:ext cx="611187" cy="595312"/>
            <a:chOff x="1763713" y="3220017"/>
            <a:chExt cx="611187" cy="595312"/>
          </a:xfrm>
        </p:grpSpPr>
        <p:sp>
          <p:nvSpPr>
            <p:cNvPr id="44"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45"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46" name="Text Box 18"/>
          <p:cNvSpPr txBox="1">
            <a:spLocks noChangeArrowheads="1"/>
          </p:cNvSpPr>
          <p:nvPr/>
        </p:nvSpPr>
        <p:spPr bwMode="auto">
          <a:xfrm>
            <a:off x="2409601" y="420217"/>
            <a:ext cx="6623548"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直流无刷水泵开始相继与国内冷水机厂家配套，并与阿里斯顿等东南亚家电厂商合作。</a:t>
            </a:r>
            <a:endParaRPr lang="zh-CN" altLang="en-US" dirty="0"/>
          </a:p>
        </p:txBody>
      </p:sp>
      <p:sp>
        <p:nvSpPr>
          <p:cNvPr id="47" name="矩形 46"/>
          <p:cNvSpPr/>
          <p:nvPr/>
        </p:nvSpPr>
        <p:spPr>
          <a:xfrm>
            <a:off x="596635" y="556807"/>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2008</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784504" y="1351448"/>
            <a:ext cx="611187" cy="595312"/>
            <a:chOff x="1763713" y="3220017"/>
            <a:chExt cx="611187" cy="595312"/>
          </a:xfrm>
        </p:grpSpPr>
        <p:sp>
          <p:nvSpPr>
            <p:cNvPr id="49"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50"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51" name="Text Box 18"/>
          <p:cNvSpPr txBox="1">
            <a:spLocks noChangeArrowheads="1"/>
          </p:cNvSpPr>
          <p:nvPr/>
        </p:nvSpPr>
        <p:spPr bwMode="auto">
          <a:xfrm>
            <a:off x="2409601" y="1322001"/>
            <a:ext cx="6623548"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专注于冷水机组冷却增压泵，快热式热水器增压泵，太阳能循环泵方面产品系列化研发与生产。并于美的、海尔、 JOVEN 、ALPHA等国内外大型电器厂商合作。</a:t>
            </a:r>
            <a:endParaRPr lang="zh-CN" altLang="en-US" dirty="0"/>
          </a:p>
        </p:txBody>
      </p:sp>
      <p:sp>
        <p:nvSpPr>
          <p:cNvPr id="52" name="矩形 51"/>
          <p:cNvSpPr/>
          <p:nvPr/>
        </p:nvSpPr>
        <p:spPr>
          <a:xfrm>
            <a:off x="596635" y="1498575"/>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2010</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1784504" y="2524722"/>
            <a:ext cx="611187" cy="595312"/>
            <a:chOff x="1763713" y="3220017"/>
            <a:chExt cx="611187" cy="595312"/>
          </a:xfrm>
        </p:grpSpPr>
        <p:sp>
          <p:nvSpPr>
            <p:cNvPr id="54"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55"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56" name="Text Box 18"/>
          <p:cNvSpPr txBox="1">
            <a:spLocks noChangeArrowheads="1"/>
          </p:cNvSpPr>
          <p:nvPr/>
        </p:nvSpPr>
        <p:spPr bwMode="auto">
          <a:xfrm>
            <a:off x="2409601" y="2615295"/>
            <a:ext cx="6623548"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开发新风机电机，空气清新机电机应用于家庭空气净化器产品，与百朗电气集团等家电厂商合作。</a:t>
            </a:r>
            <a:endParaRPr lang="zh-CN" altLang="en-US" dirty="0"/>
          </a:p>
        </p:txBody>
      </p:sp>
      <p:sp>
        <p:nvSpPr>
          <p:cNvPr id="57" name="矩形 56"/>
          <p:cNvSpPr/>
          <p:nvPr/>
        </p:nvSpPr>
        <p:spPr>
          <a:xfrm>
            <a:off x="596635" y="2671849"/>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2011</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1784504" y="3553775"/>
            <a:ext cx="611187" cy="595312"/>
            <a:chOff x="1763713" y="3220017"/>
            <a:chExt cx="611187" cy="595312"/>
          </a:xfrm>
        </p:grpSpPr>
        <p:sp>
          <p:nvSpPr>
            <p:cNvPr id="59"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60"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61" name="Text Box 18"/>
          <p:cNvSpPr txBox="1">
            <a:spLocks noChangeArrowheads="1"/>
          </p:cNvSpPr>
          <p:nvPr/>
        </p:nvSpPr>
        <p:spPr bwMode="auto">
          <a:xfrm>
            <a:off x="2409601" y="3539955"/>
            <a:ext cx="6623548"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独立成立 “ 北京市未名电子有限公司 ” 并开发 5KW 燃油驻车加热器循环泵 ， 替代进口德国同</a:t>
            </a:r>
            <a:r>
              <a:rPr lang="zh-CN" altLang="en-US" dirty="0">
                <a:sym typeface="Arial" panose="020B0604020202020204" pitchFamily="34" charset="0"/>
              </a:rPr>
              <a:t>类</a:t>
            </a:r>
            <a:r>
              <a:rPr lang="zh-CN" altLang="en-US" dirty="0"/>
              <a:t>泵，同年通过</a:t>
            </a:r>
            <a:r>
              <a:rPr lang="en-US" altLang="zh-CN" dirty="0"/>
              <a:t>ISO9001</a:t>
            </a:r>
            <a:r>
              <a:rPr lang="zh-CN" altLang="en-US" dirty="0"/>
              <a:t>质量体系认证。</a:t>
            </a:r>
            <a:endParaRPr lang="zh-CN" altLang="en-US" dirty="0"/>
          </a:p>
        </p:txBody>
      </p:sp>
      <p:sp>
        <p:nvSpPr>
          <p:cNvPr id="62" name="矩形 61"/>
          <p:cNvSpPr/>
          <p:nvPr/>
        </p:nvSpPr>
        <p:spPr>
          <a:xfrm>
            <a:off x="596635" y="3700902"/>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2012</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1784504" y="4700187"/>
            <a:ext cx="611187" cy="595312"/>
            <a:chOff x="1763713" y="3220017"/>
            <a:chExt cx="611187" cy="595312"/>
          </a:xfrm>
        </p:grpSpPr>
        <p:sp>
          <p:nvSpPr>
            <p:cNvPr id="64"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65"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66" name="Text Box 18"/>
          <p:cNvSpPr txBox="1">
            <a:spLocks noChangeArrowheads="1"/>
          </p:cNvSpPr>
          <p:nvPr/>
        </p:nvSpPr>
        <p:spPr bwMode="auto">
          <a:xfrm>
            <a:off x="2409601" y="4868120"/>
            <a:ext cx="6623548"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成功申请静音水泵专利证书。</a:t>
            </a:r>
            <a:endParaRPr lang="zh-CN" altLang="en-US" dirty="0"/>
          </a:p>
        </p:txBody>
      </p:sp>
      <p:sp>
        <p:nvSpPr>
          <p:cNvPr id="67" name="矩形 66"/>
          <p:cNvSpPr/>
          <p:nvPr/>
        </p:nvSpPr>
        <p:spPr>
          <a:xfrm>
            <a:off x="596635" y="4847314"/>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2013</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1784504" y="5491757"/>
            <a:ext cx="611187" cy="595312"/>
            <a:chOff x="1763713" y="3220017"/>
            <a:chExt cx="611187" cy="595312"/>
          </a:xfrm>
        </p:grpSpPr>
        <p:sp>
          <p:nvSpPr>
            <p:cNvPr id="69" name="Oval 6"/>
            <p:cNvSpPr>
              <a:spLocks noChangeArrowheads="1"/>
            </p:cNvSpPr>
            <p:nvPr/>
          </p:nvSpPr>
          <p:spPr bwMode="auto">
            <a:xfrm>
              <a:off x="1763713" y="3220017"/>
              <a:ext cx="611187" cy="595312"/>
            </a:xfrm>
            <a:prstGeom prst="ellipse">
              <a:avLst/>
            </a:prstGeom>
            <a:solidFill>
              <a:schemeClr val="tx2"/>
            </a:solidFill>
            <a:ln w="38100">
              <a:solidFill>
                <a:schemeClr val="accent2"/>
              </a:solidFill>
            </a:ln>
          </p:spPr>
          <p:txBody>
            <a:bodyPr vert="horz" wrap="square" lIns="91440" tIns="45720" rIns="91440" bIns="45720" numCol="1" anchor="t" anchorCtr="0" compatLnSpc="1"/>
            <a:lstStyle/>
            <a:p>
              <a:endParaRPr lang="zh-CN" altLang="en-US"/>
            </a:p>
          </p:txBody>
        </p:sp>
        <p:sp>
          <p:nvSpPr>
            <p:cNvPr id="70" name="Freeform 7"/>
            <p:cNvSpPr>
              <a:spLocks noEditPoints="1"/>
            </p:cNvSpPr>
            <p:nvPr/>
          </p:nvSpPr>
          <p:spPr bwMode="auto">
            <a:xfrm>
              <a:off x="1868488" y="3313680"/>
              <a:ext cx="400050" cy="390525"/>
            </a:xfrm>
            <a:custGeom>
              <a:avLst/>
              <a:gdLst>
                <a:gd name="T0" fmla="*/ 103 w 583"/>
                <a:gd name="T1" fmla="*/ 401 h 584"/>
                <a:gd name="T2" fmla="*/ 480 w 583"/>
                <a:gd name="T3" fmla="*/ 183 h 584"/>
                <a:gd name="T4" fmla="*/ 419 w 583"/>
                <a:gd name="T5" fmla="*/ 513 h 584"/>
                <a:gd name="T6" fmla="*/ 163 w 583"/>
                <a:gd name="T7" fmla="*/ 71 h 584"/>
                <a:gd name="T8" fmla="*/ 419 w 583"/>
                <a:gd name="T9" fmla="*/ 513 h 584"/>
                <a:gd name="T10" fmla="*/ 136 w 583"/>
                <a:gd name="T11" fmla="*/ 382 h 584"/>
                <a:gd name="T12" fmla="*/ 447 w 583"/>
                <a:gd name="T13" fmla="*/ 202 h 584"/>
                <a:gd name="T14" fmla="*/ 389 w 583"/>
                <a:gd name="T15" fmla="*/ 461 h 584"/>
                <a:gd name="T16" fmla="*/ 194 w 583"/>
                <a:gd name="T17" fmla="*/ 123 h 584"/>
                <a:gd name="T18" fmla="*/ 389 w 583"/>
                <a:gd name="T19" fmla="*/ 461 h 584"/>
                <a:gd name="T20" fmla="*/ 291 w 583"/>
                <a:gd name="T21" fmla="*/ 319 h 584"/>
                <a:gd name="T22" fmla="*/ 291 w 583"/>
                <a:gd name="T23" fmla="*/ 265 h 584"/>
                <a:gd name="T24" fmla="*/ 304 w 583"/>
                <a:gd name="T25" fmla="*/ 135 h 584"/>
                <a:gd name="T26" fmla="*/ 290 w 583"/>
                <a:gd name="T27" fmla="*/ 147 h 584"/>
                <a:gd name="T28" fmla="*/ 278 w 583"/>
                <a:gd name="T29" fmla="*/ 115 h 584"/>
                <a:gd name="T30" fmla="*/ 292 w 583"/>
                <a:gd name="T31" fmla="*/ 103 h 584"/>
                <a:gd name="T32" fmla="*/ 304 w 583"/>
                <a:gd name="T33" fmla="*/ 135 h 584"/>
                <a:gd name="T34" fmla="*/ 292 w 583"/>
                <a:gd name="T35" fmla="*/ 481 h 584"/>
                <a:gd name="T36" fmla="*/ 279 w 583"/>
                <a:gd name="T37" fmla="*/ 469 h 584"/>
                <a:gd name="T38" fmla="*/ 290 w 583"/>
                <a:gd name="T39" fmla="*/ 438 h 584"/>
                <a:gd name="T40" fmla="*/ 304 w 583"/>
                <a:gd name="T41" fmla="*/ 449 h 584"/>
                <a:gd name="T42" fmla="*/ 134 w 583"/>
                <a:gd name="T43" fmla="*/ 277 h 584"/>
                <a:gd name="T44" fmla="*/ 146 w 583"/>
                <a:gd name="T45" fmla="*/ 291 h 584"/>
                <a:gd name="T46" fmla="*/ 114 w 583"/>
                <a:gd name="T47" fmla="*/ 302 h 584"/>
                <a:gd name="T48" fmla="*/ 102 w 583"/>
                <a:gd name="T49" fmla="*/ 289 h 584"/>
                <a:gd name="T50" fmla="*/ 134 w 583"/>
                <a:gd name="T51" fmla="*/ 277 h 584"/>
                <a:gd name="T52" fmla="*/ 480 w 583"/>
                <a:gd name="T53" fmla="*/ 289 h 584"/>
                <a:gd name="T54" fmla="*/ 468 w 583"/>
                <a:gd name="T55" fmla="*/ 302 h 584"/>
                <a:gd name="T56" fmla="*/ 437 w 583"/>
                <a:gd name="T57" fmla="*/ 291 h 584"/>
                <a:gd name="T58" fmla="*/ 449 w 583"/>
                <a:gd name="T59" fmla="*/ 277 h 584"/>
                <a:gd name="T60" fmla="*/ 307 w 583"/>
                <a:gd name="T61" fmla="*/ 292 h 584"/>
                <a:gd name="T62" fmla="*/ 276 w 583"/>
                <a:gd name="T63" fmla="*/ 292 h 584"/>
                <a:gd name="T64" fmla="*/ 292 w 583"/>
                <a:gd name="T65" fmla="*/ 171 h 584"/>
                <a:gd name="T66" fmla="*/ 307 w 583"/>
                <a:gd name="T67" fmla="*/ 292 h 584"/>
                <a:gd name="T68" fmla="*/ 221 w 583"/>
                <a:gd name="T69" fmla="*/ 364 h 584"/>
                <a:gd name="T70" fmla="*/ 278 w 583"/>
                <a:gd name="T71" fmla="*/ 285 h 584"/>
                <a:gd name="T72" fmla="*/ 300 w 583"/>
                <a:gd name="T73" fmla="*/ 3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3" h="584">
                  <a:moveTo>
                    <a:pt x="182" y="104"/>
                  </a:moveTo>
                  <a:cubicBezTo>
                    <a:pt x="78" y="164"/>
                    <a:pt x="43" y="297"/>
                    <a:pt x="103" y="401"/>
                  </a:cubicBezTo>
                  <a:cubicBezTo>
                    <a:pt x="163" y="505"/>
                    <a:pt x="296" y="540"/>
                    <a:pt x="400" y="480"/>
                  </a:cubicBezTo>
                  <a:cubicBezTo>
                    <a:pt x="504" y="420"/>
                    <a:pt x="540" y="287"/>
                    <a:pt x="480" y="183"/>
                  </a:cubicBezTo>
                  <a:cubicBezTo>
                    <a:pt x="420" y="79"/>
                    <a:pt x="286" y="44"/>
                    <a:pt x="182" y="104"/>
                  </a:cubicBezTo>
                  <a:close/>
                  <a:moveTo>
                    <a:pt x="419" y="513"/>
                  </a:moveTo>
                  <a:cubicBezTo>
                    <a:pt x="297" y="584"/>
                    <a:pt x="140" y="542"/>
                    <a:pt x="70" y="420"/>
                  </a:cubicBezTo>
                  <a:cubicBezTo>
                    <a:pt x="0" y="298"/>
                    <a:pt x="42" y="141"/>
                    <a:pt x="163" y="71"/>
                  </a:cubicBezTo>
                  <a:cubicBezTo>
                    <a:pt x="285" y="0"/>
                    <a:pt x="442" y="42"/>
                    <a:pt x="512" y="164"/>
                  </a:cubicBezTo>
                  <a:cubicBezTo>
                    <a:pt x="583" y="286"/>
                    <a:pt x="541" y="443"/>
                    <a:pt x="419" y="513"/>
                  </a:cubicBezTo>
                  <a:close/>
                  <a:moveTo>
                    <a:pt x="201" y="136"/>
                  </a:moveTo>
                  <a:cubicBezTo>
                    <a:pt x="115" y="186"/>
                    <a:pt x="86" y="296"/>
                    <a:pt x="136" y="382"/>
                  </a:cubicBezTo>
                  <a:cubicBezTo>
                    <a:pt x="185" y="468"/>
                    <a:pt x="295" y="497"/>
                    <a:pt x="381" y="448"/>
                  </a:cubicBezTo>
                  <a:cubicBezTo>
                    <a:pt x="467" y="398"/>
                    <a:pt x="496" y="288"/>
                    <a:pt x="447" y="202"/>
                  </a:cubicBezTo>
                  <a:cubicBezTo>
                    <a:pt x="397" y="116"/>
                    <a:pt x="287" y="87"/>
                    <a:pt x="201" y="136"/>
                  </a:cubicBezTo>
                  <a:close/>
                  <a:moveTo>
                    <a:pt x="389" y="461"/>
                  </a:moveTo>
                  <a:cubicBezTo>
                    <a:pt x="296" y="515"/>
                    <a:pt x="176" y="483"/>
                    <a:pt x="122" y="389"/>
                  </a:cubicBezTo>
                  <a:cubicBezTo>
                    <a:pt x="69" y="296"/>
                    <a:pt x="101" y="177"/>
                    <a:pt x="194" y="123"/>
                  </a:cubicBezTo>
                  <a:cubicBezTo>
                    <a:pt x="287" y="69"/>
                    <a:pt x="406" y="101"/>
                    <a:pt x="460" y="195"/>
                  </a:cubicBezTo>
                  <a:cubicBezTo>
                    <a:pt x="514" y="288"/>
                    <a:pt x="482" y="407"/>
                    <a:pt x="389" y="461"/>
                  </a:cubicBezTo>
                  <a:close/>
                  <a:moveTo>
                    <a:pt x="319" y="292"/>
                  </a:moveTo>
                  <a:cubicBezTo>
                    <a:pt x="319" y="307"/>
                    <a:pt x="306" y="319"/>
                    <a:pt x="291" y="319"/>
                  </a:cubicBezTo>
                  <a:cubicBezTo>
                    <a:pt x="276" y="319"/>
                    <a:pt x="264" y="307"/>
                    <a:pt x="264" y="292"/>
                  </a:cubicBezTo>
                  <a:cubicBezTo>
                    <a:pt x="264" y="277"/>
                    <a:pt x="276" y="265"/>
                    <a:pt x="291" y="265"/>
                  </a:cubicBezTo>
                  <a:cubicBezTo>
                    <a:pt x="306" y="265"/>
                    <a:pt x="319" y="277"/>
                    <a:pt x="319" y="292"/>
                  </a:cubicBezTo>
                  <a:close/>
                  <a:moveTo>
                    <a:pt x="304" y="135"/>
                  </a:moveTo>
                  <a:cubicBezTo>
                    <a:pt x="304" y="141"/>
                    <a:pt x="298" y="147"/>
                    <a:pt x="292" y="147"/>
                  </a:cubicBezTo>
                  <a:lnTo>
                    <a:pt x="290" y="147"/>
                  </a:lnTo>
                  <a:cubicBezTo>
                    <a:pt x="284" y="147"/>
                    <a:pt x="278" y="141"/>
                    <a:pt x="278" y="135"/>
                  </a:cubicBezTo>
                  <a:lnTo>
                    <a:pt x="278" y="115"/>
                  </a:lnTo>
                  <a:cubicBezTo>
                    <a:pt x="278" y="109"/>
                    <a:pt x="284" y="103"/>
                    <a:pt x="290" y="103"/>
                  </a:cubicBezTo>
                  <a:lnTo>
                    <a:pt x="292" y="103"/>
                  </a:lnTo>
                  <a:cubicBezTo>
                    <a:pt x="298" y="103"/>
                    <a:pt x="304" y="109"/>
                    <a:pt x="304" y="115"/>
                  </a:cubicBezTo>
                  <a:lnTo>
                    <a:pt x="304" y="135"/>
                  </a:lnTo>
                  <a:close/>
                  <a:moveTo>
                    <a:pt x="304" y="469"/>
                  </a:moveTo>
                  <a:cubicBezTo>
                    <a:pt x="304" y="475"/>
                    <a:pt x="299" y="481"/>
                    <a:pt x="292" y="481"/>
                  </a:cubicBezTo>
                  <a:lnTo>
                    <a:pt x="290" y="481"/>
                  </a:lnTo>
                  <a:cubicBezTo>
                    <a:pt x="284" y="481"/>
                    <a:pt x="279" y="475"/>
                    <a:pt x="279" y="469"/>
                  </a:cubicBezTo>
                  <a:lnTo>
                    <a:pt x="279" y="449"/>
                  </a:lnTo>
                  <a:cubicBezTo>
                    <a:pt x="279" y="443"/>
                    <a:pt x="284" y="438"/>
                    <a:pt x="290" y="438"/>
                  </a:cubicBezTo>
                  <a:lnTo>
                    <a:pt x="292" y="438"/>
                  </a:lnTo>
                  <a:cubicBezTo>
                    <a:pt x="299" y="438"/>
                    <a:pt x="304" y="443"/>
                    <a:pt x="304" y="449"/>
                  </a:cubicBezTo>
                  <a:lnTo>
                    <a:pt x="304" y="469"/>
                  </a:lnTo>
                  <a:close/>
                  <a:moveTo>
                    <a:pt x="134" y="277"/>
                  </a:moveTo>
                  <a:cubicBezTo>
                    <a:pt x="140" y="277"/>
                    <a:pt x="146" y="283"/>
                    <a:pt x="146" y="289"/>
                  </a:cubicBezTo>
                  <a:lnTo>
                    <a:pt x="146" y="291"/>
                  </a:lnTo>
                  <a:cubicBezTo>
                    <a:pt x="146" y="297"/>
                    <a:pt x="140" y="302"/>
                    <a:pt x="134" y="302"/>
                  </a:cubicBezTo>
                  <a:lnTo>
                    <a:pt x="114" y="302"/>
                  </a:lnTo>
                  <a:cubicBezTo>
                    <a:pt x="108" y="302"/>
                    <a:pt x="102" y="297"/>
                    <a:pt x="102" y="291"/>
                  </a:cubicBezTo>
                  <a:lnTo>
                    <a:pt x="102" y="289"/>
                  </a:lnTo>
                  <a:cubicBezTo>
                    <a:pt x="102" y="283"/>
                    <a:pt x="108" y="277"/>
                    <a:pt x="114" y="277"/>
                  </a:cubicBezTo>
                  <a:lnTo>
                    <a:pt x="134" y="277"/>
                  </a:lnTo>
                  <a:close/>
                  <a:moveTo>
                    <a:pt x="468" y="277"/>
                  </a:moveTo>
                  <a:cubicBezTo>
                    <a:pt x="475" y="277"/>
                    <a:pt x="480" y="282"/>
                    <a:pt x="480" y="289"/>
                  </a:cubicBezTo>
                  <a:lnTo>
                    <a:pt x="480" y="291"/>
                  </a:lnTo>
                  <a:cubicBezTo>
                    <a:pt x="480" y="297"/>
                    <a:pt x="475" y="302"/>
                    <a:pt x="468" y="302"/>
                  </a:cubicBezTo>
                  <a:lnTo>
                    <a:pt x="449" y="302"/>
                  </a:lnTo>
                  <a:cubicBezTo>
                    <a:pt x="442" y="302"/>
                    <a:pt x="437" y="297"/>
                    <a:pt x="437" y="291"/>
                  </a:cubicBezTo>
                  <a:lnTo>
                    <a:pt x="437" y="289"/>
                  </a:lnTo>
                  <a:cubicBezTo>
                    <a:pt x="437" y="282"/>
                    <a:pt x="442" y="277"/>
                    <a:pt x="449" y="277"/>
                  </a:cubicBezTo>
                  <a:lnTo>
                    <a:pt x="468" y="277"/>
                  </a:lnTo>
                  <a:close/>
                  <a:moveTo>
                    <a:pt x="307" y="292"/>
                  </a:moveTo>
                  <a:cubicBezTo>
                    <a:pt x="307" y="300"/>
                    <a:pt x="300" y="307"/>
                    <a:pt x="292" y="307"/>
                  </a:cubicBezTo>
                  <a:cubicBezTo>
                    <a:pt x="283" y="307"/>
                    <a:pt x="276" y="300"/>
                    <a:pt x="276" y="292"/>
                  </a:cubicBezTo>
                  <a:lnTo>
                    <a:pt x="276" y="187"/>
                  </a:lnTo>
                  <a:cubicBezTo>
                    <a:pt x="276" y="178"/>
                    <a:pt x="283" y="171"/>
                    <a:pt x="292" y="171"/>
                  </a:cubicBezTo>
                  <a:cubicBezTo>
                    <a:pt x="300" y="171"/>
                    <a:pt x="307" y="178"/>
                    <a:pt x="307" y="187"/>
                  </a:cubicBezTo>
                  <a:lnTo>
                    <a:pt x="307" y="292"/>
                  </a:lnTo>
                  <a:close/>
                  <a:moveTo>
                    <a:pt x="244" y="363"/>
                  </a:moveTo>
                  <a:cubicBezTo>
                    <a:pt x="237" y="369"/>
                    <a:pt x="227" y="370"/>
                    <a:pt x="221" y="364"/>
                  </a:cubicBezTo>
                  <a:cubicBezTo>
                    <a:pt x="215" y="358"/>
                    <a:pt x="216" y="348"/>
                    <a:pt x="222" y="341"/>
                  </a:cubicBezTo>
                  <a:lnTo>
                    <a:pt x="278" y="285"/>
                  </a:lnTo>
                  <a:cubicBezTo>
                    <a:pt x="285" y="279"/>
                    <a:pt x="295" y="278"/>
                    <a:pt x="301" y="284"/>
                  </a:cubicBezTo>
                  <a:cubicBezTo>
                    <a:pt x="307" y="290"/>
                    <a:pt x="306" y="300"/>
                    <a:pt x="300" y="307"/>
                  </a:cubicBezTo>
                  <a:lnTo>
                    <a:pt x="244" y="36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71" name="Text Box 18"/>
          <p:cNvSpPr txBox="1">
            <a:spLocks noChangeArrowheads="1"/>
          </p:cNvSpPr>
          <p:nvPr/>
        </p:nvSpPr>
        <p:spPr bwMode="auto">
          <a:xfrm>
            <a:off x="2409601" y="5473627"/>
            <a:ext cx="6623548"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公司已执行6S、TS16949质量管理体系，现有自已的模房及注塑车间， 9 台台湾注塑机，最大吨位 220 吨现市场上以慢慢形成自大的品牌。</a:t>
            </a:r>
            <a:endParaRPr lang="zh-CN" altLang="en-US" dirty="0"/>
          </a:p>
        </p:txBody>
      </p:sp>
      <p:sp>
        <p:nvSpPr>
          <p:cNvPr id="72" name="矩形 71"/>
          <p:cNvSpPr/>
          <p:nvPr/>
        </p:nvSpPr>
        <p:spPr>
          <a:xfrm>
            <a:off x="596635" y="5638884"/>
            <a:ext cx="1075936" cy="400110"/>
          </a:xfrm>
          <a:prstGeom prst="rect">
            <a:avLst/>
          </a:prstGeom>
          <a:solidFill>
            <a:schemeClr val="accent1"/>
          </a:solidFill>
        </p:spPr>
        <p:txBody>
          <a:bodyPr wrap="none">
            <a:spAutoFit/>
          </a:bodyPr>
          <a:lstStyle/>
          <a:p>
            <a:pPr algn="r"/>
            <a:r>
              <a:rPr lang="en-US" altLang="zh-CN" sz="2000" b="1" dirty="0">
                <a:solidFill>
                  <a:schemeClr val="tx2"/>
                </a:solidFill>
                <a:latin typeface="微软雅黑" panose="020B0503020204020204" pitchFamily="34" charset="-122"/>
                <a:ea typeface="微软雅黑" panose="020B0503020204020204" pitchFamily="34" charset="-122"/>
              </a:rPr>
              <a:t>2015</a:t>
            </a:r>
            <a:r>
              <a:rPr lang="zh-CN" altLang="en-US" sz="2000" b="1" dirty="0">
                <a:solidFill>
                  <a:schemeClr val="tx2"/>
                </a:solidFill>
                <a:latin typeface="微软雅黑" panose="020B0503020204020204" pitchFamily="34" charset="-122"/>
                <a:ea typeface="微软雅黑" panose="020B0503020204020204" pitchFamily="34" charset="-122"/>
              </a:rPr>
              <a:t>年</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pic>
        <p:nvPicPr>
          <p:cNvPr id="73" name="图片 72"/>
          <p:cNvPicPr>
            <a:picLocks noChangeAspect="1"/>
          </p:cNvPicPr>
          <p:nvPr/>
        </p:nvPicPr>
        <p:blipFill rotWithShape="1">
          <a:blip r:embed="rId1" cstate="print">
            <a:extLst>
              <a:ext uri="{28A0092B-C50C-407E-A947-70E740481C1C}">
                <a14:useLocalDpi xmlns:a14="http://schemas.microsoft.com/office/drawing/2010/main" val="0"/>
              </a:ext>
            </a:extLst>
          </a:blip>
          <a:srcRect l="25798" r="9357" b="8321"/>
          <a:stretch>
            <a:fillRect/>
          </a:stretch>
        </p:blipFill>
        <p:spPr>
          <a:xfrm>
            <a:off x="9338741" y="753955"/>
            <a:ext cx="2274500" cy="2144862"/>
          </a:xfrm>
          <a:prstGeom prst="rect">
            <a:avLst/>
          </a:prstGeom>
        </p:spPr>
      </p:pic>
      <p:pic>
        <p:nvPicPr>
          <p:cNvPr id="74" name="图片 73"/>
          <p:cNvPicPr>
            <a:picLocks noChangeAspect="1"/>
          </p:cNvPicPr>
          <p:nvPr/>
        </p:nvPicPr>
        <p:blipFill rotWithShape="1">
          <a:blip r:embed="rId2">
            <a:extLst>
              <a:ext uri="{28A0092B-C50C-407E-A947-70E740481C1C}">
                <a14:useLocalDpi xmlns:a14="http://schemas.microsoft.com/office/drawing/2010/main" val="0"/>
              </a:ext>
            </a:extLst>
          </a:blip>
          <a:srcRect l="13263" r="15259"/>
          <a:stretch>
            <a:fillRect/>
          </a:stretch>
        </p:blipFill>
        <p:spPr>
          <a:xfrm>
            <a:off x="9338741" y="3224896"/>
            <a:ext cx="2274500" cy="2509154"/>
          </a:xfrm>
          <a:prstGeom prst="rect">
            <a:avLst/>
          </a:prstGeom>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0-#ppt_w/2"/>
                                          </p:val>
                                        </p:tav>
                                        <p:tav tm="100000">
                                          <p:val>
                                            <p:strVal val="#ppt_x"/>
                                          </p:val>
                                        </p:tav>
                                      </p:tavLst>
                                    </p:anim>
                                    <p:anim calcmode="lin" valueType="num">
                                      <p:cBhvr additive="base">
                                        <p:cTn id="17" dur="500" fill="hold"/>
                                        <p:tgtEl>
                                          <p:spTgt spid="5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0-#ppt_w/2"/>
                                          </p:val>
                                        </p:tav>
                                        <p:tav tm="100000">
                                          <p:val>
                                            <p:strVal val="#ppt_x"/>
                                          </p:val>
                                        </p:tav>
                                      </p:tavLst>
                                    </p:anim>
                                    <p:anim calcmode="lin" valueType="num">
                                      <p:cBhvr additive="base">
                                        <p:cTn id="26" dur="500" fill="hold"/>
                                        <p:tgtEl>
                                          <p:spTgt spid="5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0-#ppt_w/2"/>
                                          </p:val>
                                        </p:tav>
                                        <p:tav tm="100000">
                                          <p:val>
                                            <p:strVal val="#ppt_x"/>
                                          </p:val>
                                        </p:tav>
                                      </p:tavLst>
                                    </p:anim>
                                    <p:anim calcmode="lin" valueType="num">
                                      <p:cBhvr additive="base">
                                        <p:cTn id="35" dur="500" fill="hold"/>
                                        <p:tgtEl>
                                          <p:spTgt spid="62"/>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up)">
                                      <p:cBhvr>
                                        <p:cTn id="39" dur="500"/>
                                        <p:tgtEl>
                                          <p:spTgt spid="61"/>
                                        </p:tgtEl>
                                      </p:cBhvr>
                                    </p:animEffect>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0-#ppt_w/2"/>
                                          </p:val>
                                        </p:tav>
                                        <p:tav tm="100000">
                                          <p:val>
                                            <p:strVal val="#ppt_x"/>
                                          </p:val>
                                        </p:tav>
                                      </p:tavLst>
                                    </p:anim>
                                    <p:anim calcmode="lin" valueType="num">
                                      <p:cBhvr additive="base">
                                        <p:cTn id="44" dur="500" fill="hold"/>
                                        <p:tgtEl>
                                          <p:spTgt spid="67"/>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2" presetClass="entr" presetSubtype="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up)">
                                      <p:cBhvr>
                                        <p:cTn id="48" dur="500"/>
                                        <p:tgtEl>
                                          <p:spTgt spid="66"/>
                                        </p:tgtEl>
                                      </p:cBhvr>
                                    </p:animEffect>
                                  </p:childTnLst>
                                </p:cTn>
                              </p:par>
                            </p:childTnLst>
                          </p:cTn>
                        </p:par>
                        <p:par>
                          <p:cTn id="49" fill="hold">
                            <p:stCondLst>
                              <p:cond delay="5000"/>
                            </p:stCondLst>
                            <p:childTnLst>
                              <p:par>
                                <p:cTn id="50" presetID="2" presetClass="entr" presetSubtype="8"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500" fill="hold"/>
                                        <p:tgtEl>
                                          <p:spTgt spid="72"/>
                                        </p:tgtEl>
                                        <p:attrNameLst>
                                          <p:attrName>ppt_x</p:attrName>
                                        </p:attrNameLst>
                                      </p:cBhvr>
                                      <p:tavLst>
                                        <p:tav tm="0">
                                          <p:val>
                                            <p:strVal val="0-#ppt_w/2"/>
                                          </p:val>
                                        </p:tav>
                                        <p:tav tm="100000">
                                          <p:val>
                                            <p:strVal val="#ppt_x"/>
                                          </p:val>
                                        </p:tav>
                                      </p:tavLst>
                                    </p:anim>
                                    <p:anim calcmode="lin" valueType="num">
                                      <p:cBhvr additive="base">
                                        <p:cTn id="53" dur="500" fill="hold"/>
                                        <p:tgtEl>
                                          <p:spTgt spid="72"/>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wipe(up)">
                                      <p:cBhvr>
                                        <p:cTn id="5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51" grpId="0"/>
      <p:bldP spid="52" grpId="0" animBg="1"/>
      <p:bldP spid="56" grpId="0"/>
      <p:bldP spid="57" grpId="0" animBg="1"/>
      <p:bldP spid="61" grpId="0"/>
      <p:bldP spid="62" grpId="0" animBg="1"/>
      <p:bldP spid="66" grpId="0"/>
      <p:bldP spid="67" grpId="0" animBg="1"/>
      <p:bldP spid="71" grpId="0"/>
      <p:bldP spid="7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您的标题</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grpSp>
        <p:nvGrpSpPr>
          <p:cNvPr id="6" name="组合 5"/>
          <p:cNvGrpSpPr/>
          <p:nvPr/>
        </p:nvGrpSpPr>
        <p:grpSpPr>
          <a:xfrm>
            <a:off x="1735109" y="924686"/>
            <a:ext cx="7607300" cy="4565650"/>
            <a:chOff x="1706563" y="1090612"/>
            <a:chExt cx="7607300" cy="4565650"/>
          </a:xfrm>
          <a:solidFill>
            <a:schemeClr val="tx1"/>
          </a:solidFill>
        </p:grpSpPr>
        <p:sp>
          <p:nvSpPr>
            <p:cNvPr id="7"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sp>
          <p:nvSpPr>
            <p:cNvPr id="9" name="Freeform 1044"/>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solidFill>
              </a:endParaRPr>
            </a:p>
          </p:txBody>
        </p:sp>
      </p:grpSp>
      <p:sp>
        <p:nvSpPr>
          <p:cNvPr id="12" name="Oval 6"/>
          <p:cNvSpPr>
            <a:spLocks noChangeArrowheads="1"/>
          </p:cNvSpPr>
          <p:nvPr/>
        </p:nvSpPr>
        <p:spPr bwMode="auto">
          <a:xfrm>
            <a:off x="1958946" y="5372862"/>
            <a:ext cx="184150" cy="185738"/>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bg2"/>
              </a:solidFill>
            </a:endParaRPr>
          </a:p>
        </p:txBody>
      </p:sp>
      <p:sp>
        <p:nvSpPr>
          <p:cNvPr id="13" name="Oval 7"/>
          <p:cNvSpPr>
            <a:spLocks noChangeArrowheads="1"/>
          </p:cNvSpPr>
          <p:nvPr/>
        </p:nvSpPr>
        <p:spPr bwMode="auto">
          <a:xfrm>
            <a:off x="2987646" y="4436237"/>
            <a:ext cx="184150" cy="1841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4" name="Oval 8"/>
          <p:cNvSpPr>
            <a:spLocks noChangeArrowheads="1"/>
          </p:cNvSpPr>
          <p:nvPr/>
        </p:nvSpPr>
        <p:spPr bwMode="auto">
          <a:xfrm>
            <a:off x="3906808" y="4775962"/>
            <a:ext cx="184150" cy="18573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5" name="Oval 9"/>
          <p:cNvSpPr>
            <a:spLocks noChangeArrowheads="1"/>
          </p:cNvSpPr>
          <p:nvPr/>
        </p:nvSpPr>
        <p:spPr bwMode="auto">
          <a:xfrm>
            <a:off x="5687983" y="4020312"/>
            <a:ext cx="184150" cy="18415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6" name="Oval 10"/>
          <p:cNvSpPr>
            <a:spLocks noChangeArrowheads="1"/>
          </p:cNvSpPr>
          <p:nvPr/>
        </p:nvSpPr>
        <p:spPr bwMode="auto">
          <a:xfrm>
            <a:off x="4356071" y="4028249"/>
            <a:ext cx="184150" cy="1841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7" name="Oval 11"/>
          <p:cNvSpPr>
            <a:spLocks noChangeArrowheads="1"/>
          </p:cNvSpPr>
          <p:nvPr/>
        </p:nvSpPr>
        <p:spPr bwMode="auto">
          <a:xfrm>
            <a:off x="6535708" y="3782187"/>
            <a:ext cx="184150" cy="1841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8" name="Oval 12"/>
          <p:cNvSpPr>
            <a:spLocks noChangeArrowheads="1"/>
          </p:cNvSpPr>
          <p:nvPr/>
        </p:nvSpPr>
        <p:spPr bwMode="auto">
          <a:xfrm>
            <a:off x="7551708" y="2669349"/>
            <a:ext cx="184150" cy="1841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9" name="TextBox 14"/>
          <p:cNvSpPr txBox="1"/>
          <p:nvPr/>
        </p:nvSpPr>
        <p:spPr>
          <a:xfrm>
            <a:off x="2107780" y="3500463"/>
            <a:ext cx="986167" cy="369332"/>
          </a:xfrm>
          <a:prstGeom prst="rect">
            <a:avLst/>
          </a:prstGeom>
          <a:noFill/>
        </p:spPr>
        <p:txBody>
          <a:bodyPr wrap="none" rtlCol="0">
            <a:spAutoFit/>
          </a:bodyPr>
          <a:lstStyle/>
          <a:p>
            <a:r>
              <a:rPr lang="en-US" altLang="zh-CN" b="1" dirty="0">
                <a:solidFill>
                  <a:schemeClr val="accent1"/>
                </a:solidFill>
                <a:latin typeface="+mj-ea"/>
                <a:ea typeface="+mj-ea"/>
              </a:rPr>
              <a:t>2006</a:t>
            </a:r>
            <a:r>
              <a:rPr lang="zh-CN" altLang="en-US" b="1" dirty="0">
                <a:solidFill>
                  <a:schemeClr val="accent1"/>
                </a:solidFill>
                <a:latin typeface="+mj-ea"/>
                <a:ea typeface="+mj-ea"/>
              </a:rPr>
              <a:t>年</a:t>
            </a:r>
            <a:endParaRPr lang="zh-CN" altLang="en-US" b="1" dirty="0">
              <a:solidFill>
                <a:schemeClr val="accent1"/>
              </a:solidFill>
              <a:latin typeface="+mj-ea"/>
              <a:ea typeface="+mj-ea"/>
            </a:endParaRPr>
          </a:p>
        </p:txBody>
      </p:sp>
      <p:sp>
        <p:nvSpPr>
          <p:cNvPr id="20" name="TextBox 15"/>
          <p:cNvSpPr txBox="1"/>
          <p:nvPr/>
        </p:nvSpPr>
        <p:spPr>
          <a:xfrm>
            <a:off x="2070766" y="3830427"/>
            <a:ext cx="2039937" cy="338554"/>
          </a:xfrm>
          <a:prstGeom prst="rect">
            <a:avLst/>
          </a:prstGeom>
          <a:noFill/>
        </p:spPr>
        <p:txBody>
          <a:bodyPr wrap="square" rtlCol="0">
            <a:spAutoFit/>
          </a:bodyPr>
          <a:lstStyle/>
          <a:p>
            <a:r>
              <a:rPr lang="zh-CN" altLang="en-US" sz="1600" dirty="0">
                <a:solidFill>
                  <a:schemeClr val="accent1"/>
                </a:solidFill>
                <a:latin typeface="+mj-ea"/>
                <a:ea typeface="+mj-ea"/>
              </a:rPr>
              <a:t>营业额</a:t>
            </a:r>
            <a:r>
              <a:rPr lang="en-US" altLang="zh-CN" sz="1600" dirty="0">
                <a:solidFill>
                  <a:schemeClr val="accent1"/>
                </a:solidFill>
                <a:latin typeface="+mj-ea"/>
                <a:ea typeface="+mj-ea"/>
              </a:rPr>
              <a:t>200</a:t>
            </a:r>
            <a:r>
              <a:rPr lang="zh-CN" altLang="en-US" sz="1600" dirty="0">
                <a:solidFill>
                  <a:schemeClr val="accent1"/>
                </a:solidFill>
                <a:latin typeface="+mj-ea"/>
                <a:ea typeface="+mj-ea"/>
              </a:rPr>
              <a:t>万元</a:t>
            </a:r>
            <a:endParaRPr lang="zh-CN" altLang="en-US" sz="1600" dirty="0">
              <a:solidFill>
                <a:schemeClr val="accent1"/>
              </a:solidFill>
              <a:latin typeface="+mj-ea"/>
              <a:ea typeface="+mj-ea"/>
            </a:endParaRPr>
          </a:p>
        </p:txBody>
      </p:sp>
      <p:sp>
        <p:nvSpPr>
          <p:cNvPr id="21" name="TextBox 16"/>
          <p:cNvSpPr txBox="1"/>
          <p:nvPr/>
        </p:nvSpPr>
        <p:spPr>
          <a:xfrm>
            <a:off x="4448146" y="4343646"/>
            <a:ext cx="986167" cy="369332"/>
          </a:xfrm>
          <a:prstGeom prst="rect">
            <a:avLst/>
          </a:prstGeom>
          <a:noFill/>
        </p:spPr>
        <p:txBody>
          <a:bodyPr wrap="none" rtlCol="0">
            <a:spAutoFit/>
          </a:bodyPr>
          <a:lstStyle/>
          <a:p>
            <a:r>
              <a:rPr lang="en-US" altLang="zh-CN" b="1" dirty="0">
                <a:solidFill>
                  <a:schemeClr val="accent1"/>
                </a:solidFill>
                <a:latin typeface="+mj-ea"/>
                <a:ea typeface="+mj-ea"/>
              </a:rPr>
              <a:t>2010</a:t>
            </a:r>
            <a:r>
              <a:rPr lang="zh-CN" altLang="en-US" b="1" dirty="0">
                <a:solidFill>
                  <a:schemeClr val="accent1"/>
                </a:solidFill>
                <a:latin typeface="+mj-ea"/>
                <a:ea typeface="+mj-ea"/>
              </a:rPr>
              <a:t>年</a:t>
            </a:r>
            <a:endParaRPr lang="zh-CN" altLang="en-US" b="1" dirty="0">
              <a:solidFill>
                <a:schemeClr val="accent1"/>
              </a:solidFill>
              <a:latin typeface="+mj-ea"/>
              <a:ea typeface="+mj-ea"/>
            </a:endParaRPr>
          </a:p>
        </p:txBody>
      </p:sp>
      <p:sp>
        <p:nvSpPr>
          <p:cNvPr id="22" name="TextBox 17"/>
          <p:cNvSpPr txBox="1"/>
          <p:nvPr/>
        </p:nvSpPr>
        <p:spPr>
          <a:xfrm>
            <a:off x="4467892" y="4673610"/>
            <a:ext cx="1697634" cy="584775"/>
          </a:xfrm>
          <a:prstGeom prst="rect">
            <a:avLst/>
          </a:prstGeom>
          <a:noFill/>
        </p:spPr>
        <p:txBody>
          <a:bodyPr wrap="square" rtlCol="0">
            <a:spAutoFit/>
          </a:bodyPr>
          <a:lstStyle/>
          <a:p>
            <a:r>
              <a:rPr lang="zh-CN" altLang="en-US" sz="1600" dirty="0">
                <a:solidFill>
                  <a:schemeClr val="accent1"/>
                </a:solidFill>
                <a:latin typeface="+mj-ea"/>
                <a:ea typeface="+mj-ea"/>
              </a:rPr>
              <a:t>营业额突破</a:t>
            </a:r>
            <a:r>
              <a:rPr lang="en-US" altLang="zh-CN" sz="1600" dirty="0">
                <a:solidFill>
                  <a:schemeClr val="accent1"/>
                </a:solidFill>
                <a:latin typeface="+mj-ea"/>
                <a:ea typeface="+mj-ea"/>
              </a:rPr>
              <a:t>1000</a:t>
            </a:r>
            <a:r>
              <a:rPr lang="zh-CN" altLang="en-US" sz="1600" dirty="0">
                <a:solidFill>
                  <a:schemeClr val="accent1"/>
                </a:solidFill>
                <a:latin typeface="+mj-ea"/>
                <a:ea typeface="+mj-ea"/>
              </a:rPr>
              <a:t>万元</a:t>
            </a:r>
            <a:endParaRPr lang="zh-CN" altLang="en-US" sz="1600" dirty="0">
              <a:solidFill>
                <a:schemeClr val="accent1"/>
              </a:solidFill>
              <a:latin typeface="+mj-ea"/>
              <a:ea typeface="+mj-ea"/>
            </a:endParaRPr>
          </a:p>
        </p:txBody>
      </p:sp>
      <p:sp>
        <p:nvSpPr>
          <p:cNvPr id="23" name="TextBox 18"/>
          <p:cNvSpPr txBox="1"/>
          <p:nvPr/>
        </p:nvSpPr>
        <p:spPr>
          <a:xfrm>
            <a:off x="6970264" y="3619384"/>
            <a:ext cx="986167" cy="369332"/>
          </a:xfrm>
          <a:prstGeom prst="rect">
            <a:avLst/>
          </a:prstGeom>
          <a:noFill/>
        </p:spPr>
        <p:txBody>
          <a:bodyPr wrap="none" rtlCol="0">
            <a:spAutoFit/>
          </a:bodyPr>
          <a:lstStyle/>
          <a:p>
            <a:r>
              <a:rPr lang="en-US" altLang="zh-CN" b="1" dirty="0">
                <a:solidFill>
                  <a:schemeClr val="accent1"/>
                </a:solidFill>
                <a:latin typeface="+mj-ea"/>
                <a:ea typeface="+mj-ea"/>
              </a:rPr>
              <a:t>2014</a:t>
            </a:r>
            <a:r>
              <a:rPr lang="zh-CN" altLang="en-US" b="1" dirty="0">
                <a:solidFill>
                  <a:schemeClr val="accent1"/>
                </a:solidFill>
                <a:latin typeface="+mj-ea"/>
                <a:ea typeface="+mj-ea"/>
              </a:rPr>
              <a:t>年</a:t>
            </a:r>
            <a:endParaRPr lang="zh-CN" altLang="en-US" b="1" dirty="0">
              <a:solidFill>
                <a:schemeClr val="accent1"/>
              </a:solidFill>
              <a:latin typeface="+mj-ea"/>
              <a:ea typeface="+mj-ea"/>
            </a:endParaRPr>
          </a:p>
        </p:txBody>
      </p:sp>
      <p:sp>
        <p:nvSpPr>
          <p:cNvPr id="24" name="TextBox 19"/>
          <p:cNvSpPr txBox="1"/>
          <p:nvPr/>
        </p:nvSpPr>
        <p:spPr>
          <a:xfrm>
            <a:off x="6990009" y="3949348"/>
            <a:ext cx="2039937" cy="584775"/>
          </a:xfrm>
          <a:prstGeom prst="rect">
            <a:avLst/>
          </a:prstGeom>
          <a:noFill/>
        </p:spPr>
        <p:txBody>
          <a:bodyPr wrap="square" rtlCol="0">
            <a:spAutoFit/>
          </a:bodyPr>
          <a:lstStyle/>
          <a:p>
            <a:r>
              <a:rPr lang="zh-CN" altLang="en-US" sz="1600" dirty="0">
                <a:solidFill>
                  <a:schemeClr val="accent1"/>
                </a:solidFill>
                <a:latin typeface="+mj-ea"/>
                <a:ea typeface="+mj-ea"/>
              </a:rPr>
              <a:t>营业额突破</a:t>
            </a:r>
            <a:r>
              <a:rPr lang="en-US" altLang="zh-CN" sz="1600" dirty="0">
                <a:solidFill>
                  <a:schemeClr val="accent1"/>
                </a:solidFill>
                <a:latin typeface="+mj-ea"/>
                <a:ea typeface="+mj-ea"/>
              </a:rPr>
              <a:t>5000</a:t>
            </a:r>
            <a:r>
              <a:rPr lang="zh-CN" altLang="en-US" sz="1600" dirty="0">
                <a:solidFill>
                  <a:schemeClr val="accent1"/>
                </a:solidFill>
                <a:latin typeface="+mj-ea"/>
                <a:ea typeface="+mj-ea"/>
              </a:rPr>
              <a:t>万元</a:t>
            </a:r>
            <a:endParaRPr lang="zh-CN" altLang="en-US" sz="1600" dirty="0">
              <a:solidFill>
                <a:schemeClr val="accent1"/>
              </a:solidFill>
              <a:latin typeface="+mj-ea"/>
              <a:ea typeface="+mj-ea"/>
            </a:endParaRPr>
          </a:p>
        </p:txBody>
      </p:sp>
      <p:sp>
        <p:nvSpPr>
          <p:cNvPr id="25" name="TextBox 20"/>
          <p:cNvSpPr txBox="1"/>
          <p:nvPr/>
        </p:nvSpPr>
        <p:spPr>
          <a:xfrm>
            <a:off x="6786114" y="1678898"/>
            <a:ext cx="986167" cy="369332"/>
          </a:xfrm>
          <a:prstGeom prst="rect">
            <a:avLst/>
          </a:prstGeom>
          <a:noFill/>
        </p:spPr>
        <p:txBody>
          <a:bodyPr wrap="none" rtlCol="0">
            <a:spAutoFit/>
          </a:bodyPr>
          <a:lstStyle/>
          <a:p>
            <a:r>
              <a:rPr lang="en-US" altLang="zh-CN" b="1" dirty="0">
                <a:solidFill>
                  <a:schemeClr val="accent1"/>
                </a:solidFill>
                <a:latin typeface="+mj-ea"/>
                <a:ea typeface="+mj-ea"/>
              </a:rPr>
              <a:t>2016</a:t>
            </a:r>
            <a:r>
              <a:rPr lang="zh-CN" altLang="en-US" b="1" dirty="0">
                <a:solidFill>
                  <a:schemeClr val="accent1"/>
                </a:solidFill>
                <a:latin typeface="+mj-ea"/>
                <a:ea typeface="+mj-ea"/>
              </a:rPr>
              <a:t>年</a:t>
            </a:r>
            <a:endParaRPr lang="zh-CN" altLang="en-US" b="1" dirty="0">
              <a:solidFill>
                <a:schemeClr val="accent1"/>
              </a:solidFill>
              <a:latin typeface="+mj-ea"/>
              <a:ea typeface="+mj-ea"/>
            </a:endParaRPr>
          </a:p>
        </p:txBody>
      </p:sp>
      <p:sp>
        <p:nvSpPr>
          <p:cNvPr id="26" name="TextBox 21"/>
          <p:cNvSpPr txBox="1"/>
          <p:nvPr/>
        </p:nvSpPr>
        <p:spPr>
          <a:xfrm>
            <a:off x="6805859" y="2008862"/>
            <a:ext cx="2039937" cy="338554"/>
          </a:xfrm>
          <a:prstGeom prst="rect">
            <a:avLst/>
          </a:prstGeom>
          <a:noFill/>
        </p:spPr>
        <p:txBody>
          <a:bodyPr wrap="square" rtlCol="0">
            <a:spAutoFit/>
          </a:bodyPr>
          <a:lstStyle/>
          <a:p>
            <a:r>
              <a:rPr lang="zh-CN" altLang="en-US" sz="1600" dirty="0">
                <a:solidFill>
                  <a:schemeClr val="accent1"/>
                </a:solidFill>
                <a:latin typeface="+mj-ea"/>
                <a:ea typeface="+mj-ea"/>
              </a:rPr>
              <a:t>营业额目标</a:t>
            </a:r>
            <a:r>
              <a:rPr lang="en-US" altLang="zh-CN" sz="1600" dirty="0">
                <a:solidFill>
                  <a:schemeClr val="accent1"/>
                </a:solidFill>
                <a:latin typeface="+mj-ea"/>
                <a:ea typeface="+mj-ea"/>
              </a:rPr>
              <a:t>1</a:t>
            </a:r>
            <a:r>
              <a:rPr lang="zh-CN" altLang="en-US" sz="1600" dirty="0">
                <a:solidFill>
                  <a:schemeClr val="accent1"/>
                </a:solidFill>
                <a:latin typeface="+mj-ea"/>
                <a:ea typeface="+mj-ea"/>
              </a:rPr>
              <a:t>亿元</a:t>
            </a:r>
            <a:endParaRPr lang="zh-CN" altLang="en-US" sz="1600" dirty="0">
              <a:solidFill>
                <a:schemeClr val="accent1"/>
              </a:solidFill>
              <a:latin typeface="+mj-ea"/>
              <a:ea typeface="+mj-ea"/>
            </a:endParaRPr>
          </a:p>
        </p:txBody>
      </p:sp>
      <p:sp>
        <p:nvSpPr>
          <p:cNvPr id="27" name="TextBox 14"/>
          <p:cNvSpPr txBox="1"/>
          <p:nvPr/>
        </p:nvSpPr>
        <p:spPr>
          <a:xfrm>
            <a:off x="1650971" y="5595963"/>
            <a:ext cx="986167" cy="369332"/>
          </a:xfrm>
          <a:prstGeom prst="rect">
            <a:avLst/>
          </a:prstGeom>
          <a:noFill/>
        </p:spPr>
        <p:txBody>
          <a:bodyPr wrap="none" rtlCol="0">
            <a:spAutoFit/>
          </a:bodyPr>
          <a:lstStyle/>
          <a:p>
            <a:r>
              <a:rPr lang="en-US" altLang="zh-CN" b="1" dirty="0">
                <a:solidFill>
                  <a:schemeClr val="accent1"/>
                </a:solidFill>
                <a:latin typeface="+mj-ea"/>
                <a:ea typeface="+mj-ea"/>
              </a:rPr>
              <a:t>2004</a:t>
            </a:r>
            <a:r>
              <a:rPr lang="zh-CN" altLang="en-US" b="1" dirty="0">
                <a:solidFill>
                  <a:schemeClr val="accent1"/>
                </a:solidFill>
                <a:latin typeface="+mj-ea"/>
                <a:ea typeface="+mj-ea"/>
              </a:rPr>
              <a:t>年</a:t>
            </a:r>
            <a:endParaRPr lang="zh-CN" altLang="en-US" b="1" dirty="0">
              <a:solidFill>
                <a:schemeClr val="accent1"/>
              </a:solidFill>
              <a:latin typeface="+mj-ea"/>
              <a:ea typeface="+mj-ea"/>
            </a:endParaRPr>
          </a:p>
        </p:txBody>
      </p:sp>
      <p:sp>
        <p:nvSpPr>
          <p:cNvPr id="28" name="TextBox 15"/>
          <p:cNvSpPr txBox="1"/>
          <p:nvPr/>
        </p:nvSpPr>
        <p:spPr>
          <a:xfrm>
            <a:off x="1670717" y="5925927"/>
            <a:ext cx="1805216" cy="338554"/>
          </a:xfrm>
          <a:prstGeom prst="rect">
            <a:avLst/>
          </a:prstGeom>
          <a:noFill/>
        </p:spPr>
        <p:txBody>
          <a:bodyPr wrap="square" rtlCol="0">
            <a:spAutoFit/>
          </a:bodyPr>
          <a:lstStyle/>
          <a:p>
            <a:r>
              <a:rPr lang="zh-CN" altLang="en-US" sz="1600" dirty="0">
                <a:solidFill>
                  <a:schemeClr val="accent1"/>
                </a:solidFill>
                <a:latin typeface="+mj-ea"/>
                <a:ea typeface="+mj-ea"/>
              </a:rPr>
              <a:t>营业额</a:t>
            </a:r>
            <a:r>
              <a:rPr lang="en-US" altLang="zh-CN" sz="1600" dirty="0">
                <a:solidFill>
                  <a:schemeClr val="accent1"/>
                </a:solidFill>
                <a:latin typeface="+mj-ea"/>
                <a:ea typeface="+mj-ea"/>
              </a:rPr>
              <a:t>102</a:t>
            </a:r>
            <a:r>
              <a:rPr lang="zh-CN" altLang="en-US" sz="1600" dirty="0">
                <a:solidFill>
                  <a:schemeClr val="accent1"/>
                </a:solidFill>
                <a:latin typeface="+mj-ea"/>
                <a:ea typeface="+mj-ea"/>
              </a:rPr>
              <a:t>万元</a:t>
            </a:r>
            <a:endParaRPr lang="zh-CN" altLang="en-US" sz="1600" dirty="0">
              <a:solidFill>
                <a:schemeClr val="accent1"/>
              </a:solidFill>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1" presetClass="entr" presetSubtype="0" fill="hold" grpId="1" nodeType="after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par>
                                <p:cTn id="14" presetID="1" presetClass="entr" presetSubtype="0" fill="hold" grpId="1"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par>
                                <p:cTn id="16" presetID="1" presetClass="entr" presetSubtype="0" fill="hold" grpId="1" nodeType="with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par>
                                <p:cTn id="20" presetID="1" presetClass="entr" presetSubtype="0" fill="hold" grpId="1" nodeType="with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par>
                          <p:cTn id="24" fill="hold">
                            <p:stCondLst>
                              <p:cond delay="500"/>
                            </p:stCondLst>
                            <p:childTnLst>
                              <p:par>
                                <p:cTn id="25" presetID="56" presetClass="path" presetSubtype="0" accel="50000" decel="50000" fill="hold" grpId="0" nodeType="afterEffect">
                                  <p:stCondLst>
                                    <p:cond delay="0"/>
                                  </p:stCondLst>
                                  <p:childTnLst>
                                    <p:animMotion origin="layout" path="M -0.09431 0.14699 L -3.77911E-6 -2.22222E-6 " pathEditMode="relative" rAng="0" ptsTypes="AA">
                                      <p:cBhvr>
                                        <p:cTn id="26" dur="1000" fill="hold"/>
                                        <p:tgtEl>
                                          <p:spTgt spid="13"/>
                                        </p:tgtEl>
                                        <p:attrNameLst>
                                          <p:attrName>ppt_x</p:attrName>
                                          <p:attrName>ppt_y</p:attrName>
                                        </p:attrNameLst>
                                      </p:cBhvr>
                                      <p:rCtr x="4709" y="-7361"/>
                                    </p:animMotion>
                                  </p:childTnLst>
                                </p:cTn>
                              </p:par>
                              <p:par>
                                <p:cTn id="27" presetID="56" presetClass="path" presetSubtype="0" accel="50000" decel="50000" fill="hold" grpId="0" nodeType="withEffect">
                                  <p:stCondLst>
                                    <p:cond delay="0"/>
                                  </p:stCondLst>
                                  <p:childTnLst>
                                    <p:animMotion origin="layout" path="M -0.16975 0.09736 L 3.74121E-6 1.24884E-6 " pathEditMode="relative" rAng="0" ptsTypes="AA">
                                      <p:cBhvr>
                                        <p:cTn id="28" dur="1000" fill="hold"/>
                                        <p:tgtEl>
                                          <p:spTgt spid="14"/>
                                        </p:tgtEl>
                                        <p:attrNameLst>
                                          <p:attrName>ppt_x</p:attrName>
                                          <p:attrName>ppt_y</p:attrName>
                                        </p:attrNameLst>
                                      </p:cBhvr>
                                      <p:rCtr x="8487" y="-4880"/>
                                    </p:animMotion>
                                  </p:childTnLst>
                                </p:cTn>
                              </p:par>
                              <p:par>
                                <p:cTn id="29" presetID="56" presetClass="path" presetSubtype="0" accel="50000" decel="50000" fill="hold" grpId="0" nodeType="withEffect">
                                  <p:stCondLst>
                                    <p:cond delay="0"/>
                                  </p:stCondLst>
                                  <p:childTnLst>
                                    <p:animMotion origin="layout" path="M -0.20659 0.20629 L 4.37646E-6 -1.83164E-6 " pathEditMode="relative" rAng="0" ptsTypes="AA">
                                      <p:cBhvr>
                                        <p:cTn id="30" dur="1000" fill="hold"/>
                                        <p:tgtEl>
                                          <p:spTgt spid="16"/>
                                        </p:tgtEl>
                                        <p:attrNameLst>
                                          <p:attrName>ppt_x</p:attrName>
                                          <p:attrName>ppt_y</p:attrName>
                                        </p:attrNameLst>
                                      </p:cBhvr>
                                      <p:rCtr x="10323" y="-10315"/>
                                    </p:animMotion>
                                  </p:childTnLst>
                                </p:cTn>
                              </p:par>
                              <p:par>
                                <p:cTn id="31" presetID="56" presetClass="path" presetSubtype="0" accel="50000" decel="50000" fill="hold" grpId="0" nodeType="withEffect">
                                  <p:stCondLst>
                                    <p:cond delay="0"/>
                                  </p:stCondLst>
                                  <p:childTnLst>
                                    <p:animMotion origin="layout" path="M -0.3158 0.20744 L -1.97344E-6 4.50509E-6 " pathEditMode="relative" rAng="0" ptsTypes="AA">
                                      <p:cBhvr>
                                        <p:cTn id="32" dur="1000" fill="hold"/>
                                        <p:tgtEl>
                                          <p:spTgt spid="15"/>
                                        </p:tgtEl>
                                        <p:attrNameLst>
                                          <p:attrName>ppt_x</p:attrName>
                                          <p:attrName>ppt_y</p:attrName>
                                        </p:attrNameLst>
                                      </p:cBhvr>
                                      <p:rCtr x="15790" y="-10384"/>
                                    </p:animMotion>
                                  </p:childTnLst>
                                </p:cTn>
                              </p:par>
                              <p:par>
                                <p:cTn id="33" presetID="56" presetClass="path" presetSubtype="0" accel="50000" decel="50000" fill="hold" grpId="0" nodeType="withEffect">
                                  <p:stCondLst>
                                    <p:cond delay="0"/>
                                  </p:stCondLst>
                                  <p:childTnLst>
                                    <p:animMotion origin="layout" path="M -0.38532 0.24213 L 4.87894E-6 4.60685E-6 " pathEditMode="relative" rAng="0" ptsTypes="AA">
                                      <p:cBhvr>
                                        <p:cTn id="34" dur="1000" fill="hold"/>
                                        <p:tgtEl>
                                          <p:spTgt spid="17"/>
                                        </p:tgtEl>
                                        <p:attrNameLst>
                                          <p:attrName>ppt_x</p:attrName>
                                          <p:attrName>ppt_y</p:attrName>
                                        </p:attrNameLst>
                                      </p:cBhvr>
                                      <p:rCtr x="19266" y="-12118"/>
                                    </p:animMotion>
                                  </p:childTnLst>
                                </p:cTn>
                              </p:par>
                              <p:par>
                                <p:cTn id="35" presetID="56" presetClass="path" presetSubtype="0" accel="50000" decel="50000" fill="hold" grpId="0" nodeType="withEffect">
                                  <p:stCondLst>
                                    <p:cond delay="0"/>
                                  </p:stCondLst>
                                  <p:childTnLst>
                                    <p:animMotion origin="layout" path="M -0.46863 0.40425 L 3.24134E-6 3.01573E-6 " pathEditMode="relative" rAng="0" ptsTypes="AA">
                                      <p:cBhvr>
                                        <p:cTn id="36" dur="1000" fill="hold"/>
                                        <p:tgtEl>
                                          <p:spTgt spid="18"/>
                                        </p:tgtEl>
                                        <p:attrNameLst>
                                          <p:attrName>ppt_x</p:attrName>
                                          <p:attrName>ppt_y</p:attrName>
                                        </p:attrNameLst>
                                      </p:cBhvr>
                                      <p:rCtr x="23431" y="-20213"/>
                                    </p:animMotion>
                                  </p:childTnLst>
                                </p:cTn>
                              </p:par>
                            </p:childTnLst>
                          </p:cTn>
                        </p:par>
                        <p:par>
                          <p:cTn id="37" fill="hold">
                            <p:stCondLst>
                              <p:cond delay="1500"/>
                            </p:stCondLst>
                            <p:childTnLst>
                              <p:par>
                                <p:cTn id="38" presetID="18" presetClass="entr" presetSubtype="3"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strips(upRight)">
                                      <p:cBhvr>
                                        <p:cTn id="40" dur="2000"/>
                                        <p:tgtEl>
                                          <p:spTgt spid="6"/>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par>
                          <p:cTn id="69" fill="hold">
                            <p:stCondLst>
                              <p:cond delay="5500"/>
                            </p:stCondLst>
                            <p:childTnLst>
                              <p:par>
                                <p:cTn id="70" presetID="22" presetClass="entr" presetSubtype="8"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left)">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p:bldP spid="20" grpId="0"/>
      <p:bldP spid="21" grpId="0"/>
      <p:bldP spid="22" grpId="0"/>
      <p:bldP spid="23" grpId="0"/>
      <p:bldP spid="24" grpId="0"/>
      <p:bldP spid="25"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设备产能</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graphicFrame>
        <p:nvGraphicFramePr>
          <p:cNvPr id="6" name="表格 5"/>
          <p:cNvGraphicFramePr>
            <a:graphicFrameLocks noGrp="1"/>
          </p:cNvGraphicFramePr>
          <p:nvPr/>
        </p:nvGraphicFramePr>
        <p:xfrm>
          <a:off x="1129829" y="1628800"/>
          <a:ext cx="9937489" cy="3249930"/>
        </p:xfrm>
        <a:graphic>
          <a:graphicData uri="http://schemas.openxmlformats.org/drawingml/2006/table">
            <a:tbl>
              <a:tblPr>
                <a:tableStyleId>{5C22544A-7EE6-4342-B048-85BDC9FD1C3A}</a:tableStyleId>
              </a:tblPr>
              <a:tblGrid>
                <a:gridCol w="829804"/>
                <a:gridCol w="1105030"/>
                <a:gridCol w="824308"/>
                <a:gridCol w="1350949"/>
                <a:gridCol w="1110526"/>
                <a:gridCol w="824308"/>
                <a:gridCol w="824308"/>
                <a:gridCol w="824308"/>
                <a:gridCol w="1121974"/>
                <a:gridCol w="1121974"/>
              </a:tblGrid>
              <a:tr h="374992">
                <a:tc rowSpan="2">
                  <a:txBody>
                    <a:bodyPr/>
                    <a:lstStyle/>
                    <a:p>
                      <a:pPr algn="ctr" fontAlgn="ctr"/>
                      <a:r>
                        <a:rPr lang="zh-CN" altLang="en-US" sz="1400" u="none" strike="noStrike" dirty="0">
                          <a:solidFill>
                            <a:schemeClr val="accent1"/>
                          </a:solidFill>
                          <a:effectLst/>
                        </a:rPr>
                        <a:t>工序名称</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rowSpan="2">
                  <a:txBody>
                    <a:bodyPr/>
                    <a:lstStyle/>
                    <a:p>
                      <a:pPr algn="ctr" fontAlgn="ctr"/>
                      <a:r>
                        <a:rPr lang="zh-CN" altLang="en-US" sz="1400" u="none" strike="noStrike" dirty="0">
                          <a:solidFill>
                            <a:schemeClr val="accent1"/>
                          </a:solidFill>
                          <a:effectLst/>
                        </a:rPr>
                        <a:t>设备</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rowSpan="2">
                  <a:txBody>
                    <a:bodyPr/>
                    <a:lstStyle/>
                    <a:p>
                      <a:pPr algn="ctr" fontAlgn="ctr"/>
                      <a:r>
                        <a:rPr lang="zh-CN" altLang="en-US" sz="1400" u="none" strike="noStrike" dirty="0">
                          <a:solidFill>
                            <a:schemeClr val="accent1"/>
                          </a:solidFill>
                          <a:effectLst/>
                        </a:rPr>
                        <a:t>设备数量</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rowSpan="2">
                  <a:txBody>
                    <a:bodyPr/>
                    <a:lstStyle/>
                    <a:p>
                      <a:pPr algn="ctr" fontAlgn="ctr"/>
                      <a:r>
                        <a:rPr lang="en-US" altLang="zh-CN" sz="1400" u="none" strike="noStrike" dirty="0">
                          <a:solidFill>
                            <a:schemeClr val="accent1"/>
                          </a:solidFill>
                          <a:effectLst/>
                        </a:rPr>
                        <a:t>2015</a:t>
                      </a:r>
                      <a:r>
                        <a:rPr lang="zh-CN" altLang="en-US" sz="1400" u="none" strike="noStrike" dirty="0">
                          <a:solidFill>
                            <a:schemeClr val="accent1"/>
                          </a:solidFill>
                          <a:effectLst/>
                        </a:rPr>
                        <a:t>实际产量</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gridSpan="6">
                  <a:txBody>
                    <a:bodyPr/>
                    <a:lstStyle/>
                    <a:p>
                      <a:pPr algn="ctr" fontAlgn="ctr"/>
                      <a:r>
                        <a:rPr lang="en-US" altLang="zh-CN" sz="1400" u="none" strike="noStrike" dirty="0">
                          <a:solidFill>
                            <a:schemeClr val="accent1"/>
                          </a:solidFill>
                          <a:effectLst/>
                        </a:rPr>
                        <a:t>2016</a:t>
                      </a:r>
                      <a:r>
                        <a:rPr lang="zh-CN" altLang="en-US" sz="1400" u="none" strike="noStrike" dirty="0">
                          <a:solidFill>
                            <a:schemeClr val="accent1"/>
                          </a:solidFill>
                          <a:effectLst/>
                        </a:rPr>
                        <a:t>年目标产能</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hMerge="1">
                  <a:tcPr/>
                </a:tc>
                <a:tc hMerge="1">
                  <a:tcPr/>
                </a:tc>
                <a:tc hMerge="1">
                  <a:tcPr/>
                </a:tc>
                <a:tc hMerge="1">
                  <a:tcPr/>
                </a:tc>
                <a:tc hMerge="1">
                  <a:tcPr/>
                </a:tc>
              </a:tr>
              <a:tr h="624986">
                <a:tc vMerge="1">
                  <a:tcPr/>
                </a:tc>
                <a:tc vMerge="1">
                  <a:tcPr/>
                </a:tc>
                <a:tc vMerge="1">
                  <a:tcPr/>
                </a:tc>
                <a:tc vMerge="1">
                  <a:tcPr/>
                </a:tc>
                <a:tc>
                  <a:txBody>
                    <a:bodyPr/>
                    <a:lstStyle/>
                    <a:p>
                      <a:pPr algn="ctr" fontAlgn="ctr"/>
                      <a:r>
                        <a:rPr lang="zh-CN" altLang="en-US" sz="1400" u="none" strike="noStrike" dirty="0">
                          <a:solidFill>
                            <a:schemeClr val="accent1"/>
                          </a:solidFill>
                          <a:effectLst/>
                        </a:rPr>
                        <a:t>预定日产能</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algn="ctr" fontAlgn="ctr"/>
                      <a:r>
                        <a:rPr lang="zh-CN" altLang="en-US" sz="1400" u="none" strike="noStrike" dirty="0">
                          <a:solidFill>
                            <a:schemeClr val="accent1"/>
                          </a:solidFill>
                          <a:effectLst/>
                        </a:rPr>
                        <a:t>加工时间</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algn="ctr" fontAlgn="ctr"/>
                      <a:r>
                        <a:rPr lang="zh-CN" altLang="en-US" sz="1400" u="none" strike="noStrike" dirty="0">
                          <a:solidFill>
                            <a:schemeClr val="accent1"/>
                          </a:solidFill>
                          <a:effectLst/>
                        </a:rPr>
                        <a:t>合格率</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algn="ctr" fontAlgn="ctr"/>
                      <a:r>
                        <a:rPr lang="zh-CN" altLang="en-US" sz="1400" u="none" strike="noStrike" dirty="0">
                          <a:solidFill>
                            <a:schemeClr val="accent1"/>
                          </a:solidFill>
                          <a:effectLst/>
                        </a:rPr>
                        <a:t>日生产能力</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algn="ctr" fontAlgn="ctr"/>
                      <a:r>
                        <a:rPr lang="zh-CN" altLang="en-US" sz="1400" u="none" strike="noStrike" dirty="0">
                          <a:solidFill>
                            <a:schemeClr val="accent1"/>
                          </a:solidFill>
                          <a:effectLst/>
                        </a:rPr>
                        <a:t>出勤天数</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algn="ctr" fontAlgn="ctr"/>
                      <a:r>
                        <a:rPr lang="zh-CN" altLang="en-US" sz="1400" u="none" strike="noStrike" dirty="0">
                          <a:solidFill>
                            <a:schemeClr val="accent1"/>
                          </a:solidFill>
                          <a:effectLst/>
                        </a:rPr>
                        <a:t>年产能</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r>
              <a:tr h="374992">
                <a:tc>
                  <a:txBody>
                    <a:bodyPr/>
                    <a:lstStyle/>
                    <a:p>
                      <a:pPr algn="ctr" fontAlgn="ctr"/>
                      <a:r>
                        <a:rPr lang="zh-CN" altLang="en-US" sz="1400" u="none" strike="noStrike">
                          <a:solidFill>
                            <a:schemeClr val="accent1"/>
                          </a:solidFill>
                          <a:effectLst/>
                        </a:rPr>
                        <a:t>注塑</a:t>
                      </a:r>
                      <a:endParaRPr lang="zh-CN" altLang="en-US"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zh-CN" altLang="en-US" sz="1400" u="none" strike="noStrike" dirty="0">
                          <a:solidFill>
                            <a:schemeClr val="accent1"/>
                          </a:solidFill>
                          <a:effectLst/>
                        </a:rPr>
                        <a:t>注塑机台</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10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981800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1000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22</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95%</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9500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300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2398275</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74992">
                <a:tc>
                  <a:txBody>
                    <a:bodyPr/>
                    <a:lstStyle/>
                    <a:p>
                      <a:pPr algn="ctr" fontAlgn="ctr"/>
                      <a:r>
                        <a:rPr lang="zh-CN" altLang="en-US" sz="1400" u="none" strike="noStrike">
                          <a:solidFill>
                            <a:schemeClr val="accent1"/>
                          </a:solidFill>
                          <a:effectLst/>
                        </a:rPr>
                        <a:t>绕线</a:t>
                      </a:r>
                      <a:endParaRPr lang="zh-CN" altLang="en-US"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zh-CN" altLang="en-US" sz="1400" u="none" strike="noStrike">
                          <a:solidFill>
                            <a:schemeClr val="accent1"/>
                          </a:solidFill>
                          <a:effectLst/>
                        </a:rPr>
                        <a:t>绕线机</a:t>
                      </a:r>
                      <a:endParaRPr lang="zh-CN" altLang="en-US"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1</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1127164</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850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10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94%</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5436</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300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1630827</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74992">
                <a:tc>
                  <a:txBody>
                    <a:bodyPr/>
                    <a:lstStyle/>
                    <a:p>
                      <a:pPr algn="ctr" fontAlgn="ctr"/>
                      <a:r>
                        <a:rPr lang="zh-CN" altLang="en-US" sz="1400" u="none" strike="noStrike">
                          <a:solidFill>
                            <a:schemeClr val="accent1"/>
                          </a:solidFill>
                          <a:effectLst/>
                        </a:rPr>
                        <a:t>灌胶</a:t>
                      </a:r>
                      <a:endParaRPr lang="zh-CN" altLang="en-US"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zh-CN" altLang="en-US" sz="1400" u="none" strike="noStrike">
                          <a:solidFill>
                            <a:schemeClr val="accent1"/>
                          </a:solidFill>
                          <a:effectLst/>
                        </a:rPr>
                        <a:t>灌胶机</a:t>
                      </a:r>
                      <a:endParaRPr lang="zh-CN" altLang="en-US"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1</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20000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10000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10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95%</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799</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300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2398275</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74992">
                <a:tc>
                  <a:txBody>
                    <a:bodyPr/>
                    <a:lstStyle/>
                    <a:p>
                      <a:pPr algn="ctr" fontAlgn="ctr"/>
                      <a:r>
                        <a:rPr lang="zh-CN" altLang="en-US" sz="1400" u="none" strike="noStrike">
                          <a:solidFill>
                            <a:schemeClr val="accent1"/>
                          </a:solidFill>
                          <a:effectLst/>
                        </a:rPr>
                        <a:t>焊接</a:t>
                      </a:r>
                      <a:endParaRPr lang="zh-CN" altLang="en-US"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zh-CN" altLang="en-US" sz="1400" u="none" strike="noStrike">
                          <a:solidFill>
                            <a:schemeClr val="accent1"/>
                          </a:solidFill>
                          <a:effectLst/>
                        </a:rPr>
                        <a:t>旋熔机</a:t>
                      </a:r>
                      <a:endParaRPr lang="zh-CN" altLang="en-US"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2</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8000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3600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10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98%</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4797</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300</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a:solidFill>
                            <a:schemeClr val="accent1"/>
                          </a:solidFill>
                          <a:effectLst/>
                        </a:rPr>
                        <a:t>863379</a:t>
                      </a:r>
                      <a:endParaRPr lang="en-US" altLang="zh-CN" sz="1400" b="0" i="0" u="none" strike="noStrike">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74992">
                <a:tc>
                  <a:txBody>
                    <a:bodyPr/>
                    <a:lstStyle/>
                    <a:p>
                      <a:pPr algn="ctr" fontAlgn="ctr"/>
                      <a:r>
                        <a:rPr lang="zh-CN" altLang="en-US" sz="1400" u="none" strike="noStrike" dirty="0">
                          <a:solidFill>
                            <a:schemeClr val="accent1"/>
                          </a:solidFill>
                          <a:effectLst/>
                        </a:rPr>
                        <a:t>组装</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zh-CN" altLang="en-US" sz="1400" u="none" strike="noStrike" dirty="0">
                          <a:solidFill>
                            <a:schemeClr val="accent1"/>
                          </a:solidFill>
                          <a:effectLst/>
                        </a:rPr>
                        <a:t>流水线</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5</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754680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3000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10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99%</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7195</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300</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algn="ctr" fontAlgn="ctr"/>
                      <a:r>
                        <a:rPr lang="en-US" altLang="zh-CN" sz="1400" u="none" strike="noStrike" dirty="0">
                          <a:solidFill>
                            <a:schemeClr val="accent1"/>
                          </a:solidFill>
                          <a:effectLst/>
                        </a:rPr>
                        <a:t>1438965</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374992">
                <a:tc gridSpan="2">
                  <a:txBody>
                    <a:bodyPr/>
                    <a:lstStyle/>
                    <a:p>
                      <a:pPr algn="ctr" fontAlgn="ctr"/>
                      <a:r>
                        <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rPr>
                        <a:t>合计</a:t>
                      </a:r>
                      <a:endPar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c gridSpan="8">
                  <a:txBody>
                    <a:bodyPr/>
                    <a:lstStyle/>
                    <a:p>
                      <a:pPr algn="ctr" fontAlgn="ctr"/>
                      <a:r>
                        <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rPr>
                        <a:t>100</a:t>
                      </a:r>
                      <a:r>
                        <a:rPr lang="zh-CN" altLang="en-US" sz="1400" b="0" i="0" u="none" strike="noStrike" dirty="0">
                          <a:solidFill>
                            <a:schemeClr val="accent1"/>
                          </a:solidFill>
                          <a:effectLst/>
                          <a:latin typeface="微软雅黑" panose="020B0503020204020204" pitchFamily="34" charset="-122"/>
                          <a:ea typeface="微软雅黑" panose="020B0503020204020204" pitchFamily="34" charset="-122"/>
                        </a:rPr>
                        <a:t>万套生产能力</a:t>
                      </a:r>
                      <a:endParaRPr lang="en-US" altLang="zh-CN" sz="1400" b="0" i="0" u="none" strike="noStrike" dirty="0">
                        <a:solidFill>
                          <a:schemeClr val="accent1"/>
                        </a:solidFill>
                        <a:effectLst/>
                        <a:latin typeface="微软雅黑" panose="020B0503020204020204" pitchFamily="34" charset="-122"/>
                        <a:ea typeface="微软雅黑" panose="020B0503020204020204" pitchFamily="3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c hMerge="1">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1"/>
                    </a:solidFill>
                  </a:tcPr>
                </a:tc>
              </a:tr>
            </a:tbl>
          </a:graphicData>
        </a:graphic>
      </p:graphicFrame>
      <p:sp>
        <p:nvSpPr>
          <p:cNvPr id="7" name="矩形 6"/>
          <p:cNvSpPr/>
          <p:nvPr/>
        </p:nvSpPr>
        <p:spPr>
          <a:xfrm>
            <a:off x="5234285" y="1074181"/>
            <a:ext cx="2646878" cy="461665"/>
          </a:xfrm>
          <a:prstGeom prst="rect">
            <a:avLst/>
          </a:prstGeom>
          <a:noFill/>
        </p:spPr>
        <p:txBody>
          <a:bodyPr wrap="none" rtlCol="0">
            <a:spAutoFit/>
          </a:bodyPr>
          <a:lstStyle/>
          <a:p>
            <a:r>
              <a:rPr lang="zh-CN" altLang="en-US" sz="2400" b="1" dirty="0">
                <a:solidFill>
                  <a:schemeClr val="accent1"/>
                </a:solidFill>
                <a:latin typeface="+mn-ea"/>
                <a:ea typeface="+mn-ea"/>
              </a:rPr>
              <a:t>现有设备产能计算</a:t>
            </a:r>
            <a:endParaRPr lang="zh-CN" altLang="en-US" sz="2400" b="1" dirty="0">
              <a:solidFill>
                <a:schemeClr val="accent1"/>
              </a:solidFill>
              <a:latin typeface="+mn-ea"/>
              <a:ea typeface="+mn-ea"/>
            </a:endParaRPr>
          </a:p>
        </p:txBody>
      </p:sp>
      <p:sp>
        <p:nvSpPr>
          <p:cNvPr id="9" name="矩形 8"/>
          <p:cNvSpPr/>
          <p:nvPr/>
        </p:nvSpPr>
        <p:spPr>
          <a:xfrm>
            <a:off x="1060795" y="5304578"/>
            <a:ext cx="10064554" cy="646331"/>
          </a:xfrm>
          <a:prstGeom prst="rect">
            <a:avLst/>
          </a:prstGeom>
          <a:noFill/>
        </p:spPr>
        <p:txBody>
          <a:bodyPr wrap="square" rtlCol="0">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这是一个表格范例，主要给用户示范图表在</a:t>
            </a:r>
            <a:r>
              <a:rPr lang="en-US" altLang="zh-CN" dirty="0">
                <a:solidFill>
                  <a:schemeClr val="accent1"/>
                </a:solidFill>
                <a:latin typeface="微软雅黑" panose="020B0503020204020204" pitchFamily="34" charset="-122"/>
                <a:ea typeface="微软雅黑" panose="020B0503020204020204" pitchFamily="34" charset="-122"/>
              </a:rPr>
              <a:t>PPT</a:t>
            </a:r>
            <a:r>
              <a:rPr lang="zh-CN" altLang="en-US" dirty="0">
                <a:solidFill>
                  <a:schemeClr val="accent1"/>
                </a:solidFill>
                <a:latin typeface="微软雅黑" panose="020B0503020204020204" pitchFamily="34" charset="-122"/>
                <a:ea typeface="微软雅黑" panose="020B0503020204020204" pitchFamily="34" charset="-122"/>
              </a:rPr>
              <a:t>里的摆放格式。用户可以将</a:t>
            </a:r>
            <a:r>
              <a:rPr lang="en-US" altLang="zh-CN" dirty="0">
                <a:solidFill>
                  <a:schemeClr val="accent1"/>
                </a:solidFill>
                <a:latin typeface="微软雅黑" panose="020B0503020204020204" pitchFamily="34" charset="-122"/>
                <a:ea typeface="微软雅黑" panose="020B0503020204020204" pitchFamily="34" charset="-122"/>
              </a:rPr>
              <a:t>EXCEL</a:t>
            </a:r>
            <a:r>
              <a:rPr lang="zh-CN" altLang="en-US" dirty="0">
                <a:solidFill>
                  <a:schemeClr val="accent1"/>
                </a:solidFill>
                <a:latin typeface="微软雅黑" panose="020B0503020204020204" pitchFamily="34" charset="-122"/>
                <a:ea typeface="微软雅黑" panose="020B0503020204020204" pitchFamily="34" charset="-122"/>
              </a:rPr>
              <a:t>里的表格直接复制到这里，表格线框、字体、配色均可参照上表进行。</a:t>
            </a:r>
            <a:endParaRPr lang="zh-CN" altLang="en-US"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产能利用率</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graphicFrame>
        <p:nvGraphicFramePr>
          <p:cNvPr id="6" name="表格 5"/>
          <p:cNvGraphicFramePr>
            <a:graphicFrameLocks noGrp="1"/>
          </p:cNvGraphicFramePr>
          <p:nvPr/>
        </p:nvGraphicFramePr>
        <p:xfrm>
          <a:off x="1269778" y="4183342"/>
          <a:ext cx="9482403" cy="1219200"/>
        </p:xfrm>
        <a:graphic>
          <a:graphicData uri="http://schemas.openxmlformats.org/drawingml/2006/table">
            <a:tbl>
              <a:tblPr>
                <a:tableStyleId>{5C22544A-7EE6-4342-B048-85BDC9FD1C3A}</a:tableStyleId>
              </a:tblPr>
              <a:tblGrid>
                <a:gridCol w="2153374"/>
                <a:gridCol w="1360026"/>
                <a:gridCol w="1360026"/>
                <a:gridCol w="1360026"/>
                <a:gridCol w="1360026"/>
                <a:gridCol w="1888925"/>
              </a:tblGrid>
              <a:tr h="209550">
                <a:tc>
                  <a:txBody>
                    <a:bodyPr/>
                    <a:lstStyle/>
                    <a:p>
                      <a:pPr marL="0" algn="ctr" defTabSz="914400" rtl="0" eaLnBrk="1" fontAlgn="ctr" latinLnBrk="0" hangingPunct="1"/>
                      <a:r>
                        <a:rPr lang="zh-CN" altLang="en-US" sz="1400" u="none" strike="noStrike" kern="1200" dirty="0">
                          <a:solidFill>
                            <a:schemeClr val="accent1"/>
                          </a:solidFill>
                          <a:effectLst/>
                          <a:latin typeface="+mn-lt"/>
                          <a:ea typeface="+mn-ea"/>
                          <a:cs typeface="+mn-cs"/>
                        </a:rPr>
                        <a:t>年度</a:t>
                      </a:r>
                      <a:endParaRPr lang="zh-CN" altLang="en-US"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2012</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2013</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2014</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2015</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2016</a:t>
                      </a:r>
                      <a:r>
                        <a:rPr lang="zh-CN" altLang="en-US" sz="1400" u="none" strike="noStrike" kern="1200" dirty="0">
                          <a:solidFill>
                            <a:schemeClr val="accent1"/>
                          </a:solidFill>
                          <a:effectLst/>
                          <a:latin typeface="+mn-lt"/>
                          <a:ea typeface="+mn-ea"/>
                          <a:cs typeface="+mn-cs"/>
                        </a:rPr>
                        <a:t>（预计）</a:t>
                      </a:r>
                      <a:endParaRPr lang="zh-CN" altLang="en-US"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r>
              <a:tr h="209550">
                <a:tc>
                  <a:txBody>
                    <a:bodyPr/>
                    <a:lstStyle/>
                    <a:p>
                      <a:pPr marL="0" algn="ctr" defTabSz="914400" rtl="0" eaLnBrk="1" fontAlgn="ctr" latinLnBrk="0" hangingPunct="1"/>
                      <a:r>
                        <a:rPr lang="zh-CN" altLang="en-US" sz="1400" u="none" strike="noStrike" kern="1200" dirty="0">
                          <a:solidFill>
                            <a:schemeClr val="accent1"/>
                          </a:solidFill>
                          <a:effectLst/>
                          <a:latin typeface="+mn-lt"/>
                          <a:ea typeface="+mn-ea"/>
                          <a:cs typeface="+mn-cs"/>
                        </a:rPr>
                        <a:t>年产量（万台）</a:t>
                      </a:r>
                      <a:endParaRPr lang="zh-CN" altLang="en-US"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50</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75</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105</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120</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150</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550">
                <a:tc>
                  <a:txBody>
                    <a:bodyPr/>
                    <a:lstStyle/>
                    <a:p>
                      <a:pPr marL="0" algn="ctr" defTabSz="914400" rtl="0" eaLnBrk="1" fontAlgn="ctr" latinLnBrk="0" hangingPunct="1"/>
                      <a:r>
                        <a:rPr lang="zh-CN" altLang="en-US" sz="1400" u="none" strike="noStrike" kern="1200" dirty="0">
                          <a:solidFill>
                            <a:schemeClr val="accent1"/>
                          </a:solidFill>
                          <a:effectLst/>
                          <a:latin typeface="+mn-lt"/>
                          <a:ea typeface="+mn-ea"/>
                          <a:cs typeface="+mn-cs"/>
                        </a:rPr>
                        <a:t>产能利用率</a:t>
                      </a:r>
                      <a:endParaRPr lang="zh-CN" altLang="en-US"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a:txBody>
                    <a:bodyPr/>
                    <a:lstStyle/>
                    <a:p>
                      <a:pPr marL="0" algn="ctr" defTabSz="914400" rtl="0" eaLnBrk="1" fontAlgn="ctr" latinLnBrk="0" hangingPunct="1"/>
                      <a:r>
                        <a:rPr lang="en-US" altLang="zh-CN" sz="1400" u="none" strike="noStrike" kern="1200">
                          <a:solidFill>
                            <a:schemeClr val="accent1"/>
                          </a:solidFill>
                          <a:effectLst/>
                          <a:latin typeface="+mn-lt"/>
                          <a:ea typeface="+mn-ea"/>
                          <a:cs typeface="+mn-cs"/>
                        </a:rPr>
                        <a:t>60%</a:t>
                      </a:r>
                      <a:endParaRPr lang="en-US" altLang="zh-CN" sz="1400" u="none" strike="noStrike" kern="120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a:solidFill>
                            <a:schemeClr val="accent1"/>
                          </a:solidFill>
                          <a:effectLst/>
                          <a:latin typeface="+mn-lt"/>
                          <a:ea typeface="+mn-ea"/>
                          <a:cs typeface="+mn-cs"/>
                        </a:rPr>
                        <a:t>83%</a:t>
                      </a:r>
                      <a:endParaRPr lang="en-US" altLang="zh-CN" sz="1400" u="none" strike="noStrike" kern="120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a:solidFill>
                            <a:schemeClr val="accent1"/>
                          </a:solidFill>
                          <a:effectLst/>
                          <a:latin typeface="+mn-lt"/>
                          <a:ea typeface="+mn-ea"/>
                          <a:cs typeface="+mn-cs"/>
                        </a:rPr>
                        <a:t>40%</a:t>
                      </a:r>
                      <a:endParaRPr lang="en-US" altLang="zh-CN" sz="1400" u="none" strike="noStrike" kern="120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a:solidFill>
                            <a:schemeClr val="accent1"/>
                          </a:solidFill>
                          <a:effectLst/>
                          <a:latin typeface="+mn-lt"/>
                          <a:ea typeface="+mn-ea"/>
                          <a:cs typeface="+mn-cs"/>
                        </a:rPr>
                        <a:t>45%</a:t>
                      </a:r>
                      <a:endParaRPr lang="en-US" altLang="zh-CN" sz="1400" u="none" strike="noStrike" kern="120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58%</a:t>
                      </a:r>
                      <a:endParaRPr lang="en-US" altLang="zh-CN"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r>
              <a:tr h="209550">
                <a:tc>
                  <a:txBody>
                    <a:bodyPr/>
                    <a:lstStyle/>
                    <a:p>
                      <a:pPr marL="0" algn="ctr" defTabSz="914400" rtl="0" eaLnBrk="1" fontAlgn="ctr" latinLnBrk="0" hangingPunct="1"/>
                      <a:r>
                        <a:rPr lang="zh-CN" altLang="en-US" sz="1400" u="none" strike="noStrike" kern="1200" dirty="0">
                          <a:solidFill>
                            <a:schemeClr val="accent1"/>
                          </a:solidFill>
                          <a:effectLst/>
                          <a:latin typeface="+mn-lt"/>
                          <a:ea typeface="+mn-ea"/>
                          <a:cs typeface="+mn-cs"/>
                        </a:rPr>
                        <a:t>备注</a:t>
                      </a:r>
                      <a:endParaRPr lang="zh-CN" altLang="en-US"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tx2"/>
                    </a:solidFill>
                  </a:tcPr>
                </a:tc>
                <a:tc gridSpan="5">
                  <a:txBody>
                    <a:bodyPr/>
                    <a:lstStyle/>
                    <a:p>
                      <a:pPr marL="0" algn="ctr" defTabSz="914400" rtl="0" eaLnBrk="1" fontAlgn="ctr" latinLnBrk="0" hangingPunct="1"/>
                      <a:r>
                        <a:rPr lang="en-US" altLang="zh-CN" sz="1400" u="none" strike="noStrike" kern="1200" dirty="0">
                          <a:solidFill>
                            <a:schemeClr val="accent1"/>
                          </a:solidFill>
                          <a:effectLst/>
                          <a:latin typeface="+mn-lt"/>
                          <a:ea typeface="+mn-ea"/>
                          <a:cs typeface="+mn-cs"/>
                        </a:rPr>
                        <a:t>2014</a:t>
                      </a:r>
                      <a:r>
                        <a:rPr lang="zh-CN" altLang="en-US" sz="1400" u="none" strike="noStrike" kern="1200" dirty="0">
                          <a:solidFill>
                            <a:schemeClr val="accent1"/>
                          </a:solidFill>
                          <a:effectLst/>
                          <a:latin typeface="+mn-lt"/>
                          <a:ea typeface="+mn-ea"/>
                          <a:cs typeface="+mn-cs"/>
                        </a:rPr>
                        <a:t>年新工厂搬迁</a:t>
                      </a:r>
                      <a:endParaRPr lang="zh-CN" altLang="en-US" sz="1400" u="none" strike="noStrike" kern="1200" dirty="0">
                        <a:solidFill>
                          <a:schemeClr val="accent1"/>
                        </a:solidFill>
                        <a:effectLst/>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2"/>
                    </a:solidFill>
                  </a:tcPr>
                </a:tc>
                <a:tc hMerge="1">
                  <a:tcPr/>
                </a:tc>
                <a:tc hMerge="1">
                  <a:tcPr/>
                </a:tc>
                <a:tc hMerge="1">
                  <a:tcPr/>
                </a:tc>
                <a:tc hMerge="1">
                  <a:tcPr/>
                </a:tc>
              </a:tr>
            </a:tbl>
          </a:graphicData>
        </a:graphic>
      </p:graphicFrame>
      <p:graphicFrame>
        <p:nvGraphicFramePr>
          <p:cNvPr id="7" name="图表 6"/>
          <p:cNvGraphicFramePr/>
          <p:nvPr/>
        </p:nvGraphicFramePr>
        <p:xfrm>
          <a:off x="1293229" y="836712"/>
          <a:ext cx="9546987" cy="3220432"/>
        </p:xfrm>
        <a:graphic>
          <a:graphicData uri="http://schemas.openxmlformats.org/drawingml/2006/chart">
            <c:chart xmlns:c="http://schemas.openxmlformats.org/drawingml/2006/chart" xmlns:r="http://schemas.openxmlformats.org/officeDocument/2006/relationships" r:id="rId1"/>
          </a:graphicData>
        </a:graphic>
      </p:graphicFrame>
      <p:sp>
        <p:nvSpPr>
          <p:cNvPr id="9" name="矩形 8"/>
          <p:cNvSpPr/>
          <p:nvPr/>
        </p:nvSpPr>
        <p:spPr>
          <a:xfrm>
            <a:off x="1096833" y="5647536"/>
            <a:ext cx="9655347" cy="646331"/>
          </a:xfrm>
          <a:prstGeom prst="rect">
            <a:avLst/>
          </a:prstGeom>
          <a:noFill/>
        </p:spPr>
        <p:txBody>
          <a:bodyPr wrap="square" rtlCol="0">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这是一个图表</a:t>
            </a:r>
            <a:r>
              <a:rPr lang="en-US" altLang="zh-CN" dirty="0">
                <a:solidFill>
                  <a:schemeClr val="accent1"/>
                </a:solidFill>
                <a:latin typeface="微软雅黑" panose="020B0503020204020204" pitchFamily="34" charset="-122"/>
                <a:ea typeface="微软雅黑" panose="020B0503020204020204" pitchFamily="34" charset="-122"/>
              </a:rPr>
              <a:t>+</a:t>
            </a:r>
            <a:r>
              <a:rPr lang="zh-CN" altLang="en-US" dirty="0">
                <a:solidFill>
                  <a:schemeClr val="accent1"/>
                </a:solidFill>
                <a:latin typeface="微软雅黑" panose="020B0503020204020204" pitchFamily="34" charset="-122"/>
                <a:ea typeface="微软雅黑" panose="020B0503020204020204" pitchFamily="34" charset="-122"/>
              </a:rPr>
              <a:t>表格范例，主要给用户示范图表在</a:t>
            </a:r>
            <a:r>
              <a:rPr lang="en-US" altLang="zh-CN" dirty="0">
                <a:solidFill>
                  <a:schemeClr val="accent1"/>
                </a:solidFill>
                <a:latin typeface="微软雅黑" panose="020B0503020204020204" pitchFamily="34" charset="-122"/>
                <a:ea typeface="微软雅黑" panose="020B0503020204020204" pitchFamily="34" charset="-122"/>
              </a:rPr>
              <a:t>PPT</a:t>
            </a:r>
            <a:r>
              <a:rPr lang="zh-CN" altLang="en-US" dirty="0">
                <a:solidFill>
                  <a:schemeClr val="accent1"/>
                </a:solidFill>
                <a:latin typeface="微软雅黑" panose="020B0503020204020204" pitchFamily="34" charset="-122"/>
                <a:ea typeface="微软雅黑" panose="020B0503020204020204" pitchFamily="34" charset="-122"/>
              </a:rPr>
              <a:t>里的摆放格式。用户可以将</a:t>
            </a:r>
            <a:r>
              <a:rPr lang="en-US" altLang="zh-CN" dirty="0">
                <a:solidFill>
                  <a:schemeClr val="accent1"/>
                </a:solidFill>
                <a:latin typeface="微软雅黑" panose="020B0503020204020204" pitchFamily="34" charset="-122"/>
                <a:ea typeface="微软雅黑" panose="020B0503020204020204" pitchFamily="34" charset="-122"/>
              </a:rPr>
              <a:t>EXCEL</a:t>
            </a:r>
            <a:r>
              <a:rPr lang="zh-CN" altLang="en-US" dirty="0">
                <a:solidFill>
                  <a:schemeClr val="accent1"/>
                </a:solidFill>
                <a:latin typeface="微软雅黑" panose="020B0503020204020204" pitchFamily="34" charset="-122"/>
                <a:ea typeface="微软雅黑" panose="020B0503020204020204" pitchFamily="34" charset="-122"/>
              </a:rPr>
              <a:t>里的表格直接复制到这里，表格线框、字体、配色均可参照上表进行。</a:t>
            </a:r>
            <a:endParaRPr lang="zh-CN" altLang="en-US"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人才储备</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660" y="1595123"/>
            <a:ext cx="5475545" cy="4308678"/>
          </a:xfrm>
          <a:prstGeom prst="rect">
            <a:avLst/>
          </a:prstGeom>
        </p:spPr>
      </p:pic>
      <p:sp>
        <p:nvSpPr>
          <p:cNvPr id="7" name="文本框 6"/>
          <p:cNvSpPr txBox="1"/>
          <p:nvPr/>
        </p:nvSpPr>
        <p:spPr>
          <a:xfrm>
            <a:off x="4997372" y="1268760"/>
            <a:ext cx="6782171" cy="1077218"/>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公司有一套完整的人才储备的计划，一方面通过建立人才储备数据库，对主要岗位建立人才储备数据库，以备公司急需人员时备查和联系；另一方面通过企业内部的有计划的培训、岗位轮换来达到促进人才成长的目的。目前已初步达成以下几项指标：</a:t>
            </a:r>
            <a:endParaRPr lang="zh-CN" altLang="en-US" dirty="0">
              <a:sym typeface="微软雅黑" panose="020B0503020204020204" pitchFamily="34" charset="-122"/>
            </a:endParaRPr>
          </a:p>
        </p:txBody>
      </p:sp>
      <p:sp>
        <p:nvSpPr>
          <p:cNvPr id="9" name="文本框 8"/>
          <p:cNvSpPr txBox="1"/>
          <p:nvPr/>
        </p:nvSpPr>
        <p:spPr>
          <a:xfrm>
            <a:off x="5198278" y="2996952"/>
            <a:ext cx="6478251" cy="584775"/>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pPr marL="285750" indent="-285750">
              <a:buFont typeface="Wingdings" panose="05000000000000000000" pitchFamily="2" charset="2"/>
              <a:buChar char="n"/>
            </a:pPr>
            <a:r>
              <a:rPr lang="zh-CN" altLang="en-US" dirty="0"/>
              <a:t>在员工流动方面</a:t>
            </a:r>
            <a:r>
              <a:rPr lang="en-US" altLang="zh-CN" dirty="0"/>
              <a:t>,</a:t>
            </a:r>
            <a:r>
              <a:rPr lang="zh-CN" altLang="en-US" dirty="0"/>
              <a:t>公司变被动为主动</a:t>
            </a:r>
            <a:r>
              <a:rPr lang="en-US" altLang="zh-CN" dirty="0"/>
              <a:t>,</a:t>
            </a:r>
            <a:r>
              <a:rPr lang="zh-CN" altLang="en-US" dirty="0"/>
              <a:t>将员工流动率控制在</a:t>
            </a:r>
            <a:r>
              <a:rPr lang="en-US" altLang="zh-CN" dirty="0"/>
              <a:t>10%-20%</a:t>
            </a:r>
            <a:r>
              <a:rPr lang="zh-CN" altLang="en-US" dirty="0"/>
              <a:t>之间。  </a:t>
            </a:r>
            <a:endParaRPr lang="zh-CN" altLang="en-US" dirty="0">
              <a:sym typeface="微软雅黑" panose="020B0503020204020204" pitchFamily="34" charset="-122"/>
            </a:endParaRPr>
          </a:p>
        </p:txBody>
      </p:sp>
      <p:sp>
        <p:nvSpPr>
          <p:cNvPr id="12" name="文本框 11"/>
          <p:cNvSpPr txBox="1"/>
          <p:nvPr/>
        </p:nvSpPr>
        <p:spPr>
          <a:xfrm>
            <a:off x="5198278" y="3749462"/>
            <a:ext cx="6478251" cy="584775"/>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pPr marL="285750" indent="-285750">
              <a:buFont typeface="Wingdings" panose="05000000000000000000" pitchFamily="2" charset="2"/>
              <a:buChar char="n"/>
            </a:pPr>
            <a:r>
              <a:rPr lang="zh-CN" altLang="en-US" dirty="0"/>
              <a:t>关键技术岗位或管理岗位</a:t>
            </a:r>
            <a:r>
              <a:rPr lang="en-US" altLang="zh-CN" dirty="0"/>
              <a:t>,</a:t>
            </a:r>
            <a:r>
              <a:rPr lang="zh-CN" altLang="en-US" dirty="0"/>
              <a:t>后备储备人才达到</a:t>
            </a:r>
            <a:r>
              <a:rPr lang="en-US" altLang="zh-CN" dirty="0"/>
              <a:t>3-5</a:t>
            </a:r>
            <a:r>
              <a:rPr lang="zh-CN" altLang="en-US" dirty="0"/>
              <a:t>人</a:t>
            </a:r>
            <a:r>
              <a:rPr lang="en-US" altLang="zh-CN" dirty="0"/>
              <a:t>;</a:t>
            </a:r>
            <a:r>
              <a:rPr lang="zh-CN" altLang="en-US" dirty="0"/>
              <a:t>非关键性岗位</a:t>
            </a:r>
            <a:r>
              <a:rPr lang="en-US" altLang="zh-CN" dirty="0"/>
              <a:t>,</a:t>
            </a:r>
            <a:r>
              <a:rPr lang="zh-CN" altLang="en-US" dirty="0"/>
              <a:t>在需要时</a:t>
            </a:r>
            <a:r>
              <a:rPr lang="en-US" altLang="zh-CN" dirty="0"/>
              <a:t>,</a:t>
            </a:r>
            <a:r>
              <a:rPr lang="zh-CN" altLang="en-US" dirty="0"/>
              <a:t>有途径及时招聘到合适人员。</a:t>
            </a:r>
            <a:endParaRPr lang="zh-CN" altLang="en-US" dirty="0">
              <a:sym typeface="微软雅黑" panose="020B0503020204020204" pitchFamily="34" charset="-122"/>
            </a:endParaRPr>
          </a:p>
        </p:txBody>
      </p:sp>
      <p:sp>
        <p:nvSpPr>
          <p:cNvPr id="13" name="文本框 12"/>
          <p:cNvSpPr txBox="1"/>
          <p:nvPr/>
        </p:nvSpPr>
        <p:spPr>
          <a:xfrm>
            <a:off x="5198278" y="5479628"/>
            <a:ext cx="6478251" cy="338554"/>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pPr marL="285750" indent="-285750">
              <a:buFont typeface="Wingdings" panose="05000000000000000000" pitchFamily="2" charset="2"/>
              <a:buChar char="n"/>
            </a:pPr>
            <a:r>
              <a:rPr lang="zh-CN" altLang="en-US" dirty="0"/>
              <a:t>员工的胜任感和忠诚度提高。  </a:t>
            </a:r>
            <a:endParaRPr lang="zh-CN" altLang="en-US" dirty="0">
              <a:sym typeface="微软雅黑" panose="020B0503020204020204" pitchFamily="34" charset="-122"/>
            </a:endParaRPr>
          </a:p>
        </p:txBody>
      </p:sp>
      <p:sp>
        <p:nvSpPr>
          <p:cNvPr id="14" name="文本框 13"/>
          <p:cNvSpPr txBox="1"/>
          <p:nvPr/>
        </p:nvSpPr>
        <p:spPr>
          <a:xfrm>
            <a:off x="5198278" y="4838463"/>
            <a:ext cx="6478251" cy="338554"/>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pPr marL="285750" indent="-285750">
              <a:buFont typeface="Wingdings" panose="05000000000000000000" pitchFamily="2" charset="2"/>
              <a:buChar char="n"/>
            </a:pPr>
            <a:r>
              <a:rPr lang="zh-CN" altLang="en-US" dirty="0"/>
              <a:t>员工培训的及时性和有效性提高。</a:t>
            </a:r>
            <a:endParaRPr lang="zh-CN" altLang="en-US" dirty="0">
              <a:sym typeface="微软雅黑" panose="020B0503020204020204" pitchFamily="34"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up)">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设备展示</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pic>
        <p:nvPicPr>
          <p:cNvPr id="6" name="图片 5" descr="照片 249"/>
          <p:cNvPicPr>
            <a:picLocks noChangeAspect="1"/>
          </p:cNvPicPr>
          <p:nvPr/>
        </p:nvPicPr>
        <p:blipFill>
          <a:blip r:embed="rId1"/>
          <a:stretch>
            <a:fillRect/>
          </a:stretch>
        </p:blipFill>
        <p:spPr>
          <a:xfrm>
            <a:off x="4493101" y="1076959"/>
            <a:ext cx="3093874" cy="1849112"/>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pic>
      <p:pic>
        <p:nvPicPr>
          <p:cNvPr id="7" name="图片 6" descr="照片 266"/>
          <p:cNvPicPr>
            <a:picLocks noChangeAspect="1"/>
          </p:cNvPicPr>
          <p:nvPr/>
        </p:nvPicPr>
        <p:blipFill>
          <a:blip r:embed="rId2"/>
          <a:stretch>
            <a:fillRect/>
          </a:stretch>
        </p:blipFill>
        <p:spPr>
          <a:xfrm>
            <a:off x="4493101" y="4231775"/>
            <a:ext cx="3093874" cy="1862341"/>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pic>
      <p:pic>
        <p:nvPicPr>
          <p:cNvPr id="9" name="图片 8" descr="接触器车间照片"/>
          <p:cNvPicPr>
            <a:picLocks noChangeAspect="1"/>
          </p:cNvPicPr>
          <p:nvPr/>
        </p:nvPicPr>
        <p:blipFill>
          <a:blip r:embed="rId3"/>
          <a:srcRect t="4091" r="5936" b="4237"/>
          <a:stretch>
            <a:fillRect/>
          </a:stretch>
        </p:blipFill>
        <p:spPr>
          <a:xfrm>
            <a:off x="7983910" y="4231776"/>
            <a:ext cx="3090385" cy="1862340"/>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pic>
      <p:pic>
        <p:nvPicPr>
          <p:cNvPr id="12" name="图片 11" descr="666"/>
          <p:cNvPicPr>
            <a:picLocks noChangeAspect="1"/>
          </p:cNvPicPr>
          <p:nvPr/>
        </p:nvPicPr>
        <p:blipFill>
          <a:blip r:embed="rId4"/>
          <a:stretch>
            <a:fillRect/>
          </a:stretch>
        </p:blipFill>
        <p:spPr>
          <a:xfrm>
            <a:off x="7983910" y="1076959"/>
            <a:ext cx="3090385" cy="1849112"/>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pic>
      <p:pic>
        <p:nvPicPr>
          <p:cNvPr id="13" name="图片 12" descr="IMG_20141202_105540"/>
          <p:cNvPicPr>
            <a:picLocks noChangeAspect="1"/>
          </p:cNvPicPr>
          <p:nvPr/>
        </p:nvPicPr>
        <p:blipFill>
          <a:blip r:embed="rId5"/>
          <a:stretch>
            <a:fillRect/>
          </a:stretch>
        </p:blipFill>
        <p:spPr>
          <a:xfrm>
            <a:off x="954987" y="4231776"/>
            <a:ext cx="3087759" cy="1862341"/>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pic>
      <p:pic>
        <p:nvPicPr>
          <p:cNvPr id="14" name="图片 13" descr="2C3NFSM4F9$GH]WGMNG$Q9A"/>
          <p:cNvPicPr>
            <a:picLocks noChangeAspect="1"/>
          </p:cNvPicPr>
          <p:nvPr/>
        </p:nvPicPr>
        <p:blipFill>
          <a:blip r:embed="rId6"/>
          <a:stretch>
            <a:fillRect/>
          </a:stretch>
        </p:blipFill>
        <p:spPr>
          <a:xfrm>
            <a:off x="943213" y="1063730"/>
            <a:ext cx="3102131" cy="1862341"/>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pic>
      <p:sp>
        <p:nvSpPr>
          <p:cNvPr id="15" name="矩形 14"/>
          <p:cNvSpPr/>
          <p:nvPr/>
        </p:nvSpPr>
        <p:spPr bwMode="auto">
          <a:xfrm>
            <a:off x="943212" y="3063663"/>
            <a:ext cx="10131083" cy="984339"/>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6" name="矩形 15"/>
          <p:cNvSpPr/>
          <p:nvPr/>
        </p:nvSpPr>
        <p:spPr>
          <a:xfrm>
            <a:off x="1611025" y="3072508"/>
            <a:ext cx="1005403" cy="338554"/>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注塑车间</a:t>
            </a:r>
            <a:endParaRPr lang="en-US" altLang="zh-CN"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矩形 16"/>
          <p:cNvSpPr/>
          <p:nvPr/>
        </p:nvSpPr>
        <p:spPr>
          <a:xfrm>
            <a:off x="5248444" y="3072508"/>
            <a:ext cx="1005403" cy="338554"/>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检测设备</a:t>
            </a:r>
            <a:endParaRPr lang="en-US" altLang="zh-CN"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矩形 17"/>
          <p:cNvSpPr/>
          <p:nvPr/>
        </p:nvSpPr>
        <p:spPr>
          <a:xfrm>
            <a:off x="8769131" y="3072508"/>
            <a:ext cx="1005403" cy="338554"/>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检测设备</a:t>
            </a:r>
            <a:endParaRPr lang="en-US" altLang="zh-CN"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矩形 18"/>
          <p:cNvSpPr/>
          <p:nvPr/>
        </p:nvSpPr>
        <p:spPr>
          <a:xfrm>
            <a:off x="8769131" y="3682527"/>
            <a:ext cx="1005403" cy="338554"/>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组装车间</a:t>
            </a:r>
            <a:endParaRPr lang="en-US" altLang="zh-CN"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矩形 19"/>
          <p:cNvSpPr/>
          <p:nvPr/>
        </p:nvSpPr>
        <p:spPr>
          <a:xfrm>
            <a:off x="5259077" y="3682527"/>
            <a:ext cx="1005403" cy="338554"/>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组装车间</a:t>
            </a:r>
            <a:endParaRPr lang="en-US" altLang="zh-CN"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矩形 20"/>
          <p:cNvSpPr/>
          <p:nvPr/>
        </p:nvSpPr>
        <p:spPr>
          <a:xfrm>
            <a:off x="1642923" y="3682527"/>
            <a:ext cx="1005403" cy="338554"/>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包装车间</a:t>
            </a:r>
            <a:endParaRPr lang="en-US" altLang="zh-CN" sz="16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服务原则</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矩形 5"/>
          <p:cNvSpPr/>
          <p:nvPr/>
        </p:nvSpPr>
        <p:spPr>
          <a:xfrm>
            <a:off x="870532" y="886840"/>
            <a:ext cx="5986329" cy="369332"/>
          </a:xfrm>
          <a:prstGeom prst="rect">
            <a:avLst/>
          </a:prstGeom>
          <a:noFill/>
        </p:spPr>
        <p:txBody>
          <a:bodyPr wrap="square" rtlCol="0">
            <a:spAutoFit/>
          </a:bodyPr>
          <a:lstStyle/>
          <a:p>
            <a:r>
              <a:rPr lang="zh-CN" altLang="en-US" b="1" noProof="1">
                <a:latin typeface="微软雅黑" panose="020B0503020204020204" pitchFamily="34" charset="-122"/>
                <a:ea typeface="微软雅黑" panose="020B0503020204020204" pitchFamily="34" charset="-122"/>
              </a:rPr>
              <a:t>快速响应原则</a:t>
            </a:r>
            <a:endParaRPr lang="zh-CN" altLang="en-US" b="1" noProof="1">
              <a:latin typeface="微软雅黑" panose="020B0503020204020204" pitchFamily="34" charset="-122"/>
              <a:ea typeface="微软雅黑" panose="020B0503020204020204" pitchFamily="34" charset="-122"/>
            </a:endParaRPr>
          </a:p>
        </p:txBody>
      </p:sp>
      <p:sp>
        <p:nvSpPr>
          <p:cNvPr id="7" name="文本框 3"/>
          <p:cNvSpPr txBox="1"/>
          <p:nvPr/>
        </p:nvSpPr>
        <p:spPr>
          <a:xfrm>
            <a:off x="870532" y="1168977"/>
            <a:ext cx="9116281" cy="830997"/>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pPr marL="285750" indent="-285750">
              <a:buFont typeface="Wingdings" panose="05000000000000000000" pitchFamily="2" charset="2"/>
              <a:buChar char="n"/>
            </a:pPr>
            <a:r>
              <a:rPr lang="zh-CN" altLang="en-US" sz="1600" dirty="0"/>
              <a:t>客户反映的质量问题须在4小时内答复；</a:t>
            </a:r>
            <a:endParaRPr lang="zh-CN" altLang="en-US" sz="1600" dirty="0"/>
          </a:p>
          <a:p>
            <a:pPr marL="285750" indent="-285750">
              <a:buFont typeface="Wingdings" panose="05000000000000000000" pitchFamily="2" charset="2"/>
              <a:buChar char="n"/>
            </a:pPr>
            <a:r>
              <a:rPr lang="zh-CN" altLang="en-US" sz="1600" dirty="0"/>
              <a:t>重大问题，技术服务人员务必24小时内到达现场；</a:t>
            </a:r>
            <a:endParaRPr lang="zh-CN" altLang="en-US" sz="1600" dirty="0"/>
          </a:p>
          <a:p>
            <a:pPr marL="285750" indent="-285750">
              <a:buFont typeface="Wingdings" panose="05000000000000000000" pitchFamily="2" charset="2"/>
              <a:buChar char="n"/>
            </a:pPr>
            <a:r>
              <a:rPr lang="zh-CN" altLang="en-US" sz="1600" dirty="0"/>
              <a:t>所有质量问题，所有部门必须在第一时间内帮助客户解决问题。</a:t>
            </a:r>
            <a:endParaRPr lang="zh-CN" altLang="en-US" sz="1600" dirty="0"/>
          </a:p>
        </p:txBody>
      </p:sp>
      <p:sp>
        <p:nvSpPr>
          <p:cNvPr id="9" name="矩形 8"/>
          <p:cNvSpPr/>
          <p:nvPr/>
        </p:nvSpPr>
        <p:spPr>
          <a:xfrm>
            <a:off x="870532" y="2368416"/>
            <a:ext cx="5986329" cy="369332"/>
          </a:xfrm>
          <a:prstGeom prst="rect">
            <a:avLst/>
          </a:prstGeom>
          <a:noFill/>
        </p:spPr>
        <p:txBody>
          <a:bodyPr wrap="square" rtlCol="0">
            <a:spAutoFit/>
          </a:bodyPr>
          <a:lstStyle/>
          <a:p>
            <a:r>
              <a:rPr lang="zh-CN" altLang="en-US" b="1" noProof="1">
                <a:latin typeface="微软雅黑" panose="020B0503020204020204" pitchFamily="34" charset="-122"/>
                <a:ea typeface="微软雅黑" panose="020B0503020204020204" pitchFamily="34" charset="-122"/>
              </a:rPr>
              <a:t>换位思考原则</a:t>
            </a:r>
            <a:endParaRPr lang="zh-CN" altLang="en-US" b="1" noProof="1">
              <a:latin typeface="微软雅黑" panose="020B0503020204020204" pitchFamily="34" charset="-122"/>
              <a:ea typeface="微软雅黑" panose="020B0503020204020204" pitchFamily="34" charset="-122"/>
            </a:endParaRPr>
          </a:p>
        </p:txBody>
      </p:sp>
      <p:sp>
        <p:nvSpPr>
          <p:cNvPr id="12" name="矩形 11"/>
          <p:cNvSpPr/>
          <p:nvPr/>
        </p:nvSpPr>
        <p:spPr>
          <a:xfrm>
            <a:off x="870532" y="3505483"/>
            <a:ext cx="5986329" cy="369332"/>
          </a:xfrm>
          <a:prstGeom prst="rect">
            <a:avLst/>
          </a:prstGeom>
          <a:noFill/>
        </p:spPr>
        <p:txBody>
          <a:bodyPr wrap="square" rtlCol="0">
            <a:spAutoFit/>
          </a:bodyPr>
          <a:lstStyle/>
          <a:p>
            <a:r>
              <a:rPr lang="zh-CN" altLang="en-US" b="1" noProof="1">
                <a:latin typeface="微软雅黑" panose="020B0503020204020204" pitchFamily="34" charset="-122"/>
                <a:ea typeface="微软雅黑" panose="020B0503020204020204" pitchFamily="34" charset="-122"/>
              </a:rPr>
              <a:t>增值服务原则</a:t>
            </a:r>
            <a:endParaRPr lang="zh-CN" altLang="en-US" b="1" noProof="1">
              <a:latin typeface="微软雅黑" panose="020B0503020204020204" pitchFamily="34" charset="-122"/>
              <a:ea typeface="微软雅黑" panose="020B0503020204020204" pitchFamily="34" charset="-122"/>
            </a:endParaRPr>
          </a:p>
        </p:txBody>
      </p:sp>
      <p:sp>
        <p:nvSpPr>
          <p:cNvPr id="13" name="文本框 8"/>
          <p:cNvSpPr txBox="1"/>
          <p:nvPr/>
        </p:nvSpPr>
        <p:spPr>
          <a:xfrm>
            <a:off x="870533" y="2669973"/>
            <a:ext cx="8368718" cy="584775"/>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pPr marL="285750" indent="-285750">
              <a:buFont typeface="Wingdings" panose="05000000000000000000" pitchFamily="2" charset="2"/>
              <a:buChar char="n"/>
            </a:pPr>
            <a:r>
              <a:rPr lang="zh-CN" altLang="en-US" sz="1600" dirty="0"/>
              <a:t>站在客户的角度，思考客户需求；</a:t>
            </a:r>
            <a:endParaRPr lang="en-US" altLang="zh-CN" sz="1600" dirty="0"/>
          </a:p>
          <a:p>
            <a:pPr marL="285750" indent="-285750">
              <a:buFont typeface="Wingdings" panose="05000000000000000000" pitchFamily="2" charset="2"/>
              <a:buChar char="n"/>
            </a:pPr>
            <a:r>
              <a:rPr lang="zh-CN" altLang="en-US" sz="1600" dirty="0"/>
              <a:t>真心感受客户担忧，切实解决好产品和服务中的问题，让客户使用放心产品。</a:t>
            </a:r>
            <a:endParaRPr lang="zh-CN" altLang="en-US" sz="1600" dirty="0"/>
          </a:p>
        </p:txBody>
      </p:sp>
      <p:sp>
        <p:nvSpPr>
          <p:cNvPr id="14" name="文本框 9"/>
          <p:cNvSpPr txBox="1"/>
          <p:nvPr/>
        </p:nvSpPr>
        <p:spPr>
          <a:xfrm>
            <a:off x="870533" y="3799834"/>
            <a:ext cx="4742942" cy="830997"/>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r>
              <a:rPr lang="zh-CN" altLang="en-US" sz="1600" dirty="0"/>
              <a:t>客户享用公司产品的同时，公司积极为客户提供技术支持、新产品推荐、最新市场信息反馈，使客户利益最大化，感受增值服务。</a:t>
            </a:r>
            <a:endParaRPr lang="zh-CN" altLang="en-US" sz="1600" dirty="0"/>
          </a:p>
        </p:txBody>
      </p:sp>
      <p:sp>
        <p:nvSpPr>
          <p:cNvPr id="15" name="矩形 14"/>
          <p:cNvSpPr/>
          <p:nvPr/>
        </p:nvSpPr>
        <p:spPr>
          <a:xfrm>
            <a:off x="870531" y="4860446"/>
            <a:ext cx="5678275" cy="369332"/>
          </a:xfrm>
          <a:prstGeom prst="rect">
            <a:avLst/>
          </a:prstGeom>
          <a:noFill/>
        </p:spPr>
        <p:txBody>
          <a:bodyPr wrap="square" rtlCol="0">
            <a:spAutoFit/>
          </a:bodyPr>
          <a:lstStyle/>
          <a:p>
            <a:r>
              <a:rPr lang="zh-CN" altLang="en-US" b="1" noProof="1">
                <a:latin typeface="微软雅黑" panose="020B0503020204020204" pitchFamily="34" charset="-122"/>
                <a:ea typeface="微软雅黑" panose="020B0503020204020204" pitchFamily="34" charset="-122"/>
              </a:rPr>
              <a:t>客户参与原则</a:t>
            </a:r>
            <a:endParaRPr lang="zh-CN" altLang="en-US" b="1" noProof="1">
              <a:latin typeface="微软雅黑" panose="020B0503020204020204" pitchFamily="34" charset="-122"/>
              <a:ea typeface="微软雅黑" panose="020B0503020204020204" pitchFamily="34" charset="-122"/>
            </a:endParaRPr>
          </a:p>
        </p:txBody>
      </p:sp>
      <p:sp>
        <p:nvSpPr>
          <p:cNvPr id="16" name="TextBox 33"/>
          <p:cNvSpPr txBox="1"/>
          <p:nvPr/>
        </p:nvSpPr>
        <p:spPr>
          <a:xfrm>
            <a:off x="870533" y="5203895"/>
            <a:ext cx="4742942" cy="830997"/>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r>
              <a:rPr lang="zh-CN" altLang="en-US" sz="1600" dirty="0"/>
              <a:t>真诚邀请客户到公司参观考察，了解产品生产过程，亲身感受公司文化、管理及现状，虚心接受客户建议，积极有效改进工作。</a:t>
            </a:r>
            <a:endParaRPr lang="zh-CN" altLang="en-US" sz="1600" dirty="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22517" y="2669973"/>
            <a:ext cx="5125486" cy="3852072"/>
          </a:xfrm>
          <a:prstGeom prst="rect">
            <a:avLst/>
          </a:prstGeom>
        </p:spPr>
      </p:pic>
      <p:sp>
        <p:nvSpPr>
          <p:cNvPr id="18" name="TextBox 6"/>
          <p:cNvSpPr txBox="1"/>
          <p:nvPr/>
        </p:nvSpPr>
        <p:spPr>
          <a:xfrm>
            <a:off x="9239251" y="4315616"/>
            <a:ext cx="1292018" cy="1323439"/>
          </a:xfrm>
          <a:prstGeom prst="rect">
            <a:avLst/>
          </a:prstGeom>
          <a:noFill/>
        </p:spPr>
        <p:txBody>
          <a:bodyPr wrap="square" rtlCol="0">
            <a:spAutoFit/>
          </a:bodyPr>
          <a:lstStyle/>
          <a:p>
            <a:r>
              <a:rPr lang="zh-CN" altLang="en-US" sz="4000" dirty="0">
                <a:solidFill>
                  <a:srgbClr val="C00000"/>
                </a:solidFill>
                <a:latin typeface="+mn-ea"/>
                <a:ea typeface="+mn-ea"/>
              </a:rPr>
              <a:t>金牌服务</a:t>
            </a:r>
            <a:endParaRPr lang="zh-CN" altLang="en-US" sz="4000" dirty="0">
              <a:solidFill>
                <a:srgbClr val="C00000"/>
              </a:solidFill>
              <a:latin typeface="+mn-ea"/>
              <a:ea typeface="+mn-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8"/>
                                        </p:tgtEl>
                                        <p:attrNameLst>
                                          <p:attrName>style.visibility</p:attrName>
                                        </p:attrNameLst>
                                      </p:cBhvr>
                                      <p:to>
                                        <p:strVal val="visible"/>
                                      </p:to>
                                    </p:set>
                                    <p:anim by="(-#ppt_w*2)" calcmode="lin" valueType="num">
                                      <p:cBhvr rctx="PPT">
                                        <p:cTn id="20" dur="250" autoRev="1" fill="hold">
                                          <p:stCondLst>
                                            <p:cond delay="0"/>
                                          </p:stCondLst>
                                        </p:cTn>
                                        <p:tgtEl>
                                          <p:spTgt spid="18"/>
                                        </p:tgtEl>
                                        <p:attrNameLst>
                                          <p:attrName>ppt_w</p:attrName>
                                        </p:attrNameLst>
                                      </p:cBhvr>
                                    </p:anim>
                                    <p:anim by="(#ppt_w*0.50)" calcmode="lin" valueType="num">
                                      <p:cBhvr>
                                        <p:cTn id="21" dur="250" decel="50000" autoRev="1" fill="hold">
                                          <p:stCondLst>
                                            <p:cond delay="0"/>
                                          </p:stCondLst>
                                        </p:cTn>
                                        <p:tgtEl>
                                          <p:spTgt spid="18"/>
                                        </p:tgtEl>
                                        <p:attrNameLst>
                                          <p:attrName>ppt_x</p:attrName>
                                        </p:attrNameLst>
                                      </p:cBhvr>
                                    </p:anim>
                                    <p:anim from="(-#ppt_h/2)" to="(#ppt_y)" calcmode="lin" valueType="num">
                                      <p:cBhvr>
                                        <p:cTn id="22" dur="500" fill="hold">
                                          <p:stCondLst>
                                            <p:cond delay="0"/>
                                          </p:stCondLst>
                                        </p:cTn>
                                        <p:tgtEl>
                                          <p:spTgt spid="18"/>
                                        </p:tgtEl>
                                        <p:attrNameLst>
                                          <p:attrName>ppt_y</p:attrName>
                                        </p:attrNameLst>
                                      </p:cBhvr>
                                    </p:anim>
                                    <p:animRot by="21600000">
                                      <p:cBhvr>
                                        <p:cTn id="23" dur="500"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0" y="2195415"/>
            <a:ext cx="645468" cy="224756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1" name="矩形 10"/>
          <p:cNvSpPr/>
          <p:nvPr/>
        </p:nvSpPr>
        <p:spPr bwMode="auto">
          <a:xfrm>
            <a:off x="717657" y="2195415"/>
            <a:ext cx="1925009" cy="224756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31" name="TextBox 29"/>
          <p:cNvSpPr txBox="1"/>
          <p:nvPr/>
        </p:nvSpPr>
        <p:spPr>
          <a:xfrm>
            <a:off x="1000342" y="2078646"/>
            <a:ext cx="1418979" cy="249299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600" b="1" i="0" u="none" strike="noStrike" kern="0" cap="none" spc="0" normalizeH="0" baseline="0" noProof="0" dirty="0">
                <a:ln>
                  <a:noFill/>
                </a:ln>
                <a:solidFill>
                  <a:schemeClr val="accent2"/>
                </a:solidFill>
                <a:effectLst>
                  <a:outerShdw blurRad="38100" dist="38100" dir="2700000" algn="tl">
                    <a:srgbClr val="000000">
                      <a:alpha val="43137"/>
                    </a:srgbClr>
                  </a:outerShdw>
                </a:effectLst>
                <a:uLnTx/>
                <a:uFillTx/>
                <a:latin typeface="+mn-ea"/>
                <a:ea typeface="+mn-ea"/>
              </a:rPr>
              <a:t>2</a:t>
            </a:r>
            <a:endParaRPr kumimoji="0" lang="zh-CN" altLang="en-US" sz="15600" b="1" i="0" u="none" strike="noStrike" kern="0" cap="none" spc="0" normalizeH="0" baseline="0" noProof="0" dirty="0">
              <a:ln>
                <a:noFill/>
              </a:ln>
              <a:solidFill>
                <a:schemeClr val="accent2"/>
              </a:solidFill>
              <a:effectLst>
                <a:outerShdw blurRad="38100" dist="38100" dir="2700000" algn="tl">
                  <a:srgbClr val="000000">
                    <a:alpha val="43137"/>
                  </a:srgbClr>
                </a:outerShdw>
              </a:effectLst>
              <a:uLnTx/>
              <a:uFillTx/>
              <a:latin typeface="+mn-ea"/>
              <a:ea typeface="+mn-ea"/>
            </a:endParaRPr>
          </a:p>
        </p:txBody>
      </p:sp>
      <p:sp>
        <p:nvSpPr>
          <p:cNvPr id="23" name="TextBox 27"/>
          <p:cNvSpPr txBox="1"/>
          <p:nvPr/>
        </p:nvSpPr>
        <p:spPr>
          <a:xfrm>
            <a:off x="2714855" y="2078646"/>
            <a:ext cx="6768751" cy="1446550"/>
          </a:xfrm>
          <a:prstGeom prst="rect">
            <a:avLst/>
          </a:prstGeom>
          <a:noFill/>
        </p:spPr>
        <p:txBody>
          <a:bodyPr wrap="square" rtlCol="0">
            <a:spAutoFit/>
          </a:bodyPr>
          <a:lstStyle/>
          <a:p>
            <a:r>
              <a:rPr lang="zh-CN" altLang="en-US" sz="8800" b="1" dirty="0">
                <a:solidFill>
                  <a:srgbClr val="FFFFFF"/>
                </a:solidFill>
                <a:latin typeface="微软雅黑" panose="020B0503020204020204" pitchFamily="34" charset="-122"/>
                <a:ea typeface="微软雅黑" panose="020B0503020204020204" pitchFamily="34" charset="-122"/>
              </a:rPr>
              <a:t>产品介绍</a:t>
            </a:r>
            <a:endParaRPr lang="zh-CN" altLang="en-US" sz="8800" b="1" dirty="0">
              <a:solidFill>
                <a:srgbClr val="FFFFFF"/>
              </a:solidFill>
              <a:latin typeface="微软雅黑" panose="020B0503020204020204" pitchFamily="34" charset="-122"/>
              <a:ea typeface="微软雅黑" panose="020B0503020204020204" pitchFamily="34" charset="-122"/>
            </a:endParaRPr>
          </a:p>
        </p:txBody>
      </p:sp>
      <p:sp>
        <p:nvSpPr>
          <p:cNvPr id="24" name="Oval 39"/>
          <p:cNvSpPr>
            <a:spLocks noChangeAspect="1" noChangeArrowheads="1"/>
          </p:cNvSpPr>
          <p:nvPr/>
        </p:nvSpPr>
        <p:spPr bwMode="auto">
          <a:xfrm>
            <a:off x="2919058" y="3628980"/>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32" name="Oval 40"/>
          <p:cNvSpPr>
            <a:spLocks noChangeAspect="1" noChangeArrowheads="1"/>
          </p:cNvSpPr>
          <p:nvPr/>
        </p:nvSpPr>
        <p:spPr bwMode="auto">
          <a:xfrm>
            <a:off x="2919058" y="3989938"/>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33" name="TextBox 9"/>
          <p:cNvSpPr txBox="1"/>
          <p:nvPr/>
        </p:nvSpPr>
        <p:spPr>
          <a:xfrm>
            <a:off x="3135058" y="3568316"/>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产品得介</a:t>
            </a:r>
            <a:endParaRPr lang="zh-CN" altLang="en-US" sz="1600" dirty="0"/>
          </a:p>
        </p:txBody>
      </p:sp>
      <p:sp>
        <p:nvSpPr>
          <p:cNvPr id="34" name="TextBox 10"/>
          <p:cNvSpPr txBox="1"/>
          <p:nvPr/>
        </p:nvSpPr>
        <p:spPr>
          <a:xfrm>
            <a:off x="3135058" y="3929274"/>
            <a:ext cx="195737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产品特色</a:t>
            </a:r>
            <a:endParaRPr lang="zh-CN" altLang="en-US" sz="1600" dirty="0"/>
          </a:p>
        </p:txBody>
      </p:sp>
      <p:sp>
        <p:nvSpPr>
          <p:cNvPr id="35" name="Oval 39"/>
          <p:cNvSpPr>
            <a:spLocks noChangeAspect="1" noChangeArrowheads="1"/>
          </p:cNvSpPr>
          <p:nvPr/>
        </p:nvSpPr>
        <p:spPr bwMode="auto">
          <a:xfrm>
            <a:off x="4456382" y="3628980"/>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36" name="Oval 40"/>
          <p:cNvSpPr>
            <a:spLocks noChangeAspect="1" noChangeArrowheads="1"/>
          </p:cNvSpPr>
          <p:nvPr/>
        </p:nvSpPr>
        <p:spPr bwMode="auto">
          <a:xfrm>
            <a:off x="4456382" y="3989938"/>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37" name="TextBox 13"/>
          <p:cNvSpPr txBox="1"/>
          <p:nvPr/>
        </p:nvSpPr>
        <p:spPr>
          <a:xfrm>
            <a:off x="4672383" y="3568316"/>
            <a:ext cx="1383362"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操作流程</a:t>
            </a:r>
            <a:endParaRPr lang="zh-CN" altLang="en-US" sz="1600" dirty="0"/>
          </a:p>
        </p:txBody>
      </p:sp>
      <p:sp>
        <p:nvSpPr>
          <p:cNvPr id="38" name="TextBox 14"/>
          <p:cNvSpPr txBox="1"/>
          <p:nvPr/>
        </p:nvSpPr>
        <p:spPr>
          <a:xfrm>
            <a:off x="4672383" y="3929274"/>
            <a:ext cx="129872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适用场所</a:t>
            </a:r>
            <a:endParaRPr lang="zh-CN" altLang="en-US" sz="1600" dirty="0"/>
          </a:p>
        </p:txBody>
      </p:sp>
      <p:sp>
        <p:nvSpPr>
          <p:cNvPr id="39" name="Oval 40"/>
          <p:cNvSpPr>
            <a:spLocks noChangeAspect="1" noChangeArrowheads="1"/>
          </p:cNvSpPr>
          <p:nvPr/>
        </p:nvSpPr>
        <p:spPr bwMode="auto">
          <a:xfrm>
            <a:off x="6148805" y="3628980"/>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endParaRPr lang="zh-CN" altLang="en-US" sz="1600">
              <a:solidFill>
                <a:srgbClr val="FFFFFF"/>
              </a:solidFill>
            </a:endParaRPr>
          </a:p>
        </p:txBody>
      </p:sp>
      <p:sp>
        <p:nvSpPr>
          <p:cNvPr id="40" name="TextBox 10"/>
          <p:cNvSpPr txBox="1"/>
          <p:nvPr/>
        </p:nvSpPr>
        <p:spPr>
          <a:xfrm>
            <a:off x="6364806" y="3568316"/>
            <a:ext cx="122826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商机分析</a:t>
            </a:r>
            <a:endParaRPr lang="zh-CN" altLang="en-US" sz="1600" dirty="0"/>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by="(-#ppt_w*2)" calcmode="lin" valueType="num">
                                      <p:cBhvr rctx="PPT">
                                        <p:cTn id="7" dur="500" autoRev="1" fill="hold">
                                          <p:stCondLst>
                                            <p:cond delay="0"/>
                                          </p:stCondLst>
                                        </p:cTn>
                                        <p:tgtEl>
                                          <p:spTgt spid="31"/>
                                        </p:tgtEl>
                                        <p:attrNameLst>
                                          <p:attrName>ppt_w</p:attrName>
                                        </p:attrNameLst>
                                      </p:cBhvr>
                                    </p:anim>
                                    <p:anim by="(#ppt_w*0.50)" calcmode="lin" valueType="num">
                                      <p:cBhvr>
                                        <p:cTn id="8" dur="500" decel="50000" autoRev="1" fill="hold">
                                          <p:stCondLst>
                                            <p:cond delay="0"/>
                                          </p:stCondLst>
                                        </p:cTn>
                                        <p:tgtEl>
                                          <p:spTgt spid="31"/>
                                        </p:tgtEl>
                                        <p:attrNameLst>
                                          <p:attrName>ppt_x</p:attrName>
                                        </p:attrNameLst>
                                      </p:cBhvr>
                                    </p:anim>
                                    <p:anim from="(-#ppt_h/2)" to="(#ppt_y)" calcmode="lin" valueType="num">
                                      <p:cBhvr>
                                        <p:cTn id="9" dur="1000" fill="hold">
                                          <p:stCondLst>
                                            <p:cond delay="0"/>
                                          </p:stCondLst>
                                        </p:cTn>
                                        <p:tgtEl>
                                          <p:spTgt spid="31"/>
                                        </p:tgtEl>
                                        <p:attrNameLst>
                                          <p:attrName>ppt_y</p:attrName>
                                        </p:attrNameLst>
                                      </p:cBhvr>
                                    </p:anim>
                                    <p:animRot by="21600000">
                                      <p:cBhvr>
                                        <p:cTn id="10" dur="1000" fill="hold">
                                          <p:stCondLst>
                                            <p:cond delay="0"/>
                                          </p:stCondLst>
                                        </p:cTn>
                                        <p:tgtEl>
                                          <p:spTgt spid="31"/>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3"/>
                                        </p:tgtEl>
                                        <p:attrNameLst>
                                          <p:attrName>style.visibility</p:attrName>
                                        </p:attrNameLst>
                                      </p:cBhvr>
                                      <p:to>
                                        <p:strVal val="visible"/>
                                      </p:to>
                                    </p:set>
                                    <p:anim by="(-#ppt_w*2)" calcmode="lin" valueType="num">
                                      <p:cBhvr rctx="PPT">
                                        <p:cTn id="14" dur="250" autoRev="1" fill="hold">
                                          <p:stCondLst>
                                            <p:cond delay="0"/>
                                          </p:stCondLst>
                                        </p:cTn>
                                        <p:tgtEl>
                                          <p:spTgt spid="23"/>
                                        </p:tgtEl>
                                        <p:attrNameLst>
                                          <p:attrName>ppt_w</p:attrName>
                                        </p:attrNameLst>
                                      </p:cBhvr>
                                    </p:anim>
                                    <p:anim by="(#ppt_w*0.50)" calcmode="lin" valueType="num">
                                      <p:cBhvr>
                                        <p:cTn id="15" dur="250" decel="50000" autoRev="1" fill="hold">
                                          <p:stCondLst>
                                            <p:cond delay="0"/>
                                          </p:stCondLst>
                                        </p:cTn>
                                        <p:tgtEl>
                                          <p:spTgt spid="23"/>
                                        </p:tgtEl>
                                        <p:attrNameLst>
                                          <p:attrName>ppt_x</p:attrName>
                                        </p:attrNameLst>
                                      </p:cBhvr>
                                    </p:anim>
                                    <p:anim from="(-#ppt_h/2)" to="(#ppt_y)" calcmode="lin" valueType="num">
                                      <p:cBhvr>
                                        <p:cTn id="16" dur="500" fill="hold">
                                          <p:stCondLst>
                                            <p:cond delay="0"/>
                                          </p:stCondLst>
                                        </p:cTn>
                                        <p:tgtEl>
                                          <p:spTgt spid="23"/>
                                        </p:tgtEl>
                                        <p:attrNameLst>
                                          <p:attrName>ppt_y</p:attrName>
                                        </p:attrNameLst>
                                      </p:cBhvr>
                                    </p:anim>
                                    <p:animRot by="21600000">
                                      <p:cBhvr>
                                        <p:cTn id="17" dur="500" fill="hold">
                                          <p:stCondLst>
                                            <p:cond delay="0"/>
                                          </p:stCondLst>
                                        </p:cTn>
                                        <p:tgtEl>
                                          <p:spTgt spid="23"/>
                                        </p:tgtEl>
                                        <p:attrNameLst>
                                          <p:attrName>r</p:attrName>
                                        </p:attrNameLst>
                                      </p:cBhvr>
                                    </p:animRot>
                                  </p:childTnLst>
                                </p:cTn>
                              </p:par>
                            </p:childTnLst>
                          </p:cTn>
                        </p:par>
                        <p:par>
                          <p:cTn id="18" fill="hold">
                            <p:stCondLst>
                              <p:cond delay="1649"/>
                            </p:stCondLst>
                            <p:childTnLst>
                              <p:par>
                                <p:cTn id="19" presetID="2" presetClass="entr" presetSubtype="12"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1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20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0-#ppt_w/2"/>
                                          </p:val>
                                        </p:tav>
                                        <p:tav tm="100000">
                                          <p:val>
                                            <p:strVal val="#ppt_x"/>
                                          </p:val>
                                        </p:tav>
                                      </p:tavLst>
                                    </p:anim>
                                    <p:anim calcmode="lin" valueType="num">
                                      <p:cBhvr additive="base">
                                        <p:cTn id="30" dur="500" fill="hold"/>
                                        <p:tgtEl>
                                          <p:spTgt spid="3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30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0-#ppt_w/2"/>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4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0-#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2149"/>
                            </p:stCondLst>
                            <p:childTnLst>
                              <p:par>
                                <p:cTn id="40" presetID="2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500"/>
                                        <p:tgtEl>
                                          <p:spTgt spid="4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left)">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3" grpId="0"/>
      <p:bldP spid="24" grpId="0" animBg="1"/>
      <p:bldP spid="32" grpId="0" animBg="1"/>
      <p:bldP spid="33" grpId="0"/>
      <p:bldP spid="34" grpId="0"/>
      <p:bldP spid="35" grpId="0" animBg="1"/>
      <p:bldP spid="36" grpId="0" animBg="1"/>
      <p:bldP spid="37" grpId="0"/>
      <p:bldP spid="38" grpId="0"/>
      <p:bldP spid="39" grpId="0" animBg="1"/>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产品简介</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椭圆 5"/>
          <p:cNvSpPr/>
          <p:nvPr/>
        </p:nvSpPr>
        <p:spPr bwMode="auto">
          <a:xfrm>
            <a:off x="985813" y="1209239"/>
            <a:ext cx="4176464" cy="4176464"/>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椭圆 8"/>
          <p:cNvSpPr/>
          <p:nvPr/>
        </p:nvSpPr>
        <p:spPr bwMode="auto">
          <a:xfrm>
            <a:off x="625773" y="1042786"/>
            <a:ext cx="720080" cy="720080"/>
          </a:xfrm>
          <a:prstGeom prst="ellipse">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椭圆 11"/>
          <p:cNvSpPr/>
          <p:nvPr/>
        </p:nvSpPr>
        <p:spPr bwMode="auto">
          <a:xfrm>
            <a:off x="4780228" y="1549967"/>
            <a:ext cx="720080" cy="72008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椭圆 12"/>
          <p:cNvSpPr/>
          <p:nvPr/>
        </p:nvSpPr>
        <p:spPr bwMode="auto">
          <a:xfrm>
            <a:off x="4532047" y="5748522"/>
            <a:ext cx="496362" cy="496362"/>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4" name="椭圆 13"/>
          <p:cNvSpPr/>
          <p:nvPr/>
        </p:nvSpPr>
        <p:spPr bwMode="auto">
          <a:xfrm>
            <a:off x="1560535" y="5582621"/>
            <a:ext cx="639991" cy="639991"/>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5" name="椭圆 14"/>
          <p:cNvSpPr/>
          <p:nvPr/>
        </p:nvSpPr>
        <p:spPr bwMode="auto">
          <a:xfrm>
            <a:off x="591742" y="4722598"/>
            <a:ext cx="496362" cy="496362"/>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6" name="TextBox 3"/>
          <p:cNvSpPr txBox="1"/>
          <p:nvPr/>
        </p:nvSpPr>
        <p:spPr>
          <a:xfrm>
            <a:off x="5874022" y="3633656"/>
            <a:ext cx="4893268" cy="461665"/>
          </a:xfrm>
          <a:prstGeom prst="rect">
            <a:avLst/>
          </a:prstGeom>
          <a:noFill/>
        </p:spPr>
        <p:txBody>
          <a:bodyPr wrap="square" rtlCol="0">
            <a:spAutoFit/>
          </a:bodyPr>
          <a:lstStyle/>
          <a:p>
            <a:r>
              <a:rPr lang="en-US" altLang="zh-CN" sz="2400" dirty="0">
                <a:solidFill>
                  <a:schemeClr val="accent1"/>
                </a:solidFill>
                <a:latin typeface="+mj-ea"/>
                <a:ea typeface="+mj-ea"/>
              </a:rPr>
              <a:t>●</a:t>
            </a:r>
            <a:r>
              <a:rPr lang="zh-CN" altLang="en-US" sz="2400" dirty="0">
                <a:solidFill>
                  <a:schemeClr val="accent1"/>
                </a:solidFill>
                <a:latin typeface="+mj-ea"/>
                <a:ea typeface="+mj-ea"/>
              </a:rPr>
              <a:t>一台用互联网思维设计的产品</a:t>
            </a:r>
            <a:endParaRPr lang="zh-CN" altLang="en-US" sz="2400" dirty="0">
              <a:solidFill>
                <a:schemeClr val="accent1"/>
              </a:solidFill>
              <a:latin typeface="+mj-ea"/>
              <a:ea typeface="+mj-ea"/>
            </a:endParaRPr>
          </a:p>
        </p:txBody>
      </p:sp>
      <p:sp>
        <p:nvSpPr>
          <p:cNvPr id="17" name="TextBox 12"/>
          <p:cNvSpPr txBox="1"/>
          <p:nvPr/>
        </p:nvSpPr>
        <p:spPr>
          <a:xfrm>
            <a:off x="5874023" y="4178127"/>
            <a:ext cx="5400580" cy="461665"/>
          </a:xfrm>
          <a:prstGeom prst="rect">
            <a:avLst/>
          </a:prstGeom>
          <a:noFill/>
        </p:spPr>
        <p:txBody>
          <a:bodyPr wrap="square" rtlCol="0">
            <a:spAutoFit/>
          </a:bodyPr>
          <a:lstStyle>
            <a:defPPr>
              <a:defRPr lang="zh-CN"/>
            </a:defPPr>
            <a:lvl1pPr>
              <a:defRPr sz="3600">
                <a:solidFill>
                  <a:schemeClr val="accent1"/>
                </a:solidFill>
                <a:latin typeface="+mj-ea"/>
                <a:ea typeface="+mj-ea"/>
              </a:defRPr>
            </a:lvl1pPr>
          </a:lstStyle>
          <a:p>
            <a:r>
              <a:rPr lang="en-US" altLang="zh-CN" sz="2400" dirty="0"/>
              <a:t>●</a:t>
            </a:r>
            <a:r>
              <a:rPr lang="zh-CN" altLang="en-US" sz="2400" dirty="0"/>
              <a:t>一个现代科技与传统行业结合的项目</a:t>
            </a:r>
            <a:endParaRPr lang="zh-CN" altLang="en-US" sz="2400" dirty="0"/>
          </a:p>
        </p:txBody>
      </p:sp>
      <p:sp>
        <p:nvSpPr>
          <p:cNvPr id="18" name="TextBox 4"/>
          <p:cNvSpPr txBox="1"/>
          <p:nvPr/>
        </p:nvSpPr>
        <p:spPr>
          <a:xfrm>
            <a:off x="5853132" y="2035321"/>
            <a:ext cx="5213801" cy="523220"/>
          </a:xfrm>
          <a:prstGeom prst="rect">
            <a:avLst/>
          </a:prstGeom>
          <a:noFill/>
        </p:spPr>
        <p:txBody>
          <a:bodyPr wrap="square" rtlCol="0">
            <a:spAutoFit/>
          </a:bodyPr>
          <a:lstStyle>
            <a:defPPr>
              <a:defRPr lang="zh-CN"/>
            </a:defPPr>
            <a:lvl1pPr>
              <a:defRPr sz="3600">
                <a:latin typeface="+mj-ea"/>
                <a:ea typeface="+mj-ea"/>
              </a:defRPr>
            </a:lvl1pPr>
          </a:lstStyle>
          <a:p>
            <a:r>
              <a:rPr lang="en-US" altLang="zh-CN" sz="2800" b="1" dirty="0">
                <a:solidFill>
                  <a:schemeClr val="accent4"/>
                </a:solidFill>
              </a:rPr>
              <a:t>2015</a:t>
            </a:r>
            <a:r>
              <a:rPr lang="zh-CN" altLang="en-US" sz="2800" b="1" dirty="0">
                <a:solidFill>
                  <a:schemeClr val="accent4"/>
                </a:solidFill>
              </a:rPr>
              <a:t>年尖端的</a:t>
            </a:r>
            <a:endParaRPr lang="zh-CN" altLang="en-US" sz="2800" b="1" dirty="0">
              <a:solidFill>
                <a:schemeClr val="accent4"/>
              </a:solidFill>
            </a:endParaRPr>
          </a:p>
        </p:txBody>
      </p:sp>
      <p:sp>
        <p:nvSpPr>
          <p:cNvPr id="19" name="TextBox 5"/>
          <p:cNvSpPr txBox="1"/>
          <p:nvPr/>
        </p:nvSpPr>
        <p:spPr>
          <a:xfrm>
            <a:off x="5759844" y="2543991"/>
            <a:ext cx="2646878" cy="830997"/>
          </a:xfrm>
          <a:prstGeom prst="rect">
            <a:avLst/>
          </a:prstGeom>
          <a:noFill/>
        </p:spPr>
        <p:txBody>
          <a:bodyPr wrap="none" rtlCol="0">
            <a:spAutoFit/>
          </a:bodyPr>
          <a:lstStyle/>
          <a:p>
            <a:r>
              <a:rPr lang="zh-CN" altLang="en-US" sz="4800" b="1" dirty="0">
                <a:solidFill>
                  <a:schemeClr val="bg2"/>
                </a:solidFill>
                <a:latin typeface="+mj-ea"/>
                <a:ea typeface="+mj-ea"/>
              </a:rPr>
              <a:t>微信营销</a:t>
            </a:r>
            <a:endParaRPr lang="zh-CN" altLang="en-US" sz="4800" b="1" dirty="0">
              <a:solidFill>
                <a:schemeClr val="bg2"/>
              </a:solidFill>
              <a:latin typeface="+mj-ea"/>
              <a:ea typeface="+mj-ea"/>
            </a:endParaRPr>
          </a:p>
        </p:txBody>
      </p:sp>
      <p:sp>
        <p:nvSpPr>
          <p:cNvPr id="20" name="TextBox 13"/>
          <p:cNvSpPr txBox="1"/>
          <p:nvPr/>
        </p:nvSpPr>
        <p:spPr>
          <a:xfrm>
            <a:off x="8366565" y="2726752"/>
            <a:ext cx="3114955" cy="523220"/>
          </a:xfrm>
          <a:prstGeom prst="rect">
            <a:avLst/>
          </a:prstGeom>
          <a:noFill/>
        </p:spPr>
        <p:txBody>
          <a:bodyPr wrap="square" rtlCol="0">
            <a:spAutoFit/>
          </a:bodyPr>
          <a:lstStyle>
            <a:defPPr>
              <a:defRPr lang="zh-CN"/>
            </a:defPPr>
            <a:lvl1pPr>
              <a:defRPr sz="3600">
                <a:latin typeface="+mj-ea"/>
                <a:ea typeface="+mj-ea"/>
              </a:defRPr>
            </a:lvl1pPr>
          </a:lstStyle>
          <a:p>
            <a:r>
              <a:rPr lang="zh-CN" altLang="en-US" sz="2800" b="1" dirty="0">
                <a:solidFill>
                  <a:schemeClr val="accent4"/>
                </a:solidFill>
              </a:rPr>
              <a:t>多功能互动终端</a:t>
            </a:r>
            <a:endParaRPr lang="zh-CN" altLang="en-US" sz="2800" b="1" dirty="0">
              <a:solidFill>
                <a:schemeClr val="accent4"/>
              </a:solidFill>
            </a:endParaRPr>
          </a:p>
        </p:txBody>
      </p:sp>
      <p:sp>
        <p:nvSpPr>
          <p:cNvPr id="21" name="TextBox 14"/>
          <p:cNvSpPr txBox="1"/>
          <p:nvPr/>
        </p:nvSpPr>
        <p:spPr>
          <a:xfrm>
            <a:off x="5874022" y="4722598"/>
            <a:ext cx="5031698" cy="461665"/>
          </a:xfrm>
          <a:prstGeom prst="rect">
            <a:avLst/>
          </a:prstGeom>
          <a:noFill/>
        </p:spPr>
        <p:txBody>
          <a:bodyPr wrap="square" rtlCol="0">
            <a:spAutoFit/>
          </a:bodyPr>
          <a:lstStyle>
            <a:defPPr>
              <a:defRPr lang="zh-CN"/>
            </a:defPPr>
            <a:lvl1pPr>
              <a:defRPr sz="3600">
                <a:solidFill>
                  <a:schemeClr val="accent1"/>
                </a:solidFill>
                <a:latin typeface="+mj-ea"/>
                <a:ea typeface="+mj-ea"/>
              </a:defRPr>
            </a:lvl1pPr>
          </a:lstStyle>
          <a:p>
            <a:r>
              <a:rPr lang="en-US" altLang="zh-CN" sz="2400" dirty="0"/>
              <a:t>●</a:t>
            </a:r>
            <a:r>
              <a:rPr lang="zh-CN" altLang="en-US" sz="2400" dirty="0"/>
              <a:t>一个多功能的广告终端</a:t>
            </a:r>
            <a:endParaRPr lang="zh-CN" altLang="en-US" sz="2400" dirty="0"/>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11204" t="1404" r="6849" b="1972"/>
          <a:stretch>
            <a:fillRect/>
          </a:stretch>
        </p:blipFill>
        <p:spPr>
          <a:xfrm>
            <a:off x="1594034" y="1124744"/>
            <a:ext cx="3186194" cy="4623778"/>
          </a:xfrm>
          <a:prstGeom prst="rect">
            <a:avLst/>
          </a:prstGeom>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1)">
                                      <p:cBhvr>
                                        <p:cTn id="14" dur="2000"/>
                                        <p:tgtEl>
                                          <p:spTgt spid="6"/>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3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3000"/>
                            </p:stCondLst>
                            <p:childTnLst>
                              <p:par>
                                <p:cTn id="42" presetID="31"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1000" fill="hold"/>
                                        <p:tgtEl>
                                          <p:spTgt spid="18"/>
                                        </p:tgtEl>
                                        <p:attrNameLst>
                                          <p:attrName>ppt_w</p:attrName>
                                        </p:attrNameLst>
                                      </p:cBhvr>
                                      <p:tavLst>
                                        <p:tav tm="0">
                                          <p:val>
                                            <p:fltVal val="0"/>
                                          </p:val>
                                        </p:tav>
                                        <p:tav tm="100000">
                                          <p:val>
                                            <p:strVal val="#ppt_w"/>
                                          </p:val>
                                        </p:tav>
                                      </p:tavLst>
                                    </p:anim>
                                    <p:anim calcmode="lin" valueType="num">
                                      <p:cBhvr>
                                        <p:cTn id="45" dur="1000" fill="hold"/>
                                        <p:tgtEl>
                                          <p:spTgt spid="18"/>
                                        </p:tgtEl>
                                        <p:attrNameLst>
                                          <p:attrName>ppt_h</p:attrName>
                                        </p:attrNameLst>
                                      </p:cBhvr>
                                      <p:tavLst>
                                        <p:tav tm="0">
                                          <p:val>
                                            <p:fltVal val="0"/>
                                          </p:val>
                                        </p:tav>
                                        <p:tav tm="100000">
                                          <p:val>
                                            <p:strVal val="#ppt_h"/>
                                          </p:val>
                                        </p:tav>
                                      </p:tavLst>
                                    </p:anim>
                                    <p:anim calcmode="lin" valueType="num">
                                      <p:cBhvr>
                                        <p:cTn id="46" dur="1000" fill="hold"/>
                                        <p:tgtEl>
                                          <p:spTgt spid="18"/>
                                        </p:tgtEl>
                                        <p:attrNameLst>
                                          <p:attrName>style.rotation</p:attrName>
                                        </p:attrNameLst>
                                      </p:cBhvr>
                                      <p:tavLst>
                                        <p:tav tm="0">
                                          <p:val>
                                            <p:fltVal val="90"/>
                                          </p:val>
                                        </p:tav>
                                        <p:tav tm="100000">
                                          <p:val>
                                            <p:fltVal val="0"/>
                                          </p:val>
                                        </p:tav>
                                      </p:tavLst>
                                    </p:anim>
                                    <p:animEffect transition="in" filter="fade">
                                      <p:cBhvr>
                                        <p:cTn id="47" dur="1000"/>
                                        <p:tgtEl>
                                          <p:spTgt spid="18"/>
                                        </p:tgtEl>
                                      </p:cBhvr>
                                    </p:animEffect>
                                  </p:childTnLst>
                                </p:cTn>
                              </p:par>
                            </p:childTnLst>
                          </p:cTn>
                        </p:par>
                        <p:par>
                          <p:cTn id="48" fill="hold">
                            <p:stCondLst>
                              <p:cond delay="4000"/>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by="(-#ppt_w*2)" calcmode="lin" valueType="num">
                                      <p:cBhvr rctx="PPT">
                                        <p:cTn id="51" dur="250" autoRev="1" fill="hold">
                                          <p:stCondLst>
                                            <p:cond delay="0"/>
                                          </p:stCondLst>
                                        </p:cTn>
                                        <p:tgtEl>
                                          <p:spTgt spid="19"/>
                                        </p:tgtEl>
                                        <p:attrNameLst>
                                          <p:attrName>ppt_w</p:attrName>
                                        </p:attrNameLst>
                                      </p:cBhvr>
                                    </p:anim>
                                    <p:anim by="(#ppt_w*0.50)" calcmode="lin" valueType="num">
                                      <p:cBhvr>
                                        <p:cTn id="52" dur="250" decel="50000" autoRev="1" fill="hold">
                                          <p:stCondLst>
                                            <p:cond delay="0"/>
                                          </p:stCondLst>
                                        </p:cTn>
                                        <p:tgtEl>
                                          <p:spTgt spid="19"/>
                                        </p:tgtEl>
                                        <p:attrNameLst>
                                          <p:attrName>ppt_x</p:attrName>
                                        </p:attrNameLst>
                                      </p:cBhvr>
                                    </p:anim>
                                    <p:anim from="(-#ppt_h/2)" to="(#ppt_y)" calcmode="lin" valueType="num">
                                      <p:cBhvr>
                                        <p:cTn id="53" dur="500" fill="hold">
                                          <p:stCondLst>
                                            <p:cond delay="0"/>
                                          </p:stCondLst>
                                        </p:cTn>
                                        <p:tgtEl>
                                          <p:spTgt spid="19"/>
                                        </p:tgtEl>
                                        <p:attrNameLst>
                                          <p:attrName>ppt_y</p:attrName>
                                        </p:attrNameLst>
                                      </p:cBhvr>
                                    </p:anim>
                                    <p:animRot by="21600000">
                                      <p:cBhvr>
                                        <p:cTn id="54" dur="500" fill="hold">
                                          <p:stCondLst>
                                            <p:cond delay="0"/>
                                          </p:stCondLst>
                                        </p:cTn>
                                        <p:tgtEl>
                                          <p:spTgt spid="19"/>
                                        </p:tgtEl>
                                        <p:attrNameLst>
                                          <p:attrName>r</p:attrName>
                                        </p:attrNameLst>
                                      </p:cBhvr>
                                    </p:animRot>
                                  </p:childTnLst>
                                </p:cTn>
                              </p:par>
                            </p:childTnLst>
                          </p:cTn>
                        </p:par>
                        <p:par>
                          <p:cTn id="55" fill="hold">
                            <p:stCondLst>
                              <p:cond delay="4949"/>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par>
                          <p:cTn id="59" fill="hold">
                            <p:stCondLst>
                              <p:cond delay="5449"/>
                            </p:stCondLst>
                            <p:childTnLst>
                              <p:par>
                                <p:cTn id="60" presetID="2" presetClass="entr" presetSubtype="6"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1+#ppt_w/2"/>
                                          </p:val>
                                        </p:tav>
                                        <p:tav tm="100000">
                                          <p:val>
                                            <p:strVal val="#ppt_x"/>
                                          </p:val>
                                        </p:tav>
                                      </p:tavLst>
                                    </p:anim>
                                    <p:anim calcmode="lin" valueType="num">
                                      <p:cBhvr additive="base">
                                        <p:cTn id="63" dur="500" fill="hold"/>
                                        <p:tgtEl>
                                          <p:spTgt spid="16"/>
                                        </p:tgtEl>
                                        <p:attrNameLst>
                                          <p:attrName>ppt_y</p:attrName>
                                        </p:attrNameLst>
                                      </p:cBhvr>
                                      <p:tavLst>
                                        <p:tav tm="0">
                                          <p:val>
                                            <p:strVal val="1+#ppt_h/2"/>
                                          </p:val>
                                        </p:tav>
                                        <p:tav tm="100000">
                                          <p:val>
                                            <p:strVal val="#ppt_y"/>
                                          </p:val>
                                        </p:tav>
                                      </p:tavLst>
                                    </p:anim>
                                  </p:childTnLst>
                                </p:cTn>
                              </p:par>
                              <p:par>
                                <p:cTn id="64" presetID="2" presetClass="entr" presetSubtype="6" fill="hold" grpId="0" nodeType="withEffect">
                                  <p:stCondLst>
                                    <p:cond delay="10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fill="hold"/>
                                        <p:tgtEl>
                                          <p:spTgt spid="17"/>
                                        </p:tgtEl>
                                        <p:attrNameLst>
                                          <p:attrName>ppt_x</p:attrName>
                                        </p:attrNameLst>
                                      </p:cBhvr>
                                      <p:tavLst>
                                        <p:tav tm="0">
                                          <p:val>
                                            <p:strVal val="1+#ppt_w/2"/>
                                          </p:val>
                                        </p:tav>
                                        <p:tav tm="100000">
                                          <p:val>
                                            <p:strVal val="#ppt_x"/>
                                          </p:val>
                                        </p:tav>
                                      </p:tavLst>
                                    </p:anim>
                                    <p:anim calcmode="lin" valueType="num">
                                      <p:cBhvr additive="base">
                                        <p:cTn id="67" dur="500" fill="hold"/>
                                        <p:tgtEl>
                                          <p:spTgt spid="17"/>
                                        </p:tgtEl>
                                        <p:attrNameLst>
                                          <p:attrName>ppt_y</p:attrName>
                                        </p:attrNameLst>
                                      </p:cBhvr>
                                      <p:tavLst>
                                        <p:tav tm="0">
                                          <p:val>
                                            <p:strVal val="1+#ppt_h/2"/>
                                          </p:val>
                                        </p:tav>
                                        <p:tav tm="100000">
                                          <p:val>
                                            <p:strVal val="#ppt_y"/>
                                          </p:val>
                                        </p:tav>
                                      </p:tavLst>
                                    </p:anim>
                                  </p:childTnLst>
                                </p:cTn>
                              </p:par>
                              <p:par>
                                <p:cTn id="68" presetID="2" presetClass="entr" presetSubtype="6" fill="hold" grpId="0" nodeType="withEffect">
                                  <p:stCondLst>
                                    <p:cond delay="20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1+#ppt_w/2"/>
                                          </p:val>
                                        </p:tav>
                                        <p:tav tm="100000">
                                          <p:val>
                                            <p:strVal val="#ppt_x"/>
                                          </p:val>
                                        </p:tav>
                                      </p:tavLst>
                                    </p:anim>
                                    <p:anim calcmode="lin" valueType="num">
                                      <p:cBhvr additive="base">
                                        <p:cTn id="7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12" grpId="0" animBg="1"/>
      <p:bldP spid="13" grpId="0" animBg="1"/>
      <p:bldP spid="14" grpId="0" animBg="1"/>
      <p:bldP spid="15" grpId="0" animBg="1"/>
      <p:bldP spid="16"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lang="zh-CN" altLang="en-US" kern="0" dirty="0"/>
              <a:t>产品简介</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 name="矩形 5"/>
          <p:cNvSpPr/>
          <p:nvPr/>
        </p:nvSpPr>
        <p:spPr>
          <a:xfrm>
            <a:off x="913805" y="3000989"/>
            <a:ext cx="7344816" cy="3046988"/>
          </a:xfrm>
          <a:prstGeom prst="rect">
            <a:avLst/>
          </a:prstGeom>
          <a:noFill/>
        </p:spPr>
        <p:txBody>
          <a:bodyPr wrap="square" rtlCol="0">
            <a:spAutoFit/>
          </a:bodyPr>
          <a:lstStyle/>
          <a:p>
            <a:pPr algn="just"/>
            <a:r>
              <a:rPr lang="zh-CN" altLang="en-US" sz="2400" dirty="0">
                <a:solidFill>
                  <a:schemeClr val="accent1"/>
                </a:solidFill>
                <a:latin typeface="+mn-ea"/>
                <a:ea typeface="+mn-ea"/>
              </a:rPr>
              <a:t>时尚、便捷的微信喝咖啡方式！高效的吸粉神器，既有免费咖啡又可涨粉丝。要以说，在二维码的黑白相间的矩阵背后，隐藏着巨大的商业价值。创赢作为专业的微信软件开发和智能设备开发的供应厂商，顺势而动，推出微信自助咖啡机设备，该设备就是能过用户扫描二维码，加关注，发指令为广大用户提供免费咖啡，进而将广大用户聚焦在商家微信公众平台，达到吸引粉丝的目的，助力商家便捷营销。</a:t>
            </a:r>
            <a:endParaRPr lang="zh-CN" altLang="en-US" sz="2400" dirty="0">
              <a:solidFill>
                <a:schemeClr val="accent1"/>
              </a:solidFill>
              <a:latin typeface="+mn-ea"/>
              <a:ea typeface="+mn-ea"/>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34685" y="380437"/>
            <a:ext cx="2395533" cy="7119591"/>
          </a:xfrm>
          <a:prstGeom prst="rect">
            <a:avLst/>
          </a:prstGeom>
        </p:spPr>
      </p:pic>
      <p:sp>
        <p:nvSpPr>
          <p:cNvPr id="9" name="椭圆 8"/>
          <p:cNvSpPr/>
          <p:nvPr/>
        </p:nvSpPr>
        <p:spPr bwMode="auto">
          <a:xfrm>
            <a:off x="1273845" y="1268760"/>
            <a:ext cx="1440160" cy="144016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椭圆 11"/>
          <p:cNvSpPr/>
          <p:nvPr/>
        </p:nvSpPr>
        <p:spPr bwMode="auto">
          <a:xfrm>
            <a:off x="3118410" y="1268760"/>
            <a:ext cx="1440160" cy="1440160"/>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椭圆 12"/>
          <p:cNvSpPr/>
          <p:nvPr/>
        </p:nvSpPr>
        <p:spPr bwMode="auto">
          <a:xfrm>
            <a:off x="5010272" y="1268760"/>
            <a:ext cx="1440160" cy="1440160"/>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4" name="TextBox 11"/>
          <p:cNvSpPr txBox="1"/>
          <p:nvPr/>
        </p:nvSpPr>
        <p:spPr>
          <a:xfrm>
            <a:off x="1480868" y="1450231"/>
            <a:ext cx="1026114" cy="1077218"/>
          </a:xfrm>
          <a:prstGeom prst="rect">
            <a:avLst/>
          </a:prstGeom>
          <a:noFill/>
        </p:spPr>
        <p:txBody>
          <a:bodyPr wrap="square" rtlCol="0">
            <a:spAutoFit/>
          </a:bodyPr>
          <a:lstStyle>
            <a:defPPr>
              <a:defRPr lang="zh-CN"/>
            </a:defPPr>
            <a:lvl1pPr algn="just">
              <a:defRPr sz="2400">
                <a:solidFill>
                  <a:schemeClr val="accent1"/>
                </a:solidFill>
                <a:latin typeface="+mn-ea"/>
                <a:ea typeface="+mn-ea"/>
              </a:defRPr>
            </a:lvl1pPr>
          </a:lstStyle>
          <a:p>
            <a:pPr algn="ctr"/>
            <a:r>
              <a:rPr lang="zh-CN" altLang="en-US" sz="3200" dirty="0">
                <a:solidFill>
                  <a:schemeClr val="accent2"/>
                </a:solidFill>
              </a:rPr>
              <a:t>智能操控</a:t>
            </a:r>
            <a:endParaRPr lang="zh-CN" altLang="en-US" sz="3200" dirty="0">
              <a:solidFill>
                <a:schemeClr val="accent2"/>
              </a:solidFill>
            </a:endParaRPr>
          </a:p>
        </p:txBody>
      </p:sp>
      <p:sp>
        <p:nvSpPr>
          <p:cNvPr id="15" name="TextBox 23"/>
          <p:cNvSpPr txBox="1"/>
          <p:nvPr/>
        </p:nvSpPr>
        <p:spPr>
          <a:xfrm>
            <a:off x="3341199" y="1450231"/>
            <a:ext cx="1026114" cy="1077218"/>
          </a:xfrm>
          <a:prstGeom prst="rect">
            <a:avLst/>
          </a:prstGeom>
          <a:noFill/>
        </p:spPr>
        <p:txBody>
          <a:bodyPr wrap="square" rtlCol="0">
            <a:spAutoFit/>
          </a:bodyPr>
          <a:lstStyle>
            <a:defPPr>
              <a:defRPr lang="zh-CN"/>
            </a:defPPr>
            <a:lvl1pPr algn="just">
              <a:defRPr sz="2400">
                <a:solidFill>
                  <a:schemeClr val="accent1"/>
                </a:solidFill>
                <a:latin typeface="+mn-ea"/>
                <a:ea typeface="+mn-ea"/>
              </a:defRPr>
            </a:lvl1pPr>
          </a:lstStyle>
          <a:p>
            <a:pPr algn="ctr"/>
            <a:r>
              <a:rPr lang="zh-CN" altLang="en-US" sz="3200" dirty="0">
                <a:solidFill>
                  <a:schemeClr val="accent2"/>
                </a:solidFill>
              </a:rPr>
              <a:t>广告平台</a:t>
            </a:r>
            <a:endParaRPr lang="zh-CN" altLang="en-US" sz="3200" dirty="0">
              <a:solidFill>
                <a:schemeClr val="accent2"/>
              </a:solidFill>
            </a:endParaRPr>
          </a:p>
        </p:txBody>
      </p:sp>
      <p:sp>
        <p:nvSpPr>
          <p:cNvPr id="16" name="TextBox 24"/>
          <p:cNvSpPr txBox="1"/>
          <p:nvPr/>
        </p:nvSpPr>
        <p:spPr>
          <a:xfrm>
            <a:off x="5248826" y="1450231"/>
            <a:ext cx="1026114" cy="1077218"/>
          </a:xfrm>
          <a:prstGeom prst="rect">
            <a:avLst/>
          </a:prstGeom>
          <a:noFill/>
        </p:spPr>
        <p:txBody>
          <a:bodyPr wrap="square" rtlCol="0">
            <a:spAutoFit/>
          </a:bodyPr>
          <a:lstStyle>
            <a:defPPr>
              <a:defRPr lang="zh-CN"/>
            </a:defPPr>
            <a:lvl1pPr algn="just">
              <a:defRPr sz="2400">
                <a:solidFill>
                  <a:schemeClr val="accent1"/>
                </a:solidFill>
                <a:latin typeface="+mn-ea"/>
                <a:ea typeface="+mn-ea"/>
              </a:defRPr>
            </a:lvl1pPr>
          </a:lstStyle>
          <a:p>
            <a:pPr algn="ctr"/>
            <a:r>
              <a:rPr lang="zh-CN" altLang="en-US" sz="3200" dirty="0">
                <a:solidFill>
                  <a:schemeClr val="accent2"/>
                </a:solidFill>
              </a:rPr>
              <a:t>吸粉神器</a:t>
            </a:r>
            <a:endParaRPr lang="zh-CN" altLang="en-US" sz="3200" dirty="0">
              <a:solidFill>
                <a:schemeClr val="accent2"/>
              </a:solidFill>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52"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Scale>
                                      <p:cBhvr>
                                        <p:cTn id="1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9"/>
                                        </p:tgtEl>
                                        <p:attrNameLst>
                                          <p:attrName>ppt_x</p:attrName>
                                          <p:attrName>ppt_y</p:attrName>
                                        </p:attrNameLst>
                                      </p:cBhvr>
                                    </p:animMotion>
                                    <p:animEffect transition="in" filter="fade">
                                      <p:cBhvr>
                                        <p:cTn id="16" dur="1000"/>
                                        <p:tgtEl>
                                          <p:spTgt spid="9"/>
                                        </p:tgtEl>
                                      </p:cBhvr>
                                    </p:animEffect>
                                  </p:childTnLst>
                                </p:cTn>
                              </p:par>
                              <p:par>
                                <p:cTn id="17" presetID="52" presetClass="entr" presetSubtype="0" fill="hold" grpId="0" nodeType="withEffect">
                                  <p:stCondLst>
                                    <p:cond delay="100"/>
                                  </p:stCondLst>
                                  <p:childTnLst>
                                    <p:set>
                                      <p:cBhvr>
                                        <p:cTn id="18" dur="1" fill="hold">
                                          <p:stCondLst>
                                            <p:cond delay="0"/>
                                          </p:stCondLst>
                                        </p:cTn>
                                        <p:tgtEl>
                                          <p:spTgt spid="12"/>
                                        </p:tgtEl>
                                        <p:attrNameLst>
                                          <p:attrName>style.visibility</p:attrName>
                                        </p:attrNameLst>
                                      </p:cBhvr>
                                      <p:to>
                                        <p:strVal val="visible"/>
                                      </p:to>
                                    </p:set>
                                    <p:animScale>
                                      <p:cBhvr>
                                        <p:cTn id="1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2"/>
                                        </p:tgtEl>
                                        <p:attrNameLst>
                                          <p:attrName>ppt_x</p:attrName>
                                          <p:attrName>ppt_y</p:attrName>
                                        </p:attrNameLst>
                                      </p:cBhvr>
                                    </p:animMotion>
                                    <p:animEffect transition="in" filter="fade">
                                      <p:cBhvr>
                                        <p:cTn id="21" dur="1000"/>
                                        <p:tgtEl>
                                          <p:spTgt spid="12"/>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Scale>
                                      <p:cBhvr>
                                        <p:cTn id="24"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3"/>
                                        </p:tgtEl>
                                        <p:attrNameLst>
                                          <p:attrName>ppt_x</p:attrName>
                                          <p:attrName>ppt_y</p:attrName>
                                        </p:attrNameLst>
                                      </p:cBhvr>
                                    </p:animMotion>
                                    <p:animEffect transition="in" filter="fade">
                                      <p:cBhvr>
                                        <p:cTn id="26" dur="1000"/>
                                        <p:tgtEl>
                                          <p:spTgt spid="13"/>
                                        </p:tgtEl>
                                      </p:cBhvr>
                                    </p:animEffect>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style.rotation</p:attrName>
                                        </p:attrNameLst>
                                      </p:cBhvr>
                                      <p:tavLst>
                                        <p:tav tm="0">
                                          <p:val>
                                            <p:fltVal val="90"/>
                                          </p:val>
                                        </p:tav>
                                        <p:tav tm="100000">
                                          <p:val>
                                            <p:fltVal val="0"/>
                                          </p:val>
                                        </p:tav>
                                      </p:tavLst>
                                    </p:anim>
                                    <p:animEffect transition="in" filter="fade">
                                      <p:cBhvr>
                                        <p:cTn id="33" dur="500"/>
                                        <p:tgtEl>
                                          <p:spTgt spid="14"/>
                                        </p:tgtEl>
                                      </p:cBhvr>
                                    </p:animEffect>
                                  </p:childTnLst>
                                </p:cTn>
                              </p:par>
                            </p:childTnLst>
                          </p:cTn>
                        </p:par>
                        <p:par>
                          <p:cTn id="34" fill="hold">
                            <p:stCondLst>
                              <p:cond delay="2000"/>
                            </p:stCondLst>
                            <p:childTnLst>
                              <p:par>
                                <p:cTn id="35" presetID="31"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 calcmode="lin" valueType="num">
                                      <p:cBhvr>
                                        <p:cTn id="39" dur="500" fill="hold"/>
                                        <p:tgtEl>
                                          <p:spTgt spid="15"/>
                                        </p:tgtEl>
                                        <p:attrNameLst>
                                          <p:attrName>style.rotation</p:attrName>
                                        </p:attrNameLst>
                                      </p:cBhvr>
                                      <p:tavLst>
                                        <p:tav tm="0">
                                          <p:val>
                                            <p:fltVal val="90"/>
                                          </p:val>
                                        </p:tav>
                                        <p:tav tm="100000">
                                          <p:val>
                                            <p:fltVal val="0"/>
                                          </p:val>
                                        </p:tav>
                                      </p:tavLst>
                                    </p:anim>
                                    <p:animEffect transition="in" filter="fade">
                                      <p:cBhvr>
                                        <p:cTn id="40" dur="500"/>
                                        <p:tgtEl>
                                          <p:spTgt spid="15"/>
                                        </p:tgtEl>
                                      </p:cBhvr>
                                    </p:animEffect>
                                  </p:childTnLst>
                                </p:cTn>
                              </p:par>
                            </p:childTnLst>
                          </p:cTn>
                        </p:par>
                        <p:par>
                          <p:cTn id="41" fill="hold">
                            <p:stCondLst>
                              <p:cond delay="2500"/>
                            </p:stCondLst>
                            <p:childTnLst>
                              <p:par>
                                <p:cTn id="42" presetID="31"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 calcmode="lin" valueType="num">
                                      <p:cBhvr>
                                        <p:cTn id="46" dur="500" fill="hold"/>
                                        <p:tgtEl>
                                          <p:spTgt spid="16"/>
                                        </p:tgtEl>
                                        <p:attrNameLst>
                                          <p:attrName>style.rotation</p:attrName>
                                        </p:attrNameLst>
                                      </p:cBhvr>
                                      <p:tavLst>
                                        <p:tav tm="0">
                                          <p:val>
                                            <p:fltVal val="90"/>
                                          </p:val>
                                        </p:tav>
                                        <p:tav tm="100000">
                                          <p:val>
                                            <p:fltVal val="0"/>
                                          </p:val>
                                        </p:tav>
                                      </p:tavLst>
                                    </p:anim>
                                    <p:animEffect transition="in" filter="fade">
                                      <p:cBhvr>
                                        <p:cTn id="47" dur="500"/>
                                        <p:tgtEl>
                                          <p:spTgt spid="16"/>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500"/>
                                        <p:tgtEl>
                                          <p:spTgt spid="6"/>
                                        </p:tgtEl>
                                      </p:cBhvr>
                                    </p:animEffect>
                                  </p:childTnLst>
                                </p:cTn>
                              </p:par>
                            </p:childTnLst>
                          </p:cTn>
                        </p:par>
                        <p:par>
                          <p:cTn id="52" fill="hold">
                            <p:stCondLst>
                              <p:cond delay="3500"/>
                            </p:stCondLst>
                            <p:childTnLst>
                              <p:par>
                                <p:cTn id="53" presetID="42"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9" grpId="0" animBg="1"/>
      <p:bldP spid="12" grpId="0" animBg="1"/>
      <p:bldP spid="13" grpId="0" animBg="1"/>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操作流程</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 name="Freeform 5"/>
          <p:cNvSpPr/>
          <p:nvPr/>
        </p:nvSpPr>
        <p:spPr bwMode="auto">
          <a:xfrm>
            <a:off x="3479801"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sp>
        <p:nvSpPr>
          <p:cNvPr id="9" name="Freeform 6"/>
          <p:cNvSpPr/>
          <p:nvPr/>
        </p:nvSpPr>
        <p:spPr bwMode="auto">
          <a:xfrm>
            <a:off x="633413" y="171688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4"/>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sp>
        <p:nvSpPr>
          <p:cNvPr id="12" name="Freeform 7"/>
          <p:cNvSpPr/>
          <p:nvPr/>
        </p:nvSpPr>
        <p:spPr bwMode="auto">
          <a:xfrm>
            <a:off x="9170989"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sp>
        <p:nvSpPr>
          <p:cNvPr id="13" name="Freeform 8"/>
          <p:cNvSpPr/>
          <p:nvPr/>
        </p:nvSpPr>
        <p:spPr bwMode="auto">
          <a:xfrm>
            <a:off x="6326189" y="1716881"/>
            <a:ext cx="2570163"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a:solidFill>
              <a:schemeClr val="accent2">
                <a:lumMod val="85000"/>
              </a:schemeClr>
            </a:solidFill>
            <a:prstDash val="solid"/>
            <a:miter lim="800000"/>
          </a:ln>
        </p:spPr>
        <p:txBody>
          <a:bodyPr vert="horz" wrap="square" lIns="91440" tIns="45720" rIns="91440" bIns="45720" numCol="1" anchor="t" anchorCtr="0" compatLnSpc="1"/>
          <a:lstStyle/>
          <a:p>
            <a:endParaRPr lang="zh-CN" altLang="en-US"/>
          </a:p>
        </p:txBody>
      </p:sp>
      <p:grpSp>
        <p:nvGrpSpPr>
          <p:cNvPr id="14" name="组合 13"/>
          <p:cNvGrpSpPr/>
          <p:nvPr/>
        </p:nvGrpSpPr>
        <p:grpSpPr>
          <a:xfrm>
            <a:off x="3041651" y="3326606"/>
            <a:ext cx="631825" cy="636588"/>
            <a:chOff x="3041651" y="3326606"/>
            <a:chExt cx="631825" cy="636588"/>
          </a:xfrm>
        </p:grpSpPr>
        <p:sp>
          <p:nvSpPr>
            <p:cNvPr id="15" name="Oval 9"/>
            <p:cNvSpPr>
              <a:spLocks noChangeArrowheads="1"/>
            </p:cNvSpPr>
            <p:nvPr/>
          </p:nvSpPr>
          <p:spPr bwMode="auto">
            <a:xfrm>
              <a:off x="3041651" y="3326606"/>
              <a:ext cx="631825" cy="636588"/>
            </a:xfrm>
            <a:prstGeom prst="ellipse">
              <a:avLst/>
            </a:prstGeom>
            <a:solidFill>
              <a:schemeClr val="accent1"/>
            </a:solidFill>
            <a:ln>
              <a:solidFill>
                <a:schemeClr val="accent2"/>
              </a:solidFill>
            </a:ln>
          </p:spPr>
          <p:txBody>
            <a:bodyPr vert="horz" wrap="square" lIns="91440" tIns="45720" rIns="91440" bIns="45720" numCol="1" anchor="t" anchorCtr="0" compatLnSpc="1"/>
            <a:lstStyle/>
            <a:p>
              <a:endParaRPr lang="zh-CN" altLang="en-US"/>
            </a:p>
          </p:txBody>
        </p:sp>
        <p:sp>
          <p:nvSpPr>
            <p:cNvPr id="16"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867401" y="3326606"/>
            <a:ext cx="633413" cy="636588"/>
            <a:chOff x="5867401" y="3326606"/>
            <a:chExt cx="633413" cy="636588"/>
          </a:xfrm>
        </p:grpSpPr>
        <p:sp>
          <p:nvSpPr>
            <p:cNvPr id="19" name="Oval 12"/>
            <p:cNvSpPr>
              <a:spLocks noChangeArrowheads="1"/>
            </p:cNvSpPr>
            <p:nvPr/>
          </p:nvSpPr>
          <p:spPr bwMode="auto">
            <a:xfrm>
              <a:off x="5867401" y="3326606"/>
              <a:ext cx="633413" cy="636588"/>
            </a:xfrm>
            <a:prstGeom prst="ellipse">
              <a:avLst/>
            </a:prstGeom>
            <a:solidFill>
              <a:schemeClr val="accent1"/>
            </a:solidFill>
            <a:ln>
              <a:solidFill>
                <a:schemeClr val="accent2"/>
              </a:solidFill>
            </a:ln>
          </p:spPr>
          <p:txBody>
            <a:bodyPr vert="horz" wrap="square" lIns="91440" tIns="45720" rIns="91440" bIns="45720" numCol="1" anchor="t" anchorCtr="0" compatLnSpc="1"/>
            <a:lstStyle/>
            <a:p>
              <a:endParaRPr lang="zh-CN" altLang="en-US"/>
            </a:p>
          </p:txBody>
        </p:sp>
        <p:sp>
          <p:nvSpPr>
            <p:cNvPr id="20"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8728076" y="3326606"/>
            <a:ext cx="633413" cy="636588"/>
            <a:chOff x="8728076" y="3326606"/>
            <a:chExt cx="633413" cy="636588"/>
          </a:xfrm>
        </p:grpSpPr>
        <p:sp>
          <p:nvSpPr>
            <p:cNvPr id="23" name="Oval 15"/>
            <p:cNvSpPr>
              <a:spLocks noChangeArrowheads="1"/>
            </p:cNvSpPr>
            <p:nvPr/>
          </p:nvSpPr>
          <p:spPr bwMode="auto">
            <a:xfrm>
              <a:off x="8728076" y="3326606"/>
              <a:ext cx="633413" cy="636588"/>
            </a:xfrm>
            <a:prstGeom prst="ellipse">
              <a:avLst/>
            </a:prstGeom>
            <a:solidFill>
              <a:schemeClr val="accent1"/>
            </a:solidFill>
            <a:ln>
              <a:solidFill>
                <a:schemeClr val="accent2"/>
              </a:solidFill>
            </a:ln>
          </p:spPr>
          <p:txBody>
            <a:bodyPr vert="horz" wrap="square" lIns="91440" tIns="45720" rIns="91440" bIns="45720" numCol="1" anchor="t" anchorCtr="0" compatLnSpc="1"/>
            <a:lstStyle/>
            <a:p>
              <a:endParaRPr lang="zh-CN" altLang="en-US"/>
            </a:p>
          </p:txBody>
        </p:sp>
        <p:sp>
          <p:nvSpPr>
            <p:cNvPr id="24"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矩形 25"/>
          <p:cNvSpPr/>
          <p:nvPr/>
        </p:nvSpPr>
        <p:spPr>
          <a:xfrm>
            <a:off x="862611" y="3363029"/>
            <a:ext cx="2090066" cy="1200329"/>
          </a:xfrm>
          <a:prstGeom prst="rect">
            <a:avLst/>
          </a:prstGeom>
          <a:noFill/>
          <a:ln>
            <a:noFill/>
          </a:ln>
        </p:spPr>
        <p:txBody>
          <a:bodyPr wrap="square">
            <a:spAutoFit/>
          </a:bodyPr>
          <a:lstStyle/>
          <a:p>
            <a:pPr algn="ctr"/>
            <a:r>
              <a:rPr lang="zh-CN" altLang="en-US" sz="2400" dirty="0">
                <a:solidFill>
                  <a:schemeClr val="accent2"/>
                </a:solidFill>
                <a:latin typeface="+mj-ea"/>
                <a:ea typeface="+mj-ea"/>
              </a:rPr>
              <a:t>扫二维码，关注，发送朋友圈</a:t>
            </a:r>
            <a:endParaRPr lang="zh-CN" altLang="en-US" sz="2400" dirty="0">
              <a:solidFill>
                <a:schemeClr val="accent2"/>
              </a:solidFill>
              <a:latin typeface="+mj-ea"/>
              <a:ea typeface="+mj-ea"/>
            </a:endParaRPr>
          </a:p>
        </p:txBody>
      </p:sp>
      <p:sp>
        <p:nvSpPr>
          <p:cNvPr id="27" name="矩形 26"/>
          <p:cNvSpPr/>
          <p:nvPr/>
        </p:nvSpPr>
        <p:spPr>
          <a:xfrm>
            <a:off x="3923113" y="3422433"/>
            <a:ext cx="1685126" cy="830997"/>
          </a:xfrm>
          <a:prstGeom prst="rect">
            <a:avLst/>
          </a:prstGeom>
          <a:noFill/>
          <a:ln>
            <a:noFill/>
          </a:ln>
        </p:spPr>
        <p:txBody>
          <a:bodyPr wrap="square">
            <a:spAutoFit/>
          </a:bodyPr>
          <a:lstStyle/>
          <a:p>
            <a:pPr algn="ctr"/>
            <a:r>
              <a:rPr lang="zh-CN" altLang="en-US" sz="2400" dirty="0">
                <a:solidFill>
                  <a:schemeClr val="accent2"/>
                </a:solidFill>
                <a:latin typeface="+mj-ea"/>
                <a:ea typeface="+mj-ea"/>
              </a:rPr>
              <a:t>选择需要的饮品</a:t>
            </a:r>
            <a:endParaRPr lang="zh-CN" altLang="en-US" sz="2400" dirty="0">
              <a:solidFill>
                <a:schemeClr val="accent2"/>
              </a:solidFill>
              <a:latin typeface="+mj-ea"/>
              <a:ea typeface="+mj-ea"/>
            </a:endParaRPr>
          </a:p>
        </p:txBody>
      </p:sp>
      <p:sp>
        <p:nvSpPr>
          <p:cNvPr id="28" name="矩形 27"/>
          <p:cNvSpPr/>
          <p:nvPr/>
        </p:nvSpPr>
        <p:spPr>
          <a:xfrm>
            <a:off x="6732517" y="3363029"/>
            <a:ext cx="1814136" cy="830997"/>
          </a:xfrm>
          <a:prstGeom prst="rect">
            <a:avLst/>
          </a:prstGeom>
          <a:noFill/>
          <a:ln>
            <a:noFill/>
          </a:ln>
        </p:spPr>
        <p:txBody>
          <a:bodyPr wrap="square">
            <a:spAutoFit/>
          </a:bodyPr>
          <a:lstStyle/>
          <a:p>
            <a:pPr algn="ctr"/>
            <a:r>
              <a:rPr lang="zh-CN" altLang="en-US" sz="2400" dirty="0">
                <a:solidFill>
                  <a:schemeClr val="accent2"/>
                </a:solidFill>
                <a:latin typeface="+mj-ea"/>
                <a:ea typeface="+mj-ea"/>
              </a:rPr>
              <a:t>开通微信支付功能</a:t>
            </a:r>
            <a:endParaRPr lang="zh-CN" altLang="en-US" sz="2400" dirty="0">
              <a:solidFill>
                <a:schemeClr val="accent2"/>
              </a:solidFill>
              <a:latin typeface="+mj-ea"/>
              <a:ea typeface="+mj-ea"/>
            </a:endParaRPr>
          </a:p>
        </p:txBody>
      </p:sp>
      <p:sp>
        <p:nvSpPr>
          <p:cNvPr id="29" name="矩形 28"/>
          <p:cNvSpPr/>
          <p:nvPr/>
        </p:nvSpPr>
        <p:spPr>
          <a:xfrm>
            <a:off x="9487995" y="3361163"/>
            <a:ext cx="2090066" cy="830997"/>
          </a:xfrm>
          <a:prstGeom prst="rect">
            <a:avLst/>
          </a:prstGeom>
          <a:noFill/>
          <a:ln>
            <a:noFill/>
          </a:ln>
        </p:spPr>
        <p:txBody>
          <a:bodyPr wrap="square">
            <a:spAutoFit/>
          </a:bodyPr>
          <a:lstStyle/>
          <a:p>
            <a:pPr algn="ctr"/>
            <a:r>
              <a:rPr lang="zh-CN" altLang="en-US" sz="2400" dirty="0">
                <a:solidFill>
                  <a:schemeClr val="accent2"/>
                </a:solidFill>
                <a:latin typeface="+mj-ea"/>
                <a:ea typeface="+mj-ea"/>
              </a:rPr>
              <a:t>体验尊享咖啡奶茶饮料</a:t>
            </a:r>
            <a:endParaRPr lang="zh-CN" altLang="en-US" sz="2400" dirty="0">
              <a:solidFill>
                <a:schemeClr val="accent2"/>
              </a:solidFill>
              <a:latin typeface="+mj-ea"/>
              <a:ea typeface="+mj-ea"/>
            </a:endParaRPr>
          </a:p>
        </p:txBody>
      </p:sp>
      <p:pic>
        <p:nvPicPr>
          <p:cNvPr id="3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97322" y="2239824"/>
            <a:ext cx="989900" cy="1002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descr="G:\WPS上传PPT\咖啡文化\导出\杯子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7230" y="2118968"/>
            <a:ext cx="1451009" cy="1244061"/>
          </a:xfrm>
          <a:prstGeom prst="rect">
            <a:avLst/>
          </a:prstGeom>
          <a:noFill/>
          <a:extLst>
            <a:ext uri="{909E8E84-426E-40DD-AFC4-6F175D3DCCD1}">
              <a14:hiddenFill xmlns:a14="http://schemas.microsoft.com/office/drawing/2010/main">
                <a:solidFill>
                  <a:srgbClr val="FFFFFF"/>
                </a:solidFill>
              </a14:hiddenFill>
            </a:ext>
          </a:extLst>
        </p:spPr>
      </p:pic>
      <p:sp>
        <p:nvSpPr>
          <p:cNvPr id="32" name="Freeform 8"/>
          <p:cNvSpPr/>
          <p:nvPr/>
        </p:nvSpPr>
        <p:spPr bwMode="auto">
          <a:xfrm>
            <a:off x="7003791" y="2154081"/>
            <a:ext cx="1271588" cy="1081088"/>
          </a:xfrm>
          <a:custGeom>
            <a:avLst/>
            <a:gdLst>
              <a:gd name="T0" fmla="*/ 502 w 948"/>
              <a:gd name="T1" fmla="*/ 703 h 794"/>
              <a:gd name="T2" fmla="*/ 158 w 948"/>
              <a:gd name="T3" fmla="*/ 794 h 794"/>
              <a:gd name="T4" fmla="*/ 269 w 948"/>
              <a:gd name="T5" fmla="*/ 669 h 794"/>
              <a:gd name="T6" fmla="*/ 0 w 948"/>
              <a:gd name="T7" fmla="*/ 352 h 794"/>
              <a:gd name="T8" fmla="*/ 474 w 948"/>
              <a:gd name="T9" fmla="*/ 0 h 794"/>
              <a:gd name="T10" fmla="*/ 836 w 948"/>
              <a:gd name="T11" fmla="*/ 125 h 794"/>
              <a:gd name="T12" fmla="*/ 367 w 948"/>
              <a:gd name="T13" fmla="*/ 348 h 794"/>
              <a:gd name="T14" fmla="*/ 260 w 948"/>
              <a:gd name="T15" fmla="*/ 288 h 794"/>
              <a:gd name="T16" fmla="*/ 223 w 948"/>
              <a:gd name="T17" fmla="*/ 290 h 794"/>
              <a:gd name="T18" fmla="*/ 317 w 948"/>
              <a:gd name="T19" fmla="*/ 506 h 794"/>
              <a:gd name="T20" fmla="*/ 884 w 948"/>
              <a:gd name="T21" fmla="*/ 195 h 794"/>
              <a:gd name="T22" fmla="*/ 895 w 948"/>
              <a:gd name="T23" fmla="*/ 189 h 794"/>
              <a:gd name="T24" fmla="*/ 948 w 948"/>
              <a:gd name="T25" fmla="*/ 352 h 794"/>
              <a:gd name="T26" fmla="*/ 502 w 948"/>
              <a:gd name="T27" fmla="*/ 70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8" h="794">
                <a:moveTo>
                  <a:pt x="502" y="703"/>
                </a:moveTo>
                <a:lnTo>
                  <a:pt x="158" y="794"/>
                </a:lnTo>
                <a:lnTo>
                  <a:pt x="269" y="669"/>
                </a:lnTo>
                <a:cubicBezTo>
                  <a:pt x="110" y="612"/>
                  <a:pt x="0" y="492"/>
                  <a:pt x="0" y="352"/>
                </a:cubicBezTo>
                <a:cubicBezTo>
                  <a:pt x="0" y="158"/>
                  <a:pt x="212" y="0"/>
                  <a:pt x="474" y="0"/>
                </a:cubicBezTo>
                <a:cubicBezTo>
                  <a:pt x="619" y="0"/>
                  <a:pt x="749" y="48"/>
                  <a:pt x="836" y="125"/>
                </a:cubicBezTo>
                <a:lnTo>
                  <a:pt x="367" y="348"/>
                </a:lnTo>
                <a:lnTo>
                  <a:pt x="260" y="288"/>
                </a:lnTo>
                <a:lnTo>
                  <a:pt x="223" y="290"/>
                </a:lnTo>
                <a:lnTo>
                  <a:pt x="317" y="506"/>
                </a:lnTo>
                <a:lnTo>
                  <a:pt x="884" y="195"/>
                </a:lnTo>
                <a:lnTo>
                  <a:pt x="895" y="189"/>
                </a:lnTo>
                <a:cubicBezTo>
                  <a:pt x="929" y="238"/>
                  <a:pt x="948" y="293"/>
                  <a:pt x="948" y="352"/>
                </a:cubicBezTo>
                <a:cubicBezTo>
                  <a:pt x="948" y="539"/>
                  <a:pt x="751" y="692"/>
                  <a:pt x="502" y="70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33" name="组合 32"/>
          <p:cNvGrpSpPr/>
          <p:nvPr/>
        </p:nvGrpSpPr>
        <p:grpSpPr>
          <a:xfrm>
            <a:off x="9941821" y="1986455"/>
            <a:ext cx="1182414" cy="1182414"/>
            <a:chOff x="9783807" y="1986455"/>
            <a:chExt cx="1346114" cy="1346114"/>
          </a:xfrm>
        </p:grpSpPr>
        <p:sp>
          <p:nvSpPr>
            <p:cNvPr id="34" name="椭圆 33"/>
            <p:cNvSpPr/>
            <p:nvPr/>
          </p:nvSpPr>
          <p:spPr bwMode="auto">
            <a:xfrm>
              <a:off x="9783807" y="1986455"/>
              <a:ext cx="1346114" cy="1346114"/>
            </a:xfrm>
            <a:prstGeom prst="ellipse">
              <a:avLst/>
            </a:prstGeom>
            <a:solidFill>
              <a:schemeClr val="accent2">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5" name="椭圆 34"/>
            <p:cNvSpPr/>
            <p:nvPr/>
          </p:nvSpPr>
          <p:spPr bwMode="auto">
            <a:xfrm>
              <a:off x="9846789" y="2049437"/>
              <a:ext cx="1220151" cy="1220151"/>
            </a:xfrm>
            <a:prstGeom prst="ellipse">
              <a:avLst/>
            </a:prstGeom>
            <a:blipFill>
              <a:blip r:embed="rId3"/>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Tree>
  </p:cSld>
  <p:clrMapOvr>
    <a:masterClrMapping/>
  </p:clrMapOvr>
  <p:transition spd="slow" advTm="5644">
    <p:check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2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fill="hold"/>
                                            <p:tgtEl>
                                              <p:spTgt spid="7"/>
                                            </p:tgtEl>
                                            <p:attrNameLst>
                                              <p:attrName>ppt_x</p:attrName>
                                            </p:attrNameLst>
                                          </p:cBhvr>
                                          <p:tavLst>
                                            <p:tav tm="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4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6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31" presetClass="entr" presetSubtype="0"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 calcmode="lin" valueType="num">
                                          <p:cBhvr>
                                            <p:cTn id="36" dur="500" fill="hold"/>
                                            <p:tgtEl>
                                              <p:spTgt spid="30"/>
                                            </p:tgtEl>
                                            <p:attrNameLst>
                                              <p:attrName>style.rotation</p:attrName>
                                            </p:attrNameLst>
                                          </p:cBhvr>
                                          <p:tavLst>
                                            <p:tav tm="0">
                                              <p:val>
                                                <p:fltVal val="90"/>
                                              </p:val>
                                            </p:tav>
                                            <p:tav tm="100000">
                                              <p:val>
                                                <p:fltVal val="0"/>
                                              </p:val>
                                            </p:tav>
                                          </p:tavLst>
                                        </p:anim>
                                        <p:animEffect transition="in" filter="fade">
                                          <p:cBhvr>
                                            <p:cTn id="37" dur="500"/>
                                            <p:tgtEl>
                                              <p:spTgt spid="30"/>
                                            </p:tgtEl>
                                          </p:cBhvr>
                                        </p:animEffect>
                                      </p:childTnLst>
                                    </p:cTn>
                                  </p:par>
                                  <p:par>
                                    <p:cTn id="38" presetID="8" presetClass="emph" presetSubtype="0" fill="hold" nodeType="withEffect">
                                      <p:stCondLst>
                                        <p:cond delay="0"/>
                                      </p:stCondLst>
                                      <p:childTnLst>
                                        <p:animRot by="21600000">
                                          <p:cBhvr>
                                            <p:cTn id="39" dur="500" fill="hold"/>
                                            <p:tgtEl>
                                              <p:spTgt spid="30"/>
                                            </p:tgtEl>
                                            <p:attrNameLst>
                                              <p:attrName>r</p:attrName>
                                            </p:attrNameLst>
                                          </p:cBhvr>
                                        </p:animRot>
                                      </p:childTnLst>
                                    </p:cTn>
                                  </p:par>
                                </p:childTnLst>
                              </p:cTn>
                            </p:par>
                            <p:par>
                              <p:cTn id="40" fill="hold">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childTnLst>
                              </p:cTn>
                            </p:par>
                            <p:par>
                              <p:cTn id="44" fill="hold">
                                <p:stCondLst>
                                  <p:cond delay="1500"/>
                                </p:stCondLst>
                                <p:childTnLst>
                                  <p:par>
                                    <p:cTn id="45" presetID="2" presetClass="entr" presetSubtype="8" fill="hold" nodeType="afterEffect" p14:presetBounceEnd="40000">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14:bounceEnd="40000">
                                          <p:cBhvr additive="base">
                                            <p:cTn id="47" dur="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31" presetClass="entr" presetSubtype="0"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 calcmode="lin" valueType="num">
                                          <p:cBhvr>
                                            <p:cTn id="54" dur="500" fill="hold"/>
                                            <p:tgtEl>
                                              <p:spTgt spid="31"/>
                                            </p:tgtEl>
                                            <p:attrNameLst>
                                              <p:attrName>style.rotation</p:attrName>
                                            </p:attrNameLst>
                                          </p:cBhvr>
                                          <p:tavLst>
                                            <p:tav tm="0">
                                              <p:val>
                                                <p:fltVal val="90"/>
                                              </p:val>
                                            </p:tav>
                                            <p:tav tm="100000">
                                              <p:val>
                                                <p:fltVal val="0"/>
                                              </p:val>
                                            </p:tav>
                                          </p:tavLst>
                                        </p:anim>
                                        <p:animEffect transition="in" filter="fade">
                                          <p:cBhvr>
                                            <p:cTn id="55" dur="500"/>
                                            <p:tgtEl>
                                              <p:spTgt spid="31"/>
                                            </p:tgtEl>
                                          </p:cBhvr>
                                        </p:animEffect>
                                      </p:childTnLst>
                                    </p:cTn>
                                  </p:par>
                                  <p:par>
                                    <p:cTn id="56" presetID="8" presetClass="emph" presetSubtype="0" fill="hold" nodeType="withEffect">
                                      <p:stCondLst>
                                        <p:cond delay="0"/>
                                      </p:stCondLst>
                                      <p:childTnLst>
                                        <p:animRot by="21600000">
                                          <p:cBhvr>
                                            <p:cTn id="57" dur="500" fill="hold"/>
                                            <p:tgtEl>
                                              <p:spTgt spid="31"/>
                                            </p:tgtEl>
                                            <p:attrNameLst>
                                              <p:attrName>r</p:attrName>
                                            </p:attrNameLst>
                                          </p:cBhvr>
                                        </p:animRot>
                                      </p:childTnLst>
                                    </p:cTn>
                                  </p:par>
                                </p:childTnLst>
                              </p:cTn>
                            </p:par>
                            <p:par>
                              <p:cTn id="58" fill="hold">
                                <p:stCondLst>
                                  <p:cond delay="2500"/>
                                </p:stCondLst>
                                <p:childTnLst>
                                  <p:par>
                                    <p:cTn id="59" presetID="22" presetClass="entr" presetSubtype="1"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up)">
                                          <p:cBhvr>
                                            <p:cTn id="61" dur="500"/>
                                            <p:tgtEl>
                                              <p:spTgt spid="27"/>
                                            </p:tgtEl>
                                          </p:cBhvr>
                                        </p:animEffect>
                                      </p:childTnLst>
                                    </p:cTn>
                                  </p:par>
                                </p:childTnLst>
                              </p:cTn>
                            </p:par>
                            <p:par>
                              <p:cTn id="62" fill="hold">
                                <p:stCondLst>
                                  <p:cond delay="3000"/>
                                </p:stCondLst>
                                <p:childTnLst>
                                  <p:par>
                                    <p:cTn id="63" presetID="2" presetClass="entr" presetSubtype="8" fill="hold" nodeType="afterEffect" p14:presetBounceEnd="40000">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14:bounceEnd="40000">
                                          <p:cBhvr additive="base">
                                            <p:cTn id="65"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66" dur="500" fill="hold"/>
                                            <p:tgtEl>
                                              <p:spTgt spid="18"/>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31" presetClass="entr" presetSubtype="0"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 calcmode="lin" valueType="num">
                                          <p:cBhvr>
                                            <p:cTn id="72" dur="500" fill="hold"/>
                                            <p:tgtEl>
                                              <p:spTgt spid="32"/>
                                            </p:tgtEl>
                                            <p:attrNameLst>
                                              <p:attrName>style.rotation</p:attrName>
                                            </p:attrNameLst>
                                          </p:cBhvr>
                                          <p:tavLst>
                                            <p:tav tm="0">
                                              <p:val>
                                                <p:fltVal val="90"/>
                                              </p:val>
                                            </p:tav>
                                            <p:tav tm="100000">
                                              <p:val>
                                                <p:fltVal val="0"/>
                                              </p:val>
                                            </p:tav>
                                          </p:tavLst>
                                        </p:anim>
                                        <p:animEffect transition="in" filter="fade">
                                          <p:cBhvr>
                                            <p:cTn id="73" dur="500"/>
                                            <p:tgtEl>
                                              <p:spTgt spid="32"/>
                                            </p:tgtEl>
                                          </p:cBhvr>
                                        </p:animEffect>
                                      </p:childTnLst>
                                    </p:cTn>
                                  </p:par>
                                  <p:par>
                                    <p:cTn id="74" presetID="8" presetClass="emph" presetSubtype="0" fill="hold" grpId="1" nodeType="withEffect">
                                      <p:stCondLst>
                                        <p:cond delay="0"/>
                                      </p:stCondLst>
                                      <p:childTnLst>
                                        <p:animRot by="21600000">
                                          <p:cBhvr>
                                            <p:cTn id="75" dur="500" fill="hold"/>
                                            <p:tgtEl>
                                              <p:spTgt spid="32"/>
                                            </p:tgtEl>
                                            <p:attrNameLst>
                                              <p:attrName>r</p:attrName>
                                            </p:attrNameLst>
                                          </p:cBhvr>
                                        </p:animRot>
                                      </p:childTnLst>
                                    </p:cTn>
                                  </p:par>
                                </p:childTnLst>
                              </p:cTn>
                            </p:par>
                            <p:par>
                              <p:cTn id="76" fill="hold">
                                <p:stCondLst>
                                  <p:cond delay="4000"/>
                                </p:stCondLst>
                                <p:childTnLst>
                                  <p:par>
                                    <p:cTn id="77" presetID="22" presetClass="entr" presetSubtype="1"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up)">
                                          <p:cBhvr>
                                            <p:cTn id="79" dur="500"/>
                                            <p:tgtEl>
                                              <p:spTgt spid="28"/>
                                            </p:tgtEl>
                                          </p:cBhvr>
                                        </p:animEffect>
                                      </p:childTnLst>
                                    </p:cTn>
                                  </p:par>
                                </p:childTnLst>
                              </p:cTn>
                            </p:par>
                            <p:par>
                              <p:cTn id="80" fill="hold">
                                <p:stCondLst>
                                  <p:cond delay="4500"/>
                                </p:stCondLst>
                                <p:childTnLst>
                                  <p:par>
                                    <p:cTn id="81" presetID="2" presetClass="entr" presetSubtype="8" fill="hold" nodeType="afterEffect" p14:presetBounceEnd="40000">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14:bounceEnd="40000">
                                          <p:cBhvr additive="base">
                                            <p:cTn id="83" dur="5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84" dur="500" fill="hold"/>
                                            <p:tgtEl>
                                              <p:spTgt spid="22"/>
                                            </p:tgtEl>
                                            <p:attrNameLst>
                                              <p:attrName>ppt_y</p:attrName>
                                            </p:attrNameLst>
                                          </p:cBhvr>
                                          <p:tavLst>
                                            <p:tav tm="0">
                                              <p:val>
                                                <p:strVal val="#ppt_y"/>
                                              </p:val>
                                            </p:tav>
                                            <p:tav tm="100000">
                                              <p:val>
                                                <p:strVal val="#ppt_y"/>
                                              </p:val>
                                            </p:tav>
                                          </p:tavLst>
                                        </p:anim>
                                      </p:childTnLst>
                                    </p:cTn>
                                  </p:par>
                                </p:childTnLst>
                              </p:cTn>
                            </p:par>
                            <p:par>
                              <p:cTn id="85" fill="hold">
                                <p:stCondLst>
                                  <p:cond delay="5000"/>
                                </p:stCondLst>
                                <p:childTnLst>
                                  <p:par>
                                    <p:cTn id="86" presetID="31" presetClass="entr" presetSubtype="0" fill="hold" nodeType="after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ppt_w</p:attrName>
                                            </p:attrNameLst>
                                          </p:cBhvr>
                                          <p:tavLst>
                                            <p:tav tm="0">
                                              <p:val>
                                                <p:fltVal val="0"/>
                                              </p:val>
                                            </p:tav>
                                            <p:tav tm="100000">
                                              <p:val>
                                                <p:strVal val="#ppt_w"/>
                                              </p:val>
                                            </p:tav>
                                          </p:tavLst>
                                        </p:anim>
                                        <p:anim calcmode="lin" valueType="num">
                                          <p:cBhvr>
                                            <p:cTn id="89" dur="500" fill="hold"/>
                                            <p:tgtEl>
                                              <p:spTgt spid="33"/>
                                            </p:tgtEl>
                                            <p:attrNameLst>
                                              <p:attrName>ppt_h</p:attrName>
                                            </p:attrNameLst>
                                          </p:cBhvr>
                                          <p:tavLst>
                                            <p:tav tm="0">
                                              <p:val>
                                                <p:fltVal val="0"/>
                                              </p:val>
                                            </p:tav>
                                            <p:tav tm="100000">
                                              <p:val>
                                                <p:strVal val="#ppt_h"/>
                                              </p:val>
                                            </p:tav>
                                          </p:tavLst>
                                        </p:anim>
                                        <p:anim calcmode="lin" valueType="num">
                                          <p:cBhvr>
                                            <p:cTn id="90" dur="500" fill="hold"/>
                                            <p:tgtEl>
                                              <p:spTgt spid="33"/>
                                            </p:tgtEl>
                                            <p:attrNameLst>
                                              <p:attrName>style.rotation</p:attrName>
                                            </p:attrNameLst>
                                          </p:cBhvr>
                                          <p:tavLst>
                                            <p:tav tm="0">
                                              <p:val>
                                                <p:fltVal val="90"/>
                                              </p:val>
                                            </p:tav>
                                            <p:tav tm="100000">
                                              <p:val>
                                                <p:fltVal val="0"/>
                                              </p:val>
                                            </p:tav>
                                          </p:tavLst>
                                        </p:anim>
                                        <p:animEffect transition="in" filter="fade">
                                          <p:cBhvr>
                                            <p:cTn id="91" dur="500"/>
                                            <p:tgtEl>
                                              <p:spTgt spid="33"/>
                                            </p:tgtEl>
                                          </p:cBhvr>
                                        </p:animEffect>
                                      </p:childTnLst>
                                    </p:cTn>
                                  </p:par>
                                  <p:par>
                                    <p:cTn id="92" presetID="8" presetClass="emph" presetSubtype="0" fill="hold" nodeType="withEffect">
                                      <p:stCondLst>
                                        <p:cond delay="0"/>
                                      </p:stCondLst>
                                      <p:childTnLst>
                                        <p:animRot by="21600000">
                                          <p:cBhvr>
                                            <p:cTn id="93" dur="500" fill="hold"/>
                                            <p:tgtEl>
                                              <p:spTgt spid="33"/>
                                            </p:tgtEl>
                                            <p:attrNameLst>
                                              <p:attrName>r</p:attrName>
                                            </p:attrNameLst>
                                          </p:cBhvr>
                                        </p:animRot>
                                      </p:childTnLst>
                                    </p:cTn>
                                  </p:par>
                                </p:childTnLst>
                              </p:cTn>
                            </p:par>
                            <p:par>
                              <p:cTn id="94" fill="hold">
                                <p:stCondLst>
                                  <p:cond delay="5500"/>
                                </p:stCondLst>
                                <p:childTnLst>
                                  <p:par>
                                    <p:cTn id="95" presetID="22" presetClass="entr" presetSubtype="1"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up)">
                                          <p:cBhvr>
                                            <p:cTn id="9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P spid="12" grpId="0" animBg="1"/>
          <p:bldP spid="13" grpId="0" animBg="1"/>
          <p:bldP spid="26" grpId="0"/>
          <p:bldP spid="27" grpId="0"/>
          <p:bldP spid="28" grpId="0"/>
          <p:bldP spid="29" grpId="0"/>
          <p:bldP spid="32" grpId="0" animBg="1"/>
          <p:bldP spid="32"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2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fill="hold"/>
                                            <p:tgtEl>
                                              <p:spTgt spid="7"/>
                                            </p:tgtEl>
                                            <p:attrNameLst>
                                              <p:attrName>ppt_x</p:attrName>
                                            </p:attrNameLst>
                                          </p:cBhvr>
                                          <p:tavLst>
                                            <p:tav tm="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4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6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500"/>
                                </p:stCondLst>
                                <p:childTnLst>
                                  <p:par>
                                    <p:cTn id="32" presetID="31" presetClass="entr" presetSubtype="0"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 calcmode="lin" valueType="num">
                                          <p:cBhvr>
                                            <p:cTn id="36" dur="500" fill="hold"/>
                                            <p:tgtEl>
                                              <p:spTgt spid="30"/>
                                            </p:tgtEl>
                                            <p:attrNameLst>
                                              <p:attrName>style.rotation</p:attrName>
                                            </p:attrNameLst>
                                          </p:cBhvr>
                                          <p:tavLst>
                                            <p:tav tm="0">
                                              <p:val>
                                                <p:fltVal val="90"/>
                                              </p:val>
                                            </p:tav>
                                            <p:tav tm="100000">
                                              <p:val>
                                                <p:fltVal val="0"/>
                                              </p:val>
                                            </p:tav>
                                          </p:tavLst>
                                        </p:anim>
                                        <p:animEffect transition="in" filter="fade">
                                          <p:cBhvr>
                                            <p:cTn id="37" dur="500"/>
                                            <p:tgtEl>
                                              <p:spTgt spid="30"/>
                                            </p:tgtEl>
                                          </p:cBhvr>
                                        </p:animEffect>
                                      </p:childTnLst>
                                    </p:cTn>
                                  </p:par>
                                  <p:par>
                                    <p:cTn id="38" presetID="8" presetClass="emph" presetSubtype="0" fill="hold" nodeType="withEffect">
                                      <p:stCondLst>
                                        <p:cond delay="0"/>
                                      </p:stCondLst>
                                      <p:childTnLst>
                                        <p:animRot by="21600000">
                                          <p:cBhvr>
                                            <p:cTn id="39" dur="500" fill="hold"/>
                                            <p:tgtEl>
                                              <p:spTgt spid="30"/>
                                            </p:tgtEl>
                                            <p:attrNameLst>
                                              <p:attrName>r</p:attrName>
                                            </p:attrNameLst>
                                          </p:cBhvr>
                                        </p:animRot>
                                      </p:childTnLst>
                                    </p:cTn>
                                  </p:par>
                                </p:childTnLst>
                              </p:cTn>
                            </p:par>
                            <p:par>
                              <p:cTn id="40" fill="hold">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childTnLst>
                              </p:cTn>
                            </p:par>
                            <p:par>
                              <p:cTn id="44" fill="hold">
                                <p:stCondLst>
                                  <p:cond delay="1500"/>
                                </p:stCondLst>
                                <p:childTnLst>
                                  <p:par>
                                    <p:cTn id="45" presetID="2" presetClass="entr" presetSubtype="8"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31" presetClass="entr" presetSubtype="0"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 calcmode="lin" valueType="num">
                                          <p:cBhvr>
                                            <p:cTn id="54" dur="500" fill="hold"/>
                                            <p:tgtEl>
                                              <p:spTgt spid="31"/>
                                            </p:tgtEl>
                                            <p:attrNameLst>
                                              <p:attrName>style.rotation</p:attrName>
                                            </p:attrNameLst>
                                          </p:cBhvr>
                                          <p:tavLst>
                                            <p:tav tm="0">
                                              <p:val>
                                                <p:fltVal val="90"/>
                                              </p:val>
                                            </p:tav>
                                            <p:tav tm="100000">
                                              <p:val>
                                                <p:fltVal val="0"/>
                                              </p:val>
                                            </p:tav>
                                          </p:tavLst>
                                        </p:anim>
                                        <p:animEffect transition="in" filter="fade">
                                          <p:cBhvr>
                                            <p:cTn id="55" dur="500"/>
                                            <p:tgtEl>
                                              <p:spTgt spid="31"/>
                                            </p:tgtEl>
                                          </p:cBhvr>
                                        </p:animEffect>
                                      </p:childTnLst>
                                    </p:cTn>
                                  </p:par>
                                  <p:par>
                                    <p:cTn id="56" presetID="8" presetClass="emph" presetSubtype="0" fill="hold" nodeType="withEffect">
                                      <p:stCondLst>
                                        <p:cond delay="0"/>
                                      </p:stCondLst>
                                      <p:childTnLst>
                                        <p:animRot by="21600000">
                                          <p:cBhvr>
                                            <p:cTn id="57" dur="500" fill="hold"/>
                                            <p:tgtEl>
                                              <p:spTgt spid="31"/>
                                            </p:tgtEl>
                                            <p:attrNameLst>
                                              <p:attrName>r</p:attrName>
                                            </p:attrNameLst>
                                          </p:cBhvr>
                                        </p:animRot>
                                      </p:childTnLst>
                                    </p:cTn>
                                  </p:par>
                                </p:childTnLst>
                              </p:cTn>
                            </p:par>
                            <p:par>
                              <p:cTn id="58" fill="hold">
                                <p:stCondLst>
                                  <p:cond delay="2500"/>
                                </p:stCondLst>
                                <p:childTnLst>
                                  <p:par>
                                    <p:cTn id="59" presetID="22" presetClass="entr" presetSubtype="1"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up)">
                                          <p:cBhvr>
                                            <p:cTn id="61" dur="500"/>
                                            <p:tgtEl>
                                              <p:spTgt spid="27"/>
                                            </p:tgtEl>
                                          </p:cBhvr>
                                        </p:animEffect>
                                      </p:childTnLst>
                                    </p:cTn>
                                  </p:par>
                                </p:childTnLst>
                              </p:cTn>
                            </p:par>
                            <p:par>
                              <p:cTn id="62" fill="hold">
                                <p:stCondLst>
                                  <p:cond delay="3000"/>
                                </p:stCondLst>
                                <p:childTnLst>
                                  <p:par>
                                    <p:cTn id="63" presetID="2" presetClass="entr" presetSubtype="8"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0-#ppt_w/2"/>
                                              </p:val>
                                            </p:tav>
                                            <p:tav tm="100000">
                                              <p:val>
                                                <p:strVal val="#ppt_x"/>
                                              </p:val>
                                            </p:tav>
                                          </p:tavLst>
                                        </p:anim>
                                        <p:anim calcmode="lin" valueType="num">
                                          <p:cBhvr additive="base">
                                            <p:cTn id="66" dur="500" fill="hold"/>
                                            <p:tgtEl>
                                              <p:spTgt spid="18"/>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31" presetClass="entr" presetSubtype="0"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 calcmode="lin" valueType="num">
                                          <p:cBhvr>
                                            <p:cTn id="72" dur="500" fill="hold"/>
                                            <p:tgtEl>
                                              <p:spTgt spid="32"/>
                                            </p:tgtEl>
                                            <p:attrNameLst>
                                              <p:attrName>style.rotation</p:attrName>
                                            </p:attrNameLst>
                                          </p:cBhvr>
                                          <p:tavLst>
                                            <p:tav tm="0">
                                              <p:val>
                                                <p:fltVal val="90"/>
                                              </p:val>
                                            </p:tav>
                                            <p:tav tm="100000">
                                              <p:val>
                                                <p:fltVal val="0"/>
                                              </p:val>
                                            </p:tav>
                                          </p:tavLst>
                                        </p:anim>
                                        <p:animEffect transition="in" filter="fade">
                                          <p:cBhvr>
                                            <p:cTn id="73" dur="500"/>
                                            <p:tgtEl>
                                              <p:spTgt spid="32"/>
                                            </p:tgtEl>
                                          </p:cBhvr>
                                        </p:animEffect>
                                      </p:childTnLst>
                                    </p:cTn>
                                  </p:par>
                                  <p:par>
                                    <p:cTn id="74" presetID="8" presetClass="emph" presetSubtype="0" fill="hold" grpId="1" nodeType="withEffect">
                                      <p:stCondLst>
                                        <p:cond delay="0"/>
                                      </p:stCondLst>
                                      <p:childTnLst>
                                        <p:animRot by="21600000">
                                          <p:cBhvr>
                                            <p:cTn id="75" dur="500" fill="hold"/>
                                            <p:tgtEl>
                                              <p:spTgt spid="32"/>
                                            </p:tgtEl>
                                            <p:attrNameLst>
                                              <p:attrName>r</p:attrName>
                                            </p:attrNameLst>
                                          </p:cBhvr>
                                        </p:animRot>
                                      </p:childTnLst>
                                    </p:cTn>
                                  </p:par>
                                </p:childTnLst>
                              </p:cTn>
                            </p:par>
                            <p:par>
                              <p:cTn id="76" fill="hold">
                                <p:stCondLst>
                                  <p:cond delay="4000"/>
                                </p:stCondLst>
                                <p:childTnLst>
                                  <p:par>
                                    <p:cTn id="77" presetID="22" presetClass="entr" presetSubtype="1"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up)">
                                          <p:cBhvr>
                                            <p:cTn id="79" dur="500"/>
                                            <p:tgtEl>
                                              <p:spTgt spid="28"/>
                                            </p:tgtEl>
                                          </p:cBhvr>
                                        </p:animEffect>
                                      </p:childTnLst>
                                    </p:cTn>
                                  </p:par>
                                </p:childTnLst>
                              </p:cTn>
                            </p:par>
                            <p:par>
                              <p:cTn id="80" fill="hold">
                                <p:stCondLst>
                                  <p:cond delay="4500"/>
                                </p:stCondLst>
                                <p:childTnLst>
                                  <p:par>
                                    <p:cTn id="81" presetID="2" presetClass="entr" presetSubtype="8"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0-#ppt_w/2"/>
                                              </p:val>
                                            </p:tav>
                                            <p:tav tm="100000">
                                              <p:val>
                                                <p:strVal val="#ppt_x"/>
                                              </p:val>
                                            </p:tav>
                                          </p:tavLst>
                                        </p:anim>
                                        <p:anim calcmode="lin" valueType="num">
                                          <p:cBhvr additive="base">
                                            <p:cTn id="84" dur="500" fill="hold"/>
                                            <p:tgtEl>
                                              <p:spTgt spid="22"/>
                                            </p:tgtEl>
                                            <p:attrNameLst>
                                              <p:attrName>ppt_y</p:attrName>
                                            </p:attrNameLst>
                                          </p:cBhvr>
                                          <p:tavLst>
                                            <p:tav tm="0">
                                              <p:val>
                                                <p:strVal val="#ppt_y"/>
                                              </p:val>
                                            </p:tav>
                                            <p:tav tm="100000">
                                              <p:val>
                                                <p:strVal val="#ppt_y"/>
                                              </p:val>
                                            </p:tav>
                                          </p:tavLst>
                                        </p:anim>
                                      </p:childTnLst>
                                    </p:cTn>
                                  </p:par>
                                </p:childTnLst>
                              </p:cTn>
                            </p:par>
                            <p:par>
                              <p:cTn id="85" fill="hold">
                                <p:stCondLst>
                                  <p:cond delay="5000"/>
                                </p:stCondLst>
                                <p:childTnLst>
                                  <p:par>
                                    <p:cTn id="86" presetID="31" presetClass="entr" presetSubtype="0" fill="hold" nodeType="after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ppt_w</p:attrName>
                                            </p:attrNameLst>
                                          </p:cBhvr>
                                          <p:tavLst>
                                            <p:tav tm="0">
                                              <p:val>
                                                <p:fltVal val="0"/>
                                              </p:val>
                                            </p:tav>
                                            <p:tav tm="100000">
                                              <p:val>
                                                <p:strVal val="#ppt_w"/>
                                              </p:val>
                                            </p:tav>
                                          </p:tavLst>
                                        </p:anim>
                                        <p:anim calcmode="lin" valueType="num">
                                          <p:cBhvr>
                                            <p:cTn id="89" dur="500" fill="hold"/>
                                            <p:tgtEl>
                                              <p:spTgt spid="33"/>
                                            </p:tgtEl>
                                            <p:attrNameLst>
                                              <p:attrName>ppt_h</p:attrName>
                                            </p:attrNameLst>
                                          </p:cBhvr>
                                          <p:tavLst>
                                            <p:tav tm="0">
                                              <p:val>
                                                <p:fltVal val="0"/>
                                              </p:val>
                                            </p:tav>
                                            <p:tav tm="100000">
                                              <p:val>
                                                <p:strVal val="#ppt_h"/>
                                              </p:val>
                                            </p:tav>
                                          </p:tavLst>
                                        </p:anim>
                                        <p:anim calcmode="lin" valueType="num">
                                          <p:cBhvr>
                                            <p:cTn id="90" dur="500" fill="hold"/>
                                            <p:tgtEl>
                                              <p:spTgt spid="33"/>
                                            </p:tgtEl>
                                            <p:attrNameLst>
                                              <p:attrName>style.rotation</p:attrName>
                                            </p:attrNameLst>
                                          </p:cBhvr>
                                          <p:tavLst>
                                            <p:tav tm="0">
                                              <p:val>
                                                <p:fltVal val="90"/>
                                              </p:val>
                                            </p:tav>
                                            <p:tav tm="100000">
                                              <p:val>
                                                <p:fltVal val="0"/>
                                              </p:val>
                                            </p:tav>
                                          </p:tavLst>
                                        </p:anim>
                                        <p:animEffect transition="in" filter="fade">
                                          <p:cBhvr>
                                            <p:cTn id="91" dur="500"/>
                                            <p:tgtEl>
                                              <p:spTgt spid="33"/>
                                            </p:tgtEl>
                                          </p:cBhvr>
                                        </p:animEffect>
                                      </p:childTnLst>
                                    </p:cTn>
                                  </p:par>
                                  <p:par>
                                    <p:cTn id="92" presetID="8" presetClass="emph" presetSubtype="0" fill="hold" nodeType="withEffect">
                                      <p:stCondLst>
                                        <p:cond delay="0"/>
                                      </p:stCondLst>
                                      <p:childTnLst>
                                        <p:animRot by="21600000">
                                          <p:cBhvr>
                                            <p:cTn id="93" dur="500" fill="hold"/>
                                            <p:tgtEl>
                                              <p:spTgt spid="33"/>
                                            </p:tgtEl>
                                            <p:attrNameLst>
                                              <p:attrName>r</p:attrName>
                                            </p:attrNameLst>
                                          </p:cBhvr>
                                        </p:animRot>
                                      </p:childTnLst>
                                    </p:cTn>
                                  </p:par>
                                </p:childTnLst>
                              </p:cTn>
                            </p:par>
                            <p:par>
                              <p:cTn id="94" fill="hold">
                                <p:stCondLst>
                                  <p:cond delay="5500"/>
                                </p:stCondLst>
                                <p:childTnLst>
                                  <p:par>
                                    <p:cTn id="95" presetID="22" presetClass="entr" presetSubtype="1"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up)">
                                          <p:cBhvr>
                                            <p:cTn id="9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P spid="12" grpId="0" animBg="1"/>
          <p:bldP spid="13" grpId="0" animBg="1"/>
          <p:bldP spid="26" grpId="0"/>
          <p:bldP spid="27" grpId="0"/>
          <p:bldP spid="28" grpId="0"/>
          <p:bldP spid="29" grpId="0"/>
          <p:bldP spid="32" grpId="0" animBg="1"/>
          <p:bldP spid="32"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商机分析</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Oval 5"/>
          <p:cNvSpPr>
            <a:spLocks noChangeArrowheads="1"/>
          </p:cNvSpPr>
          <p:nvPr/>
        </p:nvSpPr>
        <p:spPr bwMode="auto">
          <a:xfrm>
            <a:off x="5483289" y="1765039"/>
            <a:ext cx="3804421" cy="3820496"/>
          </a:xfrm>
          <a:prstGeom prst="ellipse">
            <a:avLst/>
          </a:prstGeom>
          <a:noFill/>
          <a:ln w="9525" cap="flat">
            <a:solidFill>
              <a:schemeClr val="accent1">
                <a:lumMod val="7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Oval 6"/>
          <p:cNvSpPr>
            <a:spLocks noChangeArrowheads="1"/>
          </p:cNvSpPr>
          <p:nvPr/>
        </p:nvSpPr>
        <p:spPr bwMode="auto">
          <a:xfrm>
            <a:off x="3345311" y="1765039"/>
            <a:ext cx="3804421" cy="3820496"/>
          </a:xfrm>
          <a:prstGeom prst="ellipse">
            <a:avLst/>
          </a:prstGeom>
          <a:noFill/>
          <a:ln w="9525" cap="flat">
            <a:solidFill>
              <a:schemeClr val="accent1">
                <a:lumMod val="7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Oval 7"/>
          <p:cNvSpPr>
            <a:spLocks noChangeArrowheads="1"/>
          </p:cNvSpPr>
          <p:nvPr/>
        </p:nvSpPr>
        <p:spPr bwMode="auto">
          <a:xfrm>
            <a:off x="5138569" y="2509848"/>
            <a:ext cx="2320161" cy="233087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 name="Oval 8"/>
          <p:cNvSpPr>
            <a:spLocks noChangeArrowheads="1"/>
          </p:cNvSpPr>
          <p:nvPr/>
        </p:nvSpPr>
        <p:spPr bwMode="auto">
          <a:xfrm>
            <a:off x="3816845" y="1856131"/>
            <a:ext cx="616209" cy="61799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3" name="Oval 9"/>
          <p:cNvSpPr>
            <a:spLocks noChangeArrowheads="1"/>
          </p:cNvSpPr>
          <p:nvPr/>
        </p:nvSpPr>
        <p:spPr bwMode="auto">
          <a:xfrm>
            <a:off x="3816845" y="4894309"/>
            <a:ext cx="616209" cy="61799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4" name="Oval 10"/>
          <p:cNvSpPr>
            <a:spLocks noChangeArrowheads="1"/>
          </p:cNvSpPr>
          <p:nvPr/>
        </p:nvSpPr>
        <p:spPr bwMode="auto">
          <a:xfrm>
            <a:off x="3055961" y="3338605"/>
            <a:ext cx="616209" cy="61799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5" name="Oval 11"/>
          <p:cNvSpPr>
            <a:spLocks noChangeArrowheads="1"/>
          </p:cNvSpPr>
          <p:nvPr/>
        </p:nvSpPr>
        <p:spPr bwMode="auto">
          <a:xfrm>
            <a:off x="8237476" y="1856131"/>
            <a:ext cx="616209" cy="61799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6" name="Oval 12"/>
          <p:cNvSpPr>
            <a:spLocks noChangeArrowheads="1"/>
          </p:cNvSpPr>
          <p:nvPr/>
        </p:nvSpPr>
        <p:spPr bwMode="auto">
          <a:xfrm>
            <a:off x="8237476" y="4894309"/>
            <a:ext cx="616209" cy="61799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7" name="Oval 13"/>
          <p:cNvSpPr>
            <a:spLocks noChangeArrowheads="1"/>
          </p:cNvSpPr>
          <p:nvPr/>
        </p:nvSpPr>
        <p:spPr bwMode="auto">
          <a:xfrm>
            <a:off x="8998360" y="3338605"/>
            <a:ext cx="616209" cy="61799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8" name="Line 14"/>
          <p:cNvSpPr>
            <a:spLocks noChangeShapeType="1"/>
          </p:cNvSpPr>
          <p:nvPr/>
        </p:nvSpPr>
        <p:spPr bwMode="auto">
          <a:xfrm>
            <a:off x="7335488" y="4392411"/>
            <a:ext cx="901987" cy="630498"/>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Line 15"/>
          <p:cNvSpPr>
            <a:spLocks noChangeShapeType="1"/>
          </p:cNvSpPr>
          <p:nvPr/>
        </p:nvSpPr>
        <p:spPr bwMode="auto">
          <a:xfrm>
            <a:off x="4422338" y="2352670"/>
            <a:ext cx="848404" cy="59299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Line 16"/>
          <p:cNvSpPr>
            <a:spLocks noChangeShapeType="1"/>
          </p:cNvSpPr>
          <p:nvPr/>
        </p:nvSpPr>
        <p:spPr bwMode="auto">
          <a:xfrm>
            <a:off x="7556966" y="3690469"/>
            <a:ext cx="1350302" cy="3572"/>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 name="Line 17"/>
          <p:cNvSpPr>
            <a:spLocks noChangeShapeType="1"/>
          </p:cNvSpPr>
          <p:nvPr/>
        </p:nvSpPr>
        <p:spPr bwMode="auto">
          <a:xfrm>
            <a:off x="3750759" y="3683325"/>
            <a:ext cx="1289574" cy="1786"/>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 name="Line 18"/>
          <p:cNvSpPr>
            <a:spLocks noChangeShapeType="1"/>
          </p:cNvSpPr>
          <p:nvPr/>
        </p:nvSpPr>
        <p:spPr bwMode="auto">
          <a:xfrm flipV="1">
            <a:off x="7358708" y="2383034"/>
            <a:ext cx="898415" cy="609065"/>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 name="Line 19"/>
          <p:cNvSpPr>
            <a:spLocks noChangeShapeType="1"/>
          </p:cNvSpPr>
          <p:nvPr/>
        </p:nvSpPr>
        <p:spPr bwMode="auto">
          <a:xfrm flipV="1">
            <a:off x="4400904" y="4404914"/>
            <a:ext cx="869837" cy="587631"/>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 name="Freeform 20"/>
          <p:cNvSpPr>
            <a:spLocks noEditPoints="1"/>
          </p:cNvSpPr>
          <p:nvPr/>
        </p:nvSpPr>
        <p:spPr bwMode="auto">
          <a:xfrm>
            <a:off x="5908384" y="2966348"/>
            <a:ext cx="889484" cy="837687"/>
          </a:xfrm>
          <a:custGeom>
            <a:avLst/>
            <a:gdLst>
              <a:gd name="T0" fmla="*/ 33 w 999"/>
              <a:gd name="T1" fmla="*/ 742 h 936"/>
              <a:gd name="T2" fmla="*/ 713 w 999"/>
              <a:gd name="T3" fmla="*/ 557 h 936"/>
              <a:gd name="T4" fmla="*/ 653 w 999"/>
              <a:gd name="T5" fmla="*/ 767 h 936"/>
              <a:gd name="T6" fmla="*/ 632 w 999"/>
              <a:gd name="T7" fmla="*/ 585 h 936"/>
              <a:gd name="T8" fmla="*/ 634 w 999"/>
              <a:gd name="T9" fmla="*/ 422 h 936"/>
              <a:gd name="T10" fmla="*/ 616 w 999"/>
              <a:gd name="T11" fmla="*/ 429 h 936"/>
              <a:gd name="T12" fmla="*/ 629 w 999"/>
              <a:gd name="T13" fmla="*/ 453 h 936"/>
              <a:gd name="T14" fmla="*/ 645 w 999"/>
              <a:gd name="T15" fmla="*/ 447 h 936"/>
              <a:gd name="T16" fmla="*/ 552 w 999"/>
              <a:gd name="T17" fmla="*/ 469 h 936"/>
              <a:gd name="T18" fmla="*/ 560 w 999"/>
              <a:gd name="T19" fmla="*/ 500 h 936"/>
              <a:gd name="T20" fmla="*/ 571 w 999"/>
              <a:gd name="T21" fmla="*/ 489 h 936"/>
              <a:gd name="T22" fmla="*/ 504 w 999"/>
              <a:gd name="T23" fmla="*/ 529 h 936"/>
              <a:gd name="T24" fmla="*/ 495 w 999"/>
              <a:gd name="T25" fmla="*/ 546 h 936"/>
              <a:gd name="T26" fmla="*/ 520 w 999"/>
              <a:gd name="T27" fmla="*/ 557 h 936"/>
              <a:gd name="T28" fmla="*/ 528 w 999"/>
              <a:gd name="T29" fmla="*/ 543 h 936"/>
              <a:gd name="T30" fmla="*/ 474 w 999"/>
              <a:gd name="T31" fmla="*/ 620 h 936"/>
              <a:gd name="T32" fmla="*/ 500 w 999"/>
              <a:gd name="T33" fmla="*/ 638 h 936"/>
              <a:gd name="T34" fmla="*/ 501 w 999"/>
              <a:gd name="T35" fmla="*/ 622 h 936"/>
              <a:gd name="T36" fmla="*/ 478 w 999"/>
              <a:gd name="T37" fmla="*/ 698 h 936"/>
              <a:gd name="T38" fmla="*/ 483 w 999"/>
              <a:gd name="T39" fmla="*/ 717 h 936"/>
              <a:gd name="T40" fmla="*/ 508 w 999"/>
              <a:gd name="T41" fmla="*/ 706 h 936"/>
              <a:gd name="T42" fmla="*/ 504 w 999"/>
              <a:gd name="T43" fmla="*/ 690 h 936"/>
              <a:gd name="T44" fmla="*/ 516 w 999"/>
              <a:gd name="T45" fmla="*/ 785 h 936"/>
              <a:gd name="T46" fmla="*/ 548 w 999"/>
              <a:gd name="T47" fmla="*/ 781 h 936"/>
              <a:gd name="T48" fmla="*/ 538 w 999"/>
              <a:gd name="T49" fmla="*/ 768 h 936"/>
              <a:gd name="T50" fmla="*/ 570 w 999"/>
              <a:gd name="T51" fmla="*/ 840 h 936"/>
              <a:gd name="T52" fmla="*/ 586 w 999"/>
              <a:gd name="T53" fmla="*/ 850 h 936"/>
              <a:gd name="T54" fmla="*/ 600 w 999"/>
              <a:gd name="T55" fmla="*/ 827 h 936"/>
              <a:gd name="T56" fmla="*/ 586 w 999"/>
              <a:gd name="T57" fmla="*/ 818 h 936"/>
              <a:gd name="T58" fmla="*/ 656 w 999"/>
              <a:gd name="T59" fmla="*/ 879 h 936"/>
              <a:gd name="T60" fmla="*/ 675 w 999"/>
              <a:gd name="T61" fmla="*/ 883 h 936"/>
              <a:gd name="T62" fmla="*/ 664 w 999"/>
              <a:gd name="T63" fmla="*/ 853 h 936"/>
              <a:gd name="T64" fmla="*/ 733 w 999"/>
              <a:gd name="T65" fmla="*/ 884 h 936"/>
              <a:gd name="T66" fmla="*/ 752 w 999"/>
              <a:gd name="T67" fmla="*/ 882 h 936"/>
              <a:gd name="T68" fmla="*/ 750 w 999"/>
              <a:gd name="T69" fmla="*/ 854 h 936"/>
              <a:gd name="T70" fmla="*/ 733 w 999"/>
              <a:gd name="T71" fmla="*/ 857 h 936"/>
              <a:gd name="T72" fmla="*/ 824 w 999"/>
              <a:gd name="T73" fmla="*/ 857 h 936"/>
              <a:gd name="T74" fmla="*/ 840 w 999"/>
              <a:gd name="T75" fmla="*/ 847 h 936"/>
              <a:gd name="T76" fmla="*/ 814 w 999"/>
              <a:gd name="T77" fmla="*/ 831 h 936"/>
              <a:gd name="T78" fmla="*/ 885 w 999"/>
              <a:gd name="T79" fmla="*/ 809 h 936"/>
              <a:gd name="T80" fmla="*/ 896 w 999"/>
              <a:gd name="T81" fmla="*/ 795 h 936"/>
              <a:gd name="T82" fmla="*/ 878 w 999"/>
              <a:gd name="T83" fmla="*/ 774 h 936"/>
              <a:gd name="T84" fmla="*/ 868 w 999"/>
              <a:gd name="T85" fmla="*/ 787 h 936"/>
              <a:gd name="T86" fmla="*/ 934 w 999"/>
              <a:gd name="T87" fmla="*/ 728 h 936"/>
              <a:gd name="T88" fmla="*/ 940 w 999"/>
              <a:gd name="T89" fmla="*/ 710 h 936"/>
              <a:gd name="T90" fmla="*/ 910 w 999"/>
              <a:gd name="T91" fmla="*/ 712 h 936"/>
              <a:gd name="T92" fmla="*/ 948 w 999"/>
              <a:gd name="T93" fmla="*/ 651 h 936"/>
              <a:gd name="T94" fmla="*/ 948 w 999"/>
              <a:gd name="T95" fmla="*/ 634 h 936"/>
              <a:gd name="T96" fmla="*/ 920 w 999"/>
              <a:gd name="T97" fmla="*/ 630 h 936"/>
              <a:gd name="T98" fmla="*/ 921 w 999"/>
              <a:gd name="T99" fmla="*/ 647 h 936"/>
              <a:gd name="T100" fmla="*/ 930 w 999"/>
              <a:gd name="T101" fmla="*/ 556 h 936"/>
              <a:gd name="T102" fmla="*/ 922 w 999"/>
              <a:gd name="T103" fmla="*/ 539 h 936"/>
              <a:gd name="T104" fmla="*/ 903 w 999"/>
              <a:gd name="T105" fmla="*/ 563 h 936"/>
              <a:gd name="T106" fmla="*/ 889 w 999"/>
              <a:gd name="T107" fmla="*/ 491 h 936"/>
              <a:gd name="T108" fmla="*/ 877 w 999"/>
              <a:gd name="T109" fmla="*/ 478 h 936"/>
              <a:gd name="T110" fmla="*/ 854 w 999"/>
              <a:gd name="T111" fmla="*/ 494 h 936"/>
              <a:gd name="T112" fmla="*/ 866 w 999"/>
              <a:gd name="T113" fmla="*/ 506 h 936"/>
              <a:gd name="T114" fmla="*/ 815 w 999"/>
              <a:gd name="T115" fmla="*/ 434 h 936"/>
              <a:gd name="T116" fmla="*/ 797 w 999"/>
              <a:gd name="T117" fmla="*/ 426 h 936"/>
              <a:gd name="T118" fmla="*/ 797 w 999"/>
              <a:gd name="T119" fmla="*/ 456 h 936"/>
              <a:gd name="T120" fmla="*/ 710 w 999"/>
              <a:gd name="T121" fmla="*/ 358 h 936"/>
              <a:gd name="T122" fmla="*/ 556 w 999"/>
              <a:gd name="T123" fmla="*/ 14 h 936"/>
              <a:gd name="T124" fmla="*/ 46 w 999"/>
              <a:gd name="T125" fmla="*/ 238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9" h="936">
                <a:moveTo>
                  <a:pt x="80" y="695"/>
                </a:moveTo>
                <a:cubicBezTo>
                  <a:pt x="129" y="691"/>
                  <a:pt x="179" y="687"/>
                  <a:pt x="228" y="686"/>
                </a:cubicBezTo>
                <a:cubicBezTo>
                  <a:pt x="198" y="684"/>
                  <a:pt x="168" y="681"/>
                  <a:pt x="137" y="678"/>
                </a:cubicBezTo>
                <a:cubicBezTo>
                  <a:pt x="112" y="675"/>
                  <a:pt x="91" y="657"/>
                  <a:pt x="91" y="632"/>
                </a:cubicBezTo>
                <a:cubicBezTo>
                  <a:pt x="91" y="594"/>
                  <a:pt x="91" y="557"/>
                  <a:pt x="91" y="520"/>
                </a:cubicBezTo>
                <a:cubicBezTo>
                  <a:pt x="91" y="494"/>
                  <a:pt x="112" y="476"/>
                  <a:pt x="137" y="473"/>
                </a:cubicBezTo>
                <a:cubicBezTo>
                  <a:pt x="230" y="465"/>
                  <a:pt x="322" y="461"/>
                  <a:pt x="414" y="463"/>
                </a:cubicBezTo>
                <a:cubicBezTo>
                  <a:pt x="381" y="517"/>
                  <a:pt x="362" y="580"/>
                  <a:pt x="362" y="647"/>
                </a:cubicBezTo>
                <a:cubicBezTo>
                  <a:pt x="362" y="744"/>
                  <a:pt x="401" y="831"/>
                  <a:pt x="464" y="894"/>
                </a:cubicBezTo>
                <a:cubicBezTo>
                  <a:pt x="468" y="898"/>
                  <a:pt x="472" y="902"/>
                  <a:pt x="476" y="905"/>
                </a:cubicBezTo>
                <a:cubicBezTo>
                  <a:pt x="344" y="916"/>
                  <a:pt x="212" y="914"/>
                  <a:pt x="80" y="900"/>
                </a:cubicBezTo>
                <a:cubicBezTo>
                  <a:pt x="54" y="897"/>
                  <a:pt x="33" y="879"/>
                  <a:pt x="33" y="853"/>
                </a:cubicBezTo>
                <a:cubicBezTo>
                  <a:pt x="33" y="816"/>
                  <a:pt x="33" y="779"/>
                  <a:pt x="33" y="742"/>
                </a:cubicBezTo>
                <a:cubicBezTo>
                  <a:pt x="33" y="716"/>
                  <a:pt x="54" y="698"/>
                  <a:pt x="80" y="695"/>
                </a:cubicBezTo>
                <a:close/>
                <a:moveTo>
                  <a:pt x="686" y="411"/>
                </a:moveTo>
                <a:lnTo>
                  <a:pt x="686" y="411"/>
                </a:lnTo>
                <a:cubicBezTo>
                  <a:pt x="706" y="408"/>
                  <a:pt x="725" y="407"/>
                  <a:pt x="744" y="412"/>
                </a:cubicBezTo>
                <a:cubicBezTo>
                  <a:pt x="743" y="422"/>
                  <a:pt x="742" y="431"/>
                  <a:pt x="741" y="441"/>
                </a:cubicBezTo>
                <a:cubicBezTo>
                  <a:pt x="723" y="439"/>
                  <a:pt x="706" y="439"/>
                  <a:pt x="690" y="441"/>
                </a:cubicBezTo>
                <a:cubicBezTo>
                  <a:pt x="689" y="431"/>
                  <a:pt x="688" y="421"/>
                  <a:pt x="686" y="411"/>
                </a:cubicBezTo>
                <a:close/>
                <a:moveTo>
                  <a:pt x="792" y="597"/>
                </a:moveTo>
                <a:lnTo>
                  <a:pt x="792" y="597"/>
                </a:lnTo>
                <a:lnTo>
                  <a:pt x="725" y="597"/>
                </a:lnTo>
                <a:lnTo>
                  <a:pt x="725" y="585"/>
                </a:lnTo>
                <a:cubicBezTo>
                  <a:pt x="725" y="574"/>
                  <a:pt x="725" y="566"/>
                  <a:pt x="723" y="562"/>
                </a:cubicBezTo>
                <a:cubicBezTo>
                  <a:pt x="721" y="559"/>
                  <a:pt x="718" y="557"/>
                  <a:pt x="713" y="557"/>
                </a:cubicBezTo>
                <a:cubicBezTo>
                  <a:pt x="709" y="557"/>
                  <a:pt x="706" y="558"/>
                  <a:pt x="704" y="562"/>
                </a:cubicBezTo>
                <a:cubicBezTo>
                  <a:pt x="702" y="565"/>
                  <a:pt x="701" y="569"/>
                  <a:pt x="701" y="576"/>
                </a:cubicBezTo>
                <a:cubicBezTo>
                  <a:pt x="701" y="586"/>
                  <a:pt x="703" y="594"/>
                  <a:pt x="707" y="598"/>
                </a:cubicBezTo>
                <a:cubicBezTo>
                  <a:pt x="711" y="602"/>
                  <a:pt x="723" y="610"/>
                  <a:pt x="743" y="622"/>
                </a:cubicBezTo>
                <a:cubicBezTo>
                  <a:pt x="760" y="633"/>
                  <a:pt x="772" y="641"/>
                  <a:pt x="778" y="646"/>
                </a:cubicBezTo>
                <a:cubicBezTo>
                  <a:pt x="784" y="652"/>
                  <a:pt x="790" y="659"/>
                  <a:pt x="794" y="669"/>
                </a:cubicBezTo>
                <a:cubicBezTo>
                  <a:pt x="798" y="679"/>
                  <a:pt x="800" y="692"/>
                  <a:pt x="800" y="707"/>
                </a:cubicBezTo>
                <a:cubicBezTo>
                  <a:pt x="800" y="731"/>
                  <a:pt x="795" y="750"/>
                  <a:pt x="783" y="763"/>
                </a:cubicBezTo>
                <a:cubicBezTo>
                  <a:pt x="771" y="777"/>
                  <a:pt x="754" y="785"/>
                  <a:pt x="731" y="789"/>
                </a:cubicBezTo>
                <a:lnTo>
                  <a:pt x="731" y="814"/>
                </a:lnTo>
                <a:lnTo>
                  <a:pt x="700" y="814"/>
                </a:lnTo>
                <a:lnTo>
                  <a:pt x="700" y="788"/>
                </a:lnTo>
                <a:cubicBezTo>
                  <a:pt x="682" y="786"/>
                  <a:pt x="666" y="779"/>
                  <a:pt x="653" y="767"/>
                </a:cubicBezTo>
                <a:cubicBezTo>
                  <a:pt x="640" y="755"/>
                  <a:pt x="633" y="734"/>
                  <a:pt x="633" y="704"/>
                </a:cubicBezTo>
                <a:lnTo>
                  <a:pt x="633" y="691"/>
                </a:lnTo>
                <a:lnTo>
                  <a:pt x="700" y="691"/>
                </a:lnTo>
                <a:lnTo>
                  <a:pt x="700" y="707"/>
                </a:lnTo>
                <a:cubicBezTo>
                  <a:pt x="700" y="726"/>
                  <a:pt x="701" y="737"/>
                  <a:pt x="702" y="741"/>
                </a:cubicBezTo>
                <a:cubicBezTo>
                  <a:pt x="704" y="746"/>
                  <a:pt x="707" y="748"/>
                  <a:pt x="712" y="748"/>
                </a:cubicBezTo>
                <a:cubicBezTo>
                  <a:pt x="717" y="748"/>
                  <a:pt x="720" y="746"/>
                  <a:pt x="722" y="743"/>
                </a:cubicBezTo>
                <a:cubicBezTo>
                  <a:pt x="725" y="740"/>
                  <a:pt x="726" y="735"/>
                  <a:pt x="726" y="730"/>
                </a:cubicBezTo>
                <a:cubicBezTo>
                  <a:pt x="726" y="714"/>
                  <a:pt x="725" y="704"/>
                  <a:pt x="723" y="697"/>
                </a:cubicBezTo>
                <a:cubicBezTo>
                  <a:pt x="720" y="691"/>
                  <a:pt x="713" y="684"/>
                  <a:pt x="701" y="676"/>
                </a:cubicBezTo>
                <a:cubicBezTo>
                  <a:pt x="680" y="663"/>
                  <a:pt x="666" y="654"/>
                  <a:pt x="659" y="648"/>
                </a:cubicBezTo>
                <a:cubicBezTo>
                  <a:pt x="652" y="642"/>
                  <a:pt x="645" y="633"/>
                  <a:pt x="640" y="622"/>
                </a:cubicBezTo>
                <a:cubicBezTo>
                  <a:pt x="635" y="611"/>
                  <a:pt x="632" y="599"/>
                  <a:pt x="632" y="585"/>
                </a:cubicBezTo>
                <a:cubicBezTo>
                  <a:pt x="632" y="565"/>
                  <a:pt x="638" y="549"/>
                  <a:pt x="649" y="538"/>
                </a:cubicBezTo>
                <a:cubicBezTo>
                  <a:pt x="660" y="526"/>
                  <a:pt x="677" y="519"/>
                  <a:pt x="700" y="517"/>
                </a:cubicBezTo>
                <a:lnTo>
                  <a:pt x="700" y="495"/>
                </a:lnTo>
                <a:lnTo>
                  <a:pt x="731" y="495"/>
                </a:lnTo>
                <a:lnTo>
                  <a:pt x="731" y="517"/>
                </a:lnTo>
                <a:cubicBezTo>
                  <a:pt x="752" y="519"/>
                  <a:pt x="767" y="526"/>
                  <a:pt x="778" y="537"/>
                </a:cubicBezTo>
                <a:cubicBezTo>
                  <a:pt x="788" y="549"/>
                  <a:pt x="793" y="564"/>
                  <a:pt x="793" y="584"/>
                </a:cubicBezTo>
                <a:cubicBezTo>
                  <a:pt x="793" y="587"/>
                  <a:pt x="793" y="591"/>
                  <a:pt x="792" y="597"/>
                </a:cubicBezTo>
                <a:close/>
                <a:moveTo>
                  <a:pt x="638" y="421"/>
                </a:moveTo>
                <a:lnTo>
                  <a:pt x="638" y="421"/>
                </a:lnTo>
                <a:lnTo>
                  <a:pt x="637" y="421"/>
                </a:lnTo>
                <a:lnTo>
                  <a:pt x="635" y="422"/>
                </a:lnTo>
                <a:lnTo>
                  <a:pt x="634" y="422"/>
                </a:lnTo>
                <a:lnTo>
                  <a:pt x="633" y="423"/>
                </a:lnTo>
                <a:lnTo>
                  <a:pt x="631" y="423"/>
                </a:lnTo>
                <a:lnTo>
                  <a:pt x="630" y="423"/>
                </a:lnTo>
                <a:lnTo>
                  <a:pt x="628" y="424"/>
                </a:lnTo>
                <a:lnTo>
                  <a:pt x="627" y="425"/>
                </a:lnTo>
                <a:lnTo>
                  <a:pt x="626" y="425"/>
                </a:lnTo>
                <a:lnTo>
                  <a:pt x="624" y="426"/>
                </a:lnTo>
                <a:lnTo>
                  <a:pt x="623" y="426"/>
                </a:lnTo>
                <a:lnTo>
                  <a:pt x="622" y="427"/>
                </a:lnTo>
                <a:lnTo>
                  <a:pt x="620" y="427"/>
                </a:lnTo>
                <a:lnTo>
                  <a:pt x="619" y="428"/>
                </a:lnTo>
                <a:lnTo>
                  <a:pt x="618" y="428"/>
                </a:lnTo>
                <a:lnTo>
                  <a:pt x="616" y="429"/>
                </a:lnTo>
                <a:lnTo>
                  <a:pt x="615" y="429"/>
                </a:lnTo>
                <a:lnTo>
                  <a:pt x="614" y="430"/>
                </a:lnTo>
                <a:lnTo>
                  <a:pt x="612" y="431"/>
                </a:lnTo>
                <a:lnTo>
                  <a:pt x="611" y="431"/>
                </a:lnTo>
                <a:lnTo>
                  <a:pt x="611" y="431"/>
                </a:lnTo>
                <a:lnTo>
                  <a:pt x="622" y="456"/>
                </a:lnTo>
                <a:lnTo>
                  <a:pt x="622" y="456"/>
                </a:lnTo>
                <a:lnTo>
                  <a:pt x="624" y="456"/>
                </a:lnTo>
                <a:lnTo>
                  <a:pt x="625" y="455"/>
                </a:lnTo>
                <a:lnTo>
                  <a:pt x="626" y="454"/>
                </a:lnTo>
                <a:lnTo>
                  <a:pt x="627" y="454"/>
                </a:lnTo>
                <a:lnTo>
                  <a:pt x="628" y="453"/>
                </a:lnTo>
                <a:lnTo>
                  <a:pt x="629" y="453"/>
                </a:lnTo>
                <a:lnTo>
                  <a:pt x="631" y="452"/>
                </a:lnTo>
                <a:lnTo>
                  <a:pt x="632" y="452"/>
                </a:lnTo>
                <a:lnTo>
                  <a:pt x="633" y="452"/>
                </a:lnTo>
                <a:lnTo>
                  <a:pt x="634" y="451"/>
                </a:lnTo>
                <a:lnTo>
                  <a:pt x="635" y="451"/>
                </a:lnTo>
                <a:lnTo>
                  <a:pt x="637" y="450"/>
                </a:lnTo>
                <a:lnTo>
                  <a:pt x="638" y="450"/>
                </a:lnTo>
                <a:lnTo>
                  <a:pt x="639" y="449"/>
                </a:lnTo>
                <a:lnTo>
                  <a:pt x="640" y="449"/>
                </a:lnTo>
                <a:lnTo>
                  <a:pt x="641" y="448"/>
                </a:lnTo>
                <a:lnTo>
                  <a:pt x="643" y="448"/>
                </a:lnTo>
                <a:lnTo>
                  <a:pt x="644" y="448"/>
                </a:lnTo>
                <a:lnTo>
                  <a:pt x="645" y="447"/>
                </a:lnTo>
                <a:lnTo>
                  <a:pt x="646" y="447"/>
                </a:lnTo>
                <a:lnTo>
                  <a:pt x="638" y="421"/>
                </a:lnTo>
                <a:close/>
                <a:moveTo>
                  <a:pt x="562" y="462"/>
                </a:moveTo>
                <a:lnTo>
                  <a:pt x="562" y="462"/>
                </a:lnTo>
                <a:lnTo>
                  <a:pt x="561" y="462"/>
                </a:lnTo>
                <a:lnTo>
                  <a:pt x="560" y="463"/>
                </a:lnTo>
                <a:lnTo>
                  <a:pt x="559" y="464"/>
                </a:lnTo>
                <a:lnTo>
                  <a:pt x="558" y="465"/>
                </a:lnTo>
                <a:lnTo>
                  <a:pt x="557" y="466"/>
                </a:lnTo>
                <a:lnTo>
                  <a:pt x="556" y="467"/>
                </a:lnTo>
                <a:lnTo>
                  <a:pt x="555" y="468"/>
                </a:lnTo>
                <a:lnTo>
                  <a:pt x="553" y="469"/>
                </a:lnTo>
                <a:lnTo>
                  <a:pt x="552" y="469"/>
                </a:lnTo>
                <a:lnTo>
                  <a:pt x="551" y="470"/>
                </a:lnTo>
                <a:lnTo>
                  <a:pt x="550" y="471"/>
                </a:lnTo>
                <a:lnTo>
                  <a:pt x="549" y="472"/>
                </a:lnTo>
                <a:lnTo>
                  <a:pt x="548" y="473"/>
                </a:lnTo>
                <a:lnTo>
                  <a:pt x="547" y="474"/>
                </a:lnTo>
                <a:lnTo>
                  <a:pt x="546" y="475"/>
                </a:lnTo>
                <a:lnTo>
                  <a:pt x="545" y="476"/>
                </a:lnTo>
                <a:lnTo>
                  <a:pt x="544" y="477"/>
                </a:lnTo>
                <a:lnTo>
                  <a:pt x="543" y="478"/>
                </a:lnTo>
                <a:lnTo>
                  <a:pt x="542" y="479"/>
                </a:lnTo>
                <a:lnTo>
                  <a:pt x="541" y="480"/>
                </a:lnTo>
                <a:lnTo>
                  <a:pt x="540" y="481"/>
                </a:lnTo>
                <a:lnTo>
                  <a:pt x="560" y="500"/>
                </a:lnTo>
                <a:lnTo>
                  <a:pt x="560" y="499"/>
                </a:lnTo>
                <a:lnTo>
                  <a:pt x="561" y="498"/>
                </a:lnTo>
                <a:lnTo>
                  <a:pt x="562" y="498"/>
                </a:lnTo>
                <a:lnTo>
                  <a:pt x="563" y="497"/>
                </a:lnTo>
                <a:lnTo>
                  <a:pt x="564" y="496"/>
                </a:lnTo>
                <a:lnTo>
                  <a:pt x="565" y="495"/>
                </a:lnTo>
                <a:lnTo>
                  <a:pt x="566" y="494"/>
                </a:lnTo>
                <a:lnTo>
                  <a:pt x="567" y="493"/>
                </a:lnTo>
                <a:lnTo>
                  <a:pt x="568" y="492"/>
                </a:lnTo>
                <a:lnTo>
                  <a:pt x="569" y="492"/>
                </a:lnTo>
                <a:lnTo>
                  <a:pt x="570" y="491"/>
                </a:lnTo>
                <a:lnTo>
                  <a:pt x="571" y="490"/>
                </a:lnTo>
                <a:lnTo>
                  <a:pt x="571" y="489"/>
                </a:lnTo>
                <a:lnTo>
                  <a:pt x="572" y="488"/>
                </a:lnTo>
                <a:lnTo>
                  <a:pt x="573" y="487"/>
                </a:lnTo>
                <a:lnTo>
                  <a:pt x="574" y="487"/>
                </a:lnTo>
                <a:lnTo>
                  <a:pt x="575" y="486"/>
                </a:lnTo>
                <a:lnTo>
                  <a:pt x="576" y="485"/>
                </a:lnTo>
                <a:lnTo>
                  <a:pt x="577" y="484"/>
                </a:lnTo>
                <a:lnTo>
                  <a:pt x="578" y="483"/>
                </a:lnTo>
                <a:lnTo>
                  <a:pt x="579" y="483"/>
                </a:lnTo>
                <a:lnTo>
                  <a:pt x="562" y="462"/>
                </a:lnTo>
                <a:close/>
                <a:moveTo>
                  <a:pt x="505" y="527"/>
                </a:moveTo>
                <a:lnTo>
                  <a:pt x="505" y="527"/>
                </a:lnTo>
                <a:lnTo>
                  <a:pt x="505" y="528"/>
                </a:lnTo>
                <a:lnTo>
                  <a:pt x="504" y="529"/>
                </a:lnTo>
                <a:lnTo>
                  <a:pt x="503" y="530"/>
                </a:lnTo>
                <a:lnTo>
                  <a:pt x="502" y="532"/>
                </a:lnTo>
                <a:lnTo>
                  <a:pt x="502" y="533"/>
                </a:lnTo>
                <a:lnTo>
                  <a:pt x="501" y="534"/>
                </a:lnTo>
                <a:lnTo>
                  <a:pt x="500" y="535"/>
                </a:lnTo>
                <a:lnTo>
                  <a:pt x="500" y="537"/>
                </a:lnTo>
                <a:lnTo>
                  <a:pt x="499" y="538"/>
                </a:lnTo>
                <a:lnTo>
                  <a:pt x="498" y="539"/>
                </a:lnTo>
                <a:lnTo>
                  <a:pt x="498" y="540"/>
                </a:lnTo>
                <a:lnTo>
                  <a:pt x="497" y="542"/>
                </a:lnTo>
                <a:lnTo>
                  <a:pt x="496" y="543"/>
                </a:lnTo>
                <a:lnTo>
                  <a:pt x="496" y="544"/>
                </a:lnTo>
                <a:lnTo>
                  <a:pt x="495" y="546"/>
                </a:lnTo>
                <a:lnTo>
                  <a:pt x="495" y="547"/>
                </a:lnTo>
                <a:lnTo>
                  <a:pt x="494" y="548"/>
                </a:lnTo>
                <a:lnTo>
                  <a:pt x="493" y="550"/>
                </a:lnTo>
                <a:lnTo>
                  <a:pt x="493" y="551"/>
                </a:lnTo>
                <a:lnTo>
                  <a:pt x="492" y="552"/>
                </a:lnTo>
                <a:lnTo>
                  <a:pt x="492" y="553"/>
                </a:lnTo>
                <a:lnTo>
                  <a:pt x="517" y="564"/>
                </a:lnTo>
                <a:lnTo>
                  <a:pt x="517" y="563"/>
                </a:lnTo>
                <a:lnTo>
                  <a:pt x="518" y="562"/>
                </a:lnTo>
                <a:lnTo>
                  <a:pt x="518" y="561"/>
                </a:lnTo>
                <a:lnTo>
                  <a:pt x="519" y="560"/>
                </a:lnTo>
                <a:lnTo>
                  <a:pt x="519" y="558"/>
                </a:lnTo>
                <a:lnTo>
                  <a:pt x="520" y="557"/>
                </a:lnTo>
                <a:lnTo>
                  <a:pt x="520" y="556"/>
                </a:lnTo>
                <a:lnTo>
                  <a:pt x="521" y="555"/>
                </a:lnTo>
                <a:lnTo>
                  <a:pt x="522" y="554"/>
                </a:lnTo>
                <a:lnTo>
                  <a:pt x="522" y="553"/>
                </a:lnTo>
                <a:lnTo>
                  <a:pt x="523" y="552"/>
                </a:lnTo>
                <a:lnTo>
                  <a:pt x="523" y="550"/>
                </a:lnTo>
                <a:lnTo>
                  <a:pt x="524" y="549"/>
                </a:lnTo>
                <a:lnTo>
                  <a:pt x="524" y="548"/>
                </a:lnTo>
                <a:lnTo>
                  <a:pt x="525" y="547"/>
                </a:lnTo>
                <a:lnTo>
                  <a:pt x="526" y="546"/>
                </a:lnTo>
                <a:lnTo>
                  <a:pt x="526" y="545"/>
                </a:lnTo>
                <a:lnTo>
                  <a:pt x="527" y="544"/>
                </a:lnTo>
                <a:lnTo>
                  <a:pt x="528" y="543"/>
                </a:lnTo>
                <a:lnTo>
                  <a:pt x="528" y="542"/>
                </a:lnTo>
                <a:lnTo>
                  <a:pt x="529" y="541"/>
                </a:lnTo>
                <a:lnTo>
                  <a:pt x="505" y="527"/>
                </a:lnTo>
                <a:close/>
                <a:moveTo>
                  <a:pt x="476" y="609"/>
                </a:moveTo>
                <a:lnTo>
                  <a:pt x="476" y="609"/>
                </a:lnTo>
                <a:lnTo>
                  <a:pt x="475" y="610"/>
                </a:lnTo>
                <a:lnTo>
                  <a:pt x="475" y="611"/>
                </a:lnTo>
                <a:lnTo>
                  <a:pt x="475" y="613"/>
                </a:lnTo>
                <a:lnTo>
                  <a:pt x="475" y="614"/>
                </a:lnTo>
                <a:lnTo>
                  <a:pt x="474" y="616"/>
                </a:lnTo>
                <a:lnTo>
                  <a:pt x="474" y="617"/>
                </a:lnTo>
                <a:lnTo>
                  <a:pt x="474" y="619"/>
                </a:lnTo>
                <a:lnTo>
                  <a:pt x="474" y="620"/>
                </a:lnTo>
                <a:lnTo>
                  <a:pt x="474" y="622"/>
                </a:lnTo>
                <a:lnTo>
                  <a:pt x="474" y="623"/>
                </a:lnTo>
                <a:lnTo>
                  <a:pt x="473" y="625"/>
                </a:lnTo>
                <a:lnTo>
                  <a:pt x="473" y="626"/>
                </a:lnTo>
                <a:lnTo>
                  <a:pt x="473" y="628"/>
                </a:lnTo>
                <a:lnTo>
                  <a:pt x="473" y="629"/>
                </a:lnTo>
                <a:lnTo>
                  <a:pt x="473" y="631"/>
                </a:lnTo>
                <a:lnTo>
                  <a:pt x="473" y="632"/>
                </a:lnTo>
                <a:lnTo>
                  <a:pt x="473" y="634"/>
                </a:lnTo>
                <a:lnTo>
                  <a:pt x="473" y="635"/>
                </a:lnTo>
                <a:lnTo>
                  <a:pt x="473" y="637"/>
                </a:lnTo>
                <a:lnTo>
                  <a:pt x="473" y="637"/>
                </a:lnTo>
                <a:lnTo>
                  <a:pt x="500" y="638"/>
                </a:lnTo>
                <a:lnTo>
                  <a:pt x="500" y="638"/>
                </a:lnTo>
                <a:lnTo>
                  <a:pt x="500" y="637"/>
                </a:lnTo>
                <a:lnTo>
                  <a:pt x="500" y="635"/>
                </a:lnTo>
                <a:lnTo>
                  <a:pt x="500" y="634"/>
                </a:lnTo>
                <a:lnTo>
                  <a:pt x="500" y="633"/>
                </a:lnTo>
                <a:lnTo>
                  <a:pt x="500" y="631"/>
                </a:lnTo>
                <a:lnTo>
                  <a:pt x="500" y="630"/>
                </a:lnTo>
                <a:lnTo>
                  <a:pt x="501" y="629"/>
                </a:lnTo>
                <a:lnTo>
                  <a:pt x="501" y="627"/>
                </a:lnTo>
                <a:lnTo>
                  <a:pt x="501" y="626"/>
                </a:lnTo>
                <a:lnTo>
                  <a:pt x="501" y="625"/>
                </a:lnTo>
                <a:lnTo>
                  <a:pt x="501" y="623"/>
                </a:lnTo>
                <a:lnTo>
                  <a:pt x="501" y="622"/>
                </a:lnTo>
                <a:lnTo>
                  <a:pt x="501" y="621"/>
                </a:lnTo>
                <a:lnTo>
                  <a:pt x="502" y="619"/>
                </a:lnTo>
                <a:lnTo>
                  <a:pt x="502" y="618"/>
                </a:lnTo>
                <a:lnTo>
                  <a:pt x="502" y="617"/>
                </a:lnTo>
                <a:lnTo>
                  <a:pt x="502" y="615"/>
                </a:lnTo>
                <a:lnTo>
                  <a:pt x="502" y="614"/>
                </a:lnTo>
                <a:lnTo>
                  <a:pt x="503" y="613"/>
                </a:lnTo>
                <a:lnTo>
                  <a:pt x="476" y="609"/>
                </a:lnTo>
                <a:close/>
                <a:moveTo>
                  <a:pt x="477" y="695"/>
                </a:moveTo>
                <a:lnTo>
                  <a:pt x="477" y="695"/>
                </a:lnTo>
                <a:lnTo>
                  <a:pt x="477" y="695"/>
                </a:lnTo>
                <a:lnTo>
                  <a:pt x="477" y="697"/>
                </a:lnTo>
                <a:lnTo>
                  <a:pt x="478" y="698"/>
                </a:lnTo>
                <a:lnTo>
                  <a:pt x="478" y="700"/>
                </a:lnTo>
                <a:lnTo>
                  <a:pt x="478" y="701"/>
                </a:lnTo>
                <a:lnTo>
                  <a:pt x="479" y="703"/>
                </a:lnTo>
                <a:lnTo>
                  <a:pt x="479" y="704"/>
                </a:lnTo>
                <a:lnTo>
                  <a:pt x="479" y="705"/>
                </a:lnTo>
                <a:lnTo>
                  <a:pt x="480" y="707"/>
                </a:lnTo>
                <a:lnTo>
                  <a:pt x="480" y="708"/>
                </a:lnTo>
                <a:lnTo>
                  <a:pt x="481" y="710"/>
                </a:lnTo>
                <a:lnTo>
                  <a:pt x="481" y="711"/>
                </a:lnTo>
                <a:lnTo>
                  <a:pt x="481" y="712"/>
                </a:lnTo>
                <a:lnTo>
                  <a:pt x="482" y="714"/>
                </a:lnTo>
                <a:lnTo>
                  <a:pt x="482" y="715"/>
                </a:lnTo>
                <a:lnTo>
                  <a:pt x="483" y="717"/>
                </a:lnTo>
                <a:lnTo>
                  <a:pt x="483" y="718"/>
                </a:lnTo>
                <a:lnTo>
                  <a:pt x="483" y="720"/>
                </a:lnTo>
                <a:lnTo>
                  <a:pt x="484" y="721"/>
                </a:lnTo>
                <a:lnTo>
                  <a:pt x="484" y="722"/>
                </a:lnTo>
                <a:lnTo>
                  <a:pt x="485" y="723"/>
                </a:lnTo>
                <a:lnTo>
                  <a:pt x="510" y="714"/>
                </a:lnTo>
                <a:lnTo>
                  <a:pt x="510" y="714"/>
                </a:lnTo>
                <a:lnTo>
                  <a:pt x="510" y="712"/>
                </a:lnTo>
                <a:lnTo>
                  <a:pt x="510" y="711"/>
                </a:lnTo>
                <a:lnTo>
                  <a:pt x="509" y="710"/>
                </a:lnTo>
                <a:lnTo>
                  <a:pt x="509" y="709"/>
                </a:lnTo>
                <a:lnTo>
                  <a:pt x="508" y="708"/>
                </a:lnTo>
                <a:lnTo>
                  <a:pt x="508" y="706"/>
                </a:lnTo>
                <a:lnTo>
                  <a:pt x="508" y="705"/>
                </a:lnTo>
                <a:lnTo>
                  <a:pt x="507" y="704"/>
                </a:lnTo>
                <a:lnTo>
                  <a:pt x="507" y="703"/>
                </a:lnTo>
                <a:lnTo>
                  <a:pt x="507" y="701"/>
                </a:lnTo>
                <a:lnTo>
                  <a:pt x="506" y="700"/>
                </a:lnTo>
                <a:lnTo>
                  <a:pt x="506" y="699"/>
                </a:lnTo>
                <a:lnTo>
                  <a:pt x="506" y="697"/>
                </a:lnTo>
                <a:lnTo>
                  <a:pt x="505" y="696"/>
                </a:lnTo>
                <a:lnTo>
                  <a:pt x="505" y="695"/>
                </a:lnTo>
                <a:lnTo>
                  <a:pt x="505" y="694"/>
                </a:lnTo>
                <a:lnTo>
                  <a:pt x="505" y="692"/>
                </a:lnTo>
                <a:lnTo>
                  <a:pt x="504" y="691"/>
                </a:lnTo>
                <a:lnTo>
                  <a:pt x="504" y="690"/>
                </a:lnTo>
                <a:lnTo>
                  <a:pt x="504" y="689"/>
                </a:lnTo>
                <a:lnTo>
                  <a:pt x="477" y="695"/>
                </a:lnTo>
                <a:close/>
                <a:moveTo>
                  <a:pt x="510" y="775"/>
                </a:moveTo>
                <a:lnTo>
                  <a:pt x="510" y="775"/>
                </a:lnTo>
                <a:lnTo>
                  <a:pt x="510" y="776"/>
                </a:lnTo>
                <a:lnTo>
                  <a:pt x="511" y="777"/>
                </a:lnTo>
                <a:lnTo>
                  <a:pt x="511" y="778"/>
                </a:lnTo>
                <a:lnTo>
                  <a:pt x="512" y="779"/>
                </a:lnTo>
                <a:lnTo>
                  <a:pt x="513" y="780"/>
                </a:lnTo>
                <a:lnTo>
                  <a:pt x="514" y="782"/>
                </a:lnTo>
                <a:lnTo>
                  <a:pt x="515" y="783"/>
                </a:lnTo>
                <a:lnTo>
                  <a:pt x="515" y="784"/>
                </a:lnTo>
                <a:lnTo>
                  <a:pt x="516" y="785"/>
                </a:lnTo>
                <a:lnTo>
                  <a:pt x="517" y="786"/>
                </a:lnTo>
                <a:lnTo>
                  <a:pt x="518" y="787"/>
                </a:lnTo>
                <a:lnTo>
                  <a:pt x="519" y="789"/>
                </a:lnTo>
                <a:lnTo>
                  <a:pt x="520" y="790"/>
                </a:lnTo>
                <a:lnTo>
                  <a:pt x="520" y="791"/>
                </a:lnTo>
                <a:lnTo>
                  <a:pt x="521" y="792"/>
                </a:lnTo>
                <a:lnTo>
                  <a:pt x="522" y="793"/>
                </a:lnTo>
                <a:lnTo>
                  <a:pt x="523" y="794"/>
                </a:lnTo>
                <a:lnTo>
                  <a:pt x="524" y="795"/>
                </a:lnTo>
                <a:lnTo>
                  <a:pt x="525" y="796"/>
                </a:lnTo>
                <a:lnTo>
                  <a:pt x="526" y="798"/>
                </a:lnTo>
                <a:lnTo>
                  <a:pt x="527" y="799"/>
                </a:lnTo>
                <a:lnTo>
                  <a:pt x="548" y="781"/>
                </a:lnTo>
                <a:lnTo>
                  <a:pt x="547" y="780"/>
                </a:lnTo>
                <a:lnTo>
                  <a:pt x="546" y="779"/>
                </a:lnTo>
                <a:lnTo>
                  <a:pt x="545" y="778"/>
                </a:lnTo>
                <a:lnTo>
                  <a:pt x="545" y="777"/>
                </a:lnTo>
                <a:lnTo>
                  <a:pt x="544" y="776"/>
                </a:lnTo>
                <a:lnTo>
                  <a:pt x="543" y="775"/>
                </a:lnTo>
                <a:lnTo>
                  <a:pt x="542" y="774"/>
                </a:lnTo>
                <a:lnTo>
                  <a:pt x="541" y="773"/>
                </a:lnTo>
                <a:lnTo>
                  <a:pt x="541" y="772"/>
                </a:lnTo>
                <a:lnTo>
                  <a:pt x="540" y="771"/>
                </a:lnTo>
                <a:lnTo>
                  <a:pt x="539" y="770"/>
                </a:lnTo>
                <a:lnTo>
                  <a:pt x="539" y="769"/>
                </a:lnTo>
                <a:lnTo>
                  <a:pt x="538" y="768"/>
                </a:lnTo>
                <a:lnTo>
                  <a:pt x="537" y="767"/>
                </a:lnTo>
                <a:lnTo>
                  <a:pt x="536" y="766"/>
                </a:lnTo>
                <a:lnTo>
                  <a:pt x="536" y="765"/>
                </a:lnTo>
                <a:lnTo>
                  <a:pt x="535" y="764"/>
                </a:lnTo>
                <a:lnTo>
                  <a:pt x="534" y="763"/>
                </a:lnTo>
                <a:lnTo>
                  <a:pt x="534" y="762"/>
                </a:lnTo>
                <a:lnTo>
                  <a:pt x="533" y="761"/>
                </a:lnTo>
                <a:lnTo>
                  <a:pt x="533" y="760"/>
                </a:lnTo>
                <a:lnTo>
                  <a:pt x="510" y="775"/>
                </a:lnTo>
                <a:close/>
                <a:moveTo>
                  <a:pt x="568" y="838"/>
                </a:moveTo>
                <a:lnTo>
                  <a:pt x="568" y="838"/>
                </a:lnTo>
                <a:lnTo>
                  <a:pt x="569" y="839"/>
                </a:lnTo>
                <a:lnTo>
                  <a:pt x="570" y="840"/>
                </a:lnTo>
                <a:lnTo>
                  <a:pt x="571" y="841"/>
                </a:lnTo>
                <a:lnTo>
                  <a:pt x="572" y="841"/>
                </a:lnTo>
                <a:lnTo>
                  <a:pt x="574" y="842"/>
                </a:lnTo>
                <a:lnTo>
                  <a:pt x="575" y="843"/>
                </a:lnTo>
                <a:lnTo>
                  <a:pt x="576" y="844"/>
                </a:lnTo>
                <a:lnTo>
                  <a:pt x="577" y="845"/>
                </a:lnTo>
                <a:lnTo>
                  <a:pt x="578" y="845"/>
                </a:lnTo>
                <a:lnTo>
                  <a:pt x="580" y="846"/>
                </a:lnTo>
                <a:lnTo>
                  <a:pt x="581" y="847"/>
                </a:lnTo>
                <a:lnTo>
                  <a:pt x="582" y="848"/>
                </a:lnTo>
                <a:lnTo>
                  <a:pt x="583" y="849"/>
                </a:lnTo>
                <a:lnTo>
                  <a:pt x="584" y="849"/>
                </a:lnTo>
                <a:lnTo>
                  <a:pt x="586" y="850"/>
                </a:lnTo>
                <a:lnTo>
                  <a:pt x="587" y="851"/>
                </a:lnTo>
                <a:lnTo>
                  <a:pt x="588" y="852"/>
                </a:lnTo>
                <a:lnTo>
                  <a:pt x="589" y="852"/>
                </a:lnTo>
                <a:lnTo>
                  <a:pt x="591" y="853"/>
                </a:lnTo>
                <a:lnTo>
                  <a:pt x="592" y="854"/>
                </a:lnTo>
                <a:lnTo>
                  <a:pt x="593" y="854"/>
                </a:lnTo>
                <a:lnTo>
                  <a:pt x="606" y="831"/>
                </a:lnTo>
                <a:lnTo>
                  <a:pt x="605" y="830"/>
                </a:lnTo>
                <a:lnTo>
                  <a:pt x="604" y="829"/>
                </a:lnTo>
                <a:lnTo>
                  <a:pt x="603" y="829"/>
                </a:lnTo>
                <a:lnTo>
                  <a:pt x="602" y="828"/>
                </a:lnTo>
                <a:lnTo>
                  <a:pt x="601" y="827"/>
                </a:lnTo>
                <a:lnTo>
                  <a:pt x="600" y="827"/>
                </a:lnTo>
                <a:lnTo>
                  <a:pt x="599" y="826"/>
                </a:lnTo>
                <a:lnTo>
                  <a:pt x="598" y="825"/>
                </a:lnTo>
                <a:lnTo>
                  <a:pt x="597" y="825"/>
                </a:lnTo>
                <a:lnTo>
                  <a:pt x="596" y="824"/>
                </a:lnTo>
                <a:lnTo>
                  <a:pt x="595" y="823"/>
                </a:lnTo>
                <a:lnTo>
                  <a:pt x="594" y="823"/>
                </a:lnTo>
                <a:lnTo>
                  <a:pt x="592" y="822"/>
                </a:lnTo>
                <a:lnTo>
                  <a:pt x="591" y="821"/>
                </a:lnTo>
                <a:lnTo>
                  <a:pt x="590" y="821"/>
                </a:lnTo>
                <a:lnTo>
                  <a:pt x="589" y="820"/>
                </a:lnTo>
                <a:lnTo>
                  <a:pt x="588" y="819"/>
                </a:lnTo>
                <a:lnTo>
                  <a:pt x="587" y="818"/>
                </a:lnTo>
                <a:lnTo>
                  <a:pt x="586" y="818"/>
                </a:lnTo>
                <a:lnTo>
                  <a:pt x="585" y="817"/>
                </a:lnTo>
                <a:lnTo>
                  <a:pt x="585" y="817"/>
                </a:lnTo>
                <a:lnTo>
                  <a:pt x="568" y="838"/>
                </a:lnTo>
                <a:close/>
                <a:moveTo>
                  <a:pt x="646" y="877"/>
                </a:moveTo>
                <a:lnTo>
                  <a:pt x="646" y="877"/>
                </a:lnTo>
                <a:lnTo>
                  <a:pt x="646" y="877"/>
                </a:lnTo>
                <a:lnTo>
                  <a:pt x="648" y="877"/>
                </a:lnTo>
                <a:lnTo>
                  <a:pt x="649" y="877"/>
                </a:lnTo>
                <a:lnTo>
                  <a:pt x="651" y="878"/>
                </a:lnTo>
                <a:lnTo>
                  <a:pt x="652" y="878"/>
                </a:lnTo>
                <a:lnTo>
                  <a:pt x="654" y="878"/>
                </a:lnTo>
                <a:lnTo>
                  <a:pt x="655" y="879"/>
                </a:lnTo>
                <a:lnTo>
                  <a:pt x="656" y="879"/>
                </a:lnTo>
                <a:lnTo>
                  <a:pt x="658" y="879"/>
                </a:lnTo>
                <a:lnTo>
                  <a:pt x="659" y="880"/>
                </a:lnTo>
                <a:lnTo>
                  <a:pt x="661" y="880"/>
                </a:lnTo>
                <a:lnTo>
                  <a:pt x="662" y="880"/>
                </a:lnTo>
                <a:lnTo>
                  <a:pt x="664" y="881"/>
                </a:lnTo>
                <a:lnTo>
                  <a:pt x="665" y="881"/>
                </a:lnTo>
                <a:lnTo>
                  <a:pt x="667" y="881"/>
                </a:lnTo>
                <a:lnTo>
                  <a:pt x="668" y="882"/>
                </a:lnTo>
                <a:lnTo>
                  <a:pt x="670" y="882"/>
                </a:lnTo>
                <a:lnTo>
                  <a:pt x="671" y="882"/>
                </a:lnTo>
                <a:lnTo>
                  <a:pt x="673" y="882"/>
                </a:lnTo>
                <a:lnTo>
                  <a:pt x="674" y="882"/>
                </a:lnTo>
                <a:lnTo>
                  <a:pt x="675" y="883"/>
                </a:lnTo>
                <a:lnTo>
                  <a:pt x="679" y="856"/>
                </a:lnTo>
                <a:lnTo>
                  <a:pt x="678" y="855"/>
                </a:lnTo>
                <a:lnTo>
                  <a:pt x="677" y="855"/>
                </a:lnTo>
                <a:lnTo>
                  <a:pt x="675" y="855"/>
                </a:lnTo>
                <a:lnTo>
                  <a:pt x="674" y="855"/>
                </a:lnTo>
                <a:lnTo>
                  <a:pt x="673" y="855"/>
                </a:lnTo>
                <a:lnTo>
                  <a:pt x="672" y="854"/>
                </a:lnTo>
                <a:lnTo>
                  <a:pt x="670" y="854"/>
                </a:lnTo>
                <a:lnTo>
                  <a:pt x="669" y="854"/>
                </a:lnTo>
                <a:lnTo>
                  <a:pt x="668" y="854"/>
                </a:lnTo>
                <a:lnTo>
                  <a:pt x="666" y="853"/>
                </a:lnTo>
                <a:lnTo>
                  <a:pt x="665" y="853"/>
                </a:lnTo>
                <a:lnTo>
                  <a:pt x="664" y="853"/>
                </a:lnTo>
                <a:lnTo>
                  <a:pt x="663" y="853"/>
                </a:lnTo>
                <a:lnTo>
                  <a:pt x="661" y="852"/>
                </a:lnTo>
                <a:lnTo>
                  <a:pt x="660" y="852"/>
                </a:lnTo>
                <a:lnTo>
                  <a:pt x="659" y="852"/>
                </a:lnTo>
                <a:lnTo>
                  <a:pt x="658" y="851"/>
                </a:lnTo>
                <a:lnTo>
                  <a:pt x="656" y="851"/>
                </a:lnTo>
                <a:lnTo>
                  <a:pt x="655" y="851"/>
                </a:lnTo>
                <a:lnTo>
                  <a:pt x="654" y="850"/>
                </a:lnTo>
                <a:lnTo>
                  <a:pt x="654" y="850"/>
                </a:lnTo>
                <a:lnTo>
                  <a:pt x="646" y="877"/>
                </a:lnTo>
                <a:close/>
                <a:moveTo>
                  <a:pt x="732" y="884"/>
                </a:moveTo>
                <a:lnTo>
                  <a:pt x="732" y="884"/>
                </a:lnTo>
                <a:lnTo>
                  <a:pt x="733" y="884"/>
                </a:lnTo>
                <a:lnTo>
                  <a:pt x="735" y="884"/>
                </a:lnTo>
                <a:lnTo>
                  <a:pt x="736" y="884"/>
                </a:lnTo>
                <a:lnTo>
                  <a:pt x="737" y="884"/>
                </a:lnTo>
                <a:lnTo>
                  <a:pt x="739" y="884"/>
                </a:lnTo>
                <a:lnTo>
                  <a:pt x="740" y="883"/>
                </a:lnTo>
                <a:lnTo>
                  <a:pt x="742" y="883"/>
                </a:lnTo>
                <a:lnTo>
                  <a:pt x="743" y="883"/>
                </a:lnTo>
                <a:lnTo>
                  <a:pt x="745" y="883"/>
                </a:lnTo>
                <a:lnTo>
                  <a:pt x="746" y="882"/>
                </a:lnTo>
                <a:lnTo>
                  <a:pt x="748" y="882"/>
                </a:lnTo>
                <a:lnTo>
                  <a:pt x="749" y="882"/>
                </a:lnTo>
                <a:lnTo>
                  <a:pt x="751" y="882"/>
                </a:lnTo>
                <a:lnTo>
                  <a:pt x="752" y="882"/>
                </a:lnTo>
                <a:lnTo>
                  <a:pt x="754" y="881"/>
                </a:lnTo>
                <a:lnTo>
                  <a:pt x="755" y="881"/>
                </a:lnTo>
                <a:lnTo>
                  <a:pt x="757" y="881"/>
                </a:lnTo>
                <a:lnTo>
                  <a:pt x="758" y="880"/>
                </a:lnTo>
                <a:lnTo>
                  <a:pt x="760" y="880"/>
                </a:lnTo>
                <a:lnTo>
                  <a:pt x="761" y="880"/>
                </a:lnTo>
                <a:lnTo>
                  <a:pt x="761" y="880"/>
                </a:lnTo>
                <a:lnTo>
                  <a:pt x="755" y="853"/>
                </a:lnTo>
                <a:lnTo>
                  <a:pt x="755" y="853"/>
                </a:lnTo>
                <a:lnTo>
                  <a:pt x="754" y="853"/>
                </a:lnTo>
                <a:lnTo>
                  <a:pt x="753" y="854"/>
                </a:lnTo>
                <a:lnTo>
                  <a:pt x="751" y="854"/>
                </a:lnTo>
                <a:lnTo>
                  <a:pt x="750" y="854"/>
                </a:lnTo>
                <a:lnTo>
                  <a:pt x="749" y="854"/>
                </a:lnTo>
                <a:lnTo>
                  <a:pt x="747" y="855"/>
                </a:lnTo>
                <a:lnTo>
                  <a:pt x="746" y="855"/>
                </a:lnTo>
                <a:lnTo>
                  <a:pt x="745" y="855"/>
                </a:lnTo>
                <a:lnTo>
                  <a:pt x="744" y="855"/>
                </a:lnTo>
                <a:lnTo>
                  <a:pt x="742" y="855"/>
                </a:lnTo>
                <a:lnTo>
                  <a:pt x="741" y="856"/>
                </a:lnTo>
                <a:lnTo>
                  <a:pt x="740" y="856"/>
                </a:lnTo>
                <a:lnTo>
                  <a:pt x="738" y="856"/>
                </a:lnTo>
                <a:lnTo>
                  <a:pt x="737" y="856"/>
                </a:lnTo>
                <a:lnTo>
                  <a:pt x="736" y="856"/>
                </a:lnTo>
                <a:lnTo>
                  <a:pt x="734" y="857"/>
                </a:lnTo>
                <a:lnTo>
                  <a:pt x="733" y="857"/>
                </a:lnTo>
                <a:lnTo>
                  <a:pt x="732" y="857"/>
                </a:lnTo>
                <a:lnTo>
                  <a:pt x="730" y="857"/>
                </a:lnTo>
                <a:lnTo>
                  <a:pt x="730" y="857"/>
                </a:lnTo>
                <a:lnTo>
                  <a:pt x="732" y="884"/>
                </a:lnTo>
                <a:close/>
                <a:moveTo>
                  <a:pt x="816" y="861"/>
                </a:moveTo>
                <a:lnTo>
                  <a:pt x="816" y="861"/>
                </a:lnTo>
                <a:lnTo>
                  <a:pt x="816" y="861"/>
                </a:lnTo>
                <a:lnTo>
                  <a:pt x="817" y="860"/>
                </a:lnTo>
                <a:lnTo>
                  <a:pt x="818" y="859"/>
                </a:lnTo>
                <a:lnTo>
                  <a:pt x="820" y="859"/>
                </a:lnTo>
                <a:lnTo>
                  <a:pt x="821" y="858"/>
                </a:lnTo>
                <a:lnTo>
                  <a:pt x="822" y="857"/>
                </a:lnTo>
                <a:lnTo>
                  <a:pt x="824" y="857"/>
                </a:lnTo>
                <a:lnTo>
                  <a:pt x="825" y="856"/>
                </a:lnTo>
                <a:lnTo>
                  <a:pt x="826" y="855"/>
                </a:lnTo>
                <a:lnTo>
                  <a:pt x="827" y="854"/>
                </a:lnTo>
                <a:lnTo>
                  <a:pt x="829" y="854"/>
                </a:lnTo>
                <a:lnTo>
                  <a:pt x="830" y="853"/>
                </a:lnTo>
                <a:lnTo>
                  <a:pt x="831" y="852"/>
                </a:lnTo>
                <a:lnTo>
                  <a:pt x="832" y="852"/>
                </a:lnTo>
                <a:lnTo>
                  <a:pt x="834" y="851"/>
                </a:lnTo>
                <a:lnTo>
                  <a:pt x="835" y="850"/>
                </a:lnTo>
                <a:lnTo>
                  <a:pt x="836" y="849"/>
                </a:lnTo>
                <a:lnTo>
                  <a:pt x="837" y="849"/>
                </a:lnTo>
                <a:lnTo>
                  <a:pt x="838" y="848"/>
                </a:lnTo>
                <a:lnTo>
                  <a:pt x="840" y="847"/>
                </a:lnTo>
                <a:lnTo>
                  <a:pt x="841" y="846"/>
                </a:lnTo>
                <a:lnTo>
                  <a:pt x="826" y="823"/>
                </a:lnTo>
                <a:lnTo>
                  <a:pt x="825" y="824"/>
                </a:lnTo>
                <a:lnTo>
                  <a:pt x="824" y="825"/>
                </a:lnTo>
                <a:lnTo>
                  <a:pt x="823" y="825"/>
                </a:lnTo>
                <a:lnTo>
                  <a:pt x="821" y="826"/>
                </a:lnTo>
                <a:lnTo>
                  <a:pt x="820" y="827"/>
                </a:lnTo>
                <a:lnTo>
                  <a:pt x="819" y="827"/>
                </a:lnTo>
                <a:lnTo>
                  <a:pt x="818" y="828"/>
                </a:lnTo>
                <a:lnTo>
                  <a:pt x="817" y="829"/>
                </a:lnTo>
                <a:lnTo>
                  <a:pt x="816" y="829"/>
                </a:lnTo>
                <a:lnTo>
                  <a:pt x="815" y="830"/>
                </a:lnTo>
                <a:lnTo>
                  <a:pt x="814" y="831"/>
                </a:lnTo>
                <a:lnTo>
                  <a:pt x="813" y="831"/>
                </a:lnTo>
                <a:lnTo>
                  <a:pt x="812" y="832"/>
                </a:lnTo>
                <a:lnTo>
                  <a:pt x="810" y="833"/>
                </a:lnTo>
                <a:lnTo>
                  <a:pt x="809" y="833"/>
                </a:lnTo>
                <a:lnTo>
                  <a:pt x="808" y="834"/>
                </a:lnTo>
                <a:lnTo>
                  <a:pt x="807" y="834"/>
                </a:lnTo>
                <a:lnTo>
                  <a:pt x="806" y="835"/>
                </a:lnTo>
                <a:lnTo>
                  <a:pt x="805" y="835"/>
                </a:lnTo>
                <a:lnTo>
                  <a:pt x="804" y="836"/>
                </a:lnTo>
                <a:lnTo>
                  <a:pt x="804" y="836"/>
                </a:lnTo>
                <a:lnTo>
                  <a:pt x="816" y="861"/>
                </a:lnTo>
                <a:close/>
                <a:moveTo>
                  <a:pt x="885" y="809"/>
                </a:moveTo>
                <a:lnTo>
                  <a:pt x="885" y="809"/>
                </a:lnTo>
                <a:lnTo>
                  <a:pt x="885" y="808"/>
                </a:lnTo>
                <a:lnTo>
                  <a:pt x="886" y="807"/>
                </a:lnTo>
                <a:lnTo>
                  <a:pt x="887" y="806"/>
                </a:lnTo>
                <a:lnTo>
                  <a:pt x="888" y="805"/>
                </a:lnTo>
                <a:lnTo>
                  <a:pt x="889" y="804"/>
                </a:lnTo>
                <a:lnTo>
                  <a:pt x="890" y="803"/>
                </a:lnTo>
                <a:lnTo>
                  <a:pt x="891" y="802"/>
                </a:lnTo>
                <a:lnTo>
                  <a:pt x="892" y="801"/>
                </a:lnTo>
                <a:lnTo>
                  <a:pt x="893" y="800"/>
                </a:lnTo>
                <a:lnTo>
                  <a:pt x="894" y="799"/>
                </a:lnTo>
                <a:lnTo>
                  <a:pt x="895" y="798"/>
                </a:lnTo>
                <a:lnTo>
                  <a:pt x="895" y="796"/>
                </a:lnTo>
                <a:lnTo>
                  <a:pt x="896" y="795"/>
                </a:lnTo>
                <a:lnTo>
                  <a:pt x="897" y="794"/>
                </a:lnTo>
                <a:lnTo>
                  <a:pt x="898" y="793"/>
                </a:lnTo>
                <a:lnTo>
                  <a:pt x="899" y="792"/>
                </a:lnTo>
                <a:lnTo>
                  <a:pt x="900" y="791"/>
                </a:lnTo>
                <a:lnTo>
                  <a:pt x="901" y="790"/>
                </a:lnTo>
                <a:lnTo>
                  <a:pt x="902" y="789"/>
                </a:lnTo>
                <a:lnTo>
                  <a:pt x="902" y="787"/>
                </a:lnTo>
                <a:lnTo>
                  <a:pt x="903" y="786"/>
                </a:lnTo>
                <a:lnTo>
                  <a:pt x="881" y="770"/>
                </a:lnTo>
                <a:lnTo>
                  <a:pt x="880" y="771"/>
                </a:lnTo>
                <a:lnTo>
                  <a:pt x="880" y="772"/>
                </a:lnTo>
                <a:lnTo>
                  <a:pt x="879" y="773"/>
                </a:lnTo>
                <a:lnTo>
                  <a:pt x="878" y="774"/>
                </a:lnTo>
                <a:lnTo>
                  <a:pt x="877" y="775"/>
                </a:lnTo>
                <a:lnTo>
                  <a:pt x="877" y="776"/>
                </a:lnTo>
                <a:lnTo>
                  <a:pt x="876" y="777"/>
                </a:lnTo>
                <a:lnTo>
                  <a:pt x="875" y="778"/>
                </a:lnTo>
                <a:lnTo>
                  <a:pt x="874" y="779"/>
                </a:lnTo>
                <a:lnTo>
                  <a:pt x="873" y="780"/>
                </a:lnTo>
                <a:lnTo>
                  <a:pt x="873" y="781"/>
                </a:lnTo>
                <a:lnTo>
                  <a:pt x="872" y="782"/>
                </a:lnTo>
                <a:lnTo>
                  <a:pt x="871" y="783"/>
                </a:lnTo>
                <a:lnTo>
                  <a:pt x="870" y="784"/>
                </a:lnTo>
                <a:lnTo>
                  <a:pt x="869" y="785"/>
                </a:lnTo>
                <a:lnTo>
                  <a:pt x="869" y="786"/>
                </a:lnTo>
                <a:lnTo>
                  <a:pt x="868" y="787"/>
                </a:lnTo>
                <a:lnTo>
                  <a:pt x="867" y="788"/>
                </a:lnTo>
                <a:lnTo>
                  <a:pt x="866" y="789"/>
                </a:lnTo>
                <a:lnTo>
                  <a:pt x="865" y="790"/>
                </a:lnTo>
                <a:lnTo>
                  <a:pt x="865" y="790"/>
                </a:lnTo>
                <a:lnTo>
                  <a:pt x="885" y="809"/>
                </a:lnTo>
                <a:close/>
                <a:moveTo>
                  <a:pt x="931" y="736"/>
                </a:moveTo>
                <a:lnTo>
                  <a:pt x="931" y="736"/>
                </a:lnTo>
                <a:lnTo>
                  <a:pt x="932" y="735"/>
                </a:lnTo>
                <a:lnTo>
                  <a:pt x="932" y="733"/>
                </a:lnTo>
                <a:lnTo>
                  <a:pt x="933" y="732"/>
                </a:lnTo>
                <a:lnTo>
                  <a:pt x="933" y="731"/>
                </a:lnTo>
                <a:lnTo>
                  <a:pt x="934" y="729"/>
                </a:lnTo>
                <a:lnTo>
                  <a:pt x="934" y="728"/>
                </a:lnTo>
                <a:lnTo>
                  <a:pt x="935" y="726"/>
                </a:lnTo>
                <a:lnTo>
                  <a:pt x="935" y="725"/>
                </a:lnTo>
                <a:lnTo>
                  <a:pt x="936" y="724"/>
                </a:lnTo>
                <a:lnTo>
                  <a:pt x="936" y="722"/>
                </a:lnTo>
                <a:lnTo>
                  <a:pt x="936" y="721"/>
                </a:lnTo>
                <a:lnTo>
                  <a:pt x="937" y="720"/>
                </a:lnTo>
                <a:lnTo>
                  <a:pt x="937" y="718"/>
                </a:lnTo>
                <a:lnTo>
                  <a:pt x="938" y="717"/>
                </a:lnTo>
                <a:lnTo>
                  <a:pt x="938" y="715"/>
                </a:lnTo>
                <a:lnTo>
                  <a:pt x="939" y="714"/>
                </a:lnTo>
                <a:lnTo>
                  <a:pt x="939" y="712"/>
                </a:lnTo>
                <a:lnTo>
                  <a:pt x="939" y="711"/>
                </a:lnTo>
                <a:lnTo>
                  <a:pt x="940" y="710"/>
                </a:lnTo>
                <a:lnTo>
                  <a:pt x="940" y="708"/>
                </a:lnTo>
                <a:lnTo>
                  <a:pt x="940" y="708"/>
                </a:lnTo>
                <a:lnTo>
                  <a:pt x="914" y="701"/>
                </a:lnTo>
                <a:lnTo>
                  <a:pt x="914" y="701"/>
                </a:lnTo>
                <a:lnTo>
                  <a:pt x="913" y="703"/>
                </a:lnTo>
                <a:lnTo>
                  <a:pt x="913" y="704"/>
                </a:lnTo>
                <a:lnTo>
                  <a:pt x="913" y="705"/>
                </a:lnTo>
                <a:lnTo>
                  <a:pt x="912" y="706"/>
                </a:lnTo>
                <a:lnTo>
                  <a:pt x="912" y="708"/>
                </a:lnTo>
                <a:lnTo>
                  <a:pt x="912" y="709"/>
                </a:lnTo>
                <a:lnTo>
                  <a:pt x="911" y="710"/>
                </a:lnTo>
                <a:lnTo>
                  <a:pt x="911" y="711"/>
                </a:lnTo>
                <a:lnTo>
                  <a:pt x="910" y="712"/>
                </a:lnTo>
                <a:lnTo>
                  <a:pt x="910" y="714"/>
                </a:lnTo>
                <a:lnTo>
                  <a:pt x="910" y="715"/>
                </a:lnTo>
                <a:lnTo>
                  <a:pt x="909" y="716"/>
                </a:lnTo>
                <a:lnTo>
                  <a:pt x="909" y="717"/>
                </a:lnTo>
                <a:lnTo>
                  <a:pt x="908" y="719"/>
                </a:lnTo>
                <a:lnTo>
                  <a:pt x="908" y="720"/>
                </a:lnTo>
                <a:lnTo>
                  <a:pt x="908" y="721"/>
                </a:lnTo>
                <a:lnTo>
                  <a:pt x="907" y="722"/>
                </a:lnTo>
                <a:lnTo>
                  <a:pt x="907" y="723"/>
                </a:lnTo>
                <a:lnTo>
                  <a:pt x="906" y="725"/>
                </a:lnTo>
                <a:lnTo>
                  <a:pt x="906" y="726"/>
                </a:lnTo>
                <a:lnTo>
                  <a:pt x="931" y="736"/>
                </a:lnTo>
                <a:close/>
                <a:moveTo>
                  <a:pt x="948" y="651"/>
                </a:moveTo>
                <a:lnTo>
                  <a:pt x="948" y="651"/>
                </a:lnTo>
                <a:lnTo>
                  <a:pt x="948" y="651"/>
                </a:lnTo>
                <a:lnTo>
                  <a:pt x="948" y="649"/>
                </a:lnTo>
                <a:lnTo>
                  <a:pt x="948" y="647"/>
                </a:lnTo>
                <a:lnTo>
                  <a:pt x="948" y="646"/>
                </a:lnTo>
                <a:lnTo>
                  <a:pt x="948" y="644"/>
                </a:lnTo>
                <a:lnTo>
                  <a:pt x="948" y="643"/>
                </a:lnTo>
                <a:lnTo>
                  <a:pt x="948" y="641"/>
                </a:lnTo>
                <a:lnTo>
                  <a:pt x="948" y="640"/>
                </a:lnTo>
                <a:lnTo>
                  <a:pt x="948" y="638"/>
                </a:lnTo>
                <a:lnTo>
                  <a:pt x="948" y="637"/>
                </a:lnTo>
                <a:lnTo>
                  <a:pt x="948" y="635"/>
                </a:lnTo>
                <a:lnTo>
                  <a:pt x="948" y="634"/>
                </a:lnTo>
                <a:lnTo>
                  <a:pt x="948" y="632"/>
                </a:lnTo>
                <a:lnTo>
                  <a:pt x="947" y="631"/>
                </a:lnTo>
                <a:lnTo>
                  <a:pt x="947" y="629"/>
                </a:lnTo>
                <a:lnTo>
                  <a:pt x="947" y="628"/>
                </a:lnTo>
                <a:lnTo>
                  <a:pt x="947" y="626"/>
                </a:lnTo>
                <a:lnTo>
                  <a:pt x="947" y="625"/>
                </a:lnTo>
                <a:lnTo>
                  <a:pt x="947" y="623"/>
                </a:lnTo>
                <a:lnTo>
                  <a:pt x="947" y="622"/>
                </a:lnTo>
                <a:lnTo>
                  <a:pt x="919" y="625"/>
                </a:lnTo>
                <a:lnTo>
                  <a:pt x="920" y="626"/>
                </a:lnTo>
                <a:lnTo>
                  <a:pt x="920" y="627"/>
                </a:lnTo>
                <a:lnTo>
                  <a:pt x="920" y="629"/>
                </a:lnTo>
                <a:lnTo>
                  <a:pt x="920" y="630"/>
                </a:lnTo>
                <a:lnTo>
                  <a:pt x="920" y="631"/>
                </a:lnTo>
                <a:lnTo>
                  <a:pt x="920" y="633"/>
                </a:lnTo>
                <a:lnTo>
                  <a:pt x="920" y="634"/>
                </a:lnTo>
                <a:lnTo>
                  <a:pt x="920" y="635"/>
                </a:lnTo>
                <a:lnTo>
                  <a:pt x="920" y="637"/>
                </a:lnTo>
                <a:lnTo>
                  <a:pt x="920" y="638"/>
                </a:lnTo>
                <a:lnTo>
                  <a:pt x="921" y="639"/>
                </a:lnTo>
                <a:lnTo>
                  <a:pt x="921" y="641"/>
                </a:lnTo>
                <a:lnTo>
                  <a:pt x="921" y="642"/>
                </a:lnTo>
                <a:lnTo>
                  <a:pt x="921" y="643"/>
                </a:lnTo>
                <a:lnTo>
                  <a:pt x="921" y="645"/>
                </a:lnTo>
                <a:lnTo>
                  <a:pt x="921" y="646"/>
                </a:lnTo>
                <a:lnTo>
                  <a:pt x="921" y="647"/>
                </a:lnTo>
                <a:lnTo>
                  <a:pt x="921" y="649"/>
                </a:lnTo>
                <a:lnTo>
                  <a:pt x="921" y="650"/>
                </a:lnTo>
                <a:lnTo>
                  <a:pt x="921" y="650"/>
                </a:lnTo>
                <a:lnTo>
                  <a:pt x="948" y="651"/>
                </a:lnTo>
                <a:close/>
                <a:moveTo>
                  <a:pt x="934" y="565"/>
                </a:moveTo>
                <a:lnTo>
                  <a:pt x="934" y="565"/>
                </a:lnTo>
                <a:lnTo>
                  <a:pt x="933" y="564"/>
                </a:lnTo>
                <a:lnTo>
                  <a:pt x="933" y="563"/>
                </a:lnTo>
                <a:lnTo>
                  <a:pt x="932" y="562"/>
                </a:lnTo>
                <a:lnTo>
                  <a:pt x="932" y="560"/>
                </a:lnTo>
                <a:lnTo>
                  <a:pt x="931" y="559"/>
                </a:lnTo>
                <a:lnTo>
                  <a:pt x="930" y="558"/>
                </a:lnTo>
                <a:lnTo>
                  <a:pt x="930" y="556"/>
                </a:lnTo>
                <a:lnTo>
                  <a:pt x="929" y="555"/>
                </a:lnTo>
                <a:lnTo>
                  <a:pt x="929" y="554"/>
                </a:lnTo>
                <a:lnTo>
                  <a:pt x="928" y="552"/>
                </a:lnTo>
                <a:lnTo>
                  <a:pt x="928" y="551"/>
                </a:lnTo>
                <a:lnTo>
                  <a:pt x="927" y="550"/>
                </a:lnTo>
                <a:lnTo>
                  <a:pt x="926" y="548"/>
                </a:lnTo>
                <a:lnTo>
                  <a:pt x="926" y="547"/>
                </a:lnTo>
                <a:lnTo>
                  <a:pt x="925" y="546"/>
                </a:lnTo>
                <a:lnTo>
                  <a:pt x="925" y="544"/>
                </a:lnTo>
                <a:lnTo>
                  <a:pt x="924" y="543"/>
                </a:lnTo>
                <a:lnTo>
                  <a:pt x="923" y="542"/>
                </a:lnTo>
                <a:lnTo>
                  <a:pt x="923" y="540"/>
                </a:lnTo>
                <a:lnTo>
                  <a:pt x="922" y="539"/>
                </a:lnTo>
                <a:lnTo>
                  <a:pt x="922" y="539"/>
                </a:lnTo>
                <a:lnTo>
                  <a:pt x="898" y="551"/>
                </a:lnTo>
                <a:lnTo>
                  <a:pt x="898" y="552"/>
                </a:lnTo>
                <a:lnTo>
                  <a:pt x="898" y="553"/>
                </a:lnTo>
                <a:lnTo>
                  <a:pt x="899" y="554"/>
                </a:lnTo>
                <a:lnTo>
                  <a:pt x="899" y="555"/>
                </a:lnTo>
                <a:lnTo>
                  <a:pt x="900" y="556"/>
                </a:lnTo>
                <a:lnTo>
                  <a:pt x="901" y="557"/>
                </a:lnTo>
                <a:lnTo>
                  <a:pt x="901" y="558"/>
                </a:lnTo>
                <a:lnTo>
                  <a:pt x="902" y="560"/>
                </a:lnTo>
                <a:lnTo>
                  <a:pt x="902" y="561"/>
                </a:lnTo>
                <a:lnTo>
                  <a:pt x="903" y="562"/>
                </a:lnTo>
                <a:lnTo>
                  <a:pt x="903" y="563"/>
                </a:lnTo>
                <a:lnTo>
                  <a:pt x="904" y="564"/>
                </a:lnTo>
                <a:lnTo>
                  <a:pt x="904" y="565"/>
                </a:lnTo>
                <a:lnTo>
                  <a:pt x="905" y="567"/>
                </a:lnTo>
                <a:lnTo>
                  <a:pt x="905" y="568"/>
                </a:lnTo>
                <a:lnTo>
                  <a:pt x="906" y="569"/>
                </a:lnTo>
                <a:lnTo>
                  <a:pt x="906" y="570"/>
                </a:lnTo>
                <a:lnTo>
                  <a:pt x="907" y="571"/>
                </a:lnTo>
                <a:lnTo>
                  <a:pt x="907" y="573"/>
                </a:lnTo>
                <a:lnTo>
                  <a:pt x="908" y="574"/>
                </a:lnTo>
                <a:lnTo>
                  <a:pt x="908" y="575"/>
                </a:lnTo>
                <a:lnTo>
                  <a:pt x="934" y="565"/>
                </a:lnTo>
                <a:close/>
                <a:moveTo>
                  <a:pt x="889" y="491"/>
                </a:moveTo>
                <a:lnTo>
                  <a:pt x="889" y="491"/>
                </a:lnTo>
                <a:lnTo>
                  <a:pt x="889" y="491"/>
                </a:lnTo>
                <a:lnTo>
                  <a:pt x="888" y="490"/>
                </a:lnTo>
                <a:lnTo>
                  <a:pt x="887" y="489"/>
                </a:lnTo>
                <a:lnTo>
                  <a:pt x="886" y="488"/>
                </a:lnTo>
                <a:lnTo>
                  <a:pt x="885" y="486"/>
                </a:lnTo>
                <a:lnTo>
                  <a:pt x="884" y="485"/>
                </a:lnTo>
                <a:lnTo>
                  <a:pt x="883" y="484"/>
                </a:lnTo>
                <a:lnTo>
                  <a:pt x="882" y="483"/>
                </a:lnTo>
                <a:lnTo>
                  <a:pt x="881" y="482"/>
                </a:lnTo>
                <a:lnTo>
                  <a:pt x="880" y="481"/>
                </a:lnTo>
                <a:lnTo>
                  <a:pt x="879" y="480"/>
                </a:lnTo>
                <a:lnTo>
                  <a:pt x="878" y="479"/>
                </a:lnTo>
                <a:lnTo>
                  <a:pt x="877" y="478"/>
                </a:lnTo>
                <a:lnTo>
                  <a:pt x="876" y="477"/>
                </a:lnTo>
                <a:lnTo>
                  <a:pt x="875" y="476"/>
                </a:lnTo>
                <a:lnTo>
                  <a:pt x="874" y="475"/>
                </a:lnTo>
                <a:lnTo>
                  <a:pt x="873" y="474"/>
                </a:lnTo>
                <a:lnTo>
                  <a:pt x="872" y="473"/>
                </a:lnTo>
                <a:lnTo>
                  <a:pt x="871" y="472"/>
                </a:lnTo>
                <a:lnTo>
                  <a:pt x="870" y="471"/>
                </a:lnTo>
                <a:lnTo>
                  <a:pt x="869" y="470"/>
                </a:lnTo>
                <a:lnTo>
                  <a:pt x="851" y="491"/>
                </a:lnTo>
                <a:lnTo>
                  <a:pt x="852" y="492"/>
                </a:lnTo>
                <a:lnTo>
                  <a:pt x="853" y="492"/>
                </a:lnTo>
                <a:lnTo>
                  <a:pt x="854" y="493"/>
                </a:lnTo>
                <a:lnTo>
                  <a:pt x="854" y="494"/>
                </a:lnTo>
                <a:lnTo>
                  <a:pt x="855" y="495"/>
                </a:lnTo>
                <a:lnTo>
                  <a:pt x="856" y="496"/>
                </a:lnTo>
                <a:lnTo>
                  <a:pt x="857" y="497"/>
                </a:lnTo>
                <a:lnTo>
                  <a:pt x="858" y="498"/>
                </a:lnTo>
                <a:lnTo>
                  <a:pt x="859" y="498"/>
                </a:lnTo>
                <a:lnTo>
                  <a:pt x="860" y="499"/>
                </a:lnTo>
                <a:lnTo>
                  <a:pt x="861" y="500"/>
                </a:lnTo>
                <a:lnTo>
                  <a:pt x="862" y="501"/>
                </a:lnTo>
                <a:lnTo>
                  <a:pt x="863" y="502"/>
                </a:lnTo>
                <a:lnTo>
                  <a:pt x="863" y="503"/>
                </a:lnTo>
                <a:lnTo>
                  <a:pt x="864" y="504"/>
                </a:lnTo>
                <a:lnTo>
                  <a:pt x="865" y="505"/>
                </a:lnTo>
                <a:lnTo>
                  <a:pt x="866" y="506"/>
                </a:lnTo>
                <a:lnTo>
                  <a:pt x="867" y="507"/>
                </a:lnTo>
                <a:lnTo>
                  <a:pt x="868" y="508"/>
                </a:lnTo>
                <a:lnTo>
                  <a:pt x="869" y="509"/>
                </a:lnTo>
                <a:lnTo>
                  <a:pt x="869" y="509"/>
                </a:lnTo>
                <a:lnTo>
                  <a:pt x="889" y="491"/>
                </a:lnTo>
                <a:close/>
                <a:moveTo>
                  <a:pt x="822" y="437"/>
                </a:moveTo>
                <a:lnTo>
                  <a:pt x="822" y="437"/>
                </a:lnTo>
                <a:lnTo>
                  <a:pt x="821" y="437"/>
                </a:lnTo>
                <a:lnTo>
                  <a:pt x="820" y="436"/>
                </a:lnTo>
                <a:lnTo>
                  <a:pt x="818" y="436"/>
                </a:lnTo>
                <a:lnTo>
                  <a:pt x="817" y="435"/>
                </a:lnTo>
                <a:lnTo>
                  <a:pt x="816" y="434"/>
                </a:lnTo>
                <a:lnTo>
                  <a:pt x="815" y="434"/>
                </a:lnTo>
                <a:lnTo>
                  <a:pt x="813" y="433"/>
                </a:lnTo>
                <a:lnTo>
                  <a:pt x="812" y="432"/>
                </a:lnTo>
                <a:lnTo>
                  <a:pt x="811" y="432"/>
                </a:lnTo>
                <a:lnTo>
                  <a:pt x="809" y="431"/>
                </a:lnTo>
                <a:lnTo>
                  <a:pt x="808" y="431"/>
                </a:lnTo>
                <a:lnTo>
                  <a:pt x="807" y="430"/>
                </a:lnTo>
                <a:lnTo>
                  <a:pt x="805" y="429"/>
                </a:lnTo>
                <a:lnTo>
                  <a:pt x="804" y="429"/>
                </a:lnTo>
                <a:lnTo>
                  <a:pt x="803" y="428"/>
                </a:lnTo>
                <a:lnTo>
                  <a:pt x="801" y="428"/>
                </a:lnTo>
                <a:lnTo>
                  <a:pt x="800" y="427"/>
                </a:lnTo>
                <a:lnTo>
                  <a:pt x="799" y="427"/>
                </a:lnTo>
                <a:lnTo>
                  <a:pt x="797" y="426"/>
                </a:lnTo>
                <a:lnTo>
                  <a:pt x="796" y="426"/>
                </a:lnTo>
                <a:lnTo>
                  <a:pt x="795" y="425"/>
                </a:lnTo>
                <a:lnTo>
                  <a:pt x="786" y="451"/>
                </a:lnTo>
                <a:lnTo>
                  <a:pt x="786" y="451"/>
                </a:lnTo>
                <a:lnTo>
                  <a:pt x="787" y="452"/>
                </a:lnTo>
                <a:lnTo>
                  <a:pt x="789" y="452"/>
                </a:lnTo>
                <a:lnTo>
                  <a:pt x="790" y="452"/>
                </a:lnTo>
                <a:lnTo>
                  <a:pt x="791" y="453"/>
                </a:lnTo>
                <a:lnTo>
                  <a:pt x="792" y="453"/>
                </a:lnTo>
                <a:lnTo>
                  <a:pt x="793" y="454"/>
                </a:lnTo>
                <a:lnTo>
                  <a:pt x="794" y="454"/>
                </a:lnTo>
                <a:lnTo>
                  <a:pt x="796" y="455"/>
                </a:lnTo>
                <a:lnTo>
                  <a:pt x="797" y="456"/>
                </a:lnTo>
                <a:lnTo>
                  <a:pt x="798" y="456"/>
                </a:lnTo>
                <a:lnTo>
                  <a:pt x="799" y="457"/>
                </a:lnTo>
                <a:lnTo>
                  <a:pt x="800" y="457"/>
                </a:lnTo>
                <a:lnTo>
                  <a:pt x="801" y="458"/>
                </a:lnTo>
                <a:lnTo>
                  <a:pt x="803" y="458"/>
                </a:lnTo>
                <a:lnTo>
                  <a:pt x="804" y="459"/>
                </a:lnTo>
                <a:lnTo>
                  <a:pt x="805" y="459"/>
                </a:lnTo>
                <a:lnTo>
                  <a:pt x="806" y="460"/>
                </a:lnTo>
                <a:lnTo>
                  <a:pt x="807" y="460"/>
                </a:lnTo>
                <a:lnTo>
                  <a:pt x="808" y="461"/>
                </a:lnTo>
                <a:lnTo>
                  <a:pt x="809" y="461"/>
                </a:lnTo>
                <a:lnTo>
                  <a:pt x="822" y="437"/>
                </a:lnTo>
                <a:close/>
                <a:moveTo>
                  <a:pt x="710" y="358"/>
                </a:moveTo>
                <a:lnTo>
                  <a:pt x="710" y="358"/>
                </a:lnTo>
                <a:cubicBezTo>
                  <a:pt x="551" y="358"/>
                  <a:pt x="421" y="488"/>
                  <a:pt x="421" y="647"/>
                </a:cubicBezTo>
                <a:cubicBezTo>
                  <a:pt x="421" y="807"/>
                  <a:pt x="551" y="936"/>
                  <a:pt x="710" y="936"/>
                </a:cubicBezTo>
                <a:cubicBezTo>
                  <a:pt x="870" y="936"/>
                  <a:pt x="999" y="807"/>
                  <a:pt x="999" y="647"/>
                </a:cubicBezTo>
                <a:cubicBezTo>
                  <a:pt x="999" y="488"/>
                  <a:pt x="870" y="358"/>
                  <a:pt x="710" y="358"/>
                </a:cubicBezTo>
                <a:close/>
                <a:moveTo>
                  <a:pt x="46" y="238"/>
                </a:moveTo>
                <a:lnTo>
                  <a:pt x="46" y="238"/>
                </a:lnTo>
                <a:cubicBezTo>
                  <a:pt x="103" y="233"/>
                  <a:pt x="159" y="230"/>
                  <a:pt x="215" y="228"/>
                </a:cubicBezTo>
                <a:cubicBezTo>
                  <a:pt x="177" y="226"/>
                  <a:pt x="139" y="223"/>
                  <a:pt x="101" y="219"/>
                </a:cubicBezTo>
                <a:cubicBezTo>
                  <a:pt x="76" y="216"/>
                  <a:pt x="55" y="198"/>
                  <a:pt x="55" y="173"/>
                </a:cubicBezTo>
                <a:cubicBezTo>
                  <a:pt x="55" y="135"/>
                  <a:pt x="55" y="98"/>
                  <a:pt x="55" y="61"/>
                </a:cubicBezTo>
                <a:cubicBezTo>
                  <a:pt x="55" y="35"/>
                  <a:pt x="76" y="17"/>
                  <a:pt x="101" y="14"/>
                </a:cubicBezTo>
                <a:cubicBezTo>
                  <a:pt x="253" y="0"/>
                  <a:pt x="404" y="1"/>
                  <a:pt x="556" y="14"/>
                </a:cubicBezTo>
                <a:cubicBezTo>
                  <a:pt x="582" y="17"/>
                  <a:pt x="603" y="35"/>
                  <a:pt x="603" y="61"/>
                </a:cubicBezTo>
                <a:cubicBezTo>
                  <a:pt x="603" y="98"/>
                  <a:pt x="603" y="135"/>
                  <a:pt x="603" y="173"/>
                </a:cubicBezTo>
                <a:cubicBezTo>
                  <a:pt x="603" y="198"/>
                  <a:pt x="582" y="216"/>
                  <a:pt x="556" y="219"/>
                </a:cubicBezTo>
                <a:cubicBezTo>
                  <a:pt x="501" y="225"/>
                  <a:pt x="446" y="229"/>
                  <a:pt x="392" y="231"/>
                </a:cubicBezTo>
                <a:cubicBezTo>
                  <a:pt x="428" y="232"/>
                  <a:pt x="465" y="235"/>
                  <a:pt x="502" y="238"/>
                </a:cubicBezTo>
                <a:cubicBezTo>
                  <a:pt x="527" y="240"/>
                  <a:pt x="548" y="259"/>
                  <a:pt x="548" y="285"/>
                </a:cubicBezTo>
                <a:lnTo>
                  <a:pt x="548" y="339"/>
                </a:lnTo>
                <a:cubicBezTo>
                  <a:pt x="517" y="355"/>
                  <a:pt x="488" y="376"/>
                  <a:pt x="464" y="401"/>
                </a:cubicBezTo>
                <a:cubicBezTo>
                  <a:pt x="449" y="416"/>
                  <a:pt x="435" y="432"/>
                  <a:pt x="423" y="450"/>
                </a:cubicBezTo>
                <a:cubicBezTo>
                  <a:pt x="297" y="459"/>
                  <a:pt x="172" y="456"/>
                  <a:pt x="46" y="443"/>
                </a:cubicBezTo>
                <a:cubicBezTo>
                  <a:pt x="21" y="440"/>
                  <a:pt x="0" y="422"/>
                  <a:pt x="0" y="396"/>
                </a:cubicBezTo>
                <a:cubicBezTo>
                  <a:pt x="0" y="359"/>
                  <a:pt x="0" y="322"/>
                  <a:pt x="0" y="285"/>
                </a:cubicBezTo>
                <a:cubicBezTo>
                  <a:pt x="0" y="259"/>
                  <a:pt x="21" y="241"/>
                  <a:pt x="46" y="2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TextBox 60"/>
          <p:cNvSpPr txBox="1"/>
          <p:nvPr/>
        </p:nvSpPr>
        <p:spPr>
          <a:xfrm>
            <a:off x="3825217" y="1934295"/>
            <a:ext cx="562975" cy="461665"/>
          </a:xfrm>
          <a:prstGeom prst="rect">
            <a:avLst/>
          </a:prstGeom>
          <a:noFill/>
        </p:spPr>
        <p:txBody>
          <a:bodyPr wrap="none" rtlCol="0">
            <a:spAutoFit/>
          </a:bodyPr>
          <a:lstStyle/>
          <a:p>
            <a:r>
              <a:rPr lang="en-US" altLang="zh-CN" sz="2400" dirty="0">
                <a:solidFill>
                  <a:schemeClr val="accent2"/>
                </a:solidFill>
                <a:latin typeface="+mj-ea"/>
                <a:ea typeface="+mj-ea"/>
              </a:rPr>
              <a:t>01</a:t>
            </a:r>
            <a:endParaRPr lang="zh-CN" altLang="en-US" sz="2400" dirty="0">
              <a:solidFill>
                <a:schemeClr val="accent2"/>
              </a:solidFill>
              <a:latin typeface="+mj-ea"/>
              <a:ea typeface="+mj-ea"/>
            </a:endParaRPr>
          </a:p>
        </p:txBody>
      </p:sp>
      <p:sp>
        <p:nvSpPr>
          <p:cNvPr id="26" name="TextBox 61"/>
          <p:cNvSpPr txBox="1"/>
          <p:nvPr/>
        </p:nvSpPr>
        <p:spPr>
          <a:xfrm>
            <a:off x="3088238" y="3421901"/>
            <a:ext cx="562975" cy="461665"/>
          </a:xfrm>
          <a:prstGeom prst="rect">
            <a:avLst/>
          </a:prstGeom>
          <a:noFill/>
        </p:spPr>
        <p:txBody>
          <a:bodyPr wrap="none" rtlCol="0">
            <a:spAutoFit/>
          </a:bodyPr>
          <a:lstStyle/>
          <a:p>
            <a:r>
              <a:rPr lang="en-US" altLang="zh-CN" sz="2400" dirty="0">
                <a:solidFill>
                  <a:schemeClr val="accent2"/>
                </a:solidFill>
                <a:latin typeface="+mj-ea"/>
                <a:ea typeface="+mj-ea"/>
              </a:rPr>
              <a:t>02</a:t>
            </a:r>
            <a:endParaRPr lang="zh-CN" altLang="en-US" sz="2400" dirty="0">
              <a:solidFill>
                <a:schemeClr val="accent2"/>
              </a:solidFill>
              <a:latin typeface="+mj-ea"/>
              <a:ea typeface="+mj-ea"/>
            </a:endParaRPr>
          </a:p>
        </p:txBody>
      </p:sp>
      <p:sp>
        <p:nvSpPr>
          <p:cNvPr id="27" name="TextBox 62"/>
          <p:cNvSpPr txBox="1"/>
          <p:nvPr/>
        </p:nvSpPr>
        <p:spPr>
          <a:xfrm>
            <a:off x="3838865" y="4964098"/>
            <a:ext cx="562975" cy="461665"/>
          </a:xfrm>
          <a:prstGeom prst="rect">
            <a:avLst/>
          </a:prstGeom>
          <a:noFill/>
        </p:spPr>
        <p:txBody>
          <a:bodyPr wrap="none" rtlCol="0">
            <a:spAutoFit/>
          </a:bodyPr>
          <a:lstStyle/>
          <a:p>
            <a:r>
              <a:rPr lang="en-US" altLang="zh-CN" sz="2400" dirty="0">
                <a:solidFill>
                  <a:schemeClr val="accent2"/>
                </a:solidFill>
                <a:latin typeface="+mj-ea"/>
                <a:ea typeface="+mj-ea"/>
              </a:rPr>
              <a:t>03</a:t>
            </a:r>
            <a:endParaRPr lang="zh-CN" altLang="en-US" sz="2400" dirty="0">
              <a:solidFill>
                <a:schemeClr val="accent2"/>
              </a:solidFill>
              <a:latin typeface="+mj-ea"/>
              <a:ea typeface="+mj-ea"/>
            </a:endParaRPr>
          </a:p>
        </p:txBody>
      </p:sp>
      <p:sp>
        <p:nvSpPr>
          <p:cNvPr id="28" name="TextBox 63"/>
          <p:cNvSpPr txBox="1"/>
          <p:nvPr/>
        </p:nvSpPr>
        <p:spPr>
          <a:xfrm>
            <a:off x="8260739" y="1934295"/>
            <a:ext cx="546945" cy="461665"/>
          </a:xfrm>
          <a:prstGeom prst="rect">
            <a:avLst/>
          </a:prstGeom>
          <a:noFill/>
        </p:spPr>
        <p:txBody>
          <a:bodyPr wrap="none" rtlCol="0">
            <a:spAutoFit/>
          </a:bodyPr>
          <a:lstStyle/>
          <a:p>
            <a:r>
              <a:rPr lang="en-US" altLang="zh-CN" sz="2400" dirty="0">
                <a:solidFill>
                  <a:schemeClr val="accent2"/>
                </a:solidFill>
                <a:latin typeface="+mj-ea"/>
                <a:ea typeface="+mj-ea"/>
              </a:rPr>
              <a:t>04</a:t>
            </a:r>
            <a:endParaRPr lang="zh-CN" altLang="en-US" sz="2400" dirty="0">
              <a:solidFill>
                <a:schemeClr val="accent2"/>
              </a:solidFill>
              <a:latin typeface="+mj-ea"/>
              <a:ea typeface="+mj-ea"/>
            </a:endParaRPr>
          </a:p>
        </p:txBody>
      </p:sp>
      <p:sp>
        <p:nvSpPr>
          <p:cNvPr id="29" name="TextBox 64"/>
          <p:cNvSpPr txBox="1"/>
          <p:nvPr/>
        </p:nvSpPr>
        <p:spPr>
          <a:xfrm>
            <a:off x="9051594" y="3444454"/>
            <a:ext cx="562975" cy="461665"/>
          </a:xfrm>
          <a:prstGeom prst="rect">
            <a:avLst/>
          </a:prstGeom>
          <a:noFill/>
        </p:spPr>
        <p:txBody>
          <a:bodyPr wrap="none" rtlCol="0">
            <a:spAutoFit/>
          </a:bodyPr>
          <a:lstStyle/>
          <a:p>
            <a:r>
              <a:rPr lang="en-US" altLang="zh-CN" sz="2400" dirty="0">
                <a:solidFill>
                  <a:schemeClr val="accent2"/>
                </a:solidFill>
                <a:latin typeface="+mj-ea"/>
                <a:ea typeface="+mj-ea"/>
              </a:rPr>
              <a:t>05</a:t>
            </a:r>
            <a:endParaRPr lang="zh-CN" altLang="en-US" sz="2400" dirty="0">
              <a:solidFill>
                <a:schemeClr val="accent2"/>
              </a:solidFill>
              <a:latin typeface="+mj-ea"/>
              <a:ea typeface="+mj-ea"/>
            </a:endParaRPr>
          </a:p>
        </p:txBody>
      </p:sp>
      <p:sp>
        <p:nvSpPr>
          <p:cNvPr id="30" name="TextBox 65"/>
          <p:cNvSpPr txBox="1"/>
          <p:nvPr/>
        </p:nvSpPr>
        <p:spPr>
          <a:xfrm>
            <a:off x="8260740" y="4964098"/>
            <a:ext cx="546945" cy="461665"/>
          </a:xfrm>
          <a:prstGeom prst="rect">
            <a:avLst/>
          </a:prstGeom>
          <a:noFill/>
        </p:spPr>
        <p:txBody>
          <a:bodyPr wrap="none" rtlCol="0">
            <a:spAutoFit/>
          </a:bodyPr>
          <a:lstStyle/>
          <a:p>
            <a:r>
              <a:rPr lang="en-US" altLang="zh-CN" sz="2400" dirty="0">
                <a:solidFill>
                  <a:schemeClr val="accent2"/>
                </a:solidFill>
                <a:latin typeface="+mj-ea"/>
                <a:ea typeface="+mj-ea"/>
              </a:rPr>
              <a:t>06</a:t>
            </a:r>
            <a:endParaRPr lang="zh-CN" altLang="en-US" sz="2400" dirty="0">
              <a:solidFill>
                <a:schemeClr val="accent2"/>
              </a:solidFill>
              <a:latin typeface="+mj-ea"/>
              <a:ea typeface="+mj-ea"/>
            </a:endParaRPr>
          </a:p>
        </p:txBody>
      </p:sp>
      <p:sp>
        <p:nvSpPr>
          <p:cNvPr id="31" name="TextBox 66"/>
          <p:cNvSpPr txBox="1"/>
          <p:nvPr/>
        </p:nvSpPr>
        <p:spPr>
          <a:xfrm>
            <a:off x="5355648" y="3804035"/>
            <a:ext cx="1849745" cy="584775"/>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chemeClr val="accent2"/>
                </a:solidFill>
              </a:rPr>
              <a:t>商机分析</a:t>
            </a:r>
            <a:endParaRPr lang="zh-CN" altLang="en-US" dirty="0">
              <a:solidFill>
                <a:schemeClr val="accent2"/>
              </a:solidFill>
            </a:endParaRPr>
          </a:p>
        </p:txBody>
      </p:sp>
      <p:sp>
        <p:nvSpPr>
          <p:cNvPr id="32" name="矩形 31"/>
          <p:cNvSpPr/>
          <p:nvPr/>
        </p:nvSpPr>
        <p:spPr>
          <a:xfrm>
            <a:off x="728403" y="1517264"/>
            <a:ext cx="3110461" cy="1015663"/>
          </a:xfrm>
          <a:prstGeom prst="rect">
            <a:avLst/>
          </a:prstGeom>
          <a:noFill/>
        </p:spPr>
        <p:txBody>
          <a:bodyPr wrap="square" rtlCol="0">
            <a:spAutoFit/>
          </a:bodyPr>
          <a:lstStyle/>
          <a:p>
            <a:pPr algn="just"/>
            <a:r>
              <a:rPr lang="zh-CN" altLang="en-US" sz="2000" dirty="0">
                <a:solidFill>
                  <a:schemeClr val="accent1"/>
                </a:solidFill>
                <a:latin typeface="+mn-ea"/>
                <a:ea typeface="+mn-ea"/>
              </a:rPr>
              <a:t>关注商家微公众信号，免费领取饮料一杯，可设置收费服务。</a:t>
            </a:r>
            <a:endParaRPr lang="zh-CN" altLang="en-US" sz="2000" dirty="0">
              <a:solidFill>
                <a:schemeClr val="accent1"/>
              </a:solidFill>
              <a:latin typeface="+mn-ea"/>
              <a:ea typeface="+mn-ea"/>
            </a:endParaRPr>
          </a:p>
        </p:txBody>
      </p:sp>
      <p:sp>
        <p:nvSpPr>
          <p:cNvPr id="33" name="矩形 32"/>
          <p:cNvSpPr/>
          <p:nvPr/>
        </p:nvSpPr>
        <p:spPr>
          <a:xfrm>
            <a:off x="680572" y="3184701"/>
            <a:ext cx="2273600" cy="1015663"/>
          </a:xfrm>
          <a:prstGeom prst="rect">
            <a:avLst/>
          </a:prstGeom>
          <a:noFill/>
        </p:spPr>
        <p:txBody>
          <a:bodyPr wrap="square" rtlCol="0">
            <a:spAutoFit/>
          </a:bodyPr>
          <a:lstStyle/>
          <a:p>
            <a:pPr algn="just"/>
            <a:r>
              <a:rPr lang="zh-CN" altLang="en-US" sz="2000" dirty="0">
                <a:solidFill>
                  <a:schemeClr val="accent1"/>
                </a:solidFill>
                <a:latin typeface="+mn-ea"/>
                <a:ea typeface="+mn-ea"/>
              </a:rPr>
              <a:t>商家可以投放平面，视频广告展示赚取广告费。</a:t>
            </a:r>
            <a:endParaRPr lang="zh-CN" altLang="en-US" sz="2000" dirty="0">
              <a:solidFill>
                <a:schemeClr val="accent1"/>
              </a:solidFill>
              <a:latin typeface="+mn-ea"/>
              <a:ea typeface="+mn-ea"/>
            </a:endParaRPr>
          </a:p>
        </p:txBody>
      </p:sp>
      <p:sp>
        <p:nvSpPr>
          <p:cNvPr id="34" name="矩形 33"/>
          <p:cNvSpPr/>
          <p:nvPr/>
        </p:nvSpPr>
        <p:spPr>
          <a:xfrm>
            <a:off x="723639" y="4836080"/>
            <a:ext cx="3027119" cy="707886"/>
          </a:xfrm>
          <a:prstGeom prst="rect">
            <a:avLst/>
          </a:prstGeom>
          <a:noFill/>
        </p:spPr>
        <p:txBody>
          <a:bodyPr wrap="square" rtlCol="0">
            <a:spAutoFit/>
          </a:bodyPr>
          <a:lstStyle/>
          <a:p>
            <a:pPr algn="just"/>
            <a:r>
              <a:rPr lang="zh-CN" altLang="en-US" sz="2000" dirty="0">
                <a:solidFill>
                  <a:schemeClr val="accent1"/>
                </a:solidFill>
                <a:latin typeface="+mn-ea"/>
                <a:ea typeface="+mn-ea"/>
              </a:rPr>
              <a:t>支持绑定多个二维码，多商家合作吸粉营销两不误。</a:t>
            </a:r>
            <a:endParaRPr lang="zh-CN" altLang="en-US" sz="2000" dirty="0">
              <a:solidFill>
                <a:schemeClr val="accent1"/>
              </a:solidFill>
              <a:latin typeface="+mn-ea"/>
              <a:ea typeface="+mn-ea"/>
            </a:endParaRPr>
          </a:p>
        </p:txBody>
      </p:sp>
      <p:sp>
        <p:nvSpPr>
          <p:cNvPr id="35" name="矩形 34"/>
          <p:cNvSpPr/>
          <p:nvPr/>
        </p:nvSpPr>
        <p:spPr>
          <a:xfrm>
            <a:off x="8967920" y="1671153"/>
            <a:ext cx="2771227" cy="707886"/>
          </a:xfrm>
          <a:prstGeom prst="rect">
            <a:avLst/>
          </a:prstGeom>
          <a:noFill/>
        </p:spPr>
        <p:txBody>
          <a:bodyPr wrap="square" rtlCol="0">
            <a:spAutoFit/>
          </a:bodyPr>
          <a:lstStyle/>
          <a:p>
            <a:pPr algn="just"/>
            <a:r>
              <a:rPr lang="zh-CN" altLang="en-US" sz="2000" dirty="0">
                <a:solidFill>
                  <a:schemeClr val="accent1"/>
                </a:solidFill>
                <a:latin typeface="+mn-ea"/>
                <a:ea typeface="+mn-ea"/>
              </a:rPr>
              <a:t>机器本身自带免费</a:t>
            </a:r>
            <a:r>
              <a:rPr lang="en-US" altLang="zh-CN" sz="2000" dirty="0" err="1">
                <a:solidFill>
                  <a:schemeClr val="accent1"/>
                </a:solidFill>
                <a:latin typeface="+mn-ea"/>
                <a:ea typeface="+mn-ea"/>
              </a:rPr>
              <a:t>wifi</a:t>
            </a:r>
            <a:r>
              <a:rPr lang="zh-CN" altLang="en-US" sz="2000" dirty="0">
                <a:solidFill>
                  <a:schemeClr val="accent1"/>
                </a:solidFill>
                <a:latin typeface="+mn-ea"/>
                <a:ea typeface="+mn-ea"/>
              </a:rPr>
              <a:t>。（可选）</a:t>
            </a:r>
            <a:endParaRPr lang="zh-CN" altLang="en-US" sz="2000" dirty="0">
              <a:solidFill>
                <a:schemeClr val="accent1"/>
              </a:solidFill>
              <a:latin typeface="+mn-ea"/>
              <a:ea typeface="+mn-ea"/>
            </a:endParaRPr>
          </a:p>
        </p:txBody>
      </p:sp>
      <p:sp>
        <p:nvSpPr>
          <p:cNvPr id="36" name="矩形 35"/>
          <p:cNvSpPr/>
          <p:nvPr/>
        </p:nvSpPr>
        <p:spPr>
          <a:xfrm>
            <a:off x="9612737" y="2966348"/>
            <a:ext cx="2052158" cy="1323439"/>
          </a:xfrm>
          <a:prstGeom prst="rect">
            <a:avLst/>
          </a:prstGeom>
          <a:noFill/>
        </p:spPr>
        <p:txBody>
          <a:bodyPr wrap="square" rtlCol="0">
            <a:spAutoFit/>
          </a:bodyPr>
          <a:lstStyle/>
          <a:p>
            <a:pPr algn="just"/>
            <a:r>
              <a:rPr lang="zh-CN" altLang="en-US" sz="2000" dirty="0">
                <a:solidFill>
                  <a:schemeClr val="accent1"/>
                </a:solidFill>
                <a:latin typeface="+mn-ea"/>
                <a:ea typeface="+mn-ea"/>
              </a:rPr>
              <a:t>商家可通过</a:t>
            </a:r>
            <a:r>
              <a:rPr lang="en-US" altLang="zh-CN" sz="2000" dirty="0" err="1">
                <a:solidFill>
                  <a:schemeClr val="accent1"/>
                </a:solidFill>
                <a:latin typeface="+mn-ea"/>
                <a:ea typeface="+mn-ea"/>
              </a:rPr>
              <a:t>ibeacon</a:t>
            </a:r>
            <a:r>
              <a:rPr lang="en-US" altLang="zh-CN" sz="2000" dirty="0">
                <a:solidFill>
                  <a:schemeClr val="accent1"/>
                </a:solidFill>
                <a:latin typeface="+mn-ea"/>
                <a:ea typeface="+mn-ea"/>
              </a:rPr>
              <a:t>(</a:t>
            </a:r>
            <a:r>
              <a:rPr lang="zh-CN" altLang="en-US" sz="2000" dirty="0">
                <a:solidFill>
                  <a:schemeClr val="accent1"/>
                </a:solidFill>
                <a:latin typeface="+mn-ea"/>
                <a:ea typeface="+mn-ea"/>
              </a:rPr>
              <a:t>蓝牙）向顾客推送优惠劵等。</a:t>
            </a:r>
            <a:endParaRPr lang="zh-CN" altLang="en-US" sz="2000" dirty="0">
              <a:solidFill>
                <a:schemeClr val="accent1"/>
              </a:solidFill>
              <a:latin typeface="+mn-ea"/>
              <a:ea typeface="+mn-ea"/>
            </a:endParaRPr>
          </a:p>
        </p:txBody>
      </p:sp>
      <p:sp>
        <p:nvSpPr>
          <p:cNvPr id="37" name="矩形 36"/>
          <p:cNvSpPr/>
          <p:nvPr/>
        </p:nvSpPr>
        <p:spPr>
          <a:xfrm>
            <a:off x="8967921" y="4836080"/>
            <a:ext cx="2696974" cy="707886"/>
          </a:xfrm>
          <a:prstGeom prst="rect">
            <a:avLst/>
          </a:prstGeom>
          <a:noFill/>
        </p:spPr>
        <p:txBody>
          <a:bodyPr wrap="square" rtlCol="0">
            <a:spAutoFit/>
          </a:bodyPr>
          <a:lstStyle/>
          <a:p>
            <a:pPr algn="just"/>
            <a:r>
              <a:rPr lang="zh-CN" altLang="en-US" sz="2000" dirty="0">
                <a:solidFill>
                  <a:schemeClr val="accent1"/>
                </a:solidFill>
                <a:latin typeface="+mn-ea"/>
                <a:ea typeface="+mn-ea"/>
              </a:rPr>
              <a:t>微信通过摇一摇，扫码玩小游戏等互动</a:t>
            </a:r>
            <a:endParaRPr lang="zh-CN" altLang="en-US" sz="2000" dirty="0">
              <a:solidFill>
                <a:schemeClr val="accent1"/>
              </a:solidFill>
              <a:latin typeface="+mn-ea"/>
              <a:ea typeface="+mn-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anim calcmode="lin" valueType="num">
                                      <p:cBhvr>
                                        <p:cTn id="21" dur="500" fill="hold"/>
                                        <p:tgtEl>
                                          <p:spTgt spid="24"/>
                                        </p:tgtEl>
                                        <p:attrNameLst>
                                          <p:attrName>ppt_x</p:attrName>
                                        </p:attrNameLst>
                                      </p:cBhvr>
                                      <p:tavLst>
                                        <p:tav tm="0">
                                          <p:val>
                                            <p:strVal val="#ppt_x"/>
                                          </p:val>
                                        </p:tav>
                                        <p:tav tm="100000">
                                          <p:val>
                                            <p:strVal val="#ppt_x"/>
                                          </p:val>
                                        </p:tav>
                                      </p:tavLst>
                                    </p:anim>
                                    <p:anim calcmode="lin" valueType="num">
                                      <p:cBhvr>
                                        <p:cTn id="22" dur="500" fill="hold"/>
                                        <p:tgtEl>
                                          <p:spTgt spid="24"/>
                                        </p:tgtEl>
                                        <p:attrNameLst>
                                          <p:attrName>ppt_y</p:attrName>
                                        </p:attrNameLst>
                                      </p:cBhvr>
                                      <p:tavLst>
                                        <p:tav tm="0">
                                          <p:val>
                                            <p:strVal val="#ppt_y-.1"/>
                                          </p:val>
                                        </p:tav>
                                        <p:tav tm="100000">
                                          <p:val>
                                            <p:strVal val="#ppt_y"/>
                                          </p:val>
                                        </p:tav>
                                      </p:tavLst>
                                    </p:anim>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31"/>
                                        </p:tgtEl>
                                        <p:attrNameLst>
                                          <p:attrName>style.visibility</p:attrName>
                                        </p:attrNameLst>
                                      </p:cBhvr>
                                      <p:to>
                                        <p:strVal val="visible"/>
                                      </p:to>
                                    </p:set>
                                    <p:anim by="(-#ppt_w*2)" calcmode="lin" valueType="num">
                                      <p:cBhvr rctx="PPT">
                                        <p:cTn id="25" dur="200" autoRev="1" fill="hold">
                                          <p:stCondLst>
                                            <p:cond delay="0"/>
                                          </p:stCondLst>
                                        </p:cTn>
                                        <p:tgtEl>
                                          <p:spTgt spid="31"/>
                                        </p:tgtEl>
                                        <p:attrNameLst>
                                          <p:attrName>ppt_w</p:attrName>
                                        </p:attrNameLst>
                                      </p:cBhvr>
                                    </p:anim>
                                    <p:anim by="(#ppt_w*0.50)" calcmode="lin" valueType="num">
                                      <p:cBhvr>
                                        <p:cTn id="26" dur="200" decel="50000" autoRev="1" fill="hold">
                                          <p:stCondLst>
                                            <p:cond delay="0"/>
                                          </p:stCondLst>
                                        </p:cTn>
                                        <p:tgtEl>
                                          <p:spTgt spid="31"/>
                                        </p:tgtEl>
                                        <p:attrNameLst>
                                          <p:attrName>ppt_x</p:attrName>
                                        </p:attrNameLst>
                                      </p:cBhvr>
                                    </p:anim>
                                    <p:anim from="(-#ppt_h/2)" to="(#ppt_y)" calcmode="lin" valueType="num">
                                      <p:cBhvr>
                                        <p:cTn id="27" dur="400" fill="hold">
                                          <p:stCondLst>
                                            <p:cond delay="0"/>
                                          </p:stCondLst>
                                        </p:cTn>
                                        <p:tgtEl>
                                          <p:spTgt spid="31"/>
                                        </p:tgtEl>
                                        <p:attrNameLst>
                                          <p:attrName>ppt_y</p:attrName>
                                        </p:attrNameLst>
                                      </p:cBhvr>
                                    </p:anim>
                                    <p:animRot by="21600000">
                                      <p:cBhvr>
                                        <p:cTn id="28" dur="400" fill="hold">
                                          <p:stCondLst>
                                            <p:cond delay="0"/>
                                          </p:stCondLst>
                                        </p:cTn>
                                        <p:tgtEl>
                                          <p:spTgt spid="31"/>
                                        </p:tgtEl>
                                        <p:attrNameLst>
                                          <p:attrName>r</p:attrName>
                                        </p:attrNameLst>
                                      </p:cBhvr>
                                    </p:animRot>
                                  </p:childTnLst>
                                </p:cTn>
                              </p:par>
                            </p:childTnLst>
                          </p:cTn>
                        </p:par>
                        <p:par>
                          <p:cTn id="29" fill="hold">
                            <p:stCondLst>
                              <p:cond delay="1519"/>
                            </p:stCondLst>
                            <p:childTnLst>
                              <p:par>
                                <p:cTn id="30" presetID="21"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par>
                          <p:cTn id="33" fill="hold">
                            <p:stCondLst>
                              <p:cond delay="3519"/>
                            </p:stCondLst>
                            <p:childTnLst>
                              <p:par>
                                <p:cTn id="34" presetID="22" presetClass="entr" presetSubtype="2"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500"/>
                                        <p:tgtEl>
                                          <p:spTgt spid="19"/>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right)">
                                      <p:cBhvr>
                                        <p:cTn id="39" dur="500"/>
                                        <p:tgtEl>
                                          <p:spTgt spid="2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right)">
                                      <p:cBhvr>
                                        <p:cTn id="42" dur="500"/>
                                        <p:tgtEl>
                                          <p:spTgt spid="23"/>
                                        </p:tgtEl>
                                      </p:cBhvr>
                                    </p:animEffect>
                                  </p:childTnLst>
                                </p:cTn>
                              </p:par>
                            </p:childTnLst>
                          </p:cTn>
                        </p:par>
                        <p:par>
                          <p:cTn id="43" fill="hold">
                            <p:stCondLst>
                              <p:cond delay="4019"/>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par>
                          <p:cTn id="59" fill="hold">
                            <p:stCondLst>
                              <p:cond delay="4519"/>
                            </p:stCondLst>
                            <p:childTnLst>
                              <p:par>
                                <p:cTn id="60" presetID="31"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400" fill="hold"/>
                                        <p:tgtEl>
                                          <p:spTgt spid="25"/>
                                        </p:tgtEl>
                                        <p:attrNameLst>
                                          <p:attrName>ppt_w</p:attrName>
                                        </p:attrNameLst>
                                      </p:cBhvr>
                                      <p:tavLst>
                                        <p:tav tm="0">
                                          <p:val>
                                            <p:fltVal val="0"/>
                                          </p:val>
                                        </p:tav>
                                        <p:tav tm="100000">
                                          <p:val>
                                            <p:strVal val="#ppt_w"/>
                                          </p:val>
                                        </p:tav>
                                      </p:tavLst>
                                    </p:anim>
                                    <p:anim calcmode="lin" valueType="num">
                                      <p:cBhvr>
                                        <p:cTn id="63" dur="400" fill="hold"/>
                                        <p:tgtEl>
                                          <p:spTgt spid="25"/>
                                        </p:tgtEl>
                                        <p:attrNameLst>
                                          <p:attrName>ppt_h</p:attrName>
                                        </p:attrNameLst>
                                      </p:cBhvr>
                                      <p:tavLst>
                                        <p:tav tm="0">
                                          <p:val>
                                            <p:fltVal val="0"/>
                                          </p:val>
                                        </p:tav>
                                        <p:tav tm="100000">
                                          <p:val>
                                            <p:strVal val="#ppt_h"/>
                                          </p:val>
                                        </p:tav>
                                      </p:tavLst>
                                    </p:anim>
                                    <p:anim calcmode="lin" valueType="num">
                                      <p:cBhvr>
                                        <p:cTn id="64" dur="400" fill="hold"/>
                                        <p:tgtEl>
                                          <p:spTgt spid="25"/>
                                        </p:tgtEl>
                                        <p:attrNameLst>
                                          <p:attrName>style.rotation</p:attrName>
                                        </p:attrNameLst>
                                      </p:cBhvr>
                                      <p:tavLst>
                                        <p:tav tm="0">
                                          <p:val>
                                            <p:fltVal val="90"/>
                                          </p:val>
                                        </p:tav>
                                        <p:tav tm="100000">
                                          <p:val>
                                            <p:fltVal val="0"/>
                                          </p:val>
                                        </p:tav>
                                      </p:tavLst>
                                    </p:anim>
                                    <p:animEffect transition="in" filter="fade">
                                      <p:cBhvr>
                                        <p:cTn id="65" dur="400"/>
                                        <p:tgtEl>
                                          <p:spTgt spid="25"/>
                                        </p:tgtEl>
                                      </p:cBhvr>
                                    </p:animEffect>
                                  </p:childTnLst>
                                </p:cTn>
                              </p:par>
                            </p:childTnLst>
                          </p:cTn>
                        </p:par>
                        <p:par>
                          <p:cTn id="66" fill="hold">
                            <p:stCondLst>
                              <p:cond delay="5019"/>
                            </p:stCondLst>
                            <p:childTnLst>
                              <p:par>
                                <p:cTn id="67" presetID="22" presetClass="entr" presetSubtype="2"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right)">
                                      <p:cBhvr>
                                        <p:cTn id="69" dur="500"/>
                                        <p:tgtEl>
                                          <p:spTgt spid="32"/>
                                        </p:tgtEl>
                                      </p:cBhvr>
                                    </p:animEffect>
                                  </p:childTnLst>
                                </p:cTn>
                              </p:par>
                            </p:childTnLst>
                          </p:cTn>
                        </p:par>
                        <p:par>
                          <p:cTn id="70" fill="hold">
                            <p:stCondLst>
                              <p:cond delay="5519"/>
                            </p:stCondLst>
                            <p:childTnLst>
                              <p:par>
                                <p:cTn id="71" presetID="31"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400" fill="hold"/>
                                        <p:tgtEl>
                                          <p:spTgt spid="26"/>
                                        </p:tgtEl>
                                        <p:attrNameLst>
                                          <p:attrName>ppt_w</p:attrName>
                                        </p:attrNameLst>
                                      </p:cBhvr>
                                      <p:tavLst>
                                        <p:tav tm="0">
                                          <p:val>
                                            <p:fltVal val="0"/>
                                          </p:val>
                                        </p:tav>
                                        <p:tav tm="100000">
                                          <p:val>
                                            <p:strVal val="#ppt_w"/>
                                          </p:val>
                                        </p:tav>
                                      </p:tavLst>
                                    </p:anim>
                                    <p:anim calcmode="lin" valueType="num">
                                      <p:cBhvr>
                                        <p:cTn id="74" dur="400" fill="hold"/>
                                        <p:tgtEl>
                                          <p:spTgt spid="26"/>
                                        </p:tgtEl>
                                        <p:attrNameLst>
                                          <p:attrName>ppt_h</p:attrName>
                                        </p:attrNameLst>
                                      </p:cBhvr>
                                      <p:tavLst>
                                        <p:tav tm="0">
                                          <p:val>
                                            <p:fltVal val="0"/>
                                          </p:val>
                                        </p:tav>
                                        <p:tav tm="100000">
                                          <p:val>
                                            <p:strVal val="#ppt_h"/>
                                          </p:val>
                                        </p:tav>
                                      </p:tavLst>
                                    </p:anim>
                                    <p:anim calcmode="lin" valueType="num">
                                      <p:cBhvr>
                                        <p:cTn id="75" dur="400" fill="hold"/>
                                        <p:tgtEl>
                                          <p:spTgt spid="26"/>
                                        </p:tgtEl>
                                        <p:attrNameLst>
                                          <p:attrName>style.rotation</p:attrName>
                                        </p:attrNameLst>
                                      </p:cBhvr>
                                      <p:tavLst>
                                        <p:tav tm="0">
                                          <p:val>
                                            <p:fltVal val="90"/>
                                          </p:val>
                                        </p:tav>
                                        <p:tav tm="100000">
                                          <p:val>
                                            <p:fltVal val="0"/>
                                          </p:val>
                                        </p:tav>
                                      </p:tavLst>
                                    </p:anim>
                                    <p:animEffect transition="in" filter="fade">
                                      <p:cBhvr>
                                        <p:cTn id="76" dur="400"/>
                                        <p:tgtEl>
                                          <p:spTgt spid="26"/>
                                        </p:tgtEl>
                                      </p:cBhvr>
                                    </p:animEffect>
                                  </p:childTnLst>
                                </p:cTn>
                              </p:par>
                            </p:childTnLst>
                          </p:cTn>
                        </p:par>
                        <p:par>
                          <p:cTn id="77" fill="hold">
                            <p:stCondLst>
                              <p:cond delay="6019"/>
                            </p:stCondLst>
                            <p:childTnLst>
                              <p:par>
                                <p:cTn id="78" presetID="22" presetClass="entr" presetSubtype="2" fill="hold" grpId="0"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right)">
                                      <p:cBhvr>
                                        <p:cTn id="80" dur="500"/>
                                        <p:tgtEl>
                                          <p:spTgt spid="33"/>
                                        </p:tgtEl>
                                      </p:cBhvr>
                                    </p:animEffect>
                                  </p:childTnLst>
                                </p:cTn>
                              </p:par>
                            </p:childTnLst>
                          </p:cTn>
                        </p:par>
                        <p:par>
                          <p:cTn id="81" fill="hold">
                            <p:stCondLst>
                              <p:cond delay="6519"/>
                            </p:stCondLst>
                            <p:childTnLst>
                              <p:par>
                                <p:cTn id="82" presetID="31"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p:cTn id="84" dur="400" fill="hold"/>
                                        <p:tgtEl>
                                          <p:spTgt spid="27"/>
                                        </p:tgtEl>
                                        <p:attrNameLst>
                                          <p:attrName>ppt_w</p:attrName>
                                        </p:attrNameLst>
                                      </p:cBhvr>
                                      <p:tavLst>
                                        <p:tav tm="0">
                                          <p:val>
                                            <p:fltVal val="0"/>
                                          </p:val>
                                        </p:tav>
                                        <p:tav tm="100000">
                                          <p:val>
                                            <p:strVal val="#ppt_w"/>
                                          </p:val>
                                        </p:tav>
                                      </p:tavLst>
                                    </p:anim>
                                    <p:anim calcmode="lin" valueType="num">
                                      <p:cBhvr>
                                        <p:cTn id="85" dur="400" fill="hold"/>
                                        <p:tgtEl>
                                          <p:spTgt spid="27"/>
                                        </p:tgtEl>
                                        <p:attrNameLst>
                                          <p:attrName>ppt_h</p:attrName>
                                        </p:attrNameLst>
                                      </p:cBhvr>
                                      <p:tavLst>
                                        <p:tav tm="0">
                                          <p:val>
                                            <p:fltVal val="0"/>
                                          </p:val>
                                        </p:tav>
                                        <p:tav tm="100000">
                                          <p:val>
                                            <p:strVal val="#ppt_h"/>
                                          </p:val>
                                        </p:tav>
                                      </p:tavLst>
                                    </p:anim>
                                    <p:anim calcmode="lin" valueType="num">
                                      <p:cBhvr>
                                        <p:cTn id="86" dur="400" fill="hold"/>
                                        <p:tgtEl>
                                          <p:spTgt spid="27"/>
                                        </p:tgtEl>
                                        <p:attrNameLst>
                                          <p:attrName>style.rotation</p:attrName>
                                        </p:attrNameLst>
                                      </p:cBhvr>
                                      <p:tavLst>
                                        <p:tav tm="0">
                                          <p:val>
                                            <p:fltVal val="90"/>
                                          </p:val>
                                        </p:tav>
                                        <p:tav tm="100000">
                                          <p:val>
                                            <p:fltVal val="0"/>
                                          </p:val>
                                        </p:tav>
                                      </p:tavLst>
                                    </p:anim>
                                    <p:animEffect transition="in" filter="fade">
                                      <p:cBhvr>
                                        <p:cTn id="87" dur="400"/>
                                        <p:tgtEl>
                                          <p:spTgt spid="27"/>
                                        </p:tgtEl>
                                      </p:cBhvr>
                                    </p:animEffect>
                                  </p:childTnLst>
                                </p:cTn>
                              </p:par>
                            </p:childTnLst>
                          </p:cTn>
                        </p:par>
                        <p:par>
                          <p:cTn id="88" fill="hold">
                            <p:stCondLst>
                              <p:cond delay="7019"/>
                            </p:stCondLst>
                            <p:childTnLst>
                              <p:par>
                                <p:cTn id="89" presetID="22" presetClass="entr" presetSubtype="2"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right)">
                                      <p:cBhvr>
                                        <p:cTn id="91" dur="500"/>
                                        <p:tgtEl>
                                          <p:spTgt spid="34"/>
                                        </p:tgtEl>
                                      </p:cBhvr>
                                    </p:animEffect>
                                  </p:childTnLst>
                                </p:cTn>
                              </p:par>
                            </p:childTnLst>
                          </p:cTn>
                        </p:par>
                        <p:par>
                          <p:cTn id="92" fill="hold">
                            <p:stCondLst>
                              <p:cond delay="7519"/>
                            </p:stCondLst>
                            <p:childTnLst>
                              <p:par>
                                <p:cTn id="93" presetID="21" presetClass="entr" presetSubtype="1" fill="hold" grpId="0" nodeType="afterEffect">
                                  <p:stCondLst>
                                    <p:cond delay="0"/>
                                  </p:stCondLst>
                                  <p:childTnLst>
                                    <p:set>
                                      <p:cBhvr>
                                        <p:cTn id="94" dur="1" fill="hold">
                                          <p:stCondLst>
                                            <p:cond delay="0"/>
                                          </p:stCondLst>
                                        </p:cTn>
                                        <p:tgtEl>
                                          <p:spTgt spid="6"/>
                                        </p:tgtEl>
                                        <p:attrNameLst>
                                          <p:attrName>style.visibility</p:attrName>
                                        </p:attrNameLst>
                                      </p:cBhvr>
                                      <p:to>
                                        <p:strVal val="visible"/>
                                      </p:to>
                                    </p:set>
                                    <p:animEffect transition="in" filter="wheel(1)">
                                      <p:cBhvr>
                                        <p:cTn id="95" dur="2000"/>
                                        <p:tgtEl>
                                          <p:spTgt spid="6"/>
                                        </p:tgtEl>
                                      </p:cBhvr>
                                    </p:animEffect>
                                  </p:childTnLst>
                                </p:cTn>
                              </p:par>
                            </p:childTnLst>
                          </p:cTn>
                        </p:par>
                        <p:par>
                          <p:cTn id="96" fill="hold">
                            <p:stCondLst>
                              <p:cond delay="9519"/>
                            </p:stCondLst>
                            <p:childTnLst>
                              <p:par>
                                <p:cTn id="97" presetID="22" presetClass="entr" presetSubtype="8"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left)">
                                      <p:cBhvr>
                                        <p:cTn id="99" dur="500"/>
                                        <p:tgtEl>
                                          <p:spTgt spid="2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left)">
                                      <p:cBhvr>
                                        <p:cTn id="102" dur="500"/>
                                        <p:tgtEl>
                                          <p:spTgt spid="20"/>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wipe(left)">
                                      <p:cBhvr>
                                        <p:cTn id="105" dur="500"/>
                                        <p:tgtEl>
                                          <p:spTgt spid="18"/>
                                        </p:tgtEl>
                                      </p:cBhvr>
                                    </p:animEffect>
                                  </p:childTnLst>
                                </p:cTn>
                              </p:par>
                            </p:childTnLst>
                          </p:cTn>
                        </p:par>
                        <p:par>
                          <p:cTn id="106" fill="hold">
                            <p:stCondLst>
                              <p:cond delay="10019"/>
                            </p:stCondLst>
                            <p:childTnLst>
                              <p:par>
                                <p:cTn id="107" presetID="53" presetClass="entr" presetSubtype="16" fill="hold" grpId="0" nodeType="afterEffect">
                                  <p:stCondLst>
                                    <p:cond delay="0"/>
                                  </p:stCondLst>
                                  <p:childTnLst>
                                    <p:set>
                                      <p:cBhvr>
                                        <p:cTn id="108" dur="1" fill="hold">
                                          <p:stCondLst>
                                            <p:cond delay="0"/>
                                          </p:stCondLst>
                                        </p:cTn>
                                        <p:tgtEl>
                                          <p:spTgt spid="15"/>
                                        </p:tgtEl>
                                        <p:attrNameLst>
                                          <p:attrName>style.visibility</p:attrName>
                                        </p:attrNameLst>
                                      </p:cBhvr>
                                      <p:to>
                                        <p:strVal val="visible"/>
                                      </p:to>
                                    </p:set>
                                    <p:anim calcmode="lin" valueType="num">
                                      <p:cBhvr>
                                        <p:cTn id="109" dur="500" fill="hold"/>
                                        <p:tgtEl>
                                          <p:spTgt spid="15"/>
                                        </p:tgtEl>
                                        <p:attrNameLst>
                                          <p:attrName>ppt_w</p:attrName>
                                        </p:attrNameLst>
                                      </p:cBhvr>
                                      <p:tavLst>
                                        <p:tav tm="0">
                                          <p:val>
                                            <p:fltVal val="0"/>
                                          </p:val>
                                        </p:tav>
                                        <p:tav tm="100000">
                                          <p:val>
                                            <p:strVal val="#ppt_w"/>
                                          </p:val>
                                        </p:tav>
                                      </p:tavLst>
                                    </p:anim>
                                    <p:anim calcmode="lin" valueType="num">
                                      <p:cBhvr>
                                        <p:cTn id="110" dur="500" fill="hold"/>
                                        <p:tgtEl>
                                          <p:spTgt spid="15"/>
                                        </p:tgtEl>
                                        <p:attrNameLst>
                                          <p:attrName>ppt_h</p:attrName>
                                        </p:attrNameLst>
                                      </p:cBhvr>
                                      <p:tavLst>
                                        <p:tav tm="0">
                                          <p:val>
                                            <p:fltVal val="0"/>
                                          </p:val>
                                        </p:tav>
                                        <p:tav tm="100000">
                                          <p:val>
                                            <p:strVal val="#ppt_h"/>
                                          </p:val>
                                        </p:tav>
                                      </p:tavLst>
                                    </p:anim>
                                    <p:animEffect transition="in" filter="fade">
                                      <p:cBhvr>
                                        <p:cTn id="111" dur="500"/>
                                        <p:tgtEl>
                                          <p:spTgt spid="15"/>
                                        </p:tgtEl>
                                      </p:cBhvr>
                                    </p:animEffect>
                                  </p:childTnLst>
                                </p:cTn>
                              </p:par>
                            </p:childTnLst>
                          </p:cTn>
                        </p:par>
                        <p:par>
                          <p:cTn id="112" fill="hold">
                            <p:stCondLst>
                              <p:cond delay="10519"/>
                            </p:stCondLst>
                            <p:childTnLst>
                              <p:par>
                                <p:cTn id="113" presetID="3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400" fill="hold"/>
                                        <p:tgtEl>
                                          <p:spTgt spid="28"/>
                                        </p:tgtEl>
                                        <p:attrNameLst>
                                          <p:attrName>ppt_w</p:attrName>
                                        </p:attrNameLst>
                                      </p:cBhvr>
                                      <p:tavLst>
                                        <p:tav tm="0">
                                          <p:val>
                                            <p:fltVal val="0"/>
                                          </p:val>
                                        </p:tav>
                                        <p:tav tm="100000">
                                          <p:val>
                                            <p:strVal val="#ppt_w"/>
                                          </p:val>
                                        </p:tav>
                                      </p:tavLst>
                                    </p:anim>
                                    <p:anim calcmode="lin" valueType="num">
                                      <p:cBhvr>
                                        <p:cTn id="116" dur="400" fill="hold"/>
                                        <p:tgtEl>
                                          <p:spTgt spid="28"/>
                                        </p:tgtEl>
                                        <p:attrNameLst>
                                          <p:attrName>ppt_h</p:attrName>
                                        </p:attrNameLst>
                                      </p:cBhvr>
                                      <p:tavLst>
                                        <p:tav tm="0">
                                          <p:val>
                                            <p:fltVal val="0"/>
                                          </p:val>
                                        </p:tav>
                                        <p:tav tm="100000">
                                          <p:val>
                                            <p:strVal val="#ppt_h"/>
                                          </p:val>
                                        </p:tav>
                                      </p:tavLst>
                                    </p:anim>
                                    <p:anim calcmode="lin" valueType="num">
                                      <p:cBhvr>
                                        <p:cTn id="117" dur="400" fill="hold"/>
                                        <p:tgtEl>
                                          <p:spTgt spid="28"/>
                                        </p:tgtEl>
                                        <p:attrNameLst>
                                          <p:attrName>style.rotation</p:attrName>
                                        </p:attrNameLst>
                                      </p:cBhvr>
                                      <p:tavLst>
                                        <p:tav tm="0">
                                          <p:val>
                                            <p:fltVal val="90"/>
                                          </p:val>
                                        </p:tav>
                                        <p:tav tm="100000">
                                          <p:val>
                                            <p:fltVal val="0"/>
                                          </p:val>
                                        </p:tav>
                                      </p:tavLst>
                                    </p:anim>
                                    <p:animEffect transition="in" filter="fade">
                                      <p:cBhvr>
                                        <p:cTn id="118" dur="400"/>
                                        <p:tgtEl>
                                          <p:spTgt spid="28"/>
                                        </p:tgtEl>
                                      </p:cBhvr>
                                    </p:animEffect>
                                  </p:childTnLst>
                                </p:cTn>
                              </p:par>
                            </p:childTnLst>
                          </p:cTn>
                        </p:par>
                        <p:par>
                          <p:cTn id="119" fill="hold">
                            <p:stCondLst>
                              <p:cond delay="11019"/>
                            </p:stCondLst>
                            <p:childTnLst>
                              <p:par>
                                <p:cTn id="120" presetID="22" presetClass="entr" presetSubtype="8" fill="hold" grpId="0" nodeType="after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left)">
                                      <p:cBhvr>
                                        <p:cTn id="122" dur="500"/>
                                        <p:tgtEl>
                                          <p:spTgt spid="35"/>
                                        </p:tgtEl>
                                      </p:cBhvr>
                                    </p:animEffect>
                                  </p:childTnLst>
                                </p:cTn>
                              </p:par>
                            </p:childTnLst>
                          </p:cTn>
                        </p:par>
                        <p:par>
                          <p:cTn id="123" fill="hold">
                            <p:stCondLst>
                              <p:cond delay="11519"/>
                            </p:stCondLst>
                            <p:childTnLst>
                              <p:par>
                                <p:cTn id="124" presetID="53" presetClass="entr" presetSubtype="16" fill="hold" grpId="0" nodeType="afterEffect">
                                  <p:stCondLst>
                                    <p:cond delay="0"/>
                                  </p:stCondLst>
                                  <p:childTnLst>
                                    <p:set>
                                      <p:cBhvr>
                                        <p:cTn id="125" dur="1" fill="hold">
                                          <p:stCondLst>
                                            <p:cond delay="0"/>
                                          </p:stCondLst>
                                        </p:cTn>
                                        <p:tgtEl>
                                          <p:spTgt spid="17"/>
                                        </p:tgtEl>
                                        <p:attrNameLst>
                                          <p:attrName>style.visibility</p:attrName>
                                        </p:attrNameLst>
                                      </p:cBhvr>
                                      <p:to>
                                        <p:strVal val="visible"/>
                                      </p:to>
                                    </p:set>
                                    <p:anim calcmode="lin" valueType="num">
                                      <p:cBhvr>
                                        <p:cTn id="126" dur="500" fill="hold"/>
                                        <p:tgtEl>
                                          <p:spTgt spid="17"/>
                                        </p:tgtEl>
                                        <p:attrNameLst>
                                          <p:attrName>ppt_w</p:attrName>
                                        </p:attrNameLst>
                                      </p:cBhvr>
                                      <p:tavLst>
                                        <p:tav tm="0">
                                          <p:val>
                                            <p:fltVal val="0"/>
                                          </p:val>
                                        </p:tav>
                                        <p:tav tm="100000">
                                          <p:val>
                                            <p:strVal val="#ppt_w"/>
                                          </p:val>
                                        </p:tav>
                                      </p:tavLst>
                                    </p:anim>
                                    <p:anim calcmode="lin" valueType="num">
                                      <p:cBhvr>
                                        <p:cTn id="127" dur="500" fill="hold"/>
                                        <p:tgtEl>
                                          <p:spTgt spid="17"/>
                                        </p:tgtEl>
                                        <p:attrNameLst>
                                          <p:attrName>ppt_h</p:attrName>
                                        </p:attrNameLst>
                                      </p:cBhvr>
                                      <p:tavLst>
                                        <p:tav tm="0">
                                          <p:val>
                                            <p:fltVal val="0"/>
                                          </p:val>
                                        </p:tav>
                                        <p:tav tm="100000">
                                          <p:val>
                                            <p:strVal val="#ppt_h"/>
                                          </p:val>
                                        </p:tav>
                                      </p:tavLst>
                                    </p:anim>
                                    <p:animEffect transition="in" filter="fade">
                                      <p:cBhvr>
                                        <p:cTn id="128" dur="500"/>
                                        <p:tgtEl>
                                          <p:spTgt spid="17"/>
                                        </p:tgtEl>
                                      </p:cBhvr>
                                    </p:animEffect>
                                  </p:childTnLst>
                                </p:cTn>
                              </p:par>
                            </p:childTnLst>
                          </p:cTn>
                        </p:par>
                        <p:par>
                          <p:cTn id="129" fill="hold">
                            <p:stCondLst>
                              <p:cond delay="12019"/>
                            </p:stCondLst>
                            <p:childTnLst>
                              <p:par>
                                <p:cTn id="130" presetID="31" presetClass="entr" presetSubtype="0" fill="hold" grpId="0" nodeType="afterEffect">
                                  <p:stCondLst>
                                    <p:cond delay="0"/>
                                  </p:stCondLst>
                                  <p:childTnLst>
                                    <p:set>
                                      <p:cBhvr>
                                        <p:cTn id="131" dur="1" fill="hold">
                                          <p:stCondLst>
                                            <p:cond delay="0"/>
                                          </p:stCondLst>
                                        </p:cTn>
                                        <p:tgtEl>
                                          <p:spTgt spid="29"/>
                                        </p:tgtEl>
                                        <p:attrNameLst>
                                          <p:attrName>style.visibility</p:attrName>
                                        </p:attrNameLst>
                                      </p:cBhvr>
                                      <p:to>
                                        <p:strVal val="visible"/>
                                      </p:to>
                                    </p:set>
                                    <p:anim calcmode="lin" valueType="num">
                                      <p:cBhvr>
                                        <p:cTn id="132" dur="400" fill="hold"/>
                                        <p:tgtEl>
                                          <p:spTgt spid="29"/>
                                        </p:tgtEl>
                                        <p:attrNameLst>
                                          <p:attrName>ppt_w</p:attrName>
                                        </p:attrNameLst>
                                      </p:cBhvr>
                                      <p:tavLst>
                                        <p:tav tm="0">
                                          <p:val>
                                            <p:fltVal val="0"/>
                                          </p:val>
                                        </p:tav>
                                        <p:tav tm="100000">
                                          <p:val>
                                            <p:strVal val="#ppt_w"/>
                                          </p:val>
                                        </p:tav>
                                      </p:tavLst>
                                    </p:anim>
                                    <p:anim calcmode="lin" valueType="num">
                                      <p:cBhvr>
                                        <p:cTn id="133" dur="400" fill="hold"/>
                                        <p:tgtEl>
                                          <p:spTgt spid="29"/>
                                        </p:tgtEl>
                                        <p:attrNameLst>
                                          <p:attrName>ppt_h</p:attrName>
                                        </p:attrNameLst>
                                      </p:cBhvr>
                                      <p:tavLst>
                                        <p:tav tm="0">
                                          <p:val>
                                            <p:fltVal val="0"/>
                                          </p:val>
                                        </p:tav>
                                        <p:tav tm="100000">
                                          <p:val>
                                            <p:strVal val="#ppt_h"/>
                                          </p:val>
                                        </p:tav>
                                      </p:tavLst>
                                    </p:anim>
                                    <p:anim calcmode="lin" valueType="num">
                                      <p:cBhvr>
                                        <p:cTn id="134" dur="400" fill="hold"/>
                                        <p:tgtEl>
                                          <p:spTgt spid="29"/>
                                        </p:tgtEl>
                                        <p:attrNameLst>
                                          <p:attrName>style.rotation</p:attrName>
                                        </p:attrNameLst>
                                      </p:cBhvr>
                                      <p:tavLst>
                                        <p:tav tm="0">
                                          <p:val>
                                            <p:fltVal val="90"/>
                                          </p:val>
                                        </p:tav>
                                        <p:tav tm="100000">
                                          <p:val>
                                            <p:fltVal val="0"/>
                                          </p:val>
                                        </p:tav>
                                      </p:tavLst>
                                    </p:anim>
                                    <p:animEffect transition="in" filter="fade">
                                      <p:cBhvr>
                                        <p:cTn id="135" dur="400"/>
                                        <p:tgtEl>
                                          <p:spTgt spid="29"/>
                                        </p:tgtEl>
                                      </p:cBhvr>
                                    </p:animEffect>
                                  </p:childTnLst>
                                </p:cTn>
                              </p:par>
                            </p:childTnLst>
                          </p:cTn>
                        </p:par>
                        <p:par>
                          <p:cTn id="136" fill="hold">
                            <p:stCondLst>
                              <p:cond delay="12519"/>
                            </p:stCondLst>
                            <p:childTnLst>
                              <p:par>
                                <p:cTn id="137" presetID="22" presetClass="entr" presetSubtype="8" fill="hold" grpId="0" nodeType="afterEffect">
                                  <p:stCondLst>
                                    <p:cond delay="0"/>
                                  </p:stCondLst>
                                  <p:childTnLst>
                                    <p:set>
                                      <p:cBhvr>
                                        <p:cTn id="138" dur="1" fill="hold">
                                          <p:stCondLst>
                                            <p:cond delay="0"/>
                                          </p:stCondLst>
                                        </p:cTn>
                                        <p:tgtEl>
                                          <p:spTgt spid="36"/>
                                        </p:tgtEl>
                                        <p:attrNameLst>
                                          <p:attrName>style.visibility</p:attrName>
                                        </p:attrNameLst>
                                      </p:cBhvr>
                                      <p:to>
                                        <p:strVal val="visible"/>
                                      </p:to>
                                    </p:set>
                                    <p:animEffect transition="in" filter="wipe(left)">
                                      <p:cBhvr>
                                        <p:cTn id="139" dur="500"/>
                                        <p:tgtEl>
                                          <p:spTgt spid="36"/>
                                        </p:tgtEl>
                                      </p:cBhvr>
                                    </p:animEffect>
                                  </p:childTnLst>
                                </p:cTn>
                              </p:par>
                            </p:childTnLst>
                          </p:cTn>
                        </p:par>
                        <p:par>
                          <p:cTn id="140" fill="hold">
                            <p:stCondLst>
                              <p:cond delay="13019"/>
                            </p:stCondLst>
                            <p:childTnLst>
                              <p:par>
                                <p:cTn id="141" presetID="53" presetClass="entr" presetSubtype="16" fill="hold" grpId="0" nodeType="afterEffect">
                                  <p:stCondLst>
                                    <p:cond delay="0"/>
                                  </p:stCondLst>
                                  <p:childTnLst>
                                    <p:set>
                                      <p:cBhvr>
                                        <p:cTn id="142" dur="1" fill="hold">
                                          <p:stCondLst>
                                            <p:cond delay="0"/>
                                          </p:stCondLst>
                                        </p:cTn>
                                        <p:tgtEl>
                                          <p:spTgt spid="16"/>
                                        </p:tgtEl>
                                        <p:attrNameLst>
                                          <p:attrName>style.visibility</p:attrName>
                                        </p:attrNameLst>
                                      </p:cBhvr>
                                      <p:to>
                                        <p:strVal val="visible"/>
                                      </p:to>
                                    </p:set>
                                    <p:anim calcmode="lin" valueType="num">
                                      <p:cBhvr>
                                        <p:cTn id="143" dur="500" fill="hold"/>
                                        <p:tgtEl>
                                          <p:spTgt spid="16"/>
                                        </p:tgtEl>
                                        <p:attrNameLst>
                                          <p:attrName>ppt_w</p:attrName>
                                        </p:attrNameLst>
                                      </p:cBhvr>
                                      <p:tavLst>
                                        <p:tav tm="0">
                                          <p:val>
                                            <p:fltVal val="0"/>
                                          </p:val>
                                        </p:tav>
                                        <p:tav tm="100000">
                                          <p:val>
                                            <p:strVal val="#ppt_w"/>
                                          </p:val>
                                        </p:tav>
                                      </p:tavLst>
                                    </p:anim>
                                    <p:anim calcmode="lin" valueType="num">
                                      <p:cBhvr>
                                        <p:cTn id="144" dur="500" fill="hold"/>
                                        <p:tgtEl>
                                          <p:spTgt spid="16"/>
                                        </p:tgtEl>
                                        <p:attrNameLst>
                                          <p:attrName>ppt_h</p:attrName>
                                        </p:attrNameLst>
                                      </p:cBhvr>
                                      <p:tavLst>
                                        <p:tav tm="0">
                                          <p:val>
                                            <p:fltVal val="0"/>
                                          </p:val>
                                        </p:tav>
                                        <p:tav tm="100000">
                                          <p:val>
                                            <p:strVal val="#ppt_h"/>
                                          </p:val>
                                        </p:tav>
                                      </p:tavLst>
                                    </p:anim>
                                    <p:animEffect transition="in" filter="fade">
                                      <p:cBhvr>
                                        <p:cTn id="145" dur="500"/>
                                        <p:tgtEl>
                                          <p:spTgt spid="16"/>
                                        </p:tgtEl>
                                      </p:cBhvr>
                                    </p:animEffect>
                                  </p:childTnLst>
                                </p:cTn>
                              </p:par>
                            </p:childTnLst>
                          </p:cTn>
                        </p:par>
                        <p:par>
                          <p:cTn id="146" fill="hold">
                            <p:stCondLst>
                              <p:cond delay="13519"/>
                            </p:stCondLst>
                            <p:childTnLst>
                              <p:par>
                                <p:cTn id="147" presetID="31" presetClass="entr" presetSubtype="0" fill="hold" grpId="0" nodeType="afterEffect">
                                  <p:stCondLst>
                                    <p:cond delay="0"/>
                                  </p:stCondLst>
                                  <p:childTnLst>
                                    <p:set>
                                      <p:cBhvr>
                                        <p:cTn id="148" dur="1" fill="hold">
                                          <p:stCondLst>
                                            <p:cond delay="0"/>
                                          </p:stCondLst>
                                        </p:cTn>
                                        <p:tgtEl>
                                          <p:spTgt spid="30"/>
                                        </p:tgtEl>
                                        <p:attrNameLst>
                                          <p:attrName>style.visibility</p:attrName>
                                        </p:attrNameLst>
                                      </p:cBhvr>
                                      <p:to>
                                        <p:strVal val="visible"/>
                                      </p:to>
                                    </p:set>
                                    <p:anim calcmode="lin" valueType="num">
                                      <p:cBhvr>
                                        <p:cTn id="149" dur="400" fill="hold"/>
                                        <p:tgtEl>
                                          <p:spTgt spid="30"/>
                                        </p:tgtEl>
                                        <p:attrNameLst>
                                          <p:attrName>ppt_w</p:attrName>
                                        </p:attrNameLst>
                                      </p:cBhvr>
                                      <p:tavLst>
                                        <p:tav tm="0">
                                          <p:val>
                                            <p:fltVal val="0"/>
                                          </p:val>
                                        </p:tav>
                                        <p:tav tm="100000">
                                          <p:val>
                                            <p:strVal val="#ppt_w"/>
                                          </p:val>
                                        </p:tav>
                                      </p:tavLst>
                                    </p:anim>
                                    <p:anim calcmode="lin" valueType="num">
                                      <p:cBhvr>
                                        <p:cTn id="150" dur="400" fill="hold"/>
                                        <p:tgtEl>
                                          <p:spTgt spid="30"/>
                                        </p:tgtEl>
                                        <p:attrNameLst>
                                          <p:attrName>ppt_h</p:attrName>
                                        </p:attrNameLst>
                                      </p:cBhvr>
                                      <p:tavLst>
                                        <p:tav tm="0">
                                          <p:val>
                                            <p:fltVal val="0"/>
                                          </p:val>
                                        </p:tav>
                                        <p:tav tm="100000">
                                          <p:val>
                                            <p:strVal val="#ppt_h"/>
                                          </p:val>
                                        </p:tav>
                                      </p:tavLst>
                                    </p:anim>
                                    <p:anim calcmode="lin" valueType="num">
                                      <p:cBhvr>
                                        <p:cTn id="151" dur="400" fill="hold"/>
                                        <p:tgtEl>
                                          <p:spTgt spid="30"/>
                                        </p:tgtEl>
                                        <p:attrNameLst>
                                          <p:attrName>style.rotation</p:attrName>
                                        </p:attrNameLst>
                                      </p:cBhvr>
                                      <p:tavLst>
                                        <p:tav tm="0">
                                          <p:val>
                                            <p:fltVal val="90"/>
                                          </p:val>
                                        </p:tav>
                                        <p:tav tm="100000">
                                          <p:val>
                                            <p:fltVal val="0"/>
                                          </p:val>
                                        </p:tav>
                                      </p:tavLst>
                                    </p:anim>
                                    <p:animEffect transition="in" filter="fade">
                                      <p:cBhvr>
                                        <p:cTn id="152" dur="400"/>
                                        <p:tgtEl>
                                          <p:spTgt spid="30"/>
                                        </p:tgtEl>
                                      </p:cBhvr>
                                    </p:animEffect>
                                  </p:childTnLst>
                                </p:cTn>
                              </p:par>
                            </p:childTnLst>
                          </p:cTn>
                        </p:par>
                        <p:par>
                          <p:cTn id="153" fill="hold">
                            <p:stCondLst>
                              <p:cond delay="14019"/>
                            </p:stCondLst>
                            <p:childTnLst>
                              <p:par>
                                <p:cTn id="154" presetID="22" presetClass="entr" presetSubtype="8" fill="hold" grpId="0" nodeType="afterEffect">
                                  <p:stCondLst>
                                    <p:cond delay="0"/>
                                  </p:stCondLst>
                                  <p:childTnLst>
                                    <p:set>
                                      <p:cBhvr>
                                        <p:cTn id="155" dur="1" fill="hold">
                                          <p:stCondLst>
                                            <p:cond delay="0"/>
                                          </p:stCondLst>
                                        </p:cTn>
                                        <p:tgtEl>
                                          <p:spTgt spid="37"/>
                                        </p:tgtEl>
                                        <p:attrNameLst>
                                          <p:attrName>style.visibility</p:attrName>
                                        </p:attrNameLst>
                                      </p:cBhvr>
                                      <p:to>
                                        <p:strVal val="visible"/>
                                      </p:to>
                                    </p:set>
                                    <p:animEffect transition="in" filter="wipe(left)">
                                      <p:cBhvr>
                                        <p:cTn id="1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animBg="1"/>
      <p:bldP spid="9"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四大特色</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Freeform 14"/>
          <p:cNvSpPr/>
          <p:nvPr/>
        </p:nvSpPr>
        <p:spPr bwMode="auto">
          <a:xfrm>
            <a:off x="958607" y="1425853"/>
            <a:ext cx="1238319" cy="1237511"/>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 name="Freeform 14"/>
          <p:cNvSpPr/>
          <p:nvPr/>
        </p:nvSpPr>
        <p:spPr bwMode="auto">
          <a:xfrm>
            <a:off x="958607" y="3947452"/>
            <a:ext cx="1238319" cy="1237511"/>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9" name="Freeform 14"/>
          <p:cNvSpPr/>
          <p:nvPr/>
        </p:nvSpPr>
        <p:spPr bwMode="auto">
          <a:xfrm>
            <a:off x="6385789" y="1425853"/>
            <a:ext cx="1238319" cy="1237511"/>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2" name="Freeform 14"/>
          <p:cNvSpPr/>
          <p:nvPr/>
        </p:nvSpPr>
        <p:spPr bwMode="auto">
          <a:xfrm>
            <a:off x="6385789" y="3947452"/>
            <a:ext cx="1238319" cy="1237511"/>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3" name="矩形 12"/>
          <p:cNvSpPr/>
          <p:nvPr/>
        </p:nvSpPr>
        <p:spPr>
          <a:xfrm>
            <a:off x="1107749" y="1598332"/>
            <a:ext cx="936104" cy="830997"/>
          </a:xfrm>
          <a:prstGeom prst="rect">
            <a:avLst/>
          </a:prstGeom>
          <a:noFill/>
        </p:spPr>
        <p:txBody>
          <a:bodyPr wrap="square" rtlCol="0">
            <a:spAutoFit/>
          </a:bodyPr>
          <a:lstStyle/>
          <a:p>
            <a:pPr algn="ctr"/>
            <a:r>
              <a:rPr lang="zh-CN" altLang="en-US" sz="2400" dirty="0">
                <a:solidFill>
                  <a:schemeClr val="accent2"/>
                </a:solidFill>
                <a:latin typeface="+mn-ea"/>
                <a:ea typeface="+mn-ea"/>
              </a:rPr>
              <a:t>投资较少</a:t>
            </a:r>
            <a:endParaRPr lang="zh-CN" altLang="en-US" sz="2400" dirty="0">
              <a:solidFill>
                <a:schemeClr val="accent2"/>
              </a:solidFill>
              <a:latin typeface="+mn-ea"/>
              <a:ea typeface="+mn-ea"/>
            </a:endParaRPr>
          </a:p>
        </p:txBody>
      </p:sp>
      <p:sp>
        <p:nvSpPr>
          <p:cNvPr id="14" name="矩形 13"/>
          <p:cNvSpPr/>
          <p:nvPr/>
        </p:nvSpPr>
        <p:spPr>
          <a:xfrm>
            <a:off x="6528927" y="1598332"/>
            <a:ext cx="1015925" cy="830997"/>
          </a:xfrm>
          <a:prstGeom prst="rect">
            <a:avLst/>
          </a:prstGeom>
          <a:noFill/>
        </p:spPr>
        <p:txBody>
          <a:bodyPr wrap="square" rtlCol="0">
            <a:spAutoFit/>
          </a:bodyPr>
          <a:lstStyle/>
          <a:p>
            <a:pPr algn="ctr"/>
            <a:r>
              <a:rPr lang="zh-CN" altLang="en-US" sz="2400" dirty="0">
                <a:solidFill>
                  <a:schemeClr val="accent2"/>
                </a:solidFill>
                <a:latin typeface="+mn-ea"/>
                <a:ea typeface="+mn-ea"/>
              </a:rPr>
              <a:t>利润利高</a:t>
            </a:r>
            <a:endParaRPr lang="zh-CN" altLang="en-US" sz="2400" dirty="0">
              <a:solidFill>
                <a:schemeClr val="accent2"/>
              </a:solidFill>
              <a:latin typeface="+mn-ea"/>
              <a:ea typeface="+mn-ea"/>
            </a:endParaRPr>
          </a:p>
        </p:txBody>
      </p:sp>
      <p:sp>
        <p:nvSpPr>
          <p:cNvPr id="15" name="矩形 14"/>
          <p:cNvSpPr/>
          <p:nvPr/>
        </p:nvSpPr>
        <p:spPr>
          <a:xfrm>
            <a:off x="1128932" y="4122770"/>
            <a:ext cx="973004" cy="830997"/>
          </a:xfrm>
          <a:prstGeom prst="rect">
            <a:avLst/>
          </a:prstGeom>
          <a:noFill/>
        </p:spPr>
        <p:txBody>
          <a:bodyPr wrap="square" rtlCol="0">
            <a:spAutoFit/>
          </a:bodyPr>
          <a:lstStyle/>
          <a:p>
            <a:pPr algn="ctr"/>
            <a:r>
              <a:rPr lang="zh-CN" altLang="en-US" sz="2400" dirty="0">
                <a:solidFill>
                  <a:schemeClr val="accent2"/>
                </a:solidFill>
                <a:latin typeface="+mn-ea"/>
                <a:ea typeface="+mn-ea"/>
              </a:rPr>
              <a:t>节省原料</a:t>
            </a:r>
            <a:endParaRPr lang="zh-CN" altLang="en-US" sz="2400" dirty="0">
              <a:solidFill>
                <a:schemeClr val="accent2"/>
              </a:solidFill>
              <a:latin typeface="+mn-ea"/>
              <a:ea typeface="+mn-ea"/>
            </a:endParaRPr>
          </a:p>
        </p:txBody>
      </p:sp>
      <p:sp>
        <p:nvSpPr>
          <p:cNvPr id="16" name="矩形 15"/>
          <p:cNvSpPr/>
          <p:nvPr/>
        </p:nvSpPr>
        <p:spPr>
          <a:xfrm>
            <a:off x="6457358" y="4122770"/>
            <a:ext cx="1095180" cy="830997"/>
          </a:xfrm>
          <a:prstGeom prst="rect">
            <a:avLst/>
          </a:prstGeom>
          <a:noFill/>
        </p:spPr>
        <p:txBody>
          <a:bodyPr wrap="square" rtlCol="0">
            <a:spAutoFit/>
          </a:bodyPr>
          <a:lstStyle/>
          <a:p>
            <a:pPr algn="ctr"/>
            <a:r>
              <a:rPr lang="zh-CN" altLang="en-US" sz="2400" dirty="0">
                <a:solidFill>
                  <a:schemeClr val="accent2"/>
                </a:solidFill>
                <a:latin typeface="+mn-ea"/>
                <a:ea typeface="+mn-ea"/>
              </a:rPr>
              <a:t>管理方便</a:t>
            </a:r>
            <a:endParaRPr lang="zh-CN" altLang="en-US" sz="2400" dirty="0">
              <a:solidFill>
                <a:schemeClr val="accent2"/>
              </a:solidFill>
              <a:latin typeface="+mn-ea"/>
              <a:ea typeface="+mn-ea"/>
            </a:endParaRPr>
          </a:p>
        </p:txBody>
      </p:sp>
      <p:sp>
        <p:nvSpPr>
          <p:cNvPr id="17" name="矩形 16"/>
          <p:cNvSpPr/>
          <p:nvPr/>
        </p:nvSpPr>
        <p:spPr>
          <a:xfrm>
            <a:off x="2238452" y="1339925"/>
            <a:ext cx="3355873" cy="1323439"/>
          </a:xfrm>
          <a:prstGeom prst="rect">
            <a:avLst/>
          </a:prstGeom>
          <a:noFill/>
        </p:spPr>
        <p:txBody>
          <a:bodyPr wrap="square" rtlCol="0">
            <a:spAutoFit/>
          </a:bodyPr>
          <a:lstStyle/>
          <a:p>
            <a:pPr algn="just"/>
            <a:r>
              <a:rPr lang="zh-CN" altLang="en-US" sz="2000" dirty="0">
                <a:solidFill>
                  <a:schemeClr val="accent1"/>
                </a:solidFill>
                <a:latin typeface="+mn-ea"/>
                <a:ea typeface="+mn-ea"/>
              </a:rPr>
              <a:t>项目投资少，运营成本低，投资风险非常小，回报率极高，适用范围广，且维护简单，运输方便可一人操作。</a:t>
            </a:r>
            <a:endParaRPr lang="zh-CN" altLang="en-US" sz="2000" dirty="0">
              <a:solidFill>
                <a:schemeClr val="accent1"/>
              </a:solidFill>
              <a:latin typeface="+mn-ea"/>
              <a:ea typeface="+mn-ea"/>
            </a:endParaRPr>
          </a:p>
        </p:txBody>
      </p:sp>
      <p:sp>
        <p:nvSpPr>
          <p:cNvPr id="18" name="矩形 17"/>
          <p:cNvSpPr/>
          <p:nvPr/>
        </p:nvSpPr>
        <p:spPr>
          <a:xfrm>
            <a:off x="7682557" y="1339925"/>
            <a:ext cx="3355873" cy="1631216"/>
          </a:xfrm>
          <a:prstGeom prst="rect">
            <a:avLst/>
          </a:prstGeom>
          <a:noFill/>
        </p:spPr>
        <p:txBody>
          <a:bodyPr wrap="square" rtlCol="0">
            <a:spAutoFit/>
          </a:bodyPr>
          <a:lstStyle/>
          <a:p>
            <a:pPr algn="just"/>
            <a:r>
              <a:rPr lang="zh-CN" altLang="en-US" sz="2000" dirty="0">
                <a:solidFill>
                  <a:schemeClr val="accent1"/>
                </a:solidFill>
                <a:latin typeface="+mn-ea"/>
                <a:ea typeface="+mn-ea"/>
              </a:rPr>
              <a:t>使用速溶咖啡和果汁饮品原料及水，通过咖啡机加工热</a:t>
            </a:r>
            <a:r>
              <a:rPr lang="en-US" altLang="zh-CN" sz="2000" dirty="0">
                <a:solidFill>
                  <a:schemeClr val="accent1"/>
                </a:solidFill>
                <a:latin typeface="+mn-ea"/>
                <a:ea typeface="+mn-ea"/>
              </a:rPr>
              <a:t>/</a:t>
            </a:r>
            <a:r>
              <a:rPr lang="zh-CN" altLang="en-US" sz="2000" dirty="0">
                <a:solidFill>
                  <a:schemeClr val="accent1"/>
                </a:solidFill>
                <a:latin typeface="+mn-ea"/>
                <a:ea typeface="+mn-ea"/>
              </a:rPr>
              <a:t>冷咖啡和其它热</a:t>
            </a:r>
            <a:r>
              <a:rPr lang="en-US" altLang="zh-CN" sz="2000" dirty="0">
                <a:solidFill>
                  <a:schemeClr val="accent1"/>
                </a:solidFill>
                <a:latin typeface="+mn-ea"/>
                <a:ea typeface="+mn-ea"/>
              </a:rPr>
              <a:t>/</a:t>
            </a:r>
            <a:r>
              <a:rPr lang="zh-CN" altLang="en-US" sz="2000" dirty="0">
                <a:solidFill>
                  <a:schemeClr val="accent1"/>
                </a:solidFill>
                <a:latin typeface="+mn-ea"/>
                <a:ea typeface="+mn-ea"/>
              </a:rPr>
              <a:t>冷饮品，比市场上其它饮品的利润高出几倍。</a:t>
            </a:r>
            <a:endParaRPr lang="zh-CN" altLang="en-US" sz="2000" dirty="0">
              <a:solidFill>
                <a:schemeClr val="accent1"/>
              </a:solidFill>
              <a:latin typeface="+mn-ea"/>
              <a:ea typeface="+mn-ea"/>
            </a:endParaRPr>
          </a:p>
        </p:txBody>
      </p:sp>
      <p:sp>
        <p:nvSpPr>
          <p:cNvPr id="19" name="矩形 18"/>
          <p:cNvSpPr/>
          <p:nvPr/>
        </p:nvSpPr>
        <p:spPr>
          <a:xfrm>
            <a:off x="2238452" y="4113670"/>
            <a:ext cx="3355873" cy="1323439"/>
          </a:xfrm>
          <a:prstGeom prst="rect">
            <a:avLst/>
          </a:prstGeom>
          <a:noFill/>
        </p:spPr>
        <p:txBody>
          <a:bodyPr wrap="square" rtlCol="0">
            <a:spAutoFit/>
          </a:bodyPr>
          <a:lstStyle/>
          <a:p>
            <a:pPr algn="just"/>
            <a:r>
              <a:rPr lang="zh-CN" altLang="en-US" sz="2000" dirty="0">
                <a:solidFill>
                  <a:schemeClr val="accent1"/>
                </a:solidFill>
                <a:latin typeface="+mn-ea"/>
                <a:ea typeface="+mn-ea"/>
              </a:rPr>
              <a:t>水温、水量、饮品原料量有电子全数码控制，精确有效的节省原材料，且无须人工接触，方便卫生。</a:t>
            </a:r>
            <a:endParaRPr lang="zh-CN" altLang="en-US" sz="2000" dirty="0">
              <a:solidFill>
                <a:schemeClr val="accent1"/>
              </a:solidFill>
              <a:latin typeface="+mn-ea"/>
              <a:ea typeface="+mn-ea"/>
            </a:endParaRPr>
          </a:p>
        </p:txBody>
      </p:sp>
      <p:sp>
        <p:nvSpPr>
          <p:cNvPr id="20" name="矩形 19"/>
          <p:cNvSpPr/>
          <p:nvPr/>
        </p:nvSpPr>
        <p:spPr>
          <a:xfrm>
            <a:off x="7682557" y="4090625"/>
            <a:ext cx="3355873" cy="1015663"/>
          </a:xfrm>
          <a:prstGeom prst="rect">
            <a:avLst/>
          </a:prstGeom>
          <a:noFill/>
        </p:spPr>
        <p:txBody>
          <a:bodyPr wrap="square" rtlCol="0">
            <a:spAutoFit/>
          </a:bodyPr>
          <a:lstStyle/>
          <a:p>
            <a:pPr algn="just"/>
            <a:r>
              <a:rPr lang="zh-CN" altLang="en-US" sz="2000" dirty="0">
                <a:solidFill>
                  <a:schemeClr val="accent1"/>
                </a:solidFill>
                <a:latin typeface="+mn-ea"/>
                <a:ea typeface="+mn-ea"/>
              </a:rPr>
              <a:t>拥有电子自动计数系统，自动累计销售数量，方便维护管理。</a:t>
            </a:r>
            <a:endParaRPr lang="zh-CN" altLang="en-US" sz="2000" dirty="0">
              <a:solidFill>
                <a:schemeClr val="accent1"/>
              </a:solidFill>
              <a:latin typeface="+mn-ea"/>
              <a:ea typeface="+mn-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2" presetClass="entr" presetSubtype="12"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12" fill="hold" grpId="0" nodeType="withEffect">
                                  <p:stCondLst>
                                    <p:cond delay="1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par>
                                <p:cTn id="20" presetID="2" presetClass="entr" presetSubtype="12" fill="hold" grpId="0" nodeType="withEffect">
                                  <p:stCondLst>
                                    <p:cond delay="20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12" fill="hold" grpId="0" nodeType="withEffect">
                                  <p:stCondLst>
                                    <p:cond delay="3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31"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300" fill="hold"/>
                                        <p:tgtEl>
                                          <p:spTgt spid="13"/>
                                        </p:tgtEl>
                                        <p:attrNameLst>
                                          <p:attrName>ppt_w</p:attrName>
                                        </p:attrNameLst>
                                      </p:cBhvr>
                                      <p:tavLst>
                                        <p:tav tm="0">
                                          <p:val>
                                            <p:fltVal val="0"/>
                                          </p:val>
                                        </p:tav>
                                        <p:tav tm="100000">
                                          <p:val>
                                            <p:strVal val="#ppt_w"/>
                                          </p:val>
                                        </p:tav>
                                      </p:tavLst>
                                    </p:anim>
                                    <p:anim calcmode="lin" valueType="num">
                                      <p:cBhvr>
                                        <p:cTn id="32" dur="300" fill="hold"/>
                                        <p:tgtEl>
                                          <p:spTgt spid="13"/>
                                        </p:tgtEl>
                                        <p:attrNameLst>
                                          <p:attrName>ppt_h</p:attrName>
                                        </p:attrNameLst>
                                      </p:cBhvr>
                                      <p:tavLst>
                                        <p:tav tm="0">
                                          <p:val>
                                            <p:fltVal val="0"/>
                                          </p:val>
                                        </p:tav>
                                        <p:tav tm="100000">
                                          <p:val>
                                            <p:strVal val="#ppt_h"/>
                                          </p:val>
                                        </p:tav>
                                      </p:tavLst>
                                    </p:anim>
                                    <p:anim calcmode="lin" valueType="num">
                                      <p:cBhvr>
                                        <p:cTn id="33" dur="300" fill="hold"/>
                                        <p:tgtEl>
                                          <p:spTgt spid="13"/>
                                        </p:tgtEl>
                                        <p:attrNameLst>
                                          <p:attrName>style.rotation</p:attrName>
                                        </p:attrNameLst>
                                      </p:cBhvr>
                                      <p:tavLst>
                                        <p:tav tm="0">
                                          <p:val>
                                            <p:fltVal val="90"/>
                                          </p:val>
                                        </p:tav>
                                        <p:tav tm="100000">
                                          <p:val>
                                            <p:fltVal val="0"/>
                                          </p:val>
                                        </p:tav>
                                      </p:tavLst>
                                    </p:anim>
                                    <p:animEffect transition="in" filter="fade">
                                      <p:cBhvr>
                                        <p:cTn id="34" dur="300"/>
                                        <p:tgtEl>
                                          <p:spTgt spid="13"/>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2000"/>
                            </p:stCondLst>
                            <p:childTnLst>
                              <p:par>
                                <p:cTn id="40" presetID="31"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300" fill="hold"/>
                                        <p:tgtEl>
                                          <p:spTgt spid="14"/>
                                        </p:tgtEl>
                                        <p:attrNameLst>
                                          <p:attrName>ppt_w</p:attrName>
                                        </p:attrNameLst>
                                      </p:cBhvr>
                                      <p:tavLst>
                                        <p:tav tm="0">
                                          <p:val>
                                            <p:fltVal val="0"/>
                                          </p:val>
                                        </p:tav>
                                        <p:tav tm="100000">
                                          <p:val>
                                            <p:strVal val="#ppt_w"/>
                                          </p:val>
                                        </p:tav>
                                      </p:tavLst>
                                    </p:anim>
                                    <p:anim calcmode="lin" valueType="num">
                                      <p:cBhvr>
                                        <p:cTn id="43" dur="300" fill="hold"/>
                                        <p:tgtEl>
                                          <p:spTgt spid="14"/>
                                        </p:tgtEl>
                                        <p:attrNameLst>
                                          <p:attrName>ppt_h</p:attrName>
                                        </p:attrNameLst>
                                      </p:cBhvr>
                                      <p:tavLst>
                                        <p:tav tm="0">
                                          <p:val>
                                            <p:fltVal val="0"/>
                                          </p:val>
                                        </p:tav>
                                        <p:tav tm="100000">
                                          <p:val>
                                            <p:strVal val="#ppt_h"/>
                                          </p:val>
                                        </p:tav>
                                      </p:tavLst>
                                    </p:anim>
                                    <p:anim calcmode="lin" valueType="num">
                                      <p:cBhvr>
                                        <p:cTn id="44" dur="300" fill="hold"/>
                                        <p:tgtEl>
                                          <p:spTgt spid="14"/>
                                        </p:tgtEl>
                                        <p:attrNameLst>
                                          <p:attrName>style.rotation</p:attrName>
                                        </p:attrNameLst>
                                      </p:cBhvr>
                                      <p:tavLst>
                                        <p:tav tm="0">
                                          <p:val>
                                            <p:fltVal val="90"/>
                                          </p:val>
                                        </p:tav>
                                        <p:tav tm="100000">
                                          <p:val>
                                            <p:fltVal val="0"/>
                                          </p:val>
                                        </p:tav>
                                      </p:tavLst>
                                    </p:anim>
                                    <p:animEffect transition="in" filter="fade">
                                      <p:cBhvr>
                                        <p:cTn id="45" dur="300"/>
                                        <p:tgtEl>
                                          <p:spTgt spid="14"/>
                                        </p:tgtEl>
                                      </p:cBhvr>
                                    </p:animEffect>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par>
                          <p:cTn id="50" fill="hold">
                            <p:stCondLst>
                              <p:cond delay="3000"/>
                            </p:stCondLst>
                            <p:childTnLst>
                              <p:par>
                                <p:cTn id="51" presetID="31"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300" fill="hold"/>
                                        <p:tgtEl>
                                          <p:spTgt spid="15"/>
                                        </p:tgtEl>
                                        <p:attrNameLst>
                                          <p:attrName>ppt_w</p:attrName>
                                        </p:attrNameLst>
                                      </p:cBhvr>
                                      <p:tavLst>
                                        <p:tav tm="0">
                                          <p:val>
                                            <p:fltVal val="0"/>
                                          </p:val>
                                        </p:tav>
                                        <p:tav tm="100000">
                                          <p:val>
                                            <p:strVal val="#ppt_w"/>
                                          </p:val>
                                        </p:tav>
                                      </p:tavLst>
                                    </p:anim>
                                    <p:anim calcmode="lin" valueType="num">
                                      <p:cBhvr>
                                        <p:cTn id="54" dur="300" fill="hold"/>
                                        <p:tgtEl>
                                          <p:spTgt spid="15"/>
                                        </p:tgtEl>
                                        <p:attrNameLst>
                                          <p:attrName>ppt_h</p:attrName>
                                        </p:attrNameLst>
                                      </p:cBhvr>
                                      <p:tavLst>
                                        <p:tav tm="0">
                                          <p:val>
                                            <p:fltVal val="0"/>
                                          </p:val>
                                        </p:tav>
                                        <p:tav tm="100000">
                                          <p:val>
                                            <p:strVal val="#ppt_h"/>
                                          </p:val>
                                        </p:tav>
                                      </p:tavLst>
                                    </p:anim>
                                    <p:anim calcmode="lin" valueType="num">
                                      <p:cBhvr>
                                        <p:cTn id="55" dur="300" fill="hold"/>
                                        <p:tgtEl>
                                          <p:spTgt spid="15"/>
                                        </p:tgtEl>
                                        <p:attrNameLst>
                                          <p:attrName>style.rotation</p:attrName>
                                        </p:attrNameLst>
                                      </p:cBhvr>
                                      <p:tavLst>
                                        <p:tav tm="0">
                                          <p:val>
                                            <p:fltVal val="90"/>
                                          </p:val>
                                        </p:tav>
                                        <p:tav tm="100000">
                                          <p:val>
                                            <p:fltVal val="0"/>
                                          </p:val>
                                        </p:tav>
                                      </p:tavLst>
                                    </p:anim>
                                    <p:animEffect transition="in" filter="fade">
                                      <p:cBhvr>
                                        <p:cTn id="56" dur="300"/>
                                        <p:tgtEl>
                                          <p:spTgt spid="15"/>
                                        </p:tgtEl>
                                      </p:cBhvr>
                                    </p:animEffect>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par>
                          <p:cTn id="61" fill="hold">
                            <p:stCondLst>
                              <p:cond delay="4000"/>
                            </p:stCondLst>
                            <p:childTnLst>
                              <p:par>
                                <p:cTn id="62" presetID="31"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300" fill="hold"/>
                                        <p:tgtEl>
                                          <p:spTgt spid="16"/>
                                        </p:tgtEl>
                                        <p:attrNameLst>
                                          <p:attrName>ppt_w</p:attrName>
                                        </p:attrNameLst>
                                      </p:cBhvr>
                                      <p:tavLst>
                                        <p:tav tm="0">
                                          <p:val>
                                            <p:fltVal val="0"/>
                                          </p:val>
                                        </p:tav>
                                        <p:tav tm="100000">
                                          <p:val>
                                            <p:strVal val="#ppt_w"/>
                                          </p:val>
                                        </p:tav>
                                      </p:tavLst>
                                    </p:anim>
                                    <p:anim calcmode="lin" valueType="num">
                                      <p:cBhvr>
                                        <p:cTn id="65" dur="300" fill="hold"/>
                                        <p:tgtEl>
                                          <p:spTgt spid="16"/>
                                        </p:tgtEl>
                                        <p:attrNameLst>
                                          <p:attrName>ppt_h</p:attrName>
                                        </p:attrNameLst>
                                      </p:cBhvr>
                                      <p:tavLst>
                                        <p:tav tm="0">
                                          <p:val>
                                            <p:fltVal val="0"/>
                                          </p:val>
                                        </p:tav>
                                        <p:tav tm="100000">
                                          <p:val>
                                            <p:strVal val="#ppt_h"/>
                                          </p:val>
                                        </p:tav>
                                      </p:tavLst>
                                    </p:anim>
                                    <p:anim calcmode="lin" valueType="num">
                                      <p:cBhvr>
                                        <p:cTn id="66" dur="300" fill="hold"/>
                                        <p:tgtEl>
                                          <p:spTgt spid="16"/>
                                        </p:tgtEl>
                                        <p:attrNameLst>
                                          <p:attrName>style.rotation</p:attrName>
                                        </p:attrNameLst>
                                      </p:cBhvr>
                                      <p:tavLst>
                                        <p:tav tm="0">
                                          <p:val>
                                            <p:fltVal val="90"/>
                                          </p:val>
                                        </p:tav>
                                        <p:tav tm="100000">
                                          <p:val>
                                            <p:fltVal val="0"/>
                                          </p:val>
                                        </p:tav>
                                      </p:tavLst>
                                    </p:anim>
                                    <p:animEffect transition="in" filter="fade">
                                      <p:cBhvr>
                                        <p:cTn id="67" dur="300"/>
                                        <p:tgtEl>
                                          <p:spTgt spid="16"/>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animBg="1"/>
      <p:bldP spid="9" grpId="0" animBg="1"/>
      <p:bldP spid="12" grpId="0" animBg="1"/>
      <p:bldP spid="13" grpId="0"/>
      <p:bldP spid="14" grpId="0"/>
      <p:bldP spid="15" grpId="0"/>
      <p:bldP spid="16" grpId="0"/>
      <p:bldP spid="17"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适用场所</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9" name="Freeform 5"/>
          <p:cNvSpPr/>
          <p:nvPr/>
        </p:nvSpPr>
        <p:spPr bwMode="auto">
          <a:xfrm>
            <a:off x="623889" y="1556792"/>
            <a:ext cx="1323155"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a:blip r:embed="rId1"/>
            <a:stretch>
              <a:fillRect/>
            </a:stretch>
          </a:blipFill>
          <a:ln>
            <a:noFill/>
          </a:ln>
        </p:spPr>
        <p:txBody>
          <a:bodyPr vert="horz" wrap="square" lIns="91440" tIns="45720" rIns="91440" bIns="45720" numCol="1" anchor="t" anchorCtr="0" compatLnSpc="1"/>
          <a:lstStyle/>
          <a:p>
            <a:endParaRPr lang="zh-CN" altLang="en-US"/>
          </a:p>
        </p:txBody>
      </p:sp>
      <p:sp>
        <p:nvSpPr>
          <p:cNvPr id="70" name="Freeform 7"/>
          <p:cNvSpPr/>
          <p:nvPr/>
        </p:nvSpPr>
        <p:spPr bwMode="auto">
          <a:xfrm>
            <a:off x="623889" y="3707469"/>
            <a:ext cx="1323155" cy="963492"/>
          </a:xfrm>
          <a:custGeom>
            <a:avLst/>
            <a:gdLst>
              <a:gd name="T0" fmla="*/ 69 w 1859"/>
              <a:gd name="T1" fmla="*/ 0 h 1353"/>
              <a:gd name="T2" fmla="*/ 1790 w 1859"/>
              <a:gd name="T3" fmla="*/ 0 h 1353"/>
              <a:gd name="T4" fmla="*/ 1859 w 1859"/>
              <a:gd name="T5" fmla="*/ 68 h 1353"/>
              <a:gd name="T6" fmla="*/ 1859 w 1859"/>
              <a:gd name="T7" fmla="*/ 1285 h 1353"/>
              <a:gd name="T8" fmla="*/ 1790 w 1859"/>
              <a:gd name="T9" fmla="*/ 1353 h 1353"/>
              <a:gd name="T10" fmla="*/ 69 w 1859"/>
              <a:gd name="T11" fmla="*/ 1353 h 1353"/>
              <a:gd name="T12" fmla="*/ 0 w 1859"/>
              <a:gd name="T13" fmla="*/ 1285 h 1353"/>
              <a:gd name="T14" fmla="*/ 0 w 1859"/>
              <a:gd name="T15" fmla="*/ 68 h 1353"/>
              <a:gd name="T16" fmla="*/ 69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9" y="0"/>
                </a:moveTo>
                <a:lnTo>
                  <a:pt x="1790" y="0"/>
                </a:lnTo>
                <a:cubicBezTo>
                  <a:pt x="1828" y="0"/>
                  <a:pt x="1859" y="31"/>
                  <a:pt x="1859" y="68"/>
                </a:cubicBezTo>
                <a:lnTo>
                  <a:pt x="1859" y="1285"/>
                </a:lnTo>
                <a:cubicBezTo>
                  <a:pt x="1859" y="1322"/>
                  <a:pt x="1828" y="1353"/>
                  <a:pt x="1790" y="1353"/>
                </a:cubicBezTo>
                <a:lnTo>
                  <a:pt x="69" y="1353"/>
                </a:lnTo>
                <a:cubicBezTo>
                  <a:pt x="31" y="1353"/>
                  <a:pt x="0" y="1322"/>
                  <a:pt x="0" y="1285"/>
                </a:cubicBezTo>
                <a:lnTo>
                  <a:pt x="0" y="68"/>
                </a:lnTo>
                <a:cubicBezTo>
                  <a:pt x="0" y="31"/>
                  <a:pt x="31" y="0"/>
                  <a:pt x="69" y="0"/>
                </a:cubicBezTo>
                <a:close/>
              </a:path>
            </a:pathLst>
          </a:custGeom>
          <a:blipFill>
            <a:blip r:embed="rId2"/>
            <a:stretch>
              <a:fillRect/>
            </a:stretch>
          </a:blipFill>
          <a:ln>
            <a:noFill/>
          </a:ln>
        </p:spPr>
        <p:txBody>
          <a:bodyPr vert="horz" wrap="square" lIns="91440" tIns="45720" rIns="91440" bIns="45720" numCol="1" anchor="t" anchorCtr="0" compatLnSpc="1"/>
          <a:lstStyle/>
          <a:p>
            <a:endParaRPr lang="zh-CN" altLang="en-US"/>
          </a:p>
        </p:txBody>
      </p:sp>
      <p:sp>
        <p:nvSpPr>
          <p:cNvPr id="71" name="Freeform 10"/>
          <p:cNvSpPr/>
          <p:nvPr/>
        </p:nvSpPr>
        <p:spPr bwMode="auto">
          <a:xfrm>
            <a:off x="2037691" y="2638709"/>
            <a:ext cx="1323155" cy="964953"/>
          </a:xfrm>
          <a:custGeom>
            <a:avLst/>
            <a:gdLst>
              <a:gd name="T0" fmla="*/ 69 w 1860"/>
              <a:gd name="T1" fmla="*/ 0 h 1354"/>
              <a:gd name="T2" fmla="*/ 1791 w 1860"/>
              <a:gd name="T3" fmla="*/ 0 h 1354"/>
              <a:gd name="T4" fmla="*/ 1860 w 1860"/>
              <a:gd name="T5" fmla="*/ 69 h 1354"/>
              <a:gd name="T6" fmla="*/ 1860 w 1860"/>
              <a:gd name="T7" fmla="*/ 1285 h 1354"/>
              <a:gd name="T8" fmla="*/ 1791 w 1860"/>
              <a:gd name="T9" fmla="*/ 1354 h 1354"/>
              <a:gd name="T10" fmla="*/ 69 w 1860"/>
              <a:gd name="T11" fmla="*/ 1354 h 1354"/>
              <a:gd name="T12" fmla="*/ 0 w 1860"/>
              <a:gd name="T13" fmla="*/ 1285 h 1354"/>
              <a:gd name="T14" fmla="*/ 0 w 1860"/>
              <a:gd name="T15" fmla="*/ 69 h 1354"/>
              <a:gd name="T16" fmla="*/ 69 w 1860"/>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blipFill>
            <a:blip r:embed="rId3"/>
            <a:stretch>
              <a:fillRect/>
            </a:stretch>
          </a:blipFill>
          <a:ln>
            <a:noFill/>
          </a:ln>
        </p:spPr>
        <p:txBody>
          <a:bodyPr vert="horz" wrap="square" lIns="91440" tIns="45720" rIns="91440" bIns="45720" numCol="1" anchor="t" anchorCtr="0" compatLnSpc="1"/>
          <a:lstStyle/>
          <a:p>
            <a:endParaRPr lang="zh-CN" altLang="en-US"/>
          </a:p>
        </p:txBody>
      </p:sp>
      <p:sp>
        <p:nvSpPr>
          <p:cNvPr id="72" name="Freeform 12"/>
          <p:cNvSpPr/>
          <p:nvPr/>
        </p:nvSpPr>
        <p:spPr bwMode="auto">
          <a:xfrm>
            <a:off x="2037691" y="4787924"/>
            <a:ext cx="1323155" cy="964953"/>
          </a:xfrm>
          <a:custGeom>
            <a:avLst/>
            <a:gdLst>
              <a:gd name="T0" fmla="*/ 69 w 1860"/>
              <a:gd name="T1" fmla="*/ 0 h 1354"/>
              <a:gd name="T2" fmla="*/ 1791 w 1860"/>
              <a:gd name="T3" fmla="*/ 0 h 1354"/>
              <a:gd name="T4" fmla="*/ 1860 w 1860"/>
              <a:gd name="T5" fmla="*/ 69 h 1354"/>
              <a:gd name="T6" fmla="*/ 1860 w 1860"/>
              <a:gd name="T7" fmla="*/ 1285 h 1354"/>
              <a:gd name="T8" fmla="*/ 1791 w 1860"/>
              <a:gd name="T9" fmla="*/ 1354 h 1354"/>
              <a:gd name="T10" fmla="*/ 69 w 1860"/>
              <a:gd name="T11" fmla="*/ 1354 h 1354"/>
              <a:gd name="T12" fmla="*/ 0 w 1860"/>
              <a:gd name="T13" fmla="*/ 1285 h 1354"/>
              <a:gd name="T14" fmla="*/ 0 w 1860"/>
              <a:gd name="T15" fmla="*/ 69 h 1354"/>
              <a:gd name="T16" fmla="*/ 69 w 1860"/>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blipFill>
            <a:blip r:embed="rId4"/>
            <a:stretch>
              <a:fillRect/>
            </a:stretch>
          </a:blipFill>
          <a:ln>
            <a:noFill/>
          </a:ln>
        </p:spPr>
        <p:txBody>
          <a:bodyPr vert="horz" wrap="square" lIns="91440" tIns="45720" rIns="91440" bIns="45720" numCol="1" anchor="t" anchorCtr="0" compatLnSpc="1"/>
          <a:lstStyle/>
          <a:p>
            <a:endParaRPr lang="zh-CN" altLang="en-US"/>
          </a:p>
        </p:txBody>
      </p:sp>
      <p:sp>
        <p:nvSpPr>
          <p:cNvPr id="73" name="Freeform 13"/>
          <p:cNvSpPr/>
          <p:nvPr/>
        </p:nvSpPr>
        <p:spPr bwMode="auto">
          <a:xfrm>
            <a:off x="3444184" y="1556792"/>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blipFill>
            <a:blip r:embed="rId5"/>
            <a:stretch>
              <a:fillRect/>
            </a:stretch>
          </a:blipFill>
          <a:ln>
            <a:noFill/>
          </a:ln>
        </p:spPr>
        <p:txBody>
          <a:bodyPr vert="horz" wrap="square" lIns="91440" tIns="45720" rIns="91440" bIns="45720" numCol="1" anchor="t" anchorCtr="0" compatLnSpc="1"/>
          <a:lstStyle/>
          <a:p>
            <a:endParaRPr lang="zh-CN" altLang="en-US"/>
          </a:p>
        </p:txBody>
      </p:sp>
      <p:sp>
        <p:nvSpPr>
          <p:cNvPr id="74" name="Freeform 15"/>
          <p:cNvSpPr/>
          <p:nvPr/>
        </p:nvSpPr>
        <p:spPr bwMode="auto">
          <a:xfrm>
            <a:off x="3444184" y="3707469"/>
            <a:ext cx="1323155" cy="963492"/>
          </a:xfrm>
          <a:custGeom>
            <a:avLst/>
            <a:gdLst>
              <a:gd name="T0" fmla="*/ 68 w 1859"/>
              <a:gd name="T1" fmla="*/ 0 h 1353"/>
              <a:gd name="T2" fmla="*/ 1790 w 1859"/>
              <a:gd name="T3" fmla="*/ 0 h 1353"/>
              <a:gd name="T4" fmla="*/ 1859 w 1859"/>
              <a:gd name="T5" fmla="*/ 68 h 1353"/>
              <a:gd name="T6" fmla="*/ 1859 w 1859"/>
              <a:gd name="T7" fmla="*/ 1285 h 1353"/>
              <a:gd name="T8" fmla="*/ 1790 w 1859"/>
              <a:gd name="T9" fmla="*/ 1353 h 1353"/>
              <a:gd name="T10" fmla="*/ 68 w 1859"/>
              <a:gd name="T11" fmla="*/ 1353 h 1353"/>
              <a:gd name="T12" fmla="*/ 0 w 1859"/>
              <a:gd name="T13" fmla="*/ 1285 h 1353"/>
              <a:gd name="T14" fmla="*/ 0 w 1859"/>
              <a:gd name="T15" fmla="*/ 68 h 1353"/>
              <a:gd name="T16" fmla="*/ 68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8" y="0"/>
                </a:moveTo>
                <a:lnTo>
                  <a:pt x="1790" y="0"/>
                </a:lnTo>
                <a:cubicBezTo>
                  <a:pt x="1828" y="0"/>
                  <a:pt x="1859" y="31"/>
                  <a:pt x="1859" y="68"/>
                </a:cubicBezTo>
                <a:lnTo>
                  <a:pt x="1859" y="1285"/>
                </a:lnTo>
                <a:cubicBezTo>
                  <a:pt x="1859" y="1322"/>
                  <a:pt x="1828" y="1353"/>
                  <a:pt x="1790" y="1353"/>
                </a:cubicBezTo>
                <a:lnTo>
                  <a:pt x="68" y="1353"/>
                </a:lnTo>
                <a:cubicBezTo>
                  <a:pt x="31" y="1353"/>
                  <a:pt x="0" y="1322"/>
                  <a:pt x="0" y="1285"/>
                </a:cubicBezTo>
                <a:lnTo>
                  <a:pt x="0" y="68"/>
                </a:lnTo>
                <a:cubicBezTo>
                  <a:pt x="0" y="31"/>
                  <a:pt x="31" y="0"/>
                  <a:pt x="68" y="0"/>
                </a:cubicBezTo>
                <a:close/>
              </a:path>
            </a:pathLst>
          </a:custGeom>
          <a:blipFill>
            <a:blip r:embed="rId6"/>
            <a:stretch>
              <a:fillRect/>
            </a:stretch>
          </a:blipFill>
          <a:ln>
            <a:noFill/>
          </a:ln>
        </p:spPr>
        <p:txBody>
          <a:bodyPr vert="horz" wrap="square" lIns="91440" tIns="45720" rIns="91440" bIns="45720" numCol="1" anchor="t" anchorCtr="0" compatLnSpc="1"/>
          <a:lstStyle/>
          <a:p>
            <a:endParaRPr lang="zh-CN" altLang="en-US"/>
          </a:p>
        </p:txBody>
      </p:sp>
      <p:sp>
        <p:nvSpPr>
          <p:cNvPr id="75" name="Freeform 18"/>
          <p:cNvSpPr/>
          <p:nvPr/>
        </p:nvSpPr>
        <p:spPr bwMode="auto">
          <a:xfrm>
            <a:off x="4857987" y="2638709"/>
            <a:ext cx="1321694"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a:blip r:embed="rId7"/>
            <a:stretch>
              <a:fillRect/>
            </a:stretch>
          </a:blipFill>
          <a:ln>
            <a:noFill/>
          </a:ln>
        </p:spPr>
        <p:txBody>
          <a:bodyPr vert="horz" wrap="square" lIns="91440" tIns="45720" rIns="91440" bIns="45720" numCol="1" anchor="t" anchorCtr="0" compatLnSpc="1"/>
          <a:lstStyle/>
          <a:p>
            <a:endParaRPr lang="zh-CN" altLang="en-US"/>
          </a:p>
        </p:txBody>
      </p:sp>
      <p:sp>
        <p:nvSpPr>
          <p:cNvPr id="76" name="Freeform 20"/>
          <p:cNvSpPr/>
          <p:nvPr/>
        </p:nvSpPr>
        <p:spPr bwMode="auto">
          <a:xfrm>
            <a:off x="4857987" y="4787924"/>
            <a:ext cx="1321694"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a:blip r:embed="rId8"/>
            <a:stretch>
              <a:fillRect/>
            </a:stretch>
          </a:blipFill>
          <a:ln>
            <a:noFill/>
          </a:ln>
        </p:spPr>
        <p:txBody>
          <a:bodyPr vert="horz" wrap="square" lIns="91440" tIns="45720" rIns="91440" bIns="45720" numCol="1" anchor="t" anchorCtr="0" compatLnSpc="1"/>
          <a:lstStyle/>
          <a:p>
            <a:endParaRPr lang="zh-CN" altLang="en-US"/>
          </a:p>
        </p:txBody>
      </p:sp>
      <p:sp>
        <p:nvSpPr>
          <p:cNvPr id="77" name="Freeform 21"/>
          <p:cNvSpPr/>
          <p:nvPr/>
        </p:nvSpPr>
        <p:spPr bwMode="auto">
          <a:xfrm>
            <a:off x="6267404" y="1556792"/>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blipFill>
            <a:blip r:embed="rId9"/>
            <a:stretch>
              <a:fillRect/>
            </a:stretch>
          </a:blipFill>
          <a:ln>
            <a:noFill/>
          </a:ln>
        </p:spPr>
        <p:txBody>
          <a:bodyPr vert="horz" wrap="square" lIns="91440" tIns="45720" rIns="91440" bIns="45720" numCol="1" anchor="t" anchorCtr="0" compatLnSpc="1"/>
          <a:lstStyle/>
          <a:p>
            <a:endParaRPr lang="zh-CN" altLang="en-US"/>
          </a:p>
        </p:txBody>
      </p:sp>
      <p:sp>
        <p:nvSpPr>
          <p:cNvPr id="78" name="Freeform 23"/>
          <p:cNvSpPr/>
          <p:nvPr/>
        </p:nvSpPr>
        <p:spPr bwMode="auto">
          <a:xfrm>
            <a:off x="6267404" y="3707469"/>
            <a:ext cx="1323155" cy="963492"/>
          </a:xfrm>
          <a:custGeom>
            <a:avLst/>
            <a:gdLst>
              <a:gd name="T0" fmla="*/ 68 w 1859"/>
              <a:gd name="T1" fmla="*/ 0 h 1353"/>
              <a:gd name="T2" fmla="*/ 1790 w 1859"/>
              <a:gd name="T3" fmla="*/ 0 h 1353"/>
              <a:gd name="T4" fmla="*/ 1859 w 1859"/>
              <a:gd name="T5" fmla="*/ 68 h 1353"/>
              <a:gd name="T6" fmla="*/ 1859 w 1859"/>
              <a:gd name="T7" fmla="*/ 1285 h 1353"/>
              <a:gd name="T8" fmla="*/ 1790 w 1859"/>
              <a:gd name="T9" fmla="*/ 1353 h 1353"/>
              <a:gd name="T10" fmla="*/ 68 w 1859"/>
              <a:gd name="T11" fmla="*/ 1353 h 1353"/>
              <a:gd name="T12" fmla="*/ 0 w 1859"/>
              <a:gd name="T13" fmla="*/ 1285 h 1353"/>
              <a:gd name="T14" fmla="*/ 0 w 1859"/>
              <a:gd name="T15" fmla="*/ 68 h 1353"/>
              <a:gd name="T16" fmla="*/ 68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8" y="0"/>
                </a:moveTo>
                <a:lnTo>
                  <a:pt x="1790" y="0"/>
                </a:lnTo>
                <a:cubicBezTo>
                  <a:pt x="1828" y="0"/>
                  <a:pt x="1859" y="31"/>
                  <a:pt x="1859" y="68"/>
                </a:cubicBezTo>
                <a:lnTo>
                  <a:pt x="1859" y="1285"/>
                </a:lnTo>
                <a:cubicBezTo>
                  <a:pt x="1859" y="1322"/>
                  <a:pt x="1828" y="1353"/>
                  <a:pt x="1790" y="1353"/>
                </a:cubicBezTo>
                <a:lnTo>
                  <a:pt x="68" y="1353"/>
                </a:lnTo>
                <a:cubicBezTo>
                  <a:pt x="31" y="1353"/>
                  <a:pt x="0" y="1322"/>
                  <a:pt x="0" y="1285"/>
                </a:cubicBezTo>
                <a:lnTo>
                  <a:pt x="0" y="68"/>
                </a:lnTo>
                <a:cubicBezTo>
                  <a:pt x="0" y="31"/>
                  <a:pt x="31" y="0"/>
                  <a:pt x="68" y="0"/>
                </a:cubicBezTo>
                <a:close/>
              </a:path>
            </a:pathLst>
          </a:custGeom>
          <a:blipFill>
            <a:blip r:embed="rId10"/>
            <a:stretch>
              <a:fillRect/>
            </a:stretch>
          </a:blipFill>
          <a:ln>
            <a:noFill/>
          </a:ln>
        </p:spPr>
        <p:txBody>
          <a:bodyPr vert="horz" wrap="square" lIns="91440" tIns="45720" rIns="91440" bIns="45720" numCol="1" anchor="t" anchorCtr="0" compatLnSpc="1"/>
          <a:lstStyle/>
          <a:p>
            <a:endParaRPr lang="zh-CN" altLang="en-US"/>
          </a:p>
        </p:txBody>
      </p:sp>
      <p:sp>
        <p:nvSpPr>
          <p:cNvPr id="79" name="矩形 78"/>
          <p:cNvSpPr/>
          <p:nvPr/>
        </p:nvSpPr>
        <p:spPr>
          <a:xfrm>
            <a:off x="7730108" y="1460700"/>
            <a:ext cx="3984897" cy="4493538"/>
          </a:xfrm>
          <a:prstGeom prst="rect">
            <a:avLst/>
          </a:prstGeom>
          <a:noFill/>
        </p:spPr>
        <p:txBody>
          <a:bodyPr wrap="square" rtlCol="0">
            <a:spAutoFit/>
          </a:bodyPr>
          <a:lstStyle/>
          <a:p>
            <a:pPr algn="just"/>
            <a:r>
              <a:rPr lang="zh-CN" altLang="en-US" sz="2200" dirty="0">
                <a:solidFill>
                  <a:schemeClr val="accent1"/>
                </a:solidFill>
                <a:latin typeface="+mn-ea"/>
                <a:ea typeface="+mn-ea"/>
              </a:rPr>
              <a:t>可置放于办公室、教学楼、学生宿舍楼、阅览室、图书馆、网吧、电影院、影城、大型连锁商店、员工食堂、酒店大厅、客房、银行、医院、酒店、写字楼、快餐店、地铁站、汽车站、火车站、机场、品牌形象店、美容、美发中心、商场、购物中心、超市、汽车销售中心、售楼中心、餐饮店、步行街、娱乐场所、招聘市场、证卷交易所、政府形象外事窗口等等公共场所。</a:t>
            </a:r>
            <a:endParaRPr lang="zh-CN" altLang="en-US" sz="2200" dirty="0">
              <a:solidFill>
                <a:schemeClr val="accent1"/>
              </a:solidFill>
              <a:latin typeface="+mn-ea"/>
              <a:ea typeface="+mn-ea"/>
            </a:endParaRPr>
          </a:p>
        </p:txBody>
      </p:sp>
      <p:grpSp>
        <p:nvGrpSpPr>
          <p:cNvPr id="80" name="组合 79"/>
          <p:cNvGrpSpPr/>
          <p:nvPr/>
        </p:nvGrpSpPr>
        <p:grpSpPr>
          <a:xfrm>
            <a:off x="2037691" y="1556792"/>
            <a:ext cx="1323155" cy="964953"/>
            <a:chOff x="2037691" y="1556792"/>
            <a:chExt cx="1323155" cy="964953"/>
          </a:xfrm>
        </p:grpSpPr>
        <p:sp>
          <p:nvSpPr>
            <p:cNvPr id="81" name="Freeform 9"/>
            <p:cNvSpPr/>
            <p:nvPr/>
          </p:nvSpPr>
          <p:spPr bwMode="auto">
            <a:xfrm>
              <a:off x="2037691" y="1556792"/>
              <a:ext cx="1323155" cy="964953"/>
            </a:xfrm>
            <a:custGeom>
              <a:avLst/>
              <a:gdLst>
                <a:gd name="T0" fmla="*/ 69 w 1860"/>
                <a:gd name="T1" fmla="*/ 0 h 1354"/>
                <a:gd name="T2" fmla="*/ 1791 w 1860"/>
                <a:gd name="T3" fmla="*/ 0 h 1354"/>
                <a:gd name="T4" fmla="*/ 1860 w 1860"/>
                <a:gd name="T5" fmla="*/ 69 h 1354"/>
                <a:gd name="T6" fmla="*/ 1860 w 1860"/>
                <a:gd name="T7" fmla="*/ 1285 h 1354"/>
                <a:gd name="T8" fmla="*/ 1791 w 1860"/>
                <a:gd name="T9" fmla="*/ 1354 h 1354"/>
                <a:gd name="T10" fmla="*/ 69 w 1860"/>
                <a:gd name="T11" fmla="*/ 1354 h 1354"/>
                <a:gd name="T12" fmla="*/ 0 w 1860"/>
                <a:gd name="T13" fmla="*/ 1285 h 1354"/>
                <a:gd name="T14" fmla="*/ 0 w 1860"/>
                <a:gd name="T15" fmla="*/ 69 h 1354"/>
                <a:gd name="T16" fmla="*/ 69 w 1860"/>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2" name="TextBox 29"/>
            <p:cNvSpPr txBox="1"/>
            <p:nvPr/>
          </p:nvSpPr>
          <p:spPr>
            <a:xfrm>
              <a:off x="2162133" y="1854602"/>
              <a:ext cx="1107996" cy="461665"/>
            </a:xfrm>
            <a:prstGeom prst="rect">
              <a:avLst/>
            </a:prstGeom>
            <a:noFill/>
          </p:spPr>
          <p:txBody>
            <a:bodyPr wrap="none" rtlCol="0">
              <a:spAutoFit/>
            </a:bodyPr>
            <a:lstStyle/>
            <a:p>
              <a:r>
                <a:rPr lang="zh-CN" altLang="en-US" sz="2400" dirty="0">
                  <a:solidFill>
                    <a:schemeClr val="accent2"/>
                  </a:solidFill>
                  <a:latin typeface="+mj-ea"/>
                  <a:ea typeface="+mj-ea"/>
                </a:rPr>
                <a:t>教学楼</a:t>
              </a:r>
              <a:endParaRPr lang="zh-CN" altLang="en-US" sz="2400" dirty="0">
                <a:solidFill>
                  <a:schemeClr val="accent2"/>
                </a:solidFill>
                <a:latin typeface="+mj-ea"/>
                <a:ea typeface="+mj-ea"/>
              </a:endParaRPr>
            </a:p>
          </p:txBody>
        </p:sp>
      </p:grpSp>
      <p:grpSp>
        <p:nvGrpSpPr>
          <p:cNvPr id="83" name="组合 82"/>
          <p:cNvGrpSpPr/>
          <p:nvPr/>
        </p:nvGrpSpPr>
        <p:grpSpPr>
          <a:xfrm>
            <a:off x="4857987" y="1556792"/>
            <a:ext cx="1321694" cy="964953"/>
            <a:chOff x="4857987" y="1556792"/>
            <a:chExt cx="1321694" cy="964953"/>
          </a:xfrm>
        </p:grpSpPr>
        <p:sp>
          <p:nvSpPr>
            <p:cNvPr id="84" name="Freeform 17"/>
            <p:cNvSpPr/>
            <p:nvPr/>
          </p:nvSpPr>
          <p:spPr bwMode="auto">
            <a:xfrm>
              <a:off x="4857987" y="1556792"/>
              <a:ext cx="1321694"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85" name="TextBox 31"/>
            <p:cNvSpPr txBox="1"/>
            <p:nvPr/>
          </p:nvSpPr>
          <p:spPr>
            <a:xfrm>
              <a:off x="5118724" y="1854602"/>
              <a:ext cx="800219" cy="461665"/>
            </a:xfrm>
            <a:prstGeom prst="rect">
              <a:avLst/>
            </a:prstGeom>
            <a:noFill/>
          </p:spPr>
          <p:txBody>
            <a:bodyPr wrap="none" rtlCol="0">
              <a:spAutoFit/>
            </a:bodyPr>
            <a:lstStyle/>
            <a:p>
              <a:r>
                <a:rPr lang="zh-CN" altLang="en-US" sz="2400" dirty="0">
                  <a:solidFill>
                    <a:schemeClr val="accent2"/>
                  </a:solidFill>
                  <a:latin typeface="+mj-ea"/>
                  <a:ea typeface="+mj-ea"/>
                </a:rPr>
                <a:t>医院</a:t>
              </a:r>
              <a:endParaRPr lang="zh-CN" altLang="en-US" sz="2400" dirty="0">
                <a:solidFill>
                  <a:schemeClr val="accent2"/>
                </a:solidFill>
                <a:latin typeface="+mj-ea"/>
                <a:ea typeface="+mj-ea"/>
              </a:endParaRPr>
            </a:p>
          </p:txBody>
        </p:sp>
      </p:grpSp>
      <p:grpSp>
        <p:nvGrpSpPr>
          <p:cNvPr id="86" name="组合 85"/>
          <p:cNvGrpSpPr/>
          <p:nvPr/>
        </p:nvGrpSpPr>
        <p:grpSpPr>
          <a:xfrm>
            <a:off x="623889" y="2638709"/>
            <a:ext cx="1323155" cy="964953"/>
            <a:chOff x="623889" y="2638709"/>
            <a:chExt cx="1323155" cy="964953"/>
          </a:xfrm>
        </p:grpSpPr>
        <p:sp>
          <p:nvSpPr>
            <p:cNvPr id="87" name="Freeform 6"/>
            <p:cNvSpPr/>
            <p:nvPr/>
          </p:nvSpPr>
          <p:spPr bwMode="auto">
            <a:xfrm>
              <a:off x="623889" y="2638709"/>
              <a:ext cx="1323155"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88" name="TextBox 32"/>
            <p:cNvSpPr txBox="1"/>
            <p:nvPr/>
          </p:nvSpPr>
          <p:spPr>
            <a:xfrm>
              <a:off x="885356" y="2919128"/>
              <a:ext cx="800219" cy="461665"/>
            </a:xfrm>
            <a:prstGeom prst="rect">
              <a:avLst/>
            </a:prstGeom>
            <a:noFill/>
          </p:spPr>
          <p:txBody>
            <a:bodyPr wrap="none" rtlCol="0">
              <a:spAutoFit/>
            </a:bodyPr>
            <a:lstStyle/>
            <a:p>
              <a:r>
                <a:rPr lang="zh-CN" altLang="en-US" sz="2400" dirty="0">
                  <a:solidFill>
                    <a:schemeClr val="accent2"/>
                  </a:solidFill>
                  <a:latin typeface="+mj-ea"/>
                  <a:ea typeface="+mj-ea"/>
                </a:rPr>
                <a:t>酒店</a:t>
              </a:r>
              <a:endParaRPr lang="zh-CN" altLang="en-US" sz="2400" dirty="0">
                <a:solidFill>
                  <a:schemeClr val="accent2"/>
                </a:solidFill>
                <a:latin typeface="+mj-ea"/>
                <a:ea typeface="+mj-ea"/>
              </a:endParaRPr>
            </a:p>
          </p:txBody>
        </p:sp>
      </p:grpSp>
      <p:grpSp>
        <p:nvGrpSpPr>
          <p:cNvPr id="89" name="组合 88"/>
          <p:cNvGrpSpPr/>
          <p:nvPr/>
        </p:nvGrpSpPr>
        <p:grpSpPr>
          <a:xfrm>
            <a:off x="3444184" y="2638709"/>
            <a:ext cx="1323155" cy="964953"/>
            <a:chOff x="3444184" y="2638709"/>
            <a:chExt cx="1323155" cy="964953"/>
          </a:xfrm>
        </p:grpSpPr>
        <p:sp>
          <p:nvSpPr>
            <p:cNvPr id="90" name="Freeform 14"/>
            <p:cNvSpPr/>
            <p:nvPr/>
          </p:nvSpPr>
          <p:spPr bwMode="auto">
            <a:xfrm>
              <a:off x="3444184" y="2638709"/>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1" name="TextBox 33"/>
            <p:cNvSpPr txBox="1"/>
            <p:nvPr/>
          </p:nvSpPr>
          <p:spPr>
            <a:xfrm>
              <a:off x="3683147" y="2919128"/>
              <a:ext cx="800219" cy="461665"/>
            </a:xfrm>
            <a:prstGeom prst="rect">
              <a:avLst/>
            </a:prstGeom>
            <a:noFill/>
          </p:spPr>
          <p:txBody>
            <a:bodyPr wrap="none" rtlCol="0">
              <a:spAutoFit/>
            </a:bodyPr>
            <a:lstStyle/>
            <a:p>
              <a:r>
                <a:rPr lang="zh-CN" altLang="en-US" sz="2400" dirty="0">
                  <a:solidFill>
                    <a:schemeClr val="accent2"/>
                  </a:solidFill>
                  <a:latin typeface="+mj-ea"/>
                  <a:ea typeface="+mj-ea"/>
                </a:rPr>
                <a:t>机场</a:t>
              </a:r>
              <a:endParaRPr lang="zh-CN" altLang="en-US" sz="2400" dirty="0">
                <a:solidFill>
                  <a:schemeClr val="accent2"/>
                </a:solidFill>
                <a:latin typeface="+mj-ea"/>
                <a:ea typeface="+mj-ea"/>
              </a:endParaRPr>
            </a:p>
          </p:txBody>
        </p:sp>
      </p:grpSp>
      <p:grpSp>
        <p:nvGrpSpPr>
          <p:cNvPr id="92" name="组合 91"/>
          <p:cNvGrpSpPr/>
          <p:nvPr/>
        </p:nvGrpSpPr>
        <p:grpSpPr>
          <a:xfrm>
            <a:off x="6267404" y="2638709"/>
            <a:ext cx="1323155" cy="964953"/>
            <a:chOff x="6267404" y="2638709"/>
            <a:chExt cx="1323155" cy="964953"/>
          </a:xfrm>
          <a:solidFill>
            <a:schemeClr val="accent1"/>
          </a:solidFill>
        </p:grpSpPr>
        <p:sp>
          <p:nvSpPr>
            <p:cNvPr id="93" name="Freeform 22"/>
            <p:cNvSpPr/>
            <p:nvPr/>
          </p:nvSpPr>
          <p:spPr bwMode="auto">
            <a:xfrm>
              <a:off x="6267404" y="2638709"/>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grpFill/>
            <a:ln>
              <a:noFill/>
            </a:ln>
          </p:spPr>
          <p:txBody>
            <a:bodyPr vert="horz" wrap="square" lIns="91440" tIns="45720" rIns="91440" bIns="45720" numCol="1" anchor="t" anchorCtr="0" compatLnSpc="1"/>
            <a:lstStyle/>
            <a:p>
              <a:endParaRPr lang="zh-CN" altLang="en-US"/>
            </a:p>
          </p:txBody>
        </p:sp>
        <p:sp>
          <p:nvSpPr>
            <p:cNvPr id="94" name="TextBox 34"/>
            <p:cNvSpPr txBox="1"/>
            <p:nvPr/>
          </p:nvSpPr>
          <p:spPr>
            <a:xfrm>
              <a:off x="6374983" y="2919128"/>
              <a:ext cx="1107996" cy="461665"/>
            </a:xfrm>
            <a:prstGeom prst="rect">
              <a:avLst/>
            </a:prstGeom>
            <a:grpFill/>
          </p:spPr>
          <p:txBody>
            <a:bodyPr wrap="none" rtlCol="0">
              <a:spAutoFit/>
            </a:bodyPr>
            <a:lstStyle/>
            <a:p>
              <a:r>
                <a:rPr lang="zh-CN" altLang="en-US" sz="2400" dirty="0">
                  <a:solidFill>
                    <a:schemeClr val="accent2"/>
                  </a:solidFill>
                  <a:latin typeface="+mj-ea"/>
                  <a:ea typeface="+mj-ea"/>
                </a:rPr>
                <a:t>火车站</a:t>
              </a:r>
              <a:endParaRPr lang="zh-CN" altLang="en-US" sz="2400" dirty="0">
                <a:solidFill>
                  <a:schemeClr val="accent2"/>
                </a:solidFill>
                <a:latin typeface="+mj-ea"/>
                <a:ea typeface="+mj-ea"/>
              </a:endParaRPr>
            </a:p>
          </p:txBody>
        </p:sp>
      </p:grpSp>
      <p:grpSp>
        <p:nvGrpSpPr>
          <p:cNvPr id="95" name="组合 94"/>
          <p:cNvGrpSpPr/>
          <p:nvPr/>
        </p:nvGrpSpPr>
        <p:grpSpPr>
          <a:xfrm>
            <a:off x="2037691" y="3707469"/>
            <a:ext cx="1323155" cy="963492"/>
            <a:chOff x="2037691" y="3707469"/>
            <a:chExt cx="1323155" cy="963492"/>
          </a:xfrm>
          <a:solidFill>
            <a:schemeClr val="accent1"/>
          </a:solidFill>
        </p:grpSpPr>
        <p:sp>
          <p:nvSpPr>
            <p:cNvPr id="96" name="Freeform 11"/>
            <p:cNvSpPr/>
            <p:nvPr/>
          </p:nvSpPr>
          <p:spPr bwMode="auto">
            <a:xfrm>
              <a:off x="2037691" y="3707469"/>
              <a:ext cx="1323155" cy="963492"/>
            </a:xfrm>
            <a:custGeom>
              <a:avLst/>
              <a:gdLst>
                <a:gd name="T0" fmla="*/ 69 w 1860"/>
                <a:gd name="T1" fmla="*/ 0 h 1353"/>
                <a:gd name="T2" fmla="*/ 1791 w 1860"/>
                <a:gd name="T3" fmla="*/ 0 h 1353"/>
                <a:gd name="T4" fmla="*/ 1860 w 1860"/>
                <a:gd name="T5" fmla="*/ 68 h 1353"/>
                <a:gd name="T6" fmla="*/ 1860 w 1860"/>
                <a:gd name="T7" fmla="*/ 1285 h 1353"/>
                <a:gd name="T8" fmla="*/ 1791 w 1860"/>
                <a:gd name="T9" fmla="*/ 1353 h 1353"/>
                <a:gd name="T10" fmla="*/ 69 w 1860"/>
                <a:gd name="T11" fmla="*/ 1353 h 1353"/>
                <a:gd name="T12" fmla="*/ 0 w 1860"/>
                <a:gd name="T13" fmla="*/ 1285 h 1353"/>
                <a:gd name="T14" fmla="*/ 0 w 1860"/>
                <a:gd name="T15" fmla="*/ 68 h 1353"/>
                <a:gd name="T16" fmla="*/ 69 w 1860"/>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3">
                  <a:moveTo>
                    <a:pt x="69" y="0"/>
                  </a:moveTo>
                  <a:lnTo>
                    <a:pt x="1791" y="0"/>
                  </a:lnTo>
                  <a:cubicBezTo>
                    <a:pt x="1829" y="0"/>
                    <a:pt x="1860" y="31"/>
                    <a:pt x="1860" y="68"/>
                  </a:cubicBezTo>
                  <a:lnTo>
                    <a:pt x="1860" y="1285"/>
                  </a:lnTo>
                  <a:cubicBezTo>
                    <a:pt x="1860" y="1322"/>
                    <a:pt x="1829" y="1353"/>
                    <a:pt x="1791" y="1353"/>
                  </a:cubicBezTo>
                  <a:lnTo>
                    <a:pt x="69" y="1353"/>
                  </a:lnTo>
                  <a:cubicBezTo>
                    <a:pt x="31" y="1353"/>
                    <a:pt x="0" y="1322"/>
                    <a:pt x="0" y="1285"/>
                  </a:cubicBezTo>
                  <a:lnTo>
                    <a:pt x="0" y="68"/>
                  </a:lnTo>
                  <a:cubicBezTo>
                    <a:pt x="0" y="31"/>
                    <a:pt x="31" y="0"/>
                    <a:pt x="69" y="0"/>
                  </a:cubicBezTo>
                  <a:close/>
                </a:path>
              </a:pathLst>
            </a:custGeom>
            <a:grpFill/>
            <a:ln>
              <a:noFill/>
            </a:ln>
          </p:spPr>
          <p:txBody>
            <a:bodyPr vert="horz" wrap="square" lIns="91440" tIns="45720" rIns="91440" bIns="45720" numCol="1" anchor="t" anchorCtr="0" compatLnSpc="1"/>
            <a:lstStyle/>
            <a:p>
              <a:endParaRPr lang="zh-CN" altLang="en-US"/>
            </a:p>
          </p:txBody>
        </p:sp>
        <p:sp>
          <p:nvSpPr>
            <p:cNvPr id="97" name="TextBox 35"/>
            <p:cNvSpPr txBox="1"/>
            <p:nvPr/>
          </p:nvSpPr>
          <p:spPr>
            <a:xfrm>
              <a:off x="2162133" y="3970005"/>
              <a:ext cx="1107996" cy="461665"/>
            </a:xfrm>
            <a:prstGeom prst="rect">
              <a:avLst/>
            </a:prstGeom>
            <a:grpFill/>
          </p:spPr>
          <p:txBody>
            <a:bodyPr wrap="none" rtlCol="0">
              <a:spAutoFit/>
            </a:bodyPr>
            <a:lstStyle/>
            <a:p>
              <a:r>
                <a:rPr lang="zh-CN" altLang="en-US" sz="2400" dirty="0">
                  <a:solidFill>
                    <a:schemeClr val="accent2"/>
                  </a:solidFill>
                  <a:latin typeface="+mj-ea"/>
                  <a:ea typeface="+mj-ea"/>
                </a:rPr>
                <a:t>图书馆</a:t>
              </a:r>
              <a:endParaRPr lang="zh-CN" altLang="en-US" sz="2400" dirty="0">
                <a:solidFill>
                  <a:schemeClr val="accent2"/>
                </a:solidFill>
                <a:latin typeface="+mj-ea"/>
                <a:ea typeface="+mj-ea"/>
              </a:endParaRPr>
            </a:p>
          </p:txBody>
        </p:sp>
      </p:grpSp>
      <p:grpSp>
        <p:nvGrpSpPr>
          <p:cNvPr id="98" name="组合 97"/>
          <p:cNvGrpSpPr/>
          <p:nvPr/>
        </p:nvGrpSpPr>
        <p:grpSpPr>
          <a:xfrm>
            <a:off x="4857987" y="3707469"/>
            <a:ext cx="1321694" cy="963492"/>
            <a:chOff x="4857987" y="3707469"/>
            <a:chExt cx="1321694" cy="963492"/>
          </a:xfrm>
        </p:grpSpPr>
        <p:sp>
          <p:nvSpPr>
            <p:cNvPr id="99" name="Freeform 19"/>
            <p:cNvSpPr/>
            <p:nvPr/>
          </p:nvSpPr>
          <p:spPr bwMode="auto">
            <a:xfrm>
              <a:off x="4857987" y="3707469"/>
              <a:ext cx="1321694" cy="963492"/>
            </a:xfrm>
            <a:custGeom>
              <a:avLst/>
              <a:gdLst>
                <a:gd name="T0" fmla="*/ 69 w 1859"/>
                <a:gd name="T1" fmla="*/ 0 h 1353"/>
                <a:gd name="T2" fmla="*/ 1790 w 1859"/>
                <a:gd name="T3" fmla="*/ 0 h 1353"/>
                <a:gd name="T4" fmla="*/ 1859 w 1859"/>
                <a:gd name="T5" fmla="*/ 68 h 1353"/>
                <a:gd name="T6" fmla="*/ 1859 w 1859"/>
                <a:gd name="T7" fmla="*/ 1285 h 1353"/>
                <a:gd name="T8" fmla="*/ 1790 w 1859"/>
                <a:gd name="T9" fmla="*/ 1353 h 1353"/>
                <a:gd name="T10" fmla="*/ 69 w 1859"/>
                <a:gd name="T11" fmla="*/ 1353 h 1353"/>
                <a:gd name="T12" fmla="*/ 0 w 1859"/>
                <a:gd name="T13" fmla="*/ 1285 h 1353"/>
                <a:gd name="T14" fmla="*/ 0 w 1859"/>
                <a:gd name="T15" fmla="*/ 68 h 1353"/>
                <a:gd name="T16" fmla="*/ 69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9" y="0"/>
                  </a:moveTo>
                  <a:lnTo>
                    <a:pt x="1790" y="0"/>
                  </a:lnTo>
                  <a:cubicBezTo>
                    <a:pt x="1828" y="0"/>
                    <a:pt x="1859" y="31"/>
                    <a:pt x="1859" y="68"/>
                  </a:cubicBezTo>
                  <a:lnTo>
                    <a:pt x="1859" y="1285"/>
                  </a:lnTo>
                  <a:cubicBezTo>
                    <a:pt x="1859" y="1322"/>
                    <a:pt x="1828" y="1353"/>
                    <a:pt x="1790" y="1353"/>
                  </a:cubicBezTo>
                  <a:lnTo>
                    <a:pt x="69" y="1353"/>
                  </a:lnTo>
                  <a:cubicBezTo>
                    <a:pt x="31" y="1353"/>
                    <a:pt x="0" y="1322"/>
                    <a:pt x="0" y="1285"/>
                  </a:cubicBezTo>
                  <a:lnTo>
                    <a:pt x="0" y="68"/>
                  </a:lnTo>
                  <a:cubicBezTo>
                    <a:pt x="0" y="31"/>
                    <a:pt x="31" y="0"/>
                    <a:pt x="69"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0" name="TextBox 37"/>
            <p:cNvSpPr txBox="1"/>
            <p:nvPr/>
          </p:nvSpPr>
          <p:spPr>
            <a:xfrm>
              <a:off x="4959924" y="3970005"/>
              <a:ext cx="1107996" cy="461665"/>
            </a:xfrm>
            <a:prstGeom prst="rect">
              <a:avLst/>
            </a:prstGeom>
            <a:noFill/>
          </p:spPr>
          <p:txBody>
            <a:bodyPr wrap="none" rtlCol="0">
              <a:spAutoFit/>
            </a:bodyPr>
            <a:lstStyle/>
            <a:p>
              <a:r>
                <a:rPr lang="zh-CN" altLang="en-US" sz="2400" dirty="0">
                  <a:solidFill>
                    <a:schemeClr val="accent2"/>
                  </a:solidFill>
                  <a:latin typeface="+mj-ea"/>
                  <a:ea typeface="+mj-ea"/>
                </a:rPr>
                <a:t>电影院</a:t>
              </a:r>
              <a:endParaRPr lang="zh-CN" altLang="en-US" sz="2400" dirty="0">
                <a:solidFill>
                  <a:schemeClr val="accent2"/>
                </a:solidFill>
                <a:latin typeface="+mj-ea"/>
                <a:ea typeface="+mj-ea"/>
              </a:endParaRPr>
            </a:p>
          </p:txBody>
        </p:sp>
      </p:grpSp>
      <p:grpSp>
        <p:nvGrpSpPr>
          <p:cNvPr id="101" name="组合 100"/>
          <p:cNvGrpSpPr/>
          <p:nvPr/>
        </p:nvGrpSpPr>
        <p:grpSpPr>
          <a:xfrm>
            <a:off x="623889" y="4787924"/>
            <a:ext cx="1323155" cy="964953"/>
            <a:chOff x="623889" y="4787924"/>
            <a:chExt cx="1323155" cy="964953"/>
          </a:xfrm>
        </p:grpSpPr>
        <p:sp>
          <p:nvSpPr>
            <p:cNvPr id="102" name="Freeform 8"/>
            <p:cNvSpPr/>
            <p:nvPr/>
          </p:nvSpPr>
          <p:spPr bwMode="auto">
            <a:xfrm>
              <a:off x="623889" y="4787924"/>
              <a:ext cx="1323155"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03" name="TextBox 38"/>
            <p:cNvSpPr txBox="1"/>
            <p:nvPr/>
          </p:nvSpPr>
          <p:spPr>
            <a:xfrm>
              <a:off x="731468" y="5075474"/>
              <a:ext cx="1107996" cy="461665"/>
            </a:xfrm>
            <a:prstGeom prst="rect">
              <a:avLst/>
            </a:prstGeom>
            <a:noFill/>
          </p:spPr>
          <p:txBody>
            <a:bodyPr wrap="none" rtlCol="0">
              <a:spAutoFit/>
            </a:bodyPr>
            <a:lstStyle/>
            <a:p>
              <a:r>
                <a:rPr lang="zh-CN" altLang="en-US" sz="2400" dirty="0">
                  <a:solidFill>
                    <a:schemeClr val="accent2"/>
                  </a:solidFill>
                  <a:latin typeface="+mj-ea"/>
                  <a:ea typeface="+mj-ea"/>
                </a:rPr>
                <a:t>步行街</a:t>
              </a:r>
              <a:endParaRPr lang="zh-CN" altLang="en-US" sz="2400" dirty="0">
                <a:solidFill>
                  <a:schemeClr val="accent2"/>
                </a:solidFill>
                <a:latin typeface="+mj-ea"/>
                <a:ea typeface="+mj-ea"/>
              </a:endParaRPr>
            </a:p>
          </p:txBody>
        </p:sp>
      </p:grpSp>
      <p:grpSp>
        <p:nvGrpSpPr>
          <p:cNvPr id="104" name="组合 103"/>
          <p:cNvGrpSpPr/>
          <p:nvPr/>
        </p:nvGrpSpPr>
        <p:grpSpPr>
          <a:xfrm>
            <a:off x="3444184" y="4787924"/>
            <a:ext cx="1323155" cy="964953"/>
            <a:chOff x="3444184" y="4787924"/>
            <a:chExt cx="1323155" cy="964953"/>
          </a:xfrm>
        </p:grpSpPr>
        <p:sp>
          <p:nvSpPr>
            <p:cNvPr id="105" name="Freeform 16"/>
            <p:cNvSpPr/>
            <p:nvPr/>
          </p:nvSpPr>
          <p:spPr bwMode="auto">
            <a:xfrm>
              <a:off x="3444184" y="4787924"/>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6" name="TextBox 39"/>
            <p:cNvSpPr txBox="1"/>
            <p:nvPr/>
          </p:nvSpPr>
          <p:spPr>
            <a:xfrm>
              <a:off x="3705651" y="5075474"/>
              <a:ext cx="800219" cy="461665"/>
            </a:xfrm>
            <a:prstGeom prst="rect">
              <a:avLst/>
            </a:prstGeom>
            <a:noFill/>
          </p:spPr>
          <p:txBody>
            <a:bodyPr wrap="none" rtlCol="0">
              <a:spAutoFit/>
            </a:bodyPr>
            <a:lstStyle/>
            <a:p>
              <a:r>
                <a:rPr lang="zh-CN" altLang="en-US" sz="2400" dirty="0">
                  <a:solidFill>
                    <a:schemeClr val="accent2"/>
                  </a:solidFill>
                  <a:latin typeface="+mj-ea"/>
                  <a:ea typeface="+mj-ea"/>
                </a:rPr>
                <a:t>网吧</a:t>
              </a:r>
              <a:endParaRPr lang="zh-CN" altLang="en-US" sz="2400" dirty="0">
                <a:solidFill>
                  <a:schemeClr val="accent2"/>
                </a:solidFill>
                <a:latin typeface="+mj-ea"/>
                <a:ea typeface="+mj-ea"/>
              </a:endParaRPr>
            </a:p>
          </p:txBody>
        </p:sp>
      </p:grpSp>
      <p:grpSp>
        <p:nvGrpSpPr>
          <p:cNvPr id="107" name="组合 106"/>
          <p:cNvGrpSpPr/>
          <p:nvPr/>
        </p:nvGrpSpPr>
        <p:grpSpPr>
          <a:xfrm>
            <a:off x="6267404" y="4787924"/>
            <a:ext cx="1323155" cy="964953"/>
            <a:chOff x="6267404" y="4787924"/>
            <a:chExt cx="1323155" cy="964953"/>
          </a:xfrm>
        </p:grpSpPr>
        <p:sp>
          <p:nvSpPr>
            <p:cNvPr id="108" name="Freeform 24"/>
            <p:cNvSpPr/>
            <p:nvPr/>
          </p:nvSpPr>
          <p:spPr bwMode="auto">
            <a:xfrm>
              <a:off x="6267404" y="4787924"/>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09" name="TextBox 40"/>
            <p:cNvSpPr txBox="1"/>
            <p:nvPr/>
          </p:nvSpPr>
          <p:spPr>
            <a:xfrm>
              <a:off x="6517090" y="5075474"/>
              <a:ext cx="800219" cy="461665"/>
            </a:xfrm>
            <a:prstGeom prst="rect">
              <a:avLst/>
            </a:prstGeom>
            <a:noFill/>
          </p:spPr>
          <p:txBody>
            <a:bodyPr wrap="none" rtlCol="0">
              <a:spAutoFit/>
            </a:bodyPr>
            <a:lstStyle/>
            <a:p>
              <a:r>
                <a:rPr lang="zh-CN" altLang="en-US" sz="2400" dirty="0">
                  <a:solidFill>
                    <a:schemeClr val="accent2"/>
                  </a:solidFill>
                  <a:latin typeface="+mj-ea"/>
                  <a:ea typeface="+mj-ea"/>
                </a:rPr>
                <a:t>商场</a:t>
              </a:r>
              <a:endParaRPr lang="zh-CN" altLang="en-US" sz="2400" dirty="0">
                <a:solidFill>
                  <a:schemeClr val="accent2"/>
                </a:solidFill>
                <a:latin typeface="+mj-ea"/>
                <a:ea typeface="+mj-ea"/>
              </a:endParaRPr>
            </a:p>
          </p:txBody>
        </p:sp>
      </p:gr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2" presetClass="entr" presetSubtype="6" fill="hold" grpId="0" nodeType="afterEffect">
                                  <p:stCondLst>
                                    <p:cond delay="0"/>
                                  </p:stCondLst>
                                  <p:childTnLst>
                                    <p:set>
                                      <p:cBhvr>
                                        <p:cTn id="13" dur="1" fill="hold">
                                          <p:stCondLst>
                                            <p:cond delay="0"/>
                                          </p:stCondLst>
                                        </p:cTn>
                                        <p:tgtEl>
                                          <p:spTgt spid="69"/>
                                        </p:tgtEl>
                                        <p:attrNameLst>
                                          <p:attrName>style.visibility</p:attrName>
                                        </p:attrNameLst>
                                      </p:cBhvr>
                                      <p:to>
                                        <p:strVal val="visible"/>
                                      </p:to>
                                    </p:set>
                                    <p:anim calcmode="lin" valueType="num">
                                      <p:cBhvr additive="base">
                                        <p:cTn id="14" dur="500" fill="hold"/>
                                        <p:tgtEl>
                                          <p:spTgt spid="69"/>
                                        </p:tgtEl>
                                        <p:attrNameLst>
                                          <p:attrName>ppt_x</p:attrName>
                                        </p:attrNameLst>
                                      </p:cBhvr>
                                      <p:tavLst>
                                        <p:tav tm="0">
                                          <p:val>
                                            <p:strVal val="1+#ppt_w/2"/>
                                          </p:val>
                                        </p:tav>
                                        <p:tav tm="100000">
                                          <p:val>
                                            <p:strVal val="#ppt_x"/>
                                          </p:val>
                                        </p:tav>
                                      </p:tavLst>
                                    </p:anim>
                                    <p:anim calcmode="lin" valueType="num">
                                      <p:cBhvr additive="base">
                                        <p:cTn id="15" dur="500" fill="hold"/>
                                        <p:tgtEl>
                                          <p:spTgt spid="69"/>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stCondLst>
                                    <p:cond delay="60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1+#ppt_w/2"/>
                                          </p:val>
                                        </p:tav>
                                        <p:tav tm="100000">
                                          <p:val>
                                            <p:strVal val="#ppt_x"/>
                                          </p:val>
                                        </p:tav>
                                      </p:tavLst>
                                    </p:anim>
                                    <p:anim calcmode="lin" valueType="num">
                                      <p:cBhvr additive="base">
                                        <p:cTn id="19" dur="500" fill="hold"/>
                                        <p:tgtEl>
                                          <p:spTgt spid="70"/>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1+#ppt_w/2"/>
                                          </p:val>
                                        </p:tav>
                                        <p:tav tm="100000">
                                          <p:val>
                                            <p:strVal val="#ppt_x"/>
                                          </p:val>
                                        </p:tav>
                                      </p:tavLst>
                                    </p:anim>
                                    <p:anim calcmode="lin" valueType="num">
                                      <p:cBhvr additive="base">
                                        <p:cTn id="23" dur="500" fill="hold"/>
                                        <p:tgtEl>
                                          <p:spTgt spid="71"/>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100"/>
                                  </p:stCondLst>
                                  <p:childTnLst>
                                    <p:set>
                                      <p:cBhvr>
                                        <p:cTn id="25" dur="1" fill="hold">
                                          <p:stCondLst>
                                            <p:cond delay="0"/>
                                          </p:stCondLst>
                                        </p:cTn>
                                        <p:tgtEl>
                                          <p:spTgt spid="72"/>
                                        </p:tgtEl>
                                        <p:attrNameLst>
                                          <p:attrName>style.visibility</p:attrName>
                                        </p:attrNameLst>
                                      </p:cBhvr>
                                      <p:to>
                                        <p:strVal val="visible"/>
                                      </p:to>
                                    </p:set>
                                    <p:anim calcmode="lin" valueType="num">
                                      <p:cBhvr additive="base">
                                        <p:cTn id="26" dur="500" fill="hold"/>
                                        <p:tgtEl>
                                          <p:spTgt spid="72"/>
                                        </p:tgtEl>
                                        <p:attrNameLst>
                                          <p:attrName>ppt_x</p:attrName>
                                        </p:attrNameLst>
                                      </p:cBhvr>
                                      <p:tavLst>
                                        <p:tav tm="0">
                                          <p:val>
                                            <p:strVal val="1+#ppt_w/2"/>
                                          </p:val>
                                        </p:tav>
                                        <p:tav tm="100000">
                                          <p:val>
                                            <p:strVal val="#ppt_x"/>
                                          </p:val>
                                        </p:tav>
                                      </p:tavLst>
                                    </p:anim>
                                    <p:anim calcmode="lin" valueType="num">
                                      <p:cBhvr additive="base">
                                        <p:cTn id="27" dur="500" fill="hold"/>
                                        <p:tgtEl>
                                          <p:spTgt spid="72"/>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50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500" fill="hold"/>
                                        <p:tgtEl>
                                          <p:spTgt spid="73"/>
                                        </p:tgtEl>
                                        <p:attrNameLst>
                                          <p:attrName>ppt_x</p:attrName>
                                        </p:attrNameLst>
                                      </p:cBhvr>
                                      <p:tavLst>
                                        <p:tav tm="0">
                                          <p:val>
                                            <p:strVal val="1+#ppt_w/2"/>
                                          </p:val>
                                        </p:tav>
                                        <p:tav tm="100000">
                                          <p:val>
                                            <p:strVal val="#ppt_x"/>
                                          </p:val>
                                        </p:tav>
                                      </p:tavLst>
                                    </p:anim>
                                    <p:anim calcmode="lin" valueType="num">
                                      <p:cBhvr additive="base">
                                        <p:cTn id="31" dur="5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6" fill="hold" grpId="0" nodeType="withEffect">
                                  <p:stCondLst>
                                    <p:cond delay="600"/>
                                  </p:stCondLst>
                                  <p:childTnLst>
                                    <p:set>
                                      <p:cBhvr>
                                        <p:cTn id="33" dur="1" fill="hold">
                                          <p:stCondLst>
                                            <p:cond delay="0"/>
                                          </p:stCondLst>
                                        </p:cTn>
                                        <p:tgtEl>
                                          <p:spTgt spid="74"/>
                                        </p:tgtEl>
                                        <p:attrNameLst>
                                          <p:attrName>style.visibility</p:attrName>
                                        </p:attrNameLst>
                                      </p:cBhvr>
                                      <p:to>
                                        <p:strVal val="visible"/>
                                      </p:to>
                                    </p:set>
                                    <p:anim calcmode="lin" valueType="num">
                                      <p:cBhvr additive="base">
                                        <p:cTn id="34" dur="500" fill="hold"/>
                                        <p:tgtEl>
                                          <p:spTgt spid="74"/>
                                        </p:tgtEl>
                                        <p:attrNameLst>
                                          <p:attrName>ppt_x</p:attrName>
                                        </p:attrNameLst>
                                      </p:cBhvr>
                                      <p:tavLst>
                                        <p:tav tm="0">
                                          <p:val>
                                            <p:strVal val="1+#ppt_w/2"/>
                                          </p:val>
                                        </p:tav>
                                        <p:tav tm="100000">
                                          <p:val>
                                            <p:strVal val="#ppt_x"/>
                                          </p:val>
                                        </p:tav>
                                      </p:tavLst>
                                    </p:anim>
                                    <p:anim calcmode="lin" valueType="num">
                                      <p:cBhvr additive="base">
                                        <p:cTn id="35" dur="500" fill="hold"/>
                                        <p:tgtEl>
                                          <p:spTgt spid="74"/>
                                        </p:tgtEl>
                                        <p:attrNameLst>
                                          <p:attrName>ppt_y</p:attrName>
                                        </p:attrNameLst>
                                      </p:cBhvr>
                                      <p:tavLst>
                                        <p:tav tm="0">
                                          <p:val>
                                            <p:strVal val="1+#ppt_h/2"/>
                                          </p:val>
                                        </p:tav>
                                        <p:tav tm="100000">
                                          <p:val>
                                            <p:strVal val="#ppt_y"/>
                                          </p:val>
                                        </p:tav>
                                      </p:tavLst>
                                    </p:anim>
                                  </p:childTnLst>
                                </p:cTn>
                              </p:par>
                              <p:par>
                                <p:cTn id="36" presetID="2" presetClass="entr" presetSubtype="6" fill="hold" grpId="0" nodeType="withEffect">
                                  <p:stCondLst>
                                    <p:cond delay="40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1+#ppt_w/2"/>
                                          </p:val>
                                        </p:tav>
                                        <p:tav tm="100000">
                                          <p:val>
                                            <p:strVal val="#ppt_x"/>
                                          </p:val>
                                        </p:tav>
                                      </p:tavLst>
                                    </p:anim>
                                    <p:anim calcmode="lin" valueType="num">
                                      <p:cBhvr additive="base">
                                        <p:cTn id="39" dur="500" fill="hold"/>
                                        <p:tgtEl>
                                          <p:spTgt spid="75"/>
                                        </p:tgtEl>
                                        <p:attrNameLst>
                                          <p:attrName>ppt_y</p:attrName>
                                        </p:attrNameLst>
                                      </p:cBhvr>
                                      <p:tavLst>
                                        <p:tav tm="0">
                                          <p:val>
                                            <p:strVal val="1+#ppt_h/2"/>
                                          </p:val>
                                        </p:tav>
                                        <p:tav tm="100000">
                                          <p:val>
                                            <p:strVal val="#ppt_y"/>
                                          </p:val>
                                        </p:tav>
                                      </p:tavLst>
                                    </p:anim>
                                  </p:childTnLst>
                                </p:cTn>
                              </p:par>
                              <p:par>
                                <p:cTn id="40" presetID="2" presetClass="entr" presetSubtype="6" fill="hold" grpId="0" nodeType="withEffect">
                                  <p:stCondLst>
                                    <p:cond delay="50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1+#ppt_w/2"/>
                                          </p:val>
                                        </p:tav>
                                        <p:tav tm="100000">
                                          <p:val>
                                            <p:strVal val="#ppt_x"/>
                                          </p:val>
                                        </p:tav>
                                      </p:tavLst>
                                    </p:anim>
                                    <p:anim calcmode="lin" valueType="num">
                                      <p:cBhvr additive="base">
                                        <p:cTn id="43" dur="500" fill="hold"/>
                                        <p:tgtEl>
                                          <p:spTgt spid="76"/>
                                        </p:tgtEl>
                                        <p:attrNameLst>
                                          <p:attrName>ppt_y</p:attrName>
                                        </p:attrNameLst>
                                      </p:cBhvr>
                                      <p:tavLst>
                                        <p:tav tm="0">
                                          <p:val>
                                            <p:strVal val="1+#ppt_h/2"/>
                                          </p:val>
                                        </p:tav>
                                        <p:tav tm="100000">
                                          <p:val>
                                            <p:strVal val="#ppt_y"/>
                                          </p:val>
                                        </p:tav>
                                      </p:tavLst>
                                    </p:anim>
                                  </p:childTnLst>
                                </p:cTn>
                              </p:par>
                              <p:par>
                                <p:cTn id="44" presetID="2" presetClass="entr" presetSubtype="6" fill="hold" grpId="0" nodeType="withEffect">
                                  <p:stCondLst>
                                    <p:cond delay="100"/>
                                  </p:stCondLst>
                                  <p:childTnLst>
                                    <p:set>
                                      <p:cBhvr>
                                        <p:cTn id="45" dur="1" fill="hold">
                                          <p:stCondLst>
                                            <p:cond delay="0"/>
                                          </p:stCondLst>
                                        </p:cTn>
                                        <p:tgtEl>
                                          <p:spTgt spid="77"/>
                                        </p:tgtEl>
                                        <p:attrNameLst>
                                          <p:attrName>style.visibility</p:attrName>
                                        </p:attrNameLst>
                                      </p:cBhvr>
                                      <p:to>
                                        <p:strVal val="visible"/>
                                      </p:to>
                                    </p:set>
                                    <p:anim calcmode="lin" valueType="num">
                                      <p:cBhvr additive="base">
                                        <p:cTn id="46" dur="500" fill="hold"/>
                                        <p:tgtEl>
                                          <p:spTgt spid="77"/>
                                        </p:tgtEl>
                                        <p:attrNameLst>
                                          <p:attrName>ppt_x</p:attrName>
                                        </p:attrNameLst>
                                      </p:cBhvr>
                                      <p:tavLst>
                                        <p:tav tm="0">
                                          <p:val>
                                            <p:strVal val="1+#ppt_w/2"/>
                                          </p:val>
                                        </p:tav>
                                        <p:tav tm="100000">
                                          <p:val>
                                            <p:strVal val="#ppt_x"/>
                                          </p:val>
                                        </p:tav>
                                      </p:tavLst>
                                    </p:anim>
                                    <p:anim calcmode="lin" valueType="num">
                                      <p:cBhvr additive="base">
                                        <p:cTn id="47" dur="500" fill="hold"/>
                                        <p:tgtEl>
                                          <p:spTgt spid="77"/>
                                        </p:tgtEl>
                                        <p:attrNameLst>
                                          <p:attrName>ppt_y</p:attrName>
                                        </p:attrNameLst>
                                      </p:cBhvr>
                                      <p:tavLst>
                                        <p:tav tm="0">
                                          <p:val>
                                            <p:strVal val="1+#ppt_h/2"/>
                                          </p:val>
                                        </p:tav>
                                        <p:tav tm="100000">
                                          <p:val>
                                            <p:strVal val="#ppt_y"/>
                                          </p:val>
                                        </p:tav>
                                      </p:tavLst>
                                    </p:anim>
                                  </p:childTnLst>
                                </p:cTn>
                              </p:par>
                              <p:par>
                                <p:cTn id="48" presetID="2" presetClass="entr" presetSubtype="6" fill="hold" grpId="0" nodeType="withEffect">
                                  <p:stCondLst>
                                    <p:cond delay="200"/>
                                  </p:stCondLst>
                                  <p:childTnLst>
                                    <p:set>
                                      <p:cBhvr>
                                        <p:cTn id="49" dur="1" fill="hold">
                                          <p:stCondLst>
                                            <p:cond delay="0"/>
                                          </p:stCondLst>
                                        </p:cTn>
                                        <p:tgtEl>
                                          <p:spTgt spid="78"/>
                                        </p:tgtEl>
                                        <p:attrNameLst>
                                          <p:attrName>style.visibility</p:attrName>
                                        </p:attrNameLst>
                                      </p:cBhvr>
                                      <p:to>
                                        <p:strVal val="visible"/>
                                      </p:to>
                                    </p:set>
                                    <p:anim calcmode="lin" valueType="num">
                                      <p:cBhvr additive="base">
                                        <p:cTn id="50" dur="500" fill="hold"/>
                                        <p:tgtEl>
                                          <p:spTgt spid="78"/>
                                        </p:tgtEl>
                                        <p:attrNameLst>
                                          <p:attrName>ppt_x</p:attrName>
                                        </p:attrNameLst>
                                      </p:cBhvr>
                                      <p:tavLst>
                                        <p:tav tm="0">
                                          <p:val>
                                            <p:strVal val="1+#ppt_w/2"/>
                                          </p:val>
                                        </p:tav>
                                        <p:tav tm="100000">
                                          <p:val>
                                            <p:strVal val="#ppt_x"/>
                                          </p:val>
                                        </p:tav>
                                      </p:tavLst>
                                    </p:anim>
                                    <p:anim calcmode="lin" valueType="num">
                                      <p:cBhvr additive="base">
                                        <p:cTn id="51" dur="500" fill="hold"/>
                                        <p:tgtEl>
                                          <p:spTgt spid="78"/>
                                        </p:tgtEl>
                                        <p:attrNameLst>
                                          <p:attrName>ppt_y</p:attrName>
                                        </p:attrNameLst>
                                      </p:cBhvr>
                                      <p:tavLst>
                                        <p:tav tm="0">
                                          <p:val>
                                            <p:strVal val="1+#ppt_h/2"/>
                                          </p:val>
                                        </p:tav>
                                        <p:tav tm="100000">
                                          <p:val>
                                            <p:strVal val="#ppt_y"/>
                                          </p:val>
                                        </p:tav>
                                      </p:tavLst>
                                    </p:anim>
                                  </p:childTnLst>
                                </p:cTn>
                              </p:par>
                              <p:par>
                                <p:cTn id="52" presetID="2" presetClass="entr" presetSubtype="6" fill="hold" nodeType="with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additive="base">
                                        <p:cTn id="54" dur="500" fill="hold"/>
                                        <p:tgtEl>
                                          <p:spTgt spid="80"/>
                                        </p:tgtEl>
                                        <p:attrNameLst>
                                          <p:attrName>ppt_x</p:attrName>
                                        </p:attrNameLst>
                                      </p:cBhvr>
                                      <p:tavLst>
                                        <p:tav tm="0">
                                          <p:val>
                                            <p:strVal val="1+#ppt_w/2"/>
                                          </p:val>
                                        </p:tav>
                                        <p:tav tm="100000">
                                          <p:val>
                                            <p:strVal val="#ppt_x"/>
                                          </p:val>
                                        </p:tav>
                                      </p:tavLst>
                                    </p:anim>
                                    <p:anim calcmode="lin" valueType="num">
                                      <p:cBhvr additive="base">
                                        <p:cTn id="55" dur="500" fill="hold"/>
                                        <p:tgtEl>
                                          <p:spTgt spid="80"/>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600"/>
                                  </p:stCondLst>
                                  <p:childTnLst>
                                    <p:set>
                                      <p:cBhvr>
                                        <p:cTn id="57" dur="1" fill="hold">
                                          <p:stCondLst>
                                            <p:cond delay="0"/>
                                          </p:stCondLst>
                                        </p:cTn>
                                        <p:tgtEl>
                                          <p:spTgt spid="83"/>
                                        </p:tgtEl>
                                        <p:attrNameLst>
                                          <p:attrName>style.visibility</p:attrName>
                                        </p:attrNameLst>
                                      </p:cBhvr>
                                      <p:to>
                                        <p:strVal val="visible"/>
                                      </p:to>
                                    </p:set>
                                    <p:anim calcmode="lin" valueType="num">
                                      <p:cBhvr additive="base">
                                        <p:cTn id="58" dur="500" fill="hold"/>
                                        <p:tgtEl>
                                          <p:spTgt spid="83"/>
                                        </p:tgtEl>
                                        <p:attrNameLst>
                                          <p:attrName>ppt_x</p:attrName>
                                        </p:attrNameLst>
                                      </p:cBhvr>
                                      <p:tavLst>
                                        <p:tav tm="0">
                                          <p:val>
                                            <p:strVal val="1+#ppt_w/2"/>
                                          </p:val>
                                        </p:tav>
                                        <p:tav tm="100000">
                                          <p:val>
                                            <p:strVal val="#ppt_x"/>
                                          </p:val>
                                        </p:tav>
                                      </p:tavLst>
                                    </p:anim>
                                    <p:anim calcmode="lin" valueType="num">
                                      <p:cBhvr additive="base">
                                        <p:cTn id="59" dur="500" fill="hold"/>
                                        <p:tgtEl>
                                          <p:spTgt spid="83"/>
                                        </p:tgtEl>
                                        <p:attrNameLst>
                                          <p:attrName>ppt_y</p:attrName>
                                        </p:attrNameLst>
                                      </p:cBhvr>
                                      <p:tavLst>
                                        <p:tav tm="0">
                                          <p:val>
                                            <p:strVal val="1+#ppt_h/2"/>
                                          </p:val>
                                        </p:tav>
                                        <p:tav tm="100000">
                                          <p:val>
                                            <p:strVal val="#ppt_y"/>
                                          </p:val>
                                        </p:tav>
                                      </p:tavLst>
                                    </p:anim>
                                  </p:childTnLst>
                                </p:cTn>
                              </p:par>
                              <p:par>
                                <p:cTn id="60" presetID="2" presetClass="entr" presetSubtype="6" fill="hold" nodeType="withEffect">
                                  <p:stCondLst>
                                    <p:cond delay="100"/>
                                  </p:stCondLst>
                                  <p:childTnLst>
                                    <p:set>
                                      <p:cBhvr>
                                        <p:cTn id="61" dur="1" fill="hold">
                                          <p:stCondLst>
                                            <p:cond delay="0"/>
                                          </p:stCondLst>
                                        </p:cTn>
                                        <p:tgtEl>
                                          <p:spTgt spid="86"/>
                                        </p:tgtEl>
                                        <p:attrNameLst>
                                          <p:attrName>style.visibility</p:attrName>
                                        </p:attrNameLst>
                                      </p:cBhvr>
                                      <p:to>
                                        <p:strVal val="visible"/>
                                      </p:to>
                                    </p:set>
                                    <p:anim calcmode="lin" valueType="num">
                                      <p:cBhvr additive="base">
                                        <p:cTn id="62" dur="500" fill="hold"/>
                                        <p:tgtEl>
                                          <p:spTgt spid="86"/>
                                        </p:tgtEl>
                                        <p:attrNameLst>
                                          <p:attrName>ppt_x</p:attrName>
                                        </p:attrNameLst>
                                      </p:cBhvr>
                                      <p:tavLst>
                                        <p:tav tm="0">
                                          <p:val>
                                            <p:strVal val="1+#ppt_w/2"/>
                                          </p:val>
                                        </p:tav>
                                        <p:tav tm="100000">
                                          <p:val>
                                            <p:strVal val="#ppt_x"/>
                                          </p:val>
                                        </p:tav>
                                      </p:tavLst>
                                    </p:anim>
                                    <p:anim calcmode="lin" valueType="num">
                                      <p:cBhvr additive="base">
                                        <p:cTn id="63" dur="500" fill="hold"/>
                                        <p:tgtEl>
                                          <p:spTgt spid="86"/>
                                        </p:tgtEl>
                                        <p:attrNameLst>
                                          <p:attrName>ppt_y</p:attrName>
                                        </p:attrNameLst>
                                      </p:cBhvr>
                                      <p:tavLst>
                                        <p:tav tm="0">
                                          <p:val>
                                            <p:strVal val="1+#ppt_h/2"/>
                                          </p:val>
                                        </p:tav>
                                        <p:tav tm="100000">
                                          <p:val>
                                            <p:strVal val="#ppt_y"/>
                                          </p:val>
                                        </p:tav>
                                      </p:tavLst>
                                    </p:anim>
                                  </p:childTnLst>
                                </p:cTn>
                              </p:par>
                              <p:par>
                                <p:cTn id="64" presetID="2" presetClass="entr" presetSubtype="6" fill="hold" nodeType="withEffect">
                                  <p:stCondLst>
                                    <p:cond delay="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1+#ppt_w/2"/>
                                          </p:val>
                                        </p:tav>
                                        <p:tav tm="100000">
                                          <p:val>
                                            <p:strVal val="#ppt_x"/>
                                          </p:val>
                                        </p:tav>
                                      </p:tavLst>
                                    </p:anim>
                                    <p:anim calcmode="lin" valueType="num">
                                      <p:cBhvr additive="base">
                                        <p:cTn id="67" dur="500" fill="hold"/>
                                        <p:tgtEl>
                                          <p:spTgt spid="89"/>
                                        </p:tgtEl>
                                        <p:attrNameLst>
                                          <p:attrName>ppt_y</p:attrName>
                                        </p:attrNameLst>
                                      </p:cBhvr>
                                      <p:tavLst>
                                        <p:tav tm="0">
                                          <p:val>
                                            <p:strVal val="1+#ppt_h/2"/>
                                          </p:val>
                                        </p:tav>
                                        <p:tav tm="100000">
                                          <p:val>
                                            <p:strVal val="#ppt_y"/>
                                          </p:val>
                                        </p:tav>
                                      </p:tavLst>
                                    </p:anim>
                                  </p:childTnLst>
                                </p:cTn>
                              </p:par>
                              <p:par>
                                <p:cTn id="68" presetID="2" presetClass="entr" presetSubtype="6"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 calcmode="lin" valueType="num">
                                      <p:cBhvr additive="base">
                                        <p:cTn id="70" dur="500" fill="hold"/>
                                        <p:tgtEl>
                                          <p:spTgt spid="92"/>
                                        </p:tgtEl>
                                        <p:attrNameLst>
                                          <p:attrName>ppt_x</p:attrName>
                                        </p:attrNameLst>
                                      </p:cBhvr>
                                      <p:tavLst>
                                        <p:tav tm="0">
                                          <p:val>
                                            <p:strVal val="1+#ppt_w/2"/>
                                          </p:val>
                                        </p:tav>
                                        <p:tav tm="100000">
                                          <p:val>
                                            <p:strVal val="#ppt_x"/>
                                          </p:val>
                                        </p:tav>
                                      </p:tavLst>
                                    </p:anim>
                                    <p:anim calcmode="lin" valueType="num">
                                      <p:cBhvr additive="base">
                                        <p:cTn id="71" dur="500" fill="hold"/>
                                        <p:tgtEl>
                                          <p:spTgt spid="92"/>
                                        </p:tgtEl>
                                        <p:attrNameLst>
                                          <p:attrName>ppt_y</p:attrName>
                                        </p:attrNameLst>
                                      </p:cBhvr>
                                      <p:tavLst>
                                        <p:tav tm="0">
                                          <p:val>
                                            <p:strVal val="1+#ppt_h/2"/>
                                          </p:val>
                                        </p:tav>
                                        <p:tav tm="100000">
                                          <p:val>
                                            <p:strVal val="#ppt_y"/>
                                          </p:val>
                                        </p:tav>
                                      </p:tavLst>
                                    </p:anim>
                                  </p:childTnLst>
                                </p:cTn>
                              </p:par>
                              <p:par>
                                <p:cTn id="72" presetID="2" presetClass="entr" presetSubtype="6" fill="hold" nodeType="withEffect">
                                  <p:stCondLst>
                                    <p:cond delay="500"/>
                                  </p:stCondLst>
                                  <p:childTnLst>
                                    <p:set>
                                      <p:cBhvr>
                                        <p:cTn id="73" dur="1" fill="hold">
                                          <p:stCondLst>
                                            <p:cond delay="0"/>
                                          </p:stCondLst>
                                        </p:cTn>
                                        <p:tgtEl>
                                          <p:spTgt spid="95"/>
                                        </p:tgtEl>
                                        <p:attrNameLst>
                                          <p:attrName>style.visibility</p:attrName>
                                        </p:attrNameLst>
                                      </p:cBhvr>
                                      <p:to>
                                        <p:strVal val="visible"/>
                                      </p:to>
                                    </p:set>
                                    <p:anim calcmode="lin" valueType="num">
                                      <p:cBhvr additive="base">
                                        <p:cTn id="74" dur="500" fill="hold"/>
                                        <p:tgtEl>
                                          <p:spTgt spid="95"/>
                                        </p:tgtEl>
                                        <p:attrNameLst>
                                          <p:attrName>ppt_x</p:attrName>
                                        </p:attrNameLst>
                                      </p:cBhvr>
                                      <p:tavLst>
                                        <p:tav tm="0">
                                          <p:val>
                                            <p:strVal val="1+#ppt_w/2"/>
                                          </p:val>
                                        </p:tav>
                                        <p:tav tm="100000">
                                          <p:val>
                                            <p:strVal val="#ppt_x"/>
                                          </p:val>
                                        </p:tav>
                                      </p:tavLst>
                                    </p:anim>
                                    <p:anim calcmode="lin" valueType="num">
                                      <p:cBhvr additive="base">
                                        <p:cTn id="75" dur="500" fill="hold"/>
                                        <p:tgtEl>
                                          <p:spTgt spid="95"/>
                                        </p:tgtEl>
                                        <p:attrNameLst>
                                          <p:attrName>ppt_y</p:attrName>
                                        </p:attrNameLst>
                                      </p:cBhvr>
                                      <p:tavLst>
                                        <p:tav tm="0">
                                          <p:val>
                                            <p:strVal val="1+#ppt_h/2"/>
                                          </p:val>
                                        </p:tav>
                                        <p:tav tm="100000">
                                          <p:val>
                                            <p:strVal val="#ppt_y"/>
                                          </p:val>
                                        </p:tav>
                                      </p:tavLst>
                                    </p:anim>
                                  </p:childTnLst>
                                </p:cTn>
                              </p:par>
                              <p:par>
                                <p:cTn id="76" presetID="2" presetClass="entr" presetSubtype="6" fill="hold" nodeType="withEffect">
                                  <p:stCondLst>
                                    <p:cond delay="600"/>
                                  </p:stCondLst>
                                  <p:childTnLst>
                                    <p:set>
                                      <p:cBhvr>
                                        <p:cTn id="77" dur="1" fill="hold">
                                          <p:stCondLst>
                                            <p:cond delay="0"/>
                                          </p:stCondLst>
                                        </p:cTn>
                                        <p:tgtEl>
                                          <p:spTgt spid="98"/>
                                        </p:tgtEl>
                                        <p:attrNameLst>
                                          <p:attrName>style.visibility</p:attrName>
                                        </p:attrNameLst>
                                      </p:cBhvr>
                                      <p:to>
                                        <p:strVal val="visible"/>
                                      </p:to>
                                    </p:set>
                                    <p:anim calcmode="lin" valueType="num">
                                      <p:cBhvr additive="base">
                                        <p:cTn id="78" dur="500" fill="hold"/>
                                        <p:tgtEl>
                                          <p:spTgt spid="98"/>
                                        </p:tgtEl>
                                        <p:attrNameLst>
                                          <p:attrName>ppt_x</p:attrName>
                                        </p:attrNameLst>
                                      </p:cBhvr>
                                      <p:tavLst>
                                        <p:tav tm="0">
                                          <p:val>
                                            <p:strVal val="1+#ppt_w/2"/>
                                          </p:val>
                                        </p:tav>
                                        <p:tav tm="100000">
                                          <p:val>
                                            <p:strVal val="#ppt_x"/>
                                          </p:val>
                                        </p:tav>
                                      </p:tavLst>
                                    </p:anim>
                                    <p:anim calcmode="lin" valueType="num">
                                      <p:cBhvr additive="base">
                                        <p:cTn id="79" dur="500" fill="hold"/>
                                        <p:tgtEl>
                                          <p:spTgt spid="98"/>
                                        </p:tgtEl>
                                        <p:attrNameLst>
                                          <p:attrName>ppt_y</p:attrName>
                                        </p:attrNameLst>
                                      </p:cBhvr>
                                      <p:tavLst>
                                        <p:tav tm="0">
                                          <p:val>
                                            <p:strVal val="1+#ppt_h/2"/>
                                          </p:val>
                                        </p:tav>
                                        <p:tav tm="100000">
                                          <p:val>
                                            <p:strVal val="#ppt_y"/>
                                          </p:val>
                                        </p:tav>
                                      </p:tavLst>
                                    </p:anim>
                                  </p:childTnLst>
                                </p:cTn>
                              </p:par>
                              <p:par>
                                <p:cTn id="80" presetID="2" presetClass="entr" presetSubtype="6" fill="hold" nodeType="withEffect">
                                  <p:stCondLst>
                                    <p:cond delay="100"/>
                                  </p:stCondLst>
                                  <p:childTnLst>
                                    <p:set>
                                      <p:cBhvr>
                                        <p:cTn id="81" dur="1" fill="hold">
                                          <p:stCondLst>
                                            <p:cond delay="0"/>
                                          </p:stCondLst>
                                        </p:cTn>
                                        <p:tgtEl>
                                          <p:spTgt spid="101"/>
                                        </p:tgtEl>
                                        <p:attrNameLst>
                                          <p:attrName>style.visibility</p:attrName>
                                        </p:attrNameLst>
                                      </p:cBhvr>
                                      <p:to>
                                        <p:strVal val="visible"/>
                                      </p:to>
                                    </p:set>
                                    <p:anim calcmode="lin" valueType="num">
                                      <p:cBhvr additive="base">
                                        <p:cTn id="82" dur="500" fill="hold"/>
                                        <p:tgtEl>
                                          <p:spTgt spid="101"/>
                                        </p:tgtEl>
                                        <p:attrNameLst>
                                          <p:attrName>ppt_x</p:attrName>
                                        </p:attrNameLst>
                                      </p:cBhvr>
                                      <p:tavLst>
                                        <p:tav tm="0">
                                          <p:val>
                                            <p:strVal val="1+#ppt_w/2"/>
                                          </p:val>
                                        </p:tav>
                                        <p:tav tm="100000">
                                          <p:val>
                                            <p:strVal val="#ppt_x"/>
                                          </p:val>
                                        </p:tav>
                                      </p:tavLst>
                                    </p:anim>
                                    <p:anim calcmode="lin" valueType="num">
                                      <p:cBhvr additive="base">
                                        <p:cTn id="83" dur="500" fill="hold"/>
                                        <p:tgtEl>
                                          <p:spTgt spid="101"/>
                                        </p:tgtEl>
                                        <p:attrNameLst>
                                          <p:attrName>ppt_y</p:attrName>
                                        </p:attrNameLst>
                                      </p:cBhvr>
                                      <p:tavLst>
                                        <p:tav tm="0">
                                          <p:val>
                                            <p:strVal val="1+#ppt_h/2"/>
                                          </p:val>
                                        </p:tav>
                                        <p:tav tm="100000">
                                          <p:val>
                                            <p:strVal val="#ppt_y"/>
                                          </p:val>
                                        </p:tav>
                                      </p:tavLst>
                                    </p:anim>
                                  </p:childTnLst>
                                </p:cTn>
                              </p:par>
                              <p:par>
                                <p:cTn id="84" presetID="2" presetClass="entr" presetSubtype="6" fill="hold" nodeType="withEffect">
                                  <p:stCondLst>
                                    <p:cond delay="500"/>
                                  </p:stCondLst>
                                  <p:childTnLst>
                                    <p:set>
                                      <p:cBhvr>
                                        <p:cTn id="85" dur="1" fill="hold">
                                          <p:stCondLst>
                                            <p:cond delay="0"/>
                                          </p:stCondLst>
                                        </p:cTn>
                                        <p:tgtEl>
                                          <p:spTgt spid="104"/>
                                        </p:tgtEl>
                                        <p:attrNameLst>
                                          <p:attrName>style.visibility</p:attrName>
                                        </p:attrNameLst>
                                      </p:cBhvr>
                                      <p:to>
                                        <p:strVal val="visible"/>
                                      </p:to>
                                    </p:set>
                                    <p:anim calcmode="lin" valueType="num">
                                      <p:cBhvr additive="base">
                                        <p:cTn id="86" dur="500" fill="hold"/>
                                        <p:tgtEl>
                                          <p:spTgt spid="104"/>
                                        </p:tgtEl>
                                        <p:attrNameLst>
                                          <p:attrName>ppt_x</p:attrName>
                                        </p:attrNameLst>
                                      </p:cBhvr>
                                      <p:tavLst>
                                        <p:tav tm="0">
                                          <p:val>
                                            <p:strVal val="1+#ppt_w/2"/>
                                          </p:val>
                                        </p:tav>
                                        <p:tav tm="100000">
                                          <p:val>
                                            <p:strVal val="#ppt_x"/>
                                          </p:val>
                                        </p:tav>
                                      </p:tavLst>
                                    </p:anim>
                                    <p:anim calcmode="lin" valueType="num">
                                      <p:cBhvr additive="base">
                                        <p:cTn id="87" dur="500" fill="hold"/>
                                        <p:tgtEl>
                                          <p:spTgt spid="104"/>
                                        </p:tgtEl>
                                        <p:attrNameLst>
                                          <p:attrName>ppt_y</p:attrName>
                                        </p:attrNameLst>
                                      </p:cBhvr>
                                      <p:tavLst>
                                        <p:tav tm="0">
                                          <p:val>
                                            <p:strVal val="1+#ppt_h/2"/>
                                          </p:val>
                                        </p:tav>
                                        <p:tav tm="100000">
                                          <p:val>
                                            <p:strVal val="#ppt_y"/>
                                          </p:val>
                                        </p:tav>
                                      </p:tavLst>
                                    </p:anim>
                                  </p:childTnLst>
                                </p:cTn>
                              </p:par>
                              <p:par>
                                <p:cTn id="88" presetID="2" presetClass="entr" presetSubtype="6" fill="hold" nodeType="withEffect">
                                  <p:stCondLst>
                                    <p:cond delay="0"/>
                                  </p:stCondLst>
                                  <p:childTnLst>
                                    <p:set>
                                      <p:cBhvr>
                                        <p:cTn id="89" dur="1" fill="hold">
                                          <p:stCondLst>
                                            <p:cond delay="0"/>
                                          </p:stCondLst>
                                        </p:cTn>
                                        <p:tgtEl>
                                          <p:spTgt spid="107"/>
                                        </p:tgtEl>
                                        <p:attrNameLst>
                                          <p:attrName>style.visibility</p:attrName>
                                        </p:attrNameLst>
                                      </p:cBhvr>
                                      <p:to>
                                        <p:strVal val="visible"/>
                                      </p:to>
                                    </p:set>
                                    <p:anim calcmode="lin" valueType="num">
                                      <p:cBhvr additive="base">
                                        <p:cTn id="90" dur="500" fill="hold"/>
                                        <p:tgtEl>
                                          <p:spTgt spid="107"/>
                                        </p:tgtEl>
                                        <p:attrNameLst>
                                          <p:attrName>ppt_x</p:attrName>
                                        </p:attrNameLst>
                                      </p:cBhvr>
                                      <p:tavLst>
                                        <p:tav tm="0">
                                          <p:val>
                                            <p:strVal val="1+#ppt_w/2"/>
                                          </p:val>
                                        </p:tav>
                                        <p:tav tm="100000">
                                          <p:val>
                                            <p:strVal val="#ppt_x"/>
                                          </p:val>
                                        </p:tav>
                                      </p:tavLst>
                                    </p:anim>
                                    <p:anim calcmode="lin" valueType="num">
                                      <p:cBhvr additive="base">
                                        <p:cTn id="91" dur="500" fill="hold"/>
                                        <p:tgtEl>
                                          <p:spTgt spid="107"/>
                                        </p:tgtEl>
                                        <p:attrNameLst>
                                          <p:attrName>ppt_y</p:attrName>
                                        </p:attrNameLst>
                                      </p:cBhvr>
                                      <p:tavLst>
                                        <p:tav tm="0">
                                          <p:val>
                                            <p:strVal val="1+#ppt_h/2"/>
                                          </p:val>
                                        </p:tav>
                                        <p:tav tm="100000">
                                          <p:val>
                                            <p:strVal val="#ppt_y"/>
                                          </p:val>
                                        </p:tav>
                                      </p:tavLst>
                                    </p:anim>
                                  </p:childTnLst>
                                </p:cTn>
                              </p:par>
                            </p:childTnLst>
                          </p:cTn>
                        </p:par>
                        <p:par>
                          <p:cTn id="92" fill="hold">
                            <p:stCondLst>
                              <p:cond delay="1000"/>
                            </p:stCondLst>
                            <p:childTnLst>
                              <p:par>
                                <p:cTn id="93" presetID="22" presetClass="entr" presetSubtype="8" fill="hold" grpId="0" nodeType="afterEffect">
                                  <p:stCondLst>
                                    <p:cond delay="0"/>
                                  </p:stCondLst>
                                  <p:childTnLst>
                                    <p:set>
                                      <p:cBhvr>
                                        <p:cTn id="94" dur="1" fill="hold">
                                          <p:stCondLst>
                                            <p:cond delay="0"/>
                                          </p:stCondLst>
                                        </p:cTn>
                                        <p:tgtEl>
                                          <p:spTgt spid="79"/>
                                        </p:tgtEl>
                                        <p:attrNameLst>
                                          <p:attrName>style.visibility</p:attrName>
                                        </p:attrNameLst>
                                      </p:cBhvr>
                                      <p:to>
                                        <p:strVal val="visible"/>
                                      </p:to>
                                    </p:set>
                                    <p:animEffect transition="in" filter="wipe(left)">
                                      <p:cBhvr>
                                        <p:cTn id="9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0" y="2195415"/>
            <a:ext cx="645468" cy="224756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1" name="矩形 10"/>
          <p:cNvSpPr/>
          <p:nvPr/>
        </p:nvSpPr>
        <p:spPr bwMode="auto">
          <a:xfrm>
            <a:off x="717657" y="2195415"/>
            <a:ext cx="1925009" cy="224756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31" name="TextBox 29"/>
          <p:cNvSpPr txBox="1"/>
          <p:nvPr/>
        </p:nvSpPr>
        <p:spPr>
          <a:xfrm>
            <a:off x="1000342" y="2078646"/>
            <a:ext cx="1418979" cy="249299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600" b="1" i="0" u="none" strike="noStrike" kern="0" cap="none" spc="0" normalizeH="0" baseline="0" noProof="0" dirty="0">
                <a:ln>
                  <a:noFill/>
                </a:ln>
                <a:solidFill>
                  <a:schemeClr val="accent2"/>
                </a:solidFill>
                <a:effectLst>
                  <a:outerShdw blurRad="38100" dist="38100" dir="2700000" algn="tl">
                    <a:srgbClr val="000000">
                      <a:alpha val="43137"/>
                    </a:srgbClr>
                  </a:outerShdw>
                </a:effectLst>
                <a:uLnTx/>
                <a:uFillTx/>
                <a:latin typeface="+mn-ea"/>
                <a:ea typeface="+mn-ea"/>
              </a:rPr>
              <a:t>3</a:t>
            </a:r>
            <a:endParaRPr kumimoji="0" lang="zh-CN" altLang="en-US" sz="15600" b="1" i="0" u="none" strike="noStrike" kern="0" cap="none" spc="0" normalizeH="0" baseline="0" noProof="0" dirty="0">
              <a:ln>
                <a:noFill/>
              </a:ln>
              <a:solidFill>
                <a:schemeClr val="accent2"/>
              </a:solidFill>
              <a:effectLst>
                <a:outerShdw blurRad="38100" dist="38100" dir="2700000" algn="tl">
                  <a:srgbClr val="000000">
                    <a:alpha val="43137"/>
                  </a:srgbClr>
                </a:outerShdw>
              </a:effectLst>
              <a:uLnTx/>
              <a:uFillTx/>
              <a:latin typeface="+mn-ea"/>
              <a:ea typeface="+mn-ea"/>
            </a:endParaRPr>
          </a:p>
        </p:txBody>
      </p:sp>
      <p:sp>
        <p:nvSpPr>
          <p:cNvPr id="16" name="TextBox 27"/>
          <p:cNvSpPr txBox="1"/>
          <p:nvPr/>
        </p:nvSpPr>
        <p:spPr>
          <a:xfrm>
            <a:off x="2756242" y="2195415"/>
            <a:ext cx="6768751" cy="132343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研发生产销售</a:t>
            </a:r>
            <a:endParaRPr kumimoji="0" lang="zh-CN" altLang="en-US" sz="8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7" name="Oval 39"/>
          <p:cNvSpPr>
            <a:spLocks noChangeAspect="1" noChangeArrowheads="1"/>
          </p:cNvSpPr>
          <p:nvPr/>
        </p:nvSpPr>
        <p:spPr bwMode="auto">
          <a:xfrm>
            <a:off x="2941054" y="3700951"/>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18" name="Oval 40"/>
          <p:cNvSpPr>
            <a:spLocks noChangeAspect="1" noChangeArrowheads="1"/>
          </p:cNvSpPr>
          <p:nvPr/>
        </p:nvSpPr>
        <p:spPr bwMode="auto">
          <a:xfrm>
            <a:off x="2941054" y="4112091"/>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19" name="TextBox 9"/>
          <p:cNvSpPr txBox="1"/>
          <p:nvPr/>
        </p:nvSpPr>
        <p:spPr>
          <a:xfrm>
            <a:off x="3157054" y="3640287"/>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开发能力</a:t>
            </a:r>
            <a:endParaRPr lang="zh-CN" altLang="en-US" sz="1600" dirty="0"/>
          </a:p>
        </p:txBody>
      </p:sp>
      <p:sp>
        <p:nvSpPr>
          <p:cNvPr id="20" name="TextBox 10"/>
          <p:cNvSpPr txBox="1"/>
          <p:nvPr/>
        </p:nvSpPr>
        <p:spPr>
          <a:xfrm>
            <a:off x="3157054" y="4051427"/>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市场分布</a:t>
            </a:r>
            <a:endParaRPr lang="zh-CN" altLang="en-US" sz="1600" dirty="0"/>
          </a:p>
        </p:txBody>
      </p:sp>
      <p:sp>
        <p:nvSpPr>
          <p:cNvPr id="21" name="Oval 39"/>
          <p:cNvSpPr>
            <a:spLocks noChangeAspect="1" noChangeArrowheads="1"/>
          </p:cNvSpPr>
          <p:nvPr/>
        </p:nvSpPr>
        <p:spPr bwMode="auto">
          <a:xfrm>
            <a:off x="4677451" y="3700951"/>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22" name="Oval 40"/>
          <p:cNvSpPr>
            <a:spLocks noChangeAspect="1" noChangeArrowheads="1"/>
          </p:cNvSpPr>
          <p:nvPr/>
        </p:nvSpPr>
        <p:spPr bwMode="auto">
          <a:xfrm>
            <a:off x="4677451" y="4112091"/>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25" name="TextBox 13"/>
          <p:cNvSpPr txBox="1"/>
          <p:nvPr/>
        </p:nvSpPr>
        <p:spPr>
          <a:xfrm>
            <a:off x="4893451" y="3640287"/>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生产能力</a:t>
            </a:r>
            <a:endParaRPr lang="zh-CN" altLang="en-US" sz="1600" dirty="0"/>
          </a:p>
        </p:txBody>
      </p:sp>
      <p:sp>
        <p:nvSpPr>
          <p:cNvPr id="26" name="TextBox 14"/>
          <p:cNvSpPr txBox="1"/>
          <p:nvPr/>
        </p:nvSpPr>
        <p:spPr>
          <a:xfrm>
            <a:off x="4893451" y="4051427"/>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荣誉客户</a:t>
            </a:r>
            <a:endParaRPr lang="zh-CN" altLang="en-US" sz="1600" dirty="0"/>
          </a:p>
        </p:txBody>
      </p:sp>
      <p:sp>
        <p:nvSpPr>
          <p:cNvPr id="27" name="Oval 40"/>
          <p:cNvSpPr>
            <a:spLocks noChangeAspect="1" noChangeArrowheads="1"/>
          </p:cNvSpPr>
          <p:nvPr/>
        </p:nvSpPr>
        <p:spPr bwMode="auto">
          <a:xfrm>
            <a:off x="6385433" y="3700951"/>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28" name="TextBox 10"/>
          <p:cNvSpPr txBox="1"/>
          <p:nvPr/>
        </p:nvSpPr>
        <p:spPr>
          <a:xfrm>
            <a:off x="6601433" y="3640287"/>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品质控制</a:t>
            </a:r>
            <a:endParaRPr lang="zh-CN" altLang="en-US" sz="1600" dirty="0"/>
          </a:p>
        </p:txBody>
      </p:sp>
      <p:sp>
        <p:nvSpPr>
          <p:cNvPr id="29" name="Oval 40"/>
          <p:cNvSpPr>
            <a:spLocks noChangeAspect="1" noChangeArrowheads="1"/>
          </p:cNvSpPr>
          <p:nvPr/>
        </p:nvSpPr>
        <p:spPr bwMode="auto">
          <a:xfrm>
            <a:off x="6388330" y="4112091"/>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30" name="TextBox 14"/>
          <p:cNvSpPr txBox="1"/>
          <p:nvPr/>
        </p:nvSpPr>
        <p:spPr>
          <a:xfrm>
            <a:off x="6604330" y="4051427"/>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FFFFFF"/>
                </a:solidFill>
                <a:effectLst/>
                <a:uLnTx/>
                <a:uFillTx/>
                <a:latin typeface="+mj-ea"/>
                <a:ea typeface="+mj-ea"/>
              </a:rPr>
              <a:t>设备产能</a:t>
            </a:r>
            <a:endParaRPr kumimoji="0" lang="zh-CN" altLang="en-US" sz="1600" b="0" i="0" u="none" strike="noStrike" kern="0" cap="none" spc="0" normalizeH="0" baseline="0" noProof="0" dirty="0">
              <a:ln>
                <a:noFill/>
              </a:ln>
              <a:solidFill>
                <a:srgbClr val="FFFFFF"/>
              </a:solidFill>
              <a:effectLst/>
              <a:uLnTx/>
              <a:uFillTx/>
              <a:latin typeface="+mj-ea"/>
              <a:ea typeface="+mj-ea"/>
            </a:endParaRPr>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by="(-#ppt_w*2)" calcmode="lin" valueType="num">
                                      <p:cBhvr rctx="PPT">
                                        <p:cTn id="7" dur="500" autoRev="1" fill="hold">
                                          <p:stCondLst>
                                            <p:cond delay="0"/>
                                          </p:stCondLst>
                                        </p:cTn>
                                        <p:tgtEl>
                                          <p:spTgt spid="31"/>
                                        </p:tgtEl>
                                        <p:attrNameLst>
                                          <p:attrName>ppt_w</p:attrName>
                                        </p:attrNameLst>
                                      </p:cBhvr>
                                    </p:anim>
                                    <p:anim by="(#ppt_w*0.50)" calcmode="lin" valueType="num">
                                      <p:cBhvr>
                                        <p:cTn id="8" dur="500" decel="50000" autoRev="1" fill="hold">
                                          <p:stCondLst>
                                            <p:cond delay="0"/>
                                          </p:stCondLst>
                                        </p:cTn>
                                        <p:tgtEl>
                                          <p:spTgt spid="31"/>
                                        </p:tgtEl>
                                        <p:attrNameLst>
                                          <p:attrName>ppt_x</p:attrName>
                                        </p:attrNameLst>
                                      </p:cBhvr>
                                    </p:anim>
                                    <p:anim from="(-#ppt_h/2)" to="(#ppt_y)" calcmode="lin" valueType="num">
                                      <p:cBhvr>
                                        <p:cTn id="9" dur="1000" fill="hold">
                                          <p:stCondLst>
                                            <p:cond delay="0"/>
                                          </p:stCondLst>
                                        </p:cTn>
                                        <p:tgtEl>
                                          <p:spTgt spid="31"/>
                                        </p:tgtEl>
                                        <p:attrNameLst>
                                          <p:attrName>ppt_y</p:attrName>
                                        </p:attrNameLst>
                                      </p:cBhvr>
                                    </p:anim>
                                    <p:animRot by="21600000">
                                      <p:cBhvr>
                                        <p:cTn id="10" dur="1000" fill="hold">
                                          <p:stCondLst>
                                            <p:cond delay="0"/>
                                          </p:stCondLst>
                                        </p:cTn>
                                        <p:tgtEl>
                                          <p:spTgt spid="31"/>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6"/>
                                        </p:tgtEl>
                                        <p:attrNameLst>
                                          <p:attrName>style.visibility</p:attrName>
                                        </p:attrNameLst>
                                      </p:cBhvr>
                                      <p:to>
                                        <p:strVal val="visible"/>
                                      </p:to>
                                    </p:set>
                                    <p:anim by="(-#ppt_w*2)" calcmode="lin" valueType="num">
                                      <p:cBhvr rctx="PPT">
                                        <p:cTn id="14" dur="250" autoRev="1" fill="hold">
                                          <p:stCondLst>
                                            <p:cond delay="0"/>
                                          </p:stCondLst>
                                        </p:cTn>
                                        <p:tgtEl>
                                          <p:spTgt spid="16"/>
                                        </p:tgtEl>
                                        <p:attrNameLst>
                                          <p:attrName>ppt_w</p:attrName>
                                        </p:attrNameLst>
                                      </p:cBhvr>
                                    </p:anim>
                                    <p:anim by="(#ppt_w*0.50)" calcmode="lin" valueType="num">
                                      <p:cBhvr>
                                        <p:cTn id="15" dur="250" decel="50000" autoRev="1" fill="hold">
                                          <p:stCondLst>
                                            <p:cond delay="0"/>
                                          </p:stCondLst>
                                        </p:cTn>
                                        <p:tgtEl>
                                          <p:spTgt spid="16"/>
                                        </p:tgtEl>
                                        <p:attrNameLst>
                                          <p:attrName>ppt_x</p:attrName>
                                        </p:attrNameLst>
                                      </p:cBhvr>
                                    </p:anim>
                                    <p:anim from="(-#ppt_h/2)" to="(#ppt_y)" calcmode="lin" valueType="num">
                                      <p:cBhvr>
                                        <p:cTn id="16" dur="500" fill="hold">
                                          <p:stCondLst>
                                            <p:cond delay="0"/>
                                          </p:stCondLst>
                                        </p:cTn>
                                        <p:tgtEl>
                                          <p:spTgt spid="16"/>
                                        </p:tgtEl>
                                        <p:attrNameLst>
                                          <p:attrName>ppt_y</p:attrName>
                                        </p:attrNameLst>
                                      </p:cBhvr>
                                    </p:anim>
                                    <p:animRot by="21600000">
                                      <p:cBhvr>
                                        <p:cTn id="17" dur="500" fill="hold">
                                          <p:stCondLst>
                                            <p:cond delay="0"/>
                                          </p:stCondLst>
                                        </p:cTn>
                                        <p:tgtEl>
                                          <p:spTgt spid="16"/>
                                        </p:tgtEl>
                                        <p:attrNameLst>
                                          <p:attrName>r</p:attrName>
                                        </p:attrNameLst>
                                      </p:cBhvr>
                                    </p:animRot>
                                  </p:childTnLst>
                                </p:cTn>
                              </p:par>
                            </p:childTnLst>
                          </p:cTn>
                        </p:par>
                        <p:par>
                          <p:cTn id="18" fill="hold">
                            <p:stCondLst>
                              <p:cond delay="1750"/>
                            </p:stCondLst>
                            <p:childTnLst>
                              <p:par>
                                <p:cTn id="19" presetID="2" presetClass="entr" presetSubtype="1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10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2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3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0-#ppt_w/2"/>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0-#ppt_w/2"/>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50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0-#ppt_w/2"/>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6" grpId="0"/>
      <p:bldP spid="17" grpId="0" animBg="1"/>
      <p:bldP spid="18" grpId="0" animBg="1"/>
      <p:bldP spid="19" grpId="0"/>
      <p:bldP spid="20" grpId="0"/>
      <p:bldP spid="21" grpId="0" animBg="1"/>
      <p:bldP spid="22" grpId="0" animBg="1"/>
      <p:bldP spid="25" grpId="0"/>
      <p:bldP spid="26" grpId="0"/>
      <p:bldP spid="27" grpId="0" animBg="1"/>
      <p:bldP spid="28" grpId="0"/>
      <p:bldP spid="29" grpId="0"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开发能力</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 name="TextBox 559"/>
          <p:cNvSpPr txBox="1"/>
          <p:nvPr/>
        </p:nvSpPr>
        <p:spPr>
          <a:xfrm>
            <a:off x="2050859" y="1171901"/>
            <a:ext cx="8728042" cy="830997"/>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作为国内某某行业领导者，未名公司专注在其产品上的技术 研发与创新毫不松懈。未名公司拥有一批具有创新意识的专业技术人才做技术支持。在直流无刷水泵研发上未名公司是最早拥有高级电控与水力结构高级工程师的团队。</a:t>
            </a:r>
            <a:endParaRPr lang="zh-CN" altLang="en-US" dirty="0"/>
          </a:p>
        </p:txBody>
      </p:sp>
      <p:pic>
        <p:nvPicPr>
          <p:cNvPr id="7" name="图片 6"/>
          <p:cNvPicPr>
            <a:picLocks noChangeAspect="1"/>
          </p:cNvPicPr>
          <p:nvPr/>
        </p:nvPicPr>
        <p:blipFill>
          <a:blip r:embed="rId1"/>
          <a:stretch>
            <a:fillRect/>
          </a:stretch>
        </p:blipFill>
        <p:spPr>
          <a:xfrm>
            <a:off x="6338958" y="3683868"/>
            <a:ext cx="3649480" cy="2428413"/>
          </a:xfrm>
          <a:prstGeom prst="rect">
            <a:avLst/>
          </a:prstGeom>
        </p:spPr>
      </p:pic>
      <p:pic>
        <p:nvPicPr>
          <p:cNvPr id="9" name="图片 8"/>
          <p:cNvPicPr>
            <a:picLocks noChangeAspect="1"/>
          </p:cNvPicPr>
          <p:nvPr/>
        </p:nvPicPr>
        <p:blipFill>
          <a:blip r:embed="rId2"/>
          <a:stretch>
            <a:fillRect/>
          </a:stretch>
        </p:blipFill>
        <p:spPr>
          <a:xfrm>
            <a:off x="2137941" y="3691402"/>
            <a:ext cx="3820147" cy="2420879"/>
          </a:xfrm>
          <a:prstGeom prst="rect">
            <a:avLst/>
          </a:prstGeom>
        </p:spPr>
      </p:pic>
      <p:sp>
        <p:nvSpPr>
          <p:cNvPr id="12" name="TextBox 559"/>
          <p:cNvSpPr txBox="1"/>
          <p:nvPr/>
        </p:nvSpPr>
        <p:spPr>
          <a:xfrm>
            <a:off x="2045139" y="2094350"/>
            <a:ext cx="7949229" cy="1323439"/>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pPr marL="285750" indent="-285750">
              <a:buFont typeface="Arial" panose="020B0604020202020204" pitchFamily="34" charset="0"/>
              <a:buChar char="•"/>
            </a:pPr>
            <a:r>
              <a:rPr lang="zh-CN" altLang="en-US" dirty="0">
                <a:latin typeface="楷体" panose="02010609060101010101" pitchFamily="49" charset="-122"/>
                <a:ea typeface="楷体" panose="02010609060101010101" pitchFamily="49" charset="-122"/>
              </a:rPr>
              <a:t>具有</a:t>
            </a:r>
            <a:r>
              <a:rPr lang="en-US" altLang="x-none" dirty="0">
                <a:latin typeface="楷体" panose="02010609060101010101" pitchFamily="49" charset="-122"/>
                <a:ea typeface="楷体" panose="02010609060101010101" pitchFamily="49" charset="-122"/>
              </a:rPr>
              <a:t>10</a:t>
            </a:r>
            <a:r>
              <a:rPr lang="zh-CN" altLang="en-US" dirty="0">
                <a:latin typeface="楷体" panose="02010609060101010101" pitchFamily="49" charset="-122"/>
                <a:ea typeface="楷体" panose="02010609060101010101" pitchFamily="49" charset="-122"/>
              </a:rPr>
              <a:t>年电机电控行业研发经验高级人才：</a:t>
            </a:r>
            <a:r>
              <a:rPr lang="en-US" altLang="zh-CN" dirty="0">
                <a:latin typeface="楷体" panose="02010609060101010101" pitchFamily="49" charset="-122"/>
                <a:ea typeface="楷体" panose="02010609060101010101" pitchFamily="49" charset="-122"/>
              </a:rPr>
              <a:t>5</a:t>
            </a:r>
            <a:r>
              <a:rPr lang="zh-CN" altLang="en-US" dirty="0">
                <a:latin typeface="楷体" panose="02010609060101010101" pitchFamily="49" charset="-122"/>
                <a:ea typeface="楷体" panose="02010609060101010101" pitchFamily="49" charset="-122"/>
              </a:rPr>
              <a:t>名</a:t>
            </a:r>
            <a:endParaRPr lang="en-US" altLang="x-none"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dirty="0">
                <a:latin typeface="楷体" panose="02010609060101010101" pitchFamily="49" charset="-122"/>
                <a:ea typeface="楷体" panose="02010609060101010101" pitchFamily="49" charset="-122"/>
              </a:rPr>
              <a:t>具有</a:t>
            </a:r>
            <a:r>
              <a:rPr lang="en-US" altLang="x-none" dirty="0">
                <a:latin typeface="楷体" panose="02010609060101010101" pitchFamily="49" charset="-122"/>
                <a:ea typeface="楷体" panose="02010609060101010101" pitchFamily="49" charset="-122"/>
              </a:rPr>
              <a:t>5</a:t>
            </a:r>
            <a:r>
              <a:rPr lang="zh-CN" altLang="en-US" dirty="0">
                <a:latin typeface="楷体" panose="02010609060101010101" pitchFamily="49" charset="-122"/>
                <a:ea typeface="楷体" panose="02010609060101010101" pitchFamily="49" charset="-122"/>
              </a:rPr>
              <a:t>年电机电控行业研发经验高级人才：</a:t>
            </a:r>
            <a:r>
              <a:rPr lang="en-US" altLang="x-none" dirty="0">
                <a:latin typeface="楷体" panose="02010609060101010101" pitchFamily="49" charset="-122"/>
                <a:ea typeface="楷体" panose="02010609060101010101" pitchFamily="49" charset="-122"/>
              </a:rPr>
              <a:t>3</a:t>
            </a:r>
            <a:r>
              <a:rPr lang="zh-CN" altLang="en-US" dirty="0">
                <a:latin typeface="楷体" panose="02010609060101010101" pitchFamily="49" charset="-122"/>
                <a:ea typeface="楷体" panose="02010609060101010101" pitchFamily="49" charset="-122"/>
              </a:rPr>
              <a:t>名</a:t>
            </a:r>
            <a:endParaRPr lang="en-US" altLang="x-none"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dirty="0">
                <a:latin typeface="楷体" panose="02010609060101010101" pitchFamily="49" charset="-122"/>
                <a:ea typeface="楷体" panose="02010609060101010101" pitchFamily="49" charset="-122"/>
              </a:rPr>
              <a:t>具有</a:t>
            </a:r>
            <a:r>
              <a:rPr lang="en-US" altLang="x-none" dirty="0">
                <a:latin typeface="楷体" panose="02010609060101010101" pitchFamily="49" charset="-122"/>
                <a:ea typeface="楷体" panose="02010609060101010101" pitchFamily="49" charset="-122"/>
              </a:rPr>
              <a:t>10</a:t>
            </a:r>
            <a:r>
              <a:rPr lang="zh-CN" altLang="en-US" dirty="0">
                <a:latin typeface="楷体" panose="02010609060101010101" pitchFamily="49" charset="-122"/>
                <a:ea typeface="楷体" panose="02010609060101010101" pitchFamily="49" charset="-122"/>
              </a:rPr>
              <a:t>年直流无刷水泵水力结构设计研发经验人才：</a:t>
            </a:r>
            <a:r>
              <a:rPr lang="en-US" altLang="zh-CN" dirty="0">
                <a:latin typeface="楷体" panose="02010609060101010101" pitchFamily="49" charset="-122"/>
                <a:ea typeface="楷体" panose="02010609060101010101" pitchFamily="49" charset="-122"/>
              </a:rPr>
              <a:t>5</a:t>
            </a:r>
            <a:r>
              <a:rPr lang="zh-CN" altLang="en-US" dirty="0">
                <a:latin typeface="楷体" panose="02010609060101010101" pitchFamily="49" charset="-122"/>
                <a:ea typeface="楷体" panose="02010609060101010101" pitchFamily="49" charset="-122"/>
              </a:rPr>
              <a:t>名</a:t>
            </a:r>
            <a:endParaRPr lang="en-US" altLang="x-none"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dirty="0">
                <a:latin typeface="楷体" panose="02010609060101010101" pitchFamily="49" charset="-122"/>
                <a:ea typeface="楷体" panose="02010609060101010101" pitchFamily="49" charset="-122"/>
              </a:rPr>
              <a:t>具有</a:t>
            </a:r>
            <a:r>
              <a:rPr lang="en-US" altLang="x-none" dirty="0">
                <a:latin typeface="楷体" panose="02010609060101010101" pitchFamily="49" charset="-122"/>
                <a:ea typeface="楷体" panose="02010609060101010101" pitchFamily="49" charset="-122"/>
              </a:rPr>
              <a:t>5</a:t>
            </a:r>
            <a:r>
              <a:rPr lang="zh-CN" altLang="en-US" dirty="0">
                <a:latin typeface="楷体" panose="02010609060101010101" pitchFamily="49" charset="-122"/>
                <a:ea typeface="楷体" panose="02010609060101010101" pitchFamily="49" charset="-122"/>
              </a:rPr>
              <a:t>年电机结构行业研发经验人才：</a:t>
            </a:r>
            <a:r>
              <a:rPr lang="en-US" altLang="zh-CN" dirty="0">
                <a:latin typeface="楷体" panose="02010609060101010101" pitchFamily="49" charset="-122"/>
                <a:ea typeface="楷体" panose="02010609060101010101" pitchFamily="49" charset="-122"/>
              </a:rPr>
              <a:t>5</a:t>
            </a:r>
            <a:r>
              <a:rPr lang="zh-CN" altLang="en-US" dirty="0">
                <a:latin typeface="楷体" panose="02010609060101010101" pitchFamily="49" charset="-122"/>
                <a:ea typeface="楷体" panose="02010609060101010101" pitchFamily="49" charset="-122"/>
              </a:rPr>
              <a:t>名</a:t>
            </a:r>
            <a:endParaRPr lang="en-US" altLang="x-none" dirty="0">
              <a:latin typeface="楷体" panose="02010609060101010101" pitchFamily="49" charset="-122"/>
              <a:ea typeface="楷体" panose="02010609060101010101" pitchFamily="49" charset="-122"/>
            </a:endParaRPr>
          </a:p>
          <a:p>
            <a:pPr marL="285750" indent="-285750">
              <a:buFont typeface="Arial" panose="020B0604020202020204" pitchFamily="34" charset="0"/>
              <a:buChar char="•"/>
            </a:pPr>
            <a:r>
              <a:rPr lang="zh-CN" altLang="en-US" dirty="0">
                <a:latin typeface="楷体" panose="02010609060101010101" pitchFamily="49" charset="-122"/>
                <a:ea typeface="楷体" panose="02010609060101010101" pitchFamily="49" charset="-122"/>
              </a:rPr>
              <a:t>具有</a:t>
            </a:r>
            <a:r>
              <a:rPr lang="en-US" altLang="x-none" dirty="0">
                <a:latin typeface="楷体" panose="02010609060101010101" pitchFamily="49" charset="-122"/>
                <a:ea typeface="楷体" panose="02010609060101010101" pitchFamily="49" charset="-122"/>
              </a:rPr>
              <a:t>10</a:t>
            </a:r>
            <a:r>
              <a:rPr lang="zh-CN" altLang="en-US" dirty="0">
                <a:latin typeface="楷体" panose="02010609060101010101" pitchFamily="49" charset="-122"/>
                <a:ea typeface="楷体" panose="02010609060101010101" pitchFamily="49" charset="-122"/>
              </a:rPr>
              <a:t>年塑胶产品的模具设计经验人才：</a:t>
            </a:r>
            <a:r>
              <a:rPr lang="en-US" altLang="x-none" dirty="0">
                <a:latin typeface="楷体" panose="02010609060101010101" pitchFamily="49" charset="-122"/>
                <a:ea typeface="楷体" panose="02010609060101010101" pitchFamily="49" charset="-122"/>
              </a:rPr>
              <a:t>5</a:t>
            </a:r>
            <a:r>
              <a:rPr lang="zh-CN" altLang="en-US" dirty="0">
                <a:latin typeface="楷体" panose="02010609060101010101" pitchFamily="49" charset="-122"/>
                <a:ea typeface="楷体" panose="02010609060101010101" pitchFamily="49" charset="-122"/>
              </a:rPr>
              <a:t>名</a:t>
            </a:r>
            <a:endParaRPr lang="zh-CN" altLang="en-US" dirty="0">
              <a:latin typeface="楷体" panose="02010609060101010101" pitchFamily="49" charset="-122"/>
              <a:ea typeface="楷体" panose="02010609060101010101" pitchFamily="49" charset="-122"/>
            </a:endParaRPr>
          </a:p>
        </p:txBody>
      </p:sp>
      <p:sp>
        <p:nvSpPr>
          <p:cNvPr id="13" name="椭圆 12"/>
          <p:cNvSpPr/>
          <p:nvPr/>
        </p:nvSpPr>
        <p:spPr bwMode="auto">
          <a:xfrm>
            <a:off x="756370" y="1510808"/>
            <a:ext cx="1196449" cy="1196449"/>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4" name="矩形 13"/>
          <p:cNvSpPr/>
          <p:nvPr/>
        </p:nvSpPr>
        <p:spPr>
          <a:xfrm>
            <a:off x="892832" y="1631978"/>
            <a:ext cx="923524" cy="954107"/>
          </a:xfrm>
          <a:prstGeom prst="rect">
            <a:avLst/>
          </a:prstGeom>
        </p:spPr>
        <p:txBody>
          <a:bodyPr wrap="square">
            <a:spAutoFit/>
          </a:bodyPr>
          <a:lstStyle/>
          <a:p>
            <a:pPr algn="ctr"/>
            <a:r>
              <a:rPr lang="zh-CN" altLang="en-US" sz="2800" b="1" dirty="0">
                <a:solidFill>
                  <a:schemeClr val="accent2"/>
                </a:solidFill>
                <a:latin typeface="+mj-ea"/>
                <a:ea typeface="+mj-ea"/>
              </a:rPr>
              <a:t>研发团队</a:t>
            </a:r>
            <a:endParaRPr lang="en-US" altLang="x-none" sz="2800" b="1" dirty="0">
              <a:solidFill>
                <a:schemeClr val="accent2"/>
              </a:solidFill>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开发能力</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7" name="TextBox 559"/>
          <p:cNvSpPr txBox="1"/>
          <p:nvPr/>
        </p:nvSpPr>
        <p:spPr>
          <a:xfrm>
            <a:off x="2240163" y="1265104"/>
            <a:ext cx="8898778" cy="1077218"/>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未名公司在创立初公司的创始人就设定公司以科技为动力，以质量求生存的经营理念。本着做高品质的产品，公司设定在产品的科研上的投入，在行动上以每年销售利润的15</a:t>
            </a:r>
            <a:r>
              <a:rPr lang="en-US" altLang="x-none" dirty="0"/>
              <a:t>%</a:t>
            </a:r>
            <a:r>
              <a:rPr lang="zh-CN" altLang="en-US" dirty="0"/>
              <a:t>投入到产品研发上。向国外优秀的的泵业标杆企业学习，使未名公司的微型直流无刷水泵的在国内始终处于领先，与国外优秀企业看齐。</a:t>
            </a:r>
            <a:endParaRPr lang="zh-CN" altLang="en-US" dirty="0"/>
          </a:p>
        </p:txBody>
      </p:sp>
      <p:sp>
        <p:nvSpPr>
          <p:cNvPr id="9" name="椭圆 8"/>
          <p:cNvSpPr/>
          <p:nvPr/>
        </p:nvSpPr>
        <p:spPr bwMode="auto">
          <a:xfrm>
            <a:off x="907252" y="1265104"/>
            <a:ext cx="1196449" cy="1196449"/>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矩形 11"/>
          <p:cNvSpPr/>
          <p:nvPr/>
        </p:nvSpPr>
        <p:spPr>
          <a:xfrm>
            <a:off x="1043714" y="1386274"/>
            <a:ext cx="923524" cy="954107"/>
          </a:xfrm>
          <a:prstGeom prst="rect">
            <a:avLst/>
          </a:prstGeom>
        </p:spPr>
        <p:txBody>
          <a:bodyPr wrap="square">
            <a:spAutoFit/>
          </a:bodyPr>
          <a:lstStyle/>
          <a:p>
            <a:pPr algn="ctr"/>
            <a:r>
              <a:rPr lang="zh-CN" altLang="en-US" sz="2800" b="1" dirty="0">
                <a:solidFill>
                  <a:schemeClr val="accent2"/>
                </a:solidFill>
                <a:latin typeface="+mj-ea"/>
                <a:ea typeface="+mj-ea"/>
              </a:rPr>
              <a:t>研发投入</a:t>
            </a:r>
            <a:endParaRPr lang="en-US" altLang="x-none" sz="2800" b="1" dirty="0">
              <a:solidFill>
                <a:schemeClr val="accent2"/>
              </a:solidFill>
              <a:latin typeface="+mj-ea"/>
              <a:ea typeface="+mj-ea"/>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78301" y="2461553"/>
            <a:ext cx="5400600" cy="3610430"/>
          </a:xfrm>
          <a:prstGeom prst="rect">
            <a:avLst/>
          </a:prstGeom>
        </p:spPr>
      </p:pic>
      <p:sp>
        <p:nvSpPr>
          <p:cNvPr id="14" name="矩形 13"/>
          <p:cNvSpPr/>
          <p:nvPr/>
        </p:nvSpPr>
        <p:spPr>
          <a:xfrm>
            <a:off x="2302801" y="2984395"/>
            <a:ext cx="3376245" cy="1862048"/>
          </a:xfrm>
          <a:prstGeom prst="rect">
            <a:avLst/>
          </a:prstGeom>
        </p:spPr>
        <p:txBody>
          <a:bodyPr wrap="none">
            <a:spAutoFit/>
          </a:bodyPr>
          <a:lstStyle/>
          <a:p>
            <a:r>
              <a:rPr lang="zh-CN" altLang="en-US" sz="11500" b="1" dirty="0">
                <a:solidFill>
                  <a:schemeClr val="bg2"/>
                </a:solidFill>
                <a:latin typeface="+mj-ea"/>
                <a:ea typeface="+mj-ea"/>
              </a:rPr>
              <a:t>15</a:t>
            </a:r>
            <a:r>
              <a:rPr lang="en-US" altLang="x-none" sz="11500" b="1" dirty="0">
                <a:solidFill>
                  <a:schemeClr val="bg2"/>
                </a:solidFill>
                <a:latin typeface="+mj-ea"/>
                <a:ea typeface="+mj-ea"/>
              </a:rPr>
              <a:t>%</a:t>
            </a:r>
            <a:endParaRPr lang="zh-CN" altLang="en-US" sz="11500" b="1" dirty="0">
              <a:solidFill>
                <a:schemeClr val="bg2"/>
              </a:solidFill>
              <a:latin typeface="+mj-ea"/>
              <a:ea typeface="+mj-ea"/>
            </a:endParaRPr>
          </a:p>
        </p:txBody>
      </p:sp>
      <p:sp>
        <p:nvSpPr>
          <p:cNvPr id="15" name="矩形 14"/>
          <p:cNvSpPr/>
          <p:nvPr/>
        </p:nvSpPr>
        <p:spPr>
          <a:xfrm>
            <a:off x="2302801" y="2799729"/>
            <a:ext cx="2627642" cy="369332"/>
          </a:xfrm>
          <a:prstGeom prst="rect">
            <a:avLst/>
          </a:prstGeom>
        </p:spPr>
        <p:txBody>
          <a:bodyPr wrap="square">
            <a:spAutoFit/>
          </a:bodyPr>
          <a:lstStyle/>
          <a:p>
            <a:r>
              <a:rPr lang="zh-CN" altLang="en-US" dirty="0">
                <a:solidFill>
                  <a:schemeClr val="accent1"/>
                </a:solidFill>
                <a:latin typeface="+mj-ea"/>
                <a:ea typeface="+mj-ea"/>
              </a:rPr>
              <a:t>研发投入为年利润的</a:t>
            </a:r>
            <a:endParaRPr lang="zh-CN" altLang="en-US" dirty="0">
              <a:solidFill>
                <a:schemeClr val="accent1"/>
              </a:solidFill>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开发能力</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 name="TextBox 559"/>
          <p:cNvSpPr txBox="1"/>
          <p:nvPr/>
        </p:nvSpPr>
        <p:spPr>
          <a:xfrm>
            <a:off x="2089281" y="1145345"/>
            <a:ext cx="8689620" cy="830997"/>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未名公司在早期创立</a:t>
            </a:r>
            <a:r>
              <a:rPr lang="en-US" altLang="x-none" dirty="0"/>
              <a:t>2004</a:t>
            </a:r>
            <a:r>
              <a:rPr lang="zh-CN" altLang="en-US" dirty="0"/>
              <a:t>年以来就对知识产权的重视，使公司在产品研发上的成果不会受到有知识产权的问题，在微型水泵领域取得了</a:t>
            </a:r>
            <a:r>
              <a:rPr lang="en-US" altLang="x-none" dirty="0"/>
              <a:t>5</a:t>
            </a:r>
            <a:r>
              <a:rPr lang="zh-CN" altLang="en-US" dirty="0"/>
              <a:t>项发明专利与</a:t>
            </a:r>
            <a:r>
              <a:rPr lang="en-US" altLang="x-none" dirty="0"/>
              <a:t>1</a:t>
            </a:r>
            <a:r>
              <a:rPr lang="zh-CN" altLang="en-US" dirty="0"/>
              <a:t>实用新型专利。奠定了未名公司在微型直流无刷水泵技术上的领先。</a:t>
            </a:r>
            <a:endParaRPr lang="en-US" altLang="x-none" dirty="0"/>
          </a:p>
        </p:txBody>
      </p:sp>
      <p:sp>
        <p:nvSpPr>
          <p:cNvPr id="7" name="椭圆 6"/>
          <p:cNvSpPr/>
          <p:nvPr/>
        </p:nvSpPr>
        <p:spPr bwMode="auto">
          <a:xfrm>
            <a:off x="756370" y="1145345"/>
            <a:ext cx="1196449" cy="1196449"/>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矩形 8"/>
          <p:cNvSpPr/>
          <p:nvPr/>
        </p:nvSpPr>
        <p:spPr>
          <a:xfrm>
            <a:off x="892832" y="1266515"/>
            <a:ext cx="923524" cy="954107"/>
          </a:xfrm>
          <a:prstGeom prst="rect">
            <a:avLst/>
          </a:prstGeom>
        </p:spPr>
        <p:txBody>
          <a:bodyPr wrap="square">
            <a:spAutoFit/>
          </a:bodyPr>
          <a:lstStyle/>
          <a:p>
            <a:pPr algn="ctr"/>
            <a:r>
              <a:rPr lang="zh-CN" altLang="en-US" sz="2800" b="1" dirty="0">
                <a:solidFill>
                  <a:schemeClr val="accent2"/>
                </a:solidFill>
                <a:latin typeface="+mj-ea"/>
                <a:ea typeface="+mj-ea"/>
              </a:rPr>
              <a:t>研发成果</a:t>
            </a:r>
            <a:endParaRPr lang="en-US" altLang="x-none" sz="2800" b="1" dirty="0">
              <a:solidFill>
                <a:schemeClr val="accent2"/>
              </a:solidFill>
              <a:latin typeface="+mj-ea"/>
              <a:ea typeface="+mj-ea"/>
            </a:endParaRPr>
          </a:p>
        </p:txBody>
      </p:sp>
      <p:sp>
        <p:nvSpPr>
          <p:cNvPr id="12" name="TextBox 156"/>
          <p:cNvSpPr txBox="1"/>
          <p:nvPr/>
        </p:nvSpPr>
        <p:spPr>
          <a:xfrm>
            <a:off x="5970026" y="2768924"/>
            <a:ext cx="4573270" cy="2169825"/>
          </a:xfrm>
          <a:prstGeom prst="rect">
            <a:avLst/>
          </a:prstGeom>
          <a:noFill/>
        </p:spPr>
        <p:txBody>
          <a:bodyPr wrap="square" rtlCol="0">
            <a:spAutoFit/>
          </a:bodyPr>
          <a:lstStyle>
            <a:defPPr>
              <a:defRPr lang="zh-CN"/>
            </a:defPPr>
            <a:lvl1pPr marL="285750" indent="-285750" algn="just">
              <a:buChar char="•"/>
              <a:defRPr sz="1600">
                <a:solidFill>
                  <a:schemeClr val="accent1"/>
                </a:solidFill>
                <a:latin typeface="楷体" panose="02010609060101010101" pitchFamily="49" charset="-122"/>
                <a:ea typeface="楷体" panose="02010609060101010101" pitchFamily="49" charset="-122"/>
              </a:defRPr>
            </a:lvl1pPr>
          </a:lstStyle>
          <a:p>
            <a:pPr>
              <a:lnSpc>
                <a:spcPct val="150000"/>
              </a:lnSpc>
            </a:pPr>
            <a:r>
              <a:rPr lang="zh-CN" altLang="en-US" sz="1800" dirty="0"/>
              <a:t>某某电子泵（发明）</a:t>
            </a:r>
            <a:endParaRPr lang="en-US" altLang="x-none" sz="1800" dirty="0"/>
          </a:p>
          <a:p>
            <a:pPr>
              <a:lnSpc>
                <a:spcPct val="150000"/>
              </a:lnSpc>
            </a:pPr>
            <a:r>
              <a:rPr lang="zh-CN" altLang="en-US" sz="1800" dirty="0"/>
              <a:t>某某某产品水泵（发明</a:t>
            </a:r>
            <a:r>
              <a:rPr lang="en-US" altLang="x-none" sz="1800" dirty="0"/>
              <a:t>/</a:t>
            </a:r>
            <a:r>
              <a:rPr lang="zh-CN" altLang="en-US" sz="1800" dirty="0"/>
              <a:t>实用新型）</a:t>
            </a:r>
            <a:endParaRPr lang="en-US" altLang="x-none" sz="1800" dirty="0"/>
          </a:p>
          <a:p>
            <a:pPr>
              <a:lnSpc>
                <a:spcPct val="150000"/>
              </a:lnSpc>
            </a:pPr>
            <a:r>
              <a:rPr lang="zh-CN" altLang="en-US" sz="1800" dirty="0"/>
              <a:t>微型某某产品（发明）</a:t>
            </a:r>
            <a:endParaRPr lang="en-US" altLang="x-none" sz="1800" dirty="0"/>
          </a:p>
          <a:p>
            <a:pPr>
              <a:lnSpc>
                <a:spcPct val="150000"/>
              </a:lnSpc>
            </a:pPr>
            <a:r>
              <a:rPr lang="zh-CN" altLang="en-US" sz="1800" dirty="0"/>
              <a:t>微型直流电脑某某产品（发明）</a:t>
            </a:r>
            <a:endParaRPr lang="en-US" altLang="x-none" sz="1800" dirty="0"/>
          </a:p>
          <a:p>
            <a:pPr>
              <a:lnSpc>
                <a:spcPct val="150000"/>
              </a:lnSpc>
            </a:pPr>
            <a:r>
              <a:rPr lang="zh-CN" altLang="en-US" sz="1800" dirty="0"/>
              <a:t>微型无残留食品级无刷某某产品（发明）</a:t>
            </a:r>
            <a:endParaRPr lang="zh-CN" altLang="en-US" sz="1800" dirty="0"/>
          </a:p>
        </p:txBody>
      </p:sp>
      <p:sp>
        <p:nvSpPr>
          <p:cNvPr id="13" name="Text Box 18"/>
          <p:cNvSpPr txBox="1">
            <a:spLocks noChangeArrowheads="1"/>
          </p:cNvSpPr>
          <p:nvPr/>
        </p:nvSpPr>
        <p:spPr bwMode="auto">
          <a:xfrm>
            <a:off x="2644633" y="5752833"/>
            <a:ext cx="136279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zh-CN" altLang="en-US" dirty="0">
                <a:solidFill>
                  <a:schemeClr val="accent1"/>
                </a:solidFill>
                <a:latin typeface="微软雅黑" panose="020B0503020204020204" pitchFamily="34" charset="-122"/>
                <a:ea typeface="微软雅黑" panose="020B0503020204020204" pitchFamily="34" charset="-122"/>
              </a:rPr>
              <a:t>发明专利</a:t>
            </a:r>
            <a:endParaRPr lang="zh-CN" altLang="en-US" dirty="0">
              <a:solidFill>
                <a:schemeClr val="accent1"/>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1"/>
          <a:stretch>
            <a:fillRect/>
          </a:stretch>
        </p:blipFill>
        <p:spPr>
          <a:xfrm>
            <a:off x="2298166" y="2358567"/>
            <a:ext cx="1976774" cy="2802343"/>
          </a:xfrm>
          <a:prstGeom prst="rect">
            <a:avLst/>
          </a:prstGeom>
          <a:ln>
            <a:solidFill>
              <a:schemeClr val="accent2">
                <a:lumMod val="65000"/>
              </a:schemeClr>
            </a:solidFill>
          </a:ln>
        </p:spPr>
      </p:pic>
      <p:pic>
        <p:nvPicPr>
          <p:cNvPr id="15" name="图片 14"/>
          <p:cNvPicPr>
            <a:picLocks noChangeAspect="1"/>
          </p:cNvPicPr>
          <p:nvPr/>
        </p:nvPicPr>
        <p:blipFill>
          <a:blip r:embed="rId2"/>
          <a:stretch>
            <a:fillRect/>
          </a:stretch>
        </p:blipFill>
        <p:spPr>
          <a:xfrm>
            <a:off x="2598470" y="2508534"/>
            <a:ext cx="1978169" cy="2794334"/>
          </a:xfrm>
          <a:prstGeom prst="rect">
            <a:avLst/>
          </a:prstGeom>
          <a:ln>
            <a:solidFill>
              <a:schemeClr val="accent2">
                <a:lumMod val="65000"/>
              </a:schemeClr>
            </a:solidFill>
          </a:ln>
        </p:spPr>
      </p:pic>
      <p:pic>
        <p:nvPicPr>
          <p:cNvPr id="16" name="图片 15"/>
          <p:cNvPicPr>
            <a:picLocks noChangeAspect="1"/>
          </p:cNvPicPr>
          <p:nvPr/>
        </p:nvPicPr>
        <p:blipFill>
          <a:blip r:embed="rId1"/>
          <a:stretch>
            <a:fillRect/>
          </a:stretch>
        </p:blipFill>
        <p:spPr>
          <a:xfrm>
            <a:off x="2887544" y="2718451"/>
            <a:ext cx="1976774" cy="2802343"/>
          </a:xfrm>
          <a:prstGeom prst="rect">
            <a:avLst/>
          </a:prstGeom>
          <a:ln>
            <a:solidFill>
              <a:schemeClr val="accent2">
                <a:lumMod val="65000"/>
              </a:schemeClr>
            </a:solidFill>
          </a:ln>
        </p:spPr>
      </p:pic>
      <p:pic>
        <p:nvPicPr>
          <p:cNvPr id="17" name="图片 16"/>
          <p:cNvPicPr>
            <a:picLocks noChangeAspect="1"/>
          </p:cNvPicPr>
          <p:nvPr/>
        </p:nvPicPr>
        <p:blipFill>
          <a:blip r:embed="rId2"/>
          <a:stretch>
            <a:fillRect/>
          </a:stretch>
        </p:blipFill>
        <p:spPr>
          <a:xfrm>
            <a:off x="3422409" y="2871125"/>
            <a:ext cx="1978169" cy="2794334"/>
          </a:xfrm>
          <a:prstGeom prst="rect">
            <a:avLst/>
          </a:prstGeom>
          <a:ln>
            <a:solidFill>
              <a:schemeClr val="accent2">
                <a:lumMod val="65000"/>
              </a:schemeClr>
            </a:solidFill>
          </a:ln>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3"/>
                                        </p:tgtEl>
                                        <p:attrNameLst>
                                          <p:attrName>style.visibility</p:attrName>
                                        </p:attrNameLst>
                                      </p:cBhvr>
                                      <p:to>
                                        <p:strVal val="visible"/>
                                      </p:to>
                                    </p:set>
                                    <p:anim by="(-#ppt_w*2)" calcmode="lin" valueType="num">
                                      <p:cBhvr rctx="PPT">
                                        <p:cTn id="14" dur="200" autoRev="1" fill="hold">
                                          <p:stCondLst>
                                            <p:cond delay="0"/>
                                          </p:stCondLst>
                                        </p:cTn>
                                        <p:tgtEl>
                                          <p:spTgt spid="13"/>
                                        </p:tgtEl>
                                        <p:attrNameLst>
                                          <p:attrName>ppt_w</p:attrName>
                                        </p:attrNameLst>
                                      </p:cBhvr>
                                    </p:anim>
                                    <p:anim by="(#ppt_w*0.50)" calcmode="lin" valueType="num">
                                      <p:cBhvr>
                                        <p:cTn id="15" dur="200" decel="50000" autoRev="1" fill="hold">
                                          <p:stCondLst>
                                            <p:cond delay="0"/>
                                          </p:stCondLst>
                                        </p:cTn>
                                        <p:tgtEl>
                                          <p:spTgt spid="13"/>
                                        </p:tgtEl>
                                        <p:attrNameLst>
                                          <p:attrName>ppt_x</p:attrName>
                                        </p:attrNameLst>
                                      </p:cBhvr>
                                    </p:anim>
                                    <p:anim from="(-#ppt_h/2)" to="(#ppt_y)" calcmode="lin" valueType="num">
                                      <p:cBhvr>
                                        <p:cTn id="16" dur="400" fill="hold">
                                          <p:stCondLst>
                                            <p:cond delay="0"/>
                                          </p:stCondLst>
                                        </p:cTn>
                                        <p:tgtEl>
                                          <p:spTgt spid="13"/>
                                        </p:tgtEl>
                                        <p:attrNameLst>
                                          <p:attrName>ppt_y</p:attrName>
                                        </p:attrNameLst>
                                      </p:cBhvr>
                                    </p:anim>
                                    <p:animRot by="21600000">
                                      <p:cBhvr>
                                        <p:cTn id="17" dur="400"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lang="zh-CN" altLang="en-US" kern="0" dirty="0"/>
              <a:t>开发能力</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 name="TextBox 559"/>
          <p:cNvSpPr txBox="1"/>
          <p:nvPr/>
        </p:nvSpPr>
        <p:spPr>
          <a:xfrm>
            <a:off x="2089281" y="1221099"/>
            <a:ext cx="8833636" cy="830997"/>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r>
              <a:rPr lang="zh-CN" altLang="en-US" dirty="0"/>
              <a:t> 未名公司为应对市场对产品多样性的需求，在选定供货合作商更多是考虑以实现共赢的方式进行合作形成战略合作伙伴的关系。在人才方面未名公司有一批稳定的电控高级工程师、水力结构高级工程师以及经验丰富的模具设计师来保障产品的开发周期。</a:t>
            </a:r>
            <a:endParaRPr lang="en-US" altLang="x-none" dirty="0"/>
          </a:p>
        </p:txBody>
      </p:sp>
      <p:sp>
        <p:nvSpPr>
          <p:cNvPr id="7" name="椭圆 6"/>
          <p:cNvSpPr/>
          <p:nvPr/>
        </p:nvSpPr>
        <p:spPr bwMode="auto">
          <a:xfrm>
            <a:off x="756370" y="1221099"/>
            <a:ext cx="1196449" cy="1196449"/>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矩形 8"/>
          <p:cNvSpPr/>
          <p:nvPr/>
        </p:nvSpPr>
        <p:spPr>
          <a:xfrm>
            <a:off x="892832" y="1342269"/>
            <a:ext cx="923524" cy="954107"/>
          </a:xfrm>
          <a:prstGeom prst="rect">
            <a:avLst/>
          </a:prstGeom>
        </p:spPr>
        <p:txBody>
          <a:bodyPr wrap="square">
            <a:spAutoFit/>
          </a:bodyPr>
          <a:lstStyle/>
          <a:p>
            <a:pPr algn="ctr"/>
            <a:r>
              <a:rPr lang="zh-CN" altLang="en-US" sz="2800" b="1" dirty="0">
                <a:solidFill>
                  <a:schemeClr val="accent2"/>
                </a:solidFill>
                <a:latin typeface="+mj-ea"/>
                <a:ea typeface="+mj-ea"/>
              </a:rPr>
              <a:t>开发周期</a:t>
            </a:r>
            <a:endParaRPr lang="en-US" altLang="x-none" sz="2800" b="1" dirty="0">
              <a:solidFill>
                <a:schemeClr val="accent2"/>
              </a:solidFill>
              <a:latin typeface="+mj-ea"/>
              <a:ea typeface="+mj-ea"/>
            </a:endParaRPr>
          </a:p>
        </p:txBody>
      </p:sp>
      <p:sp>
        <p:nvSpPr>
          <p:cNvPr id="12" name="Freeform 5"/>
          <p:cNvSpPr>
            <a:spLocks noEditPoints="1"/>
          </p:cNvSpPr>
          <p:nvPr/>
        </p:nvSpPr>
        <p:spPr bwMode="auto">
          <a:xfrm>
            <a:off x="1850486" y="2712332"/>
            <a:ext cx="1873024" cy="1873024"/>
          </a:xfrm>
          <a:custGeom>
            <a:avLst/>
            <a:gdLst>
              <a:gd name="T0" fmla="*/ 1796 w 3090"/>
              <a:gd name="T1" fmla="*/ 797 h 3090"/>
              <a:gd name="T2" fmla="*/ 2679 w 3090"/>
              <a:gd name="T3" fmla="*/ 1328 h 3090"/>
              <a:gd name="T4" fmla="*/ 2564 w 3090"/>
              <a:gd name="T5" fmla="*/ 1328 h 3090"/>
              <a:gd name="T6" fmla="*/ 1796 w 3090"/>
              <a:gd name="T7" fmla="*/ 897 h 3090"/>
              <a:gd name="T8" fmla="*/ 897 w 3090"/>
              <a:gd name="T9" fmla="*/ 1796 h 3090"/>
              <a:gd name="T10" fmla="*/ 1526 w 3090"/>
              <a:gd name="T11" fmla="*/ 2653 h 3090"/>
              <a:gd name="T12" fmla="*/ 1526 w 3090"/>
              <a:gd name="T13" fmla="*/ 2758 h 3090"/>
              <a:gd name="T14" fmla="*/ 797 w 3090"/>
              <a:gd name="T15" fmla="*/ 1796 h 3090"/>
              <a:gd name="T16" fmla="*/ 1796 w 3090"/>
              <a:gd name="T17" fmla="*/ 797 h 3090"/>
              <a:gd name="T18" fmla="*/ 526 w 3090"/>
              <a:gd name="T19" fmla="*/ 3066 h 3090"/>
              <a:gd name="T20" fmla="*/ 526 w 3090"/>
              <a:gd name="T21" fmla="*/ 3066 h 3090"/>
              <a:gd name="T22" fmla="*/ 526 w 3090"/>
              <a:gd name="T23" fmla="*/ 2977 h 3090"/>
              <a:gd name="T24" fmla="*/ 909 w 3090"/>
              <a:gd name="T25" fmla="*/ 2595 h 3090"/>
              <a:gd name="T26" fmla="*/ 997 w 3090"/>
              <a:gd name="T27" fmla="*/ 2595 h 3090"/>
              <a:gd name="T28" fmla="*/ 997 w 3090"/>
              <a:gd name="T29" fmla="*/ 2595 h 3090"/>
              <a:gd name="T30" fmla="*/ 997 w 3090"/>
              <a:gd name="T31" fmla="*/ 2683 h 3090"/>
              <a:gd name="T32" fmla="*/ 614 w 3090"/>
              <a:gd name="T33" fmla="*/ 3066 h 3090"/>
              <a:gd name="T34" fmla="*/ 526 w 3090"/>
              <a:gd name="T35" fmla="*/ 3066 h 3090"/>
              <a:gd name="T36" fmla="*/ 0 w 3090"/>
              <a:gd name="T37" fmla="*/ 1796 h 3090"/>
              <a:gd name="T38" fmla="*/ 0 w 3090"/>
              <a:gd name="T39" fmla="*/ 1796 h 3090"/>
              <a:gd name="T40" fmla="*/ 62 w 3090"/>
              <a:gd name="T41" fmla="*/ 1733 h 3090"/>
              <a:gd name="T42" fmla="*/ 604 w 3090"/>
              <a:gd name="T43" fmla="*/ 1733 h 3090"/>
              <a:gd name="T44" fmla="*/ 666 w 3090"/>
              <a:gd name="T45" fmla="*/ 1796 h 3090"/>
              <a:gd name="T46" fmla="*/ 666 w 3090"/>
              <a:gd name="T47" fmla="*/ 1796 h 3090"/>
              <a:gd name="T48" fmla="*/ 604 w 3090"/>
              <a:gd name="T49" fmla="*/ 1858 h 3090"/>
              <a:gd name="T50" fmla="*/ 62 w 3090"/>
              <a:gd name="T51" fmla="*/ 1858 h 3090"/>
              <a:gd name="T52" fmla="*/ 0 w 3090"/>
              <a:gd name="T53" fmla="*/ 1796 h 3090"/>
              <a:gd name="T54" fmla="*/ 526 w 3090"/>
              <a:gd name="T55" fmla="*/ 526 h 3090"/>
              <a:gd name="T56" fmla="*/ 526 w 3090"/>
              <a:gd name="T57" fmla="*/ 526 h 3090"/>
              <a:gd name="T58" fmla="*/ 614 w 3090"/>
              <a:gd name="T59" fmla="*/ 526 h 3090"/>
              <a:gd name="T60" fmla="*/ 997 w 3090"/>
              <a:gd name="T61" fmla="*/ 909 h 3090"/>
              <a:gd name="T62" fmla="*/ 997 w 3090"/>
              <a:gd name="T63" fmla="*/ 997 h 3090"/>
              <a:gd name="T64" fmla="*/ 997 w 3090"/>
              <a:gd name="T65" fmla="*/ 997 h 3090"/>
              <a:gd name="T66" fmla="*/ 909 w 3090"/>
              <a:gd name="T67" fmla="*/ 997 h 3090"/>
              <a:gd name="T68" fmla="*/ 526 w 3090"/>
              <a:gd name="T69" fmla="*/ 614 h 3090"/>
              <a:gd name="T70" fmla="*/ 526 w 3090"/>
              <a:gd name="T71" fmla="*/ 526 h 3090"/>
              <a:gd name="T72" fmla="*/ 1796 w 3090"/>
              <a:gd name="T73" fmla="*/ 0 h 3090"/>
              <a:gd name="T74" fmla="*/ 1796 w 3090"/>
              <a:gd name="T75" fmla="*/ 0 h 3090"/>
              <a:gd name="T76" fmla="*/ 1858 w 3090"/>
              <a:gd name="T77" fmla="*/ 62 h 3090"/>
              <a:gd name="T78" fmla="*/ 1858 w 3090"/>
              <a:gd name="T79" fmla="*/ 604 h 3090"/>
              <a:gd name="T80" fmla="*/ 1796 w 3090"/>
              <a:gd name="T81" fmla="*/ 666 h 3090"/>
              <a:gd name="T82" fmla="*/ 1796 w 3090"/>
              <a:gd name="T83" fmla="*/ 666 h 3090"/>
              <a:gd name="T84" fmla="*/ 1733 w 3090"/>
              <a:gd name="T85" fmla="*/ 604 h 3090"/>
              <a:gd name="T86" fmla="*/ 1733 w 3090"/>
              <a:gd name="T87" fmla="*/ 62 h 3090"/>
              <a:gd name="T88" fmla="*/ 1796 w 3090"/>
              <a:gd name="T89" fmla="*/ 0 h 3090"/>
              <a:gd name="T90" fmla="*/ 3066 w 3090"/>
              <a:gd name="T91" fmla="*/ 526 h 3090"/>
              <a:gd name="T92" fmla="*/ 3066 w 3090"/>
              <a:gd name="T93" fmla="*/ 526 h 3090"/>
              <a:gd name="T94" fmla="*/ 3066 w 3090"/>
              <a:gd name="T95" fmla="*/ 614 h 3090"/>
              <a:gd name="T96" fmla="*/ 2683 w 3090"/>
              <a:gd name="T97" fmla="*/ 997 h 3090"/>
              <a:gd name="T98" fmla="*/ 2595 w 3090"/>
              <a:gd name="T99" fmla="*/ 997 h 3090"/>
              <a:gd name="T100" fmla="*/ 2595 w 3090"/>
              <a:gd name="T101" fmla="*/ 997 h 3090"/>
              <a:gd name="T102" fmla="*/ 2595 w 3090"/>
              <a:gd name="T103" fmla="*/ 909 h 3090"/>
              <a:gd name="T104" fmla="*/ 2977 w 3090"/>
              <a:gd name="T105" fmla="*/ 526 h 3090"/>
              <a:gd name="T106" fmla="*/ 3066 w 3090"/>
              <a:gd name="T107" fmla="*/ 526 h 3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90" h="3090">
                <a:moveTo>
                  <a:pt x="1796" y="797"/>
                </a:moveTo>
                <a:cubicBezTo>
                  <a:pt x="2179" y="797"/>
                  <a:pt x="2511" y="1012"/>
                  <a:pt x="2679" y="1328"/>
                </a:cubicBezTo>
                <a:lnTo>
                  <a:pt x="2564" y="1328"/>
                </a:lnTo>
                <a:cubicBezTo>
                  <a:pt x="2406" y="1070"/>
                  <a:pt x="2121" y="897"/>
                  <a:pt x="1796" y="897"/>
                </a:cubicBezTo>
                <a:cubicBezTo>
                  <a:pt x="1299" y="897"/>
                  <a:pt x="897" y="1299"/>
                  <a:pt x="897" y="1796"/>
                </a:cubicBezTo>
                <a:cubicBezTo>
                  <a:pt x="897" y="2198"/>
                  <a:pt x="1161" y="2539"/>
                  <a:pt x="1526" y="2653"/>
                </a:cubicBezTo>
                <a:lnTo>
                  <a:pt x="1526" y="2758"/>
                </a:lnTo>
                <a:cubicBezTo>
                  <a:pt x="1105" y="2640"/>
                  <a:pt x="797" y="2254"/>
                  <a:pt x="797" y="1796"/>
                </a:cubicBezTo>
                <a:cubicBezTo>
                  <a:pt x="797" y="1244"/>
                  <a:pt x="1244" y="797"/>
                  <a:pt x="1796" y="797"/>
                </a:cubicBezTo>
                <a:close/>
                <a:moveTo>
                  <a:pt x="526" y="3066"/>
                </a:moveTo>
                <a:lnTo>
                  <a:pt x="526" y="3066"/>
                </a:lnTo>
                <a:cubicBezTo>
                  <a:pt x="502" y="3041"/>
                  <a:pt x="502" y="3002"/>
                  <a:pt x="526" y="2977"/>
                </a:cubicBezTo>
                <a:lnTo>
                  <a:pt x="909" y="2595"/>
                </a:lnTo>
                <a:cubicBezTo>
                  <a:pt x="933" y="2570"/>
                  <a:pt x="973" y="2570"/>
                  <a:pt x="997" y="2595"/>
                </a:cubicBezTo>
                <a:lnTo>
                  <a:pt x="997" y="2595"/>
                </a:lnTo>
                <a:cubicBezTo>
                  <a:pt x="1021" y="2619"/>
                  <a:pt x="1021" y="2659"/>
                  <a:pt x="997" y="2683"/>
                </a:cubicBezTo>
                <a:lnTo>
                  <a:pt x="614" y="3066"/>
                </a:lnTo>
                <a:cubicBezTo>
                  <a:pt x="590" y="3090"/>
                  <a:pt x="550" y="3090"/>
                  <a:pt x="526" y="3066"/>
                </a:cubicBezTo>
                <a:close/>
                <a:moveTo>
                  <a:pt x="0" y="1796"/>
                </a:moveTo>
                <a:lnTo>
                  <a:pt x="0" y="1796"/>
                </a:lnTo>
                <a:cubicBezTo>
                  <a:pt x="0" y="1761"/>
                  <a:pt x="28" y="1733"/>
                  <a:pt x="62" y="1733"/>
                </a:cubicBezTo>
                <a:lnTo>
                  <a:pt x="604" y="1733"/>
                </a:lnTo>
                <a:cubicBezTo>
                  <a:pt x="638" y="1733"/>
                  <a:pt x="666" y="1761"/>
                  <a:pt x="666" y="1796"/>
                </a:cubicBezTo>
                <a:lnTo>
                  <a:pt x="666" y="1796"/>
                </a:lnTo>
                <a:cubicBezTo>
                  <a:pt x="666" y="1830"/>
                  <a:pt x="638" y="1858"/>
                  <a:pt x="604" y="1858"/>
                </a:cubicBezTo>
                <a:lnTo>
                  <a:pt x="62" y="1858"/>
                </a:lnTo>
                <a:cubicBezTo>
                  <a:pt x="28" y="1858"/>
                  <a:pt x="0" y="1830"/>
                  <a:pt x="0" y="1796"/>
                </a:cubicBezTo>
                <a:close/>
                <a:moveTo>
                  <a:pt x="526" y="526"/>
                </a:moveTo>
                <a:lnTo>
                  <a:pt x="526" y="526"/>
                </a:lnTo>
                <a:cubicBezTo>
                  <a:pt x="550" y="502"/>
                  <a:pt x="590" y="502"/>
                  <a:pt x="614" y="526"/>
                </a:cubicBezTo>
                <a:lnTo>
                  <a:pt x="997" y="909"/>
                </a:lnTo>
                <a:cubicBezTo>
                  <a:pt x="1021" y="933"/>
                  <a:pt x="1021" y="973"/>
                  <a:pt x="997" y="997"/>
                </a:cubicBezTo>
                <a:lnTo>
                  <a:pt x="997" y="997"/>
                </a:lnTo>
                <a:cubicBezTo>
                  <a:pt x="973" y="1021"/>
                  <a:pt x="933" y="1021"/>
                  <a:pt x="909" y="997"/>
                </a:cubicBezTo>
                <a:lnTo>
                  <a:pt x="526" y="614"/>
                </a:lnTo>
                <a:cubicBezTo>
                  <a:pt x="502" y="590"/>
                  <a:pt x="502" y="550"/>
                  <a:pt x="526" y="526"/>
                </a:cubicBezTo>
                <a:close/>
                <a:moveTo>
                  <a:pt x="1796" y="0"/>
                </a:moveTo>
                <a:lnTo>
                  <a:pt x="1796" y="0"/>
                </a:lnTo>
                <a:cubicBezTo>
                  <a:pt x="1830" y="0"/>
                  <a:pt x="1858" y="28"/>
                  <a:pt x="1858" y="62"/>
                </a:cubicBezTo>
                <a:lnTo>
                  <a:pt x="1858" y="604"/>
                </a:lnTo>
                <a:cubicBezTo>
                  <a:pt x="1858" y="638"/>
                  <a:pt x="1830" y="666"/>
                  <a:pt x="1796" y="666"/>
                </a:cubicBezTo>
                <a:lnTo>
                  <a:pt x="1796" y="666"/>
                </a:lnTo>
                <a:cubicBezTo>
                  <a:pt x="1761" y="666"/>
                  <a:pt x="1733" y="638"/>
                  <a:pt x="1733" y="604"/>
                </a:cubicBezTo>
                <a:lnTo>
                  <a:pt x="1733" y="62"/>
                </a:lnTo>
                <a:cubicBezTo>
                  <a:pt x="1733" y="28"/>
                  <a:pt x="1761" y="0"/>
                  <a:pt x="1796" y="0"/>
                </a:cubicBezTo>
                <a:close/>
                <a:moveTo>
                  <a:pt x="3066" y="526"/>
                </a:moveTo>
                <a:lnTo>
                  <a:pt x="3066" y="526"/>
                </a:lnTo>
                <a:cubicBezTo>
                  <a:pt x="3090" y="550"/>
                  <a:pt x="3090" y="590"/>
                  <a:pt x="3066" y="614"/>
                </a:cubicBezTo>
                <a:lnTo>
                  <a:pt x="2683" y="997"/>
                </a:lnTo>
                <a:cubicBezTo>
                  <a:pt x="2659" y="1021"/>
                  <a:pt x="2619" y="1021"/>
                  <a:pt x="2595" y="997"/>
                </a:cubicBezTo>
                <a:lnTo>
                  <a:pt x="2595" y="997"/>
                </a:lnTo>
                <a:cubicBezTo>
                  <a:pt x="2570" y="973"/>
                  <a:pt x="2570" y="933"/>
                  <a:pt x="2595" y="909"/>
                </a:cubicBezTo>
                <a:lnTo>
                  <a:pt x="2977" y="526"/>
                </a:lnTo>
                <a:cubicBezTo>
                  <a:pt x="3002" y="502"/>
                  <a:pt x="3041" y="502"/>
                  <a:pt x="3066" y="52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 name="矩形 12"/>
          <p:cNvSpPr/>
          <p:nvPr/>
        </p:nvSpPr>
        <p:spPr>
          <a:xfrm>
            <a:off x="2601939" y="3479450"/>
            <a:ext cx="1709122" cy="923330"/>
          </a:xfrm>
          <a:prstGeom prst="rect">
            <a:avLst/>
          </a:prstGeom>
        </p:spPr>
        <p:txBody>
          <a:bodyPr wrap="none">
            <a:spAutoFit/>
          </a:bodyPr>
          <a:lstStyle/>
          <a:p>
            <a:r>
              <a:rPr lang="en-US" altLang="x-none" sz="5400" dirty="0">
                <a:solidFill>
                  <a:schemeClr val="accent1"/>
                </a:solidFill>
                <a:latin typeface="+mj-ea"/>
                <a:ea typeface="+mj-ea"/>
              </a:rPr>
              <a:t>100</a:t>
            </a:r>
            <a:r>
              <a:rPr lang="zh-CN" altLang="en-US" sz="2400" dirty="0">
                <a:solidFill>
                  <a:schemeClr val="accent1"/>
                </a:solidFill>
                <a:latin typeface="+mj-ea"/>
                <a:ea typeface="+mj-ea"/>
              </a:rPr>
              <a:t>天</a:t>
            </a:r>
            <a:endParaRPr lang="zh-CN" altLang="en-US" sz="5400" dirty="0">
              <a:solidFill>
                <a:schemeClr val="accent1"/>
              </a:solidFill>
              <a:latin typeface="+mj-ea"/>
              <a:ea typeface="+mj-ea"/>
            </a:endParaRPr>
          </a:p>
        </p:txBody>
      </p:sp>
      <p:sp>
        <p:nvSpPr>
          <p:cNvPr id="14" name="矩形 13"/>
          <p:cNvSpPr/>
          <p:nvPr/>
        </p:nvSpPr>
        <p:spPr>
          <a:xfrm>
            <a:off x="2416680" y="4461386"/>
            <a:ext cx="1586326" cy="584775"/>
          </a:xfrm>
          <a:prstGeom prst="rect">
            <a:avLst/>
          </a:prstGeom>
          <a:noFill/>
        </p:spPr>
        <p:txBody>
          <a:bodyPr wrap="square" rtlCol="0">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从无到有全新产品开发周期</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5" name="Freeform 5"/>
          <p:cNvSpPr>
            <a:spLocks noEditPoints="1"/>
          </p:cNvSpPr>
          <p:nvPr/>
        </p:nvSpPr>
        <p:spPr bwMode="auto">
          <a:xfrm>
            <a:off x="5090269" y="2712332"/>
            <a:ext cx="1873024" cy="1873024"/>
          </a:xfrm>
          <a:custGeom>
            <a:avLst/>
            <a:gdLst>
              <a:gd name="T0" fmla="*/ 1796 w 3090"/>
              <a:gd name="T1" fmla="*/ 797 h 3090"/>
              <a:gd name="T2" fmla="*/ 2679 w 3090"/>
              <a:gd name="T3" fmla="*/ 1328 h 3090"/>
              <a:gd name="T4" fmla="*/ 2564 w 3090"/>
              <a:gd name="T5" fmla="*/ 1328 h 3090"/>
              <a:gd name="T6" fmla="*/ 1796 w 3090"/>
              <a:gd name="T7" fmla="*/ 897 h 3090"/>
              <a:gd name="T8" fmla="*/ 897 w 3090"/>
              <a:gd name="T9" fmla="*/ 1796 h 3090"/>
              <a:gd name="T10" fmla="*/ 1526 w 3090"/>
              <a:gd name="T11" fmla="*/ 2653 h 3090"/>
              <a:gd name="T12" fmla="*/ 1526 w 3090"/>
              <a:gd name="T13" fmla="*/ 2758 h 3090"/>
              <a:gd name="T14" fmla="*/ 797 w 3090"/>
              <a:gd name="T15" fmla="*/ 1796 h 3090"/>
              <a:gd name="T16" fmla="*/ 1796 w 3090"/>
              <a:gd name="T17" fmla="*/ 797 h 3090"/>
              <a:gd name="T18" fmla="*/ 526 w 3090"/>
              <a:gd name="T19" fmla="*/ 3066 h 3090"/>
              <a:gd name="T20" fmla="*/ 526 w 3090"/>
              <a:gd name="T21" fmla="*/ 3066 h 3090"/>
              <a:gd name="T22" fmla="*/ 526 w 3090"/>
              <a:gd name="T23" fmla="*/ 2977 h 3090"/>
              <a:gd name="T24" fmla="*/ 909 w 3090"/>
              <a:gd name="T25" fmla="*/ 2595 h 3090"/>
              <a:gd name="T26" fmla="*/ 997 w 3090"/>
              <a:gd name="T27" fmla="*/ 2595 h 3090"/>
              <a:gd name="T28" fmla="*/ 997 w 3090"/>
              <a:gd name="T29" fmla="*/ 2595 h 3090"/>
              <a:gd name="T30" fmla="*/ 997 w 3090"/>
              <a:gd name="T31" fmla="*/ 2683 h 3090"/>
              <a:gd name="T32" fmla="*/ 614 w 3090"/>
              <a:gd name="T33" fmla="*/ 3066 h 3090"/>
              <a:gd name="T34" fmla="*/ 526 w 3090"/>
              <a:gd name="T35" fmla="*/ 3066 h 3090"/>
              <a:gd name="T36" fmla="*/ 0 w 3090"/>
              <a:gd name="T37" fmla="*/ 1796 h 3090"/>
              <a:gd name="T38" fmla="*/ 0 w 3090"/>
              <a:gd name="T39" fmla="*/ 1796 h 3090"/>
              <a:gd name="T40" fmla="*/ 62 w 3090"/>
              <a:gd name="T41" fmla="*/ 1733 h 3090"/>
              <a:gd name="T42" fmla="*/ 604 w 3090"/>
              <a:gd name="T43" fmla="*/ 1733 h 3090"/>
              <a:gd name="T44" fmla="*/ 666 w 3090"/>
              <a:gd name="T45" fmla="*/ 1796 h 3090"/>
              <a:gd name="T46" fmla="*/ 666 w 3090"/>
              <a:gd name="T47" fmla="*/ 1796 h 3090"/>
              <a:gd name="T48" fmla="*/ 604 w 3090"/>
              <a:gd name="T49" fmla="*/ 1858 h 3090"/>
              <a:gd name="T50" fmla="*/ 62 w 3090"/>
              <a:gd name="T51" fmla="*/ 1858 h 3090"/>
              <a:gd name="T52" fmla="*/ 0 w 3090"/>
              <a:gd name="T53" fmla="*/ 1796 h 3090"/>
              <a:gd name="T54" fmla="*/ 526 w 3090"/>
              <a:gd name="T55" fmla="*/ 526 h 3090"/>
              <a:gd name="T56" fmla="*/ 526 w 3090"/>
              <a:gd name="T57" fmla="*/ 526 h 3090"/>
              <a:gd name="T58" fmla="*/ 614 w 3090"/>
              <a:gd name="T59" fmla="*/ 526 h 3090"/>
              <a:gd name="T60" fmla="*/ 997 w 3090"/>
              <a:gd name="T61" fmla="*/ 909 h 3090"/>
              <a:gd name="T62" fmla="*/ 997 w 3090"/>
              <a:gd name="T63" fmla="*/ 997 h 3090"/>
              <a:gd name="T64" fmla="*/ 997 w 3090"/>
              <a:gd name="T65" fmla="*/ 997 h 3090"/>
              <a:gd name="T66" fmla="*/ 909 w 3090"/>
              <a:gd name="T67" fmla="*/ 997 h 3090"/>
              <a:gd name="T68" fmla="*/ 526 w 3090"/>
              <a:gd name="T69" fmla="*/ 614 h 3090"/>
              <a:gd name="T70" fmla="*/ 526 w 3090"/>
              <a:gd name="T71" fmla="*/ 526 h 3090"/>
              <a:gd name="T72" fmla="*/ 1796 w 3090"/>
              <a:gd name="T73" fmla="*/ 0 h 3090"/>
              <a:gd name="T74" fmla="*/ 1796 w 3090"/>
              <a:gd name="T75" fmla="*/ 0 h 3090"/>
              <a:gd name="T76" fmla="*/ 1858 w 3090"/>
              <a:gd name="T77" fmla="*/ 62 h 3090"/>
              <a:gd name="T78" fmla="*/ 1858 w 3090"/>
              <a:gd name="T79" fmla="*/ 604 h 3090"/>
              <a:gd name="T80" fmla="*/ 1796 w 3090"/>
              <a:gd name="T81" fmla="*/ 666 h 3090"/>
              <a:gd name="T82" fmla="*/ 1796 w 3090"/>
              <a:gd name="T83" fmla="*/ 666 h 3090"/>
              <a:gd name="T84" fmla="*/ 1733 w 3090"/>
              <a:gd name="T85" fmla="*/ 604 h 3090"/>
              <a:gd name="T86" fmla="*/ 1733 w 3090"/>
              <a:gd name="T87" fmla="*/ 62 h 3090"/>
              <a:gd name="T88" fmla="*/ 1796 w 3090"/>
              <a:gd name="T89" fmla="*/ 0 h 3090"/>
              <a:gd name="T90" fmla="*/ 3066 w 3090"/>
              <a:gd name="T91" fmla="*/ 526 h 3090"/>
              <a:gd name="T92" fmla="*/ 3066 w 3090"/>
              <a:gd name="T93" fmla="*/ 526 h 3090"/>
              <a:gd name="T94" fmla="*/ 3066 w 3090"/>
              <a:gd name="T95" fmla="*/ 614 h 3090"/>
              <a:gd name="T96" fmla="*/ 2683 w 3090"/>
              <a:gd name="T97" fmla="*/ 997 h 3090"/>
              <a:gd name="T98" fmla="*/ 2595 w 3090"/>
              <a:gd name="T99" fmla="*/ 997 h 3090"/>
              <a:gd name="T100" fmla="*/ 2595 w 3090"/>
              <a:gd name="T101" fmla="*/ 997 h 3090"/>
              <a:gd name="T102" fmla="*/ 2595 w 3090"/>
              <a:gd name="T103" fmla="*/ 909 h 3090"/>
              <a:gd name="T104" fmla="*/ 2977 w 3090"/>
              <a:gd name="T105" fmla="*/ 526 h 3090"/>
              <a:gd name="T106" fmla="*/ 3066 w 3090"/>
              <a:gd name="T107" fmla="*/ 526 h 3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90" h="3090">
                <a:moveTo>
                  <a:pt x="1796" y="797"/>
                </a:moveTo>
                <a:cubicBezTo>
                  <a:pt x="2179" y="797"/>
                  <a:pt x="2511" y="1012"/>
                  <a:pt x="2679" y="1328"/>
                </a:cubicBezTo>
                <a:lnTo>
                  <a:pt x="2564" y="1328"/>
                </a:lnTo>
                <a:cubicBezTo>
                  <a:pt x="2406" y="1070"/>
                  <a:pt x="2121" y="897"/>
                  <a:pt x="1796" y="897"/>
                </a:cubicBezTo>
                <a:cubicBezTo>
                  <a:pt x="1299" y="897"/>
                  <a:pt x="897" y="1299"/>
                  <a:pt x="897" y="1796"/>
                </a:cubicBezTo>
                <a:cubicBezTo>
                  <a:pt x="897" y="2198"/>
                  <a:pt x="1161" y="2539"/>
                  <a:pt x="1526" y="2653"/>
                </a:cubicBezTo>
                <a:lnTo>
                  <a:pt x="1526" y="2758"/>
                </a:lnTo>
                <a:cubicBezTo>
                  <a:pt x="1105" y="2640"/>
                  <a:pt x="797" y="2254"/>
                  <a:pt x="797" y="1796"/>
                </a:cubicBezTo>
                <a:cubicBezTo>
                  <a:pt x="797" y="1244"/>
                  <a:pt x="1244" y="797"/>
                  <a:pt x="1796" y="797"/>
                </a:cubicBezTo>
                <a:close/>
                <a:moveTo>
                  <a:pt x="526" y="3066"/>
                </a:moveTo>
                <a:lnTo>
                  <a:pt x="526" y="3066"/>
                </a:lnTo>
                <a:cubicBezTo>
                  <a:pt x="502" y="3041"/>
                  <a:pt x="502" y="3002"/>
                  <a:pt x="526" y="2977"/>
                </a:cubicBezTo>
                <a:lnTo>
                  <a:pt x="909" y="2595"/>
                </a:lnTo>
                <a:cubicBezTo>
                  <a:pt x="933" y="2570"/>
                  <a:pt x="973" y="2570"/>
                  <a:pt x="997" y="2595"/>
                </a:cubicBezTo>
                <a:lnTo>
                  <a:pt x="997" y="2595"/>
                </a:lnTo>
                <a:cubicBezTo>
                  <a:pt x="1021" y="2619"/>
                  <a:pt x="1021" y="2659"/>
                  <a:pt x="997" y="2683"/>
                </a:cubicBezTo>
                <a:lnTo>
                  <a:pt x="614" y="3066"/>
                </a:lnTo>
                <a:cubicBezTo>
                  <a:pt x="590" y="3090"/>
                  <a:pt x="550" y="3090"/>
                  <a:pt x="526" y="3066"/>
                </a:cubicBezTo>
                <a:close/>
                <a:moveTo>
                  <a:pt x="0" y="1796"/>
                </a:moveTo>
                <a:lnTo>
                  <a:pt x="0" y="1796"/>
                </a:lnTo>
                <a:cubicBezTo>
                  <a:pt x="0" y="1761"/>
                  <a:pt x="28" y="1733"/>
                  <a:pt x="62" y="1733"/>
                </a:cubicBezTo>
                <a:lnTo>
                  <a:pt x="604" y="1733"/>
                </a:lnTo>
                <a:cubicBezTo>
                  <a:pt x="638" y="1733"/>
                  <a:pt x="666" y="1761"/>
                  <a:pt x="666" y="1796"/>
                </a:cubicBezTo>
                <a:lnTo>
                  <a:pt x="666" y="1796"/>
                </a:lnTo>
                <a:cubicBezTo>
                  <a:pt x="666" y="1830"/>
                  <a:pt x="638" y="1858"/>
                  <a:pt x="604" y="1858"/>
                </a:cubicBezTo>
                <a:lnTo>
                  <a:pt x="62" y="1858"/>
                </a:lnTo>
                <a:cubicBezTo>
                  <a:pt x="28" y="1858"/>
                  <a:pt x="0" y="1830"/>
                  <a:pt x="0" y="1796"/>
                </a:cubicBezTo>
                <a:close/>
                <a:moveTo>
                  <a:pt x="526" y="526"/>
                </a:moveTo>
                <a:lnTo>
                  <a:pt x="526" y="526"/>
                </a:lnTo>
                <a:cubicBezTo>
                  <a:pt x="550" y="502"/>
                  <a:pt x="590" y="502"/>
                  <a:pt x="614" y="526"/>
                </a:cubicBezTo>
                <a:lnTo>
                  <a:pt x="997" y="909"/>
                </a:lnTo>
                <a:cubicBezTo>
                  <a:pt x="1021" y="933"/>
                  <a:pt x="1021" y="973"/>
                  <a:pt x="997" y="997"/>
                </a:cubicBezTo>
                <a:lnTo>
                  <a:pt x="997" y="997"/>
                </a:lnTo>
                <a:cubicBezTo>
                  <a:pt x="973" y="1021"/>
                  <a:pt x="933" y="1021"/>
                  <a:pt x="909" y="997"/>
                </a:cubicBezTo>
                <a:lnTo>
                  <a:pt x="526" y="614"/>
                </a:lnTo>
                <a:cubicBezTo>
                  <a:pt x="502" y="590"/>
                  <a:pt x="502" y="550"/>
                  <a:pt x="526" y="526"/>
                </a:cubicBezTo>
                <a:close/>
                <a:moveTo>
                  <a:pt x="1796" y="0"/>
                </a:moveTo>
                <a:lnTo>
                  <a:pt x="1796" y="0"/>
                </a:lnTo>
                <a:cubicBezTo>
                  <a:pt x="1830" y="0"/>
                  <a:pt x="1858" y="28"/>
                  <a:pt x="1858" y="62"/>
                </a:cubicBezTo>
                <a:lnTo>
                  <a:pt x="1858" y="604"/>
                </a:lnTo>
                <a:cubicBezTo>
                  <a:pt x="1858" y="638"/>
                  <a:pt x="1830" y="666"/>
                  <a:pt x="1796" y="666"/>
                </a:cubicBezTo>
                <a:lnTo>
                  <a:pt x="1796" y="666"/>
                </a:lnTo>
                <a:cubicBezTo>
                  <a:pt x="1761" y="666"/>
                  <a:pt x="1733" y="638"/>
                  <a:pt x="1733" y="604"/>
                </a:cubicBezTo>
                <a:lnTo>
                  <a:pt x="1733" y="62"/>
                </a:lnTo>
                <a:cubicBezTo>
                  <a:pt x="1733" y="28"/>
                  <a:pt x="1761" y="0"/>
                  <a:pt x="1796" y="0"/>
                </a:cubicBezTo>
                <a:close/>
                <a:moveTo>
                  <a:pt x="3066" y="526"/>
                </a:moveTo>
                <a:lnTo>
                  <a:pt x="3066" y="526"/>
                </a:lnTo>
                <a:cubicBezTo>
                  <a:pt x="3090" y="550"/>
                  <a:pt x="3090" y="590"/>
                  <a:pt x="3066" y="614"/>
                </a:cubicBezTo>
                <a:lnTo>
                  <a:pt x="2683" y="997"/>
                </a:lnTo>
                <a:cubicBezTo>
                  <a:pt x="2659" y="1021"/>
                  <a:pt x="2619" y="1021"/>
                  <a:pt x="2595" y="997"/>
                </a:cubicBezTo>
                <a:lnTo>
                  <a:pt x="2595" y="997"/>
                </a:lnTo>
                <a:cubicBezTo>
                  <a:pt x="2570" y="973"/>
                  <a:pt x="2570" y="933"/>
                  <a:pt x="2595" y="909"/>
                </a:cubicBezTo>
                <a:lnTo>
                  <a:pt x="2977" y="526"/>
                </a:lnTo>
                <a:cubicBezTo>
                  <a:pt x="3002" y="502"/>
                  <a:pt x="3041" y="502"/>
                  <a:pt x="3066" y="52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6" name="矩形 15"/>
          <p:cNvSpPr/>
          <p:nvPr/>
        </p:nvSpPr>
        <p:spPr>
          <a:xfrm>
            <a:off x="5841722" y="3479450"/>
            <a:ext cx="1345240" cy="923330"/>
          </a:xfrm>
          <a:prstGeom prst="rect">
            <a:avLst/>
          </a:prstGeom>
        </p:spPr>
        <p:txBody>
          <a:bodyPr wrap="none">
            <a:spAutoFit/>
          </a:bodyPr>
          <a:lstStyle/>
          <a:p>
            <a:r>
              <a:rPr lang="en-US" altLang="x-none" sz="5400" dirty="0">
                <a:solidFill>
                  <a:schemeClr val="accent1"/>
                </a:solidFill>
                <a:latin typeface="+mj-ea"/>
                <a:ea typeface="+mj-ea"/>
              </a:rPr>
              <a:t>70</a:t>
            </a:r>
            <a:r>
              <a:rPr lang="zh-CN" altLang="en-US" sz="2400" dirty="0">
                <a:solidFill>
                  <a:schemeClr val="accent1"/>
                </a:solidFill>
                <a:latin typeface="+mj-ea"/>
                <a:ea typeface="+mj-ea"/>
              </a:rPr>
              <a:t>天</a:t>
            </a:r>
            <a:endParaRPr lang="zh-CN" altLang="en-US" sz="5400" dirty="0">
              <a:solidFill>
                <a:schemeClr val="accent1"/>
              </a:solidFill>
              <a:latin typeface="+mj-ea"/>
              <a:ea typeface="+mj-ea"/>
            </a:endParaRPr>
          </a:p>
        </p:txBody>
      </p:sp>
      <p:sp>
        <p:nvSpPr>
          <p:cNvPr id="17" name="矩形 16"/>
          <p:cNvSpPr/>
          <p:nvPr/>
        </p:nvSpPr>
        <p:spPr>
          <a:xfrm>
            <a:off x="5537751" y="4406903"/>
            <a:ext cx="1649212" cy="584775"/>
          </a:xfrm>
          <a:prstGeom prst="rect">
            <a:avLst/>
          </a:prstGeom>
          <a:noFill/>
        </p:spPr>
        <p:txBody>
          <a:bodyPr wrap="square" rtlCol="0">
            <a:spAutoFit/>
          </a:bodyPr>
          <a:lstStyle/>
          <a:p>
            <a:pPr algn="just"/>
            <a:r>
              <a:rPr lang="zh-CN" altLang="en-US" sz="1600" dirty="0">
                <a:solidFill>
                  <a:schemeClr val="accent1"/>
                </a:solidFill>
                <a:latin typeface="微软雅黑" panose="020B0503020204020204" pitchFamily="34" charset="-122"/>
                <a:ea typeface="微软雅黑" panose="020B0503020204020204" pitchFamily="34" charset="-122"/>
              </a:rPr>
              <a:t>产品技术公关的新产品开发周期</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8" name="Freeform 5"/>
          <p:cNvSpPr>
            <a:spLocks noEditPoints="1"/>
          </p:cNvSpPr>
          <p:nvPr/>
        </p:nvSpPr>
        <p:spPr bwMode="auto">
          <a:xfrm>
            <a:off x="8122618" y="2712332"/>
            <a:ext cx="1873024" cy="1873024"/>
          </a:xfrm>
          <a:custGeom>
            <a:avLst/>
            <a:gdLst>
              <a:gd name="T0" fmla="*/ 1796 w 3090"/>
              <a:gd name="T1" fmla="*/ 797 h 3090"/>
              <a:gd name="T2" fmla="*/ 2679 w 3090"/>
              <a:gd name="T3" fmla="*/ 1328 h 3090"/>
              <a:gd name="T4" fmla="*/ 2564 w 3090"/>
              <a:gd name="T5" fmla="*/ 1328 h 3090"/>
              <a:gd name="T6" fmla="*/ 1796 w 3090"/>
              <a:gd name="T7" fmla="*/ 897 h 3090"/>
              <a:gd name="T8" fmla="*/ 897 w 3090"/>
              <a:gd name="T9" fmla="*/ 1796 h 3090"/>
              <a:gd name="T10" fmla="*/ 1526 w 3090"/>
              <a:gd name="T11" fmla="*/ 2653 h 3090"/>
              <a:gd name="T12" fmla="*/ 1526 w 3090"/>
              <a:gd name="T13" fmla="*/ 2758 h 3090"/>
              <a:gd name="T14" fmla="*/ 797 w 3090"/>
              <a:gd name="T15" fmla="*/ 1796 h 3090"/>
              <a:gd name="T16" fmla="*/ 1796 w 3090"/>
              <a:gd name="T17" fmla="*/ 797 h 3090"/>
              <a:gd name="T18" fmla="*/ 526 w 3090"/>
              <a:gd name="T19" fmla="*/ 3066 h 3090"/>
              <a:gd name="T20" fmla="*/ 526 w 3090"/>
              <a:gd name="T21" fmla="*/ 3066 h 3090"/>
              <a:gd name="T22" fmla="*/ 526 w 3090"/>
              <a:gd name="T23" fmla="*/ 2977 h 3090"/>
              <a:gd name="T24" fmla="*/ 909 w 3090"/>
              <a:gd name="T25" fmla="*/ 2595 h 3090"/>
              <a:gd name="T26" fmla="*/ 997 w 3090"/>
              <a:gd name="T27" fmla="*/ 2595 h 3090"/>
              <a:gd name="T28" fmla="*/ 997 w 3090"/>
              <a:gd name="T29" fmla="*/ 2595 h 3090"/>
              <a:gd name="T30" fmla="*/ 997 w 3090"/>
              <a:gd name="T31" fmla="*/ 2683 h 3090"/>
              <a:gd name="T32" fmla="*/ 614 w 3090"/>
              <a:gd name="T33" fmla="*/ 3066 h 3090"/>
              <a:gd name="T34" fmla="*/ 526 w 3090"/>
              <a:gd name="T35" fmla="*/ 3066 h 3090"/>
              <a:gd name="T36" fmla="*/ 0 w 3090"/>
              <a:gd name="T37" fmla="*/ 1796 h 3090"/>
              <a:gd name="T38" fmla="*/ 0 w 3090"/>
              <a:gd name="T39" fmla="*/ 1796 h 3090"/>
              <a:gd name="T40" fmla="*/ 62 w 3090"/>
              <a:gd name="T41" fmla="*/ 1733 h 3090"/>
              <a:gd name="T42" fmla="*/ 604 w 3090"/>
              <a:gd name="T43" fmla="*/ 1733 h 3090"/>
              <a:gd name="T44" fmla="*/ 666 w 3090"/>
              <a:gd name="T45" fmla="*/ 1796 h 3090"/>
              <a:gd name="T46" fmla="*/ 666 w 3090"/>
              <a:gd name="T47" fmla="*/ 1796 h 3090"/>
              <a:gd name="T48" fmla="*/ 604 w 3090"/>
              <a:gd name="T49" fmla="*/ 1858 h 3090"/>
              <a:gd name="T50" fmla="*/ 62 w 3090"/>
              <a:gd name="T51" fmla="*/ 1858 h 3090"/>
              <a:gd name="T52" fmla="*/ 0 w 3090"/>
              <a:gd name="T53" fmla="*/ 1796 h 3090"/>
              <a:gd name="T54" fmla="*/ 526 w 3090"/>
              <a:gd name="T55" fmla="*/ 526 h 3090"/>
              <a:gd name="T56" fmla="*/ 526 w 3090"/>
              <a:gd name="T57" fmla="*/ 526 h 3090"/>
              <a:gd name="T58" fmla="*/ 614 w 3090"/>
              <a:gd name="T59" fmla="*/ 526 h 3090"/>
              <a:gd name="T60" fmla="*/ 997 w 3090"/>
              <a:gd name="T61" fmla="*/ 909 h 3090"/>
              <a:gd name="T62" fmla="*/ 997 w 3090"/>
              <a:gd name="T63" fmla="*/ 997 h 3090"/>
              <a:gd name="T64" fmla="*/ 997 w 3090"/>
              <a:gd name="T65" fmla="*/ 997 h 3090"/>
              <a:gd name="T66" fmla="*/ 909 w 3090"/>
              <a:gd name="T67" fmla="*/ 997 h 3090"/>
              <a:gd name="T68" fmla="*/ 526 w 3090"/>
              <a:gd name="T69" fmla="*/ 614 h 3090"/>
              <a:gd name="T70" fmla="*/ 526 w 3090"/>
              <a:gd name="T71" fmla="*/ 526 h 3090"/>
              <a:gd name="T72" fmla="*/ 1796 w 3090"/>
              <a:gd name="T73" fmla="*/ 0 h 3090"/>
              <a:gd name="T74" fmla="*/ 1796 w 3090"/>
              <a:gd name="T75" fmla="*/ 0 h 3090"/>
              <a:gd name="T76" fmla="*/ 1858 w 3090"/>
              <a:gd name="T77" fmla="*/ 62 h 3090"/>
              <a:gd name="T78" fmla="*/ 1858 w 3090"/>
              <a:gd name="T79" fmla="*/ 604 h 3090"/>
              <a:gd name="T80" fmla="*/ 1796 w 3090"/>
              <a:gd name="T81" fmla="*/ 666 h 3090"/>
              <a:gd name="T82" fmla="*/ 1796 w 3090"/>
              <a:gd name="T83" fmla="*/ 666 h 3090"/>
              <a:gd name="T84" fmla="*/ 1733 w 3090"/>
              <a:gd name="T85" fmla="*/ 604 h 3090"/>
              <a:gd name="T86" fmla="*/ 1733 w 3090"/>
              <a:gd name="T87" fmla="*/ 62 h 3090"/>
              <a:gd name="T88" fmla="*/ 1796 w 3090"/>
              <a:gd name="T89" fmla="*/ 0 h 3090"/>
              <a:gd name="T90" fmla="*/ 3066 w 3090"/>
              <a:gd name="T91" fmla="*/ 526 h 3090"/>
              <a:gd name="T92" fmla="*/ 3066 w 3090"/>
              <a:gd name="T93" fmla="*/ 526 h 3090"/>
              <a:gd name="T94" fmla="*/ 3066 w 3090"/>
              <a:gd name="T95" fmla="*/ 614 h 3090"/>
              <a:gd name="T96" fmla="*/ 2683 w 3090"/>
              <a:gd name="T97" fmla="*/ 997 h 3090"/>
              <a:gd name="T98" fmla="*/ 2595 w 3090"/>
              <a:gd name="T99" fmla="*/ 997 h 3090"/>
              <a:gd name="T100" fmla="*/ 2595 w 3090"/>
              <a:gd name="T101" fmla="*/ 997 h 3090"/>
              <a:gd name="T102" fmla="*/ 2595 w 3090"/>
              <a:gd name="T103" fmla="*/ 909 h 3090"/>
              <a:gd name="T104" fmla="*/ 2977 w 3090"/>
              <a:gd name="T105" fmla="*/ 526 h 3090"/>
              <a:gd name="T106" fmla="*/ 3066 w 3090"/>
              <a:gd name="T107" fmla="*/ 526 h 3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90" h="3090">
                <a:moveTo>
                  <a:pt x="1796" y="797"/>
                </a:moveTo>
                <a:cubicBezTo>
                  <a:pt x="2179" y="797"/>
                  <a:pt x="2511" y="1012"/>
                  <a:pt x="2679" y="1328"/>
                </a:cubicBezTo>
                <a:lnTo>
                  <a:pt x="2564" y="1328"/>
                </a:lnTo>
                <a:cubicBezTo>
                  <a:pt x="2406" y="1070"/>
                  <a:pt x="2121" y="897"/>
                  <a:pt x="1796" y="897"/>
                </a:cubicBezTo>
                <a:cubicBezTo>
                  <a:pt x="1299" y="897"/>
                  <a:pt x="897" y="1299"/>
                  <a:pt x="897" y="1796"/>
                </a:cubicBezTo>
                <a:cubicBezTo>
                  <a:pt x="897" y="2198"/>
                  <a:pt x="1161" y="2539"/>
                  <a:pt x="1526" y="2653"/>
                </a:cubicBezTo>
                <a:lnTo>
                  <a:pt x="1526" y="2758"/>
                </a:lnTo>
                <a:cubicBezTo>
                  <a:pt x="1105" y="2640"/>
                  <a:pt x="797" y="2254"/>
                  <a:pt x="797" y="1796"/>
                </a:cubicBezTo>
                <a:cubicBezTo>
                  <a:pt x="797" y="1244"/>
                  <a:pt x="1244" y="797"/>
                  <a:pt x="1796" y="797"/>
                </a:cubicBezTo>
                <a:close/>
                <a:moveTo>
                  <a:pt x="526" y="3066"/>
                </a:moveTo>
                <a:lnTo>
                  <a:pt x="526" y="3066"/>
                </a:lnTo>
                <a:cubicBezTo>
                  <a:pt x="502" y="3041"/>
                  <a:pt x="502" y="3002"/>
                  <a:pt x="526" y="2977"/>
                </a:cubicBezTo>
                <a:lnTo>
                  <a:pt x="909" y="2595"/>
                </a:lnTo>
                <a:cubicBezTo>
                  <a:pt x="933" y="2570"/>
                  <a:pt x="973" y="2570"/>
                  <a:pt x="997" y="2595"/>
                </a:cubicBezTo>
                <a:lnTo>
                  <a:pt x="997" y="2595"/>
                </a:lnTo>
                <a:cubicBezTo>
                  <a:pt x="1021" y="2619"/>
                  <a:pt x="1021" y="2659"/>
                  <a:pt x="997" y="2683"/>
                </a:cubicBezTo>
                <a:lnTo>
                  <a:pt x="614" y="3066"/>
                </a:lnTo>
                <a:cubicBezTo>
                  <a:pt x="590" y="3090"/>
                  <a:pt x="550" y="3090"/>
                  <a:pt x="526" y="3066"/>
                </a:cubicBezTo>
                <a:close/>
                <a:moveTo>
                  <a:pt x="0" y="1796"/>
                </a:moveTo>
                <a:lnTo>
                  <a:pt x="0" y="1796"/>
                </a:lnTo>
                <a:cubicBezTo>
                  <a:pt x="0" y="1761"/>
                  <a:pt x="28" y="1733"/>
                  <a:pt x="62" y="1733"/>
                </a:cubicBezTo>
                <a:lnTo>
                  <a:pt x="604" y="1733"/>
                </a:lnTo>
                <a:cubicBezTo>
                  <a:pt x="638" y="1733"/>
                  <a:pt x="666" y="1761"/>
                  <a:pt x="666" y="1796"/>
                </a:cubicBezTo>
                <a:lnTo>
                  <a:pt x="666" y="1796"/>
                </a:lnTo>
                <a:cubicBezTo>
                  <a:pt x="666" y="1830"/>
                  <a:pt x="638" y="1858"/>
                  <a:pt x="604" y="1858"/>
                </a:cubicBezTo>
                <a:lnTo>
                  <a:pt x="62" y="1858"/>
                </a:lnTo>
                <a:cubicBezTo>
                  <a:pt x="28" y="1858"/>
                  <a:pt x="0" y="1830"/>
                  <a:pt x="0" y="1796"/>
                </a:cubicBezTo>
                <a:close/>
                <a:moveTo>
                  <a:pt x="526" y="526"/>
                </a:moveTo>
                <a:lnTo>
                  <a:pt x="526" y="526"/>
                </a:lnTo>
                <a:cubicBezTo>
                  <a:pt x="550" y="502"/>
                  <a:pt x="590" y="502"/>
                  <a:pt x="614" y="526"/>
                </a:cubicBezTo>
                <a:lnTo>
                  <a:pt x="997" y="909"/>
                </a:lnTo>
                <a:cubicBezTo>
                  <a:pt x="1021" y="933"/>
                  <a:pt x="1021" y="973"/>
                  <a:pt x="997" y="997"/>
                </a:cubicBezTo>
                <a:lnTo>
                  <a:pt x="997" y="997"/>
                </a:lnTo>
                <a:cubicBezTo>
                  <a:pt x="973" y="1021"/>
                  <a:pt x="933" y="1021"/>
                  <a:pt x="909" y="997"/>
                </a:cubicBezTo>
                <a:lnTo>
                  <a:pt x="526" y="614"/>
                </a:lnTo>
                <a:cubicBezTo>
                  <a:pt x="502" y="590"/>
                  <a:pt x="502" y="550"/>
                  <a:pt x="526" y="526"/>
                </a:cubicBezTo>
                <a:close/>
                <a:moveTo>
                  <a:pt x="1796" y="0"/>
                </a:moveTo>
                <a:lnTo>
                  <a:pt x="1796" y="0"/>
                </a:lnTo>
                <a:cubicBezTo>
                  <a:pt x="1830" y="0"/>
                  <a:pt x="1858" y="28"/>
                  <a:pt x="1858" y="62"/>
                </a:cubicBezTo>
                <a:lnTo>
                  <a:pt x="1858" y="604"/>
                </a:lnTo>
                <a:cubicBezTo>
                  <a:pt x="1858" y="638"/>
                  <a:pt x="1830" y="666"/>
                  <a:pt x="1796" y="666"/>
                </a:cubicBezTo>
                <a:lnTo>
                  <a:pt x="1796" y="666"/>
                </a:lnTo>
                <a:cubicBezTo>
                  <a:pt x="1761" y="666"/>
                  <a:pt x="1733" y="638"/>
                  <a:pt x="1733" y="604"/>
                </a:cubicBezTo>
                <a:lnTo>
                  <a:pt x="1733" y="62"/>
                </a:lnTo>
                <a:cubicBezTo>
                  <a:pt x="1733" y="28"/>
                  <a:pt x="1761" y="0"/>
                  <a:pt x="1796" y="0"/>
                </a:cubicBezTo>
                <a:close/>
                <a:moveTo>
                  <a:pt x="3066" y="526"/>
                </a:moveTo>
                <a:lnTo>
                  <a:pt x="3066" y="526"/>
                </a:lnTo>
                <a:cubicBezTo>
                  <a:pt x="3090" y="550"/>
                  <a:pt x="3090" y="590"/>
                  <a:pt x="3066" y="614"/>
                </a:cubicBezTo>
                <a:lnTo>
                  <a:pt x="2683" y="997"/>
                </a:lnTo>
                <a:cubicBezTo>
                  <a:pt x="2659" y="1021"/>
                  <a:pt x="2619" y="1021"/>
                  <a:pt x="2595" y="997"/>
                </a:cubicBezTo>
                <a:lnTo>
                  <a:pt x="2595" y="997"/>
                </a:lnTo>
                <a:cubicBezTo>
                  <a:pt x="2570" y="973"/>
                  <a:pt x="2570" y="933"/>
                  <a:pt x="2595" y="909"/>
                </a:cubicBezTo>
                <a:lnTo>
                  <a:pt x="2977" y="526"/>
                </a:lnTo>
                <a:cubicBezTo>
                  <a:pt x="3002" y="502"/>
                  <a:pt x="3041" y="502"/>
                  <a:pt x="3066" y="52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 name="矩形 18"/>
          <p:cNvSpPr/>
          <p:nvPr/>
        </p:nvSpPr>
        <p:spPr>
          <a:xfrm>
            <a:off x="8874071" y="3479450"/>
            <a:ext cx="1345240" cy="923330"/>
          </a:xfrm>
          <a:prstGeom prst="rect">
            <a:avLst/>
          </a:prstGeom>
        </p:spPr>
        <p:txBody>
          <a:bodyPr wrap="none">
            <a:spAutoFit/>
          </a:bodyPr>
          <a:lstStyle/>
          <a:p>
            <a:r>
              <a:rPr lang="en-US" altLang="x-none" sz="5400" dirty="0">
                <a:solidFill>
                  <a:schemeClr val="accent1"/>
                </a:solidFill>
                <a:latin typeface="+mj-ea"/>
                <a:ea typeface="+mj-ea"/>
              </a:rPr>
              <a:t>45</a:t>
            </a:r>
            <a:r>
              <a:rPr lang="zh-CN" altLang="en-US" sz="2400" dirty="0">
                <a:solidFill>
                  <a:schemeClr val="accent1"/>
                </a:solidFill>
                <a:latin typeface="+mj-ea"/>
                <a:ea typeface="+mj-ea"/>
              </a:rPr>
              <a:t>天</a:t>
            </a:r>
            <a:endParaRPr lang="zh-CN" altLang="en-US" sz="5400" dirty="0">
              <a:solidFill>
                <a:schemeClr val="accent1"/>
              </a:solidFill>
              <a:latin typeface="+mj-ea"/>
              <a:ea typeface="+mj-ea"/>
            </a:endParaRPr>
          </a:p>
        </p:txBody>
      </p:sp>
      <p:sp>
        <p:nvSpPr>
          <p:cNvPr id="20" name="矩形 19"/>
          <p:cNvSpPr/>
          <p:nvPr/>
        </p:nvSpPr>
        <p:spPr>
          <a:xfrm>
            <a:off x="8570100" y="4406903"/>
            <a:ext cx="1649212" cy="584775"/>
          </a:xfrm>
          <a:prstGeom prst="rect">
            <a:avLst/>
          </a:prstGeom>
          <a:noFill/>
        </p:spPr>
        <p:txBody>
          <a:bodyPr wrap="square" rtlCol="0">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局部开模的新产品开发周期</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生产能力</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7" name="矩形 6"/>
          <p:cNvSpPr/>
          <p:nvPr/>
        </p:nvSpPr>
        <p:spPr>
          <a:xfrm>
            <a:off x="1642684" y="2777427"/>
            <a:ext cx="5751842" cy="1200329"/>
          </a:xfrm>
          <a:prstGeom prst="rect">
            <a:avLst/>
          </a:prstGeom>
          <a:noFill/>
        </p:spPr>
        <p:txBody>
          <a:bodyPr wrap="square" rtlCol="0">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在先进科学的自动化设备引进下，我们的积累了多年水泵生产经验，拥有标准化流水线5条，最大产能可达</a:t>
            </a:r>
            <a:r>
              <a:rPr lang="en-US" altLang="zh-CN" dirty="0">
                <a:solidFill>
                  <a:schemeClr val="accent1"/>
                </a:solidFill>
                <a:latin typeface="微软雅黑" panose="020B0503020204020204" pitchFamily="34" charset="-122"/>
                <a:ea typeface="微软雅黑" panose="020B0503020204020204" pitchFamily="34" charset="-122"/>
              </a:rPr>
              <a:t>10000</a:t>
            </a:r>
            <a:r>
              <a:rPr lang="zh-CN" altLang="en-US" dirty="0">
                <a:solidFill>
                  <a:schemeClr val="accent1"/>
                </a:solidFill>
                <a:latin typeface="微软雅黑" panose="020B0503020204020204" pitchFamily="34" charset="-122"/>
                <a:ea typeface="微软雅黑" panose="020B0503020204020204" pitchFamily="34" charset="-122"/>
              </a:rPr>
              <a:t>台/T；公司平均日产水泵可达到1.2万台；最高产能可能达1.5万台。</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9" name="矩形 8"/>
          <p:cNvSpPr/>
          <p:nvPr/>
        </p:nvSpPr>
        <p:spPr>
          <a:xfrm>
            <a:off x="1642684" y="4264594"/>
            <a:ext cx="5751842" cy="1477328"/>
          </a:xfrm>
          <a:prstGeom prst="rect">
            <a:avLst/>
          </a:prstGeom>
          <a:noFill/>
        </p:spPr>
        <p:txBody>
          <a:bodyPr wrap="square" rtlCol="0">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为了打造质量过硬国际水泵品牌，公司致力于产品质量和生产效率，引进了日本进口高精度多功能绕线机2台；国产内转子绕线机</a:t>
            </a:r>
            <a:r>
              <a:rPr lang="en-US" altLang="zh-CN" dirty="0">
                <a:solidFill>
                  <a:schemeClr val="accent1"/>
                </a:solidFill>
                <a:latin typeface="微软雅黑" panose="020B0503020204020204" pitchFamily="34" charset="-122"/>
                <a:ea typeface="微软雅黑" panose="020B0503020204020204" pitchFamily="34" charset="-122"/>
              </a:rPr>
              <a:t>7</a:t>
            </a:r>
            <a:r>
              <a:rPr lang="zh-CN" altLang="en-US" dirty="0">
                <a:solidFill>
                  <a:schemeClr val="accent1"/>
                </a:solidFill>
                <a:latin typeface="微软雅黑" panose="020B0503020204020204" pitchFamily="34" charset="-122"/>
                <a:ea typeface="微软雅黑" panose="020B0503020204020204" pitchFamily="34" charset="-122"/>
              </a:rPr>
              <a:t>台；国产外转子绕线机2台，自动化灌胶机1台，旋熔机</a:t>
            </a:r>
            <a:r>
              <a:rPr lang="en-US" altLang="x-none"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台，抽真空机1台。大大提高了产品生产效率，产品质量也得到进一步保障。</a:t>
            </a:r>
            <a:endParaRPr lang="zh-CN" altLang="en-US" dirty="0">
              <a:solidFill>
                <a:schemeClr val="accent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stretch>
            <a:fillRect/>
          </a:stretch>
        </p:blipFill>
        <p:spPr>
          <a:xfrm>
            <a:off x="7826573" y="1262139"/>
            <a:ext cx="3486226" cy="2322730"/>
          </a:xfrm>
          <a:prstGeom prst="rect">
            <a:avLst/>
          </a:prstGeom>
        </p:spPr>
      </p:pic>
      <p:pic>
        <p:nvPicPr>
          <p:cNvPr id="13" name="图片 12"/>
          <p:cNvPicPr>
            <a:picLocks noChangeAspect="1"/>
          </p:cNvPicPr>
          <p:nvPr/>
        </p:nvPicPr>
        <p:blipFill>
          <a:blip r:embed="rId2"/>
          <a:stretch>
            <a:fillRect/>
          </a:stretch>
        </p:blipFill>
        <p:spPr>
          <a:xfrm>
            <a:off x="7826573" y="3873790"/>
            <a:ext cx="3486226" cy="2213700"/>
          </a:xfrm>
          <a:prstGeom prst="rect">
            <a:avLst/>
          </a:prstGeom>
        </p:spPr>
      </p:pic>
      <p:sp>
        <p:nvSpPr>
          <p:cNvPr id="14" name="Oval 7"/>
          <p:cNvSpPr>
            <a:spLocks noChangeArrowheads="1"/>
          </p:cNvSpPr>
          <p:nvPr/>
        </p:nvSpPr>
        <p:spPr bwMode="auto">
          <a:xfrm>
            <a:off x="1176729" y="2911919"/>
            <a:ext cx="444500" cy="442913"/>
          </a:xfrm>
          <a:prstGeom prst="ellipse">
            <a:avLst/>
          </a:prstGeom>
          <a:solidFill>
            <a:schemeClr val="bg1"/>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1</a:t>
            </a:r>
            <a:endParaRPr lang="zh-CN" altLang="en-US" b="1" dirty="0">
              <a:solidFill>
                <a:schemeClr val="accent2"/>
              </a:solidFill>
              <a:latin typeface="+mn-ea"/>
              <a:ea typeface="+mn-ea"/>
            </a:endParaRPr>
          </a:p>
        </p:txBody>
      </p:sp>
      <p:sp>
        <p:nvSpPr>
          <p:cNvPr id="15" name="Oval 9"/>
          <p:cNvSpPr>
            <a:spLocks noChangeArrowheads="1"/>
          </p:cNvSpPr>
          <p:nvPr/>
        </p:nvSpPr>
        <p:spPr bwMode="auto">
          <a:xfrm>
            <a:off x="1199772" y="4316344"/>
            <a:ext cx="442912" cy="442913"/>
          </a:xfrm>
          <a:prstGeom prst="ellipse">
            <a:avLst/>
          </a:prstGeom>
          <a:solidFill>
            <a:schemeClr val="bg1"/>
          </a:solidFill>
          <a:ln w="38100" cap="flat">
            <a:solidFill>
              <a:schemeClr val="accent2"/>
            </a:solidFill>
            <a:prstDash val="solid"/>
            <a:miter lim="800000"/>
          </a:ln>
        </p:spPr>
        <p:txBody>
          <a:bodyPr vert="horz" wrap="square" lIns="91440" tIns="45720" rIns="91440" bIns="45720" numCol="1" anchor="t" anchorCtr="0" compatLnSpc="1"/>
          <a:lstStyle/>
          <a:p>
            <a:pPr algn="ctr"/>
            <a:r>
              <a:rPr lang="en-US" altLang="zh-CN" b="1" dirty="0">
                <a:solidFill>
                  <a:schemeClr val="accent2"/>
                </a:solidFill>
                <a:latin typeface="+mn-ea"/>
                <a:ea typeface="+mn-ea"/>
              </a:rPr>
              <a:t>2</a:t>
            </a:r>
            <a:endParaRPr lang="zh-CN" altLang="en-US" b="1" dirty="0">
              <a:solidFill>
                <a:schemeClr val="accent2"/>
              </a:solidFill>
              <a:latin typeface="+mn-ea"/>
              <a:ea typeface="+mn-ea"/>
            </a:endParaRPr>
          </a:p>
        </p:txBody>
      </p:sp>
      <p:sp>
        <p:nvSpPr>
          <p:cNvPr id="16" name="矩形: 圆角 15"/>
          <p:cNvSpPr/>
          <p:nvPr/>
        </p:nvSpPr>
        <p:spPr bwMode="auto">
          <a:xfrm>
            <a:off x="1798293" y="1073844"/>
            <a:ext cx="1820083" cy="1304772"/>
          </a:xfrm>
          <a:prstGeom prst="roundRect">
            <a:avLst>
              <a:gd name="adj" fmla="val 9560"/>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7" name="矩形: 圆角 16"/>
          <p:cNvSpPr/>
          <p:nvPr/>
        </p:nvSpPr>
        <p:spPr bwMode="auto">
          <a:xfrm>
            <a:off x="4873839" y="1073844"/>
            <a:ext cx="1820083" cy="1304772"/>
          </a:xfrm>
          <a:prstGeom prst="roundRect">
            <a:avLst>
              <a:gd name="adj" fmla="val 9560"/>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8" name="文本框 17"/>
          <p:cNvSpPr txBox="1"/>
          <p:nvPr/>
        </p:nvSpPr>
        <p:spPr>
          <a:xfrm>
            <a:off x="2038000" y="1106626"/>
            <a:ext cx="1271502" cy="1015663"/>
          </a:xfrm>
          <a:prstGeom prst="rect">
            <a:avLst/>
          </a:prstGeom>
          <a:noFill/>
        </p:spPr>
        <p:txBody>
          <a:bodyPr wrap="none" rtlCol="0">
            <a:spAutoFit/>
          </a:bodyPr>
          <a:lstStyle/>
          <a:p>
            <a:pPr algn="ctr"/>
            <a:r>
              <a:rPr lang="en-US" altLang="zh-CN" sz="6000" dirty="0">
                <a:solidFill>
                  <a:schemeClr val="accent2"/>
                </a:solidFill>
                <a:latin typeface="+mj-ea"/>
                <a:ea typeface="+mj-ea"/>
              </a:rPr>
              <a:t>1.5</a:t>
            </a:r>
            <a:endParaRPr lang="en-US" altLang="zh-CN" sz="6000" dirty="0">
              <a:solidFill>
                <a:schemeClr val="accent2"/>
              </a:solidFill>
              <a:latin typeface="+mj-ea"/>
              <a:ea typeface="+mj-ea"/>
            </a:endParaRPr>
          </a:p>
        </p:txBody>
      </p:sp>
      <p:sp>
        <p:nvSpPr>
          <p:cNvPr id="19" name="矩形 18"/>
          <p:cNvSpPr/>
          <p:nvPr/>
        </p:nvSpPr>
        <p:spPr>
          <a:xfrm>
            <a:off x="2133329" y="1919948"/>
            <a:ext cx="1063112" cy="400110"/>
          </a:xfrm>
          <a:prstGeom prst="rect">
            <a:avLst/>
          </a:prstGeom>
        </p:spPr>
        <p:txBody>
          <a:bodyPr wrap="none">
            <a:spAutoFit/>
          </a:bodyPr>
          <a:lstStyle/>
          <a:p>
            <a:pPr algn="ctr"/>
            <a:r>
              <a:rPr lang="zh-CN" altLang="en-US" sz="2000" dirty="0">
                <a:solidFill>
                  <a:schemeClr val="accent2"/>
                </a:solidFill>
                <a:latin typeface="+mj-ea"/>
                <a:ea typeface="+mj-ea"/>
              </a:rPr>
              <a:t>万台</a:t>
            </a:r>
            <a:r>
              <a:rPr lang="en-US" altLang="zh-CN" sz="2000" dirty="0">
                <a:solidFill>
                  <a:schemeClr val="accent2"/>
                </a:solidFill>
                <a:latin typeface="+mj-ea"/>
                <a:ea typeface="+mj-ea"/>
              </a:rPr>
              <a:t>/</a:t>
            </a:r>
            <a:r>
              <a:rPr lang="zh-CN" altLang="en-US" sz="2000" dirty="0">
                <a:solidFill>
                  <a:schemeClr val="accent2"/>
                </a:solidFill>
                <a:latin typeface="+mj-ea"/>
                <a:ea typeface="+mj-ea"/>
              </a:rPr>
              <a:t>天</a:t>
            </a:r>
            <a:endParaRPr lang="zh-CN" altLang="en-US" sz="2000" dirty="0">
              <a:solidFill>
                <a:schemeClr val="accent2"/>
              </a:solidFill>
              <a:latin typeface="+mj-ea"/>
              <a:ea typeface="+mj-ea"/>
            </a:endParaRPr>
          </a:p>
        </p:txBody>
      </p:sp>
      <p:sp>
        <p:nvSpPr>
          <p:cNvPr id="20" name="矩形 19"/>
          <p:cNvSpPr/>
          <p:nvPr/>
        </p:nvSpPr>
        <p:spPr>
          <a:xfrm>
            <a:off x="4887337" y="1189425"/>
            <a:ext cx="1826142" cy="1077218"/>
          </a:xfrm>
          <a:prstGeom prst="rect">
            <a:avLst/>
          </a:prstGeom>
        </p:spPr>
        <p:txBody>
          <a:bodyPr wrap="none">
            <a:spAutoFit/>
          </a:bodyPr>
          <a:lstStyle/>
          <a:p>
            <a:pPr algn="ctr"/>
            <a:r>
              <a:rPr lang="zh-CN" altLang="en-US" sz="3200" dirty="0">
                <a:solidFill>
                  <a:schemeClr val="accent2"/>
                </a:solidFill>
                <a:latin typeface="+mj-ea"/>
                <a:ea typeface="+mj-ea"/>
              </a:rPr>
              <a:t>高端设备</a:t>
            </a:r>
            <a:endParaRPr lang="en-US" altLang="zh-CN" sz="3200" dirty="0">
              <a:solidFill>
                <a:schemeClr val="accent2"/>
              </a:solidFill>
              <a:latin typeface="+mj-ea"/>
              <a:ea typeface="+mj-ea"/>
            </a:endParaRPr>
          </a:p>
          <a:p>
            <a:pPr algn="ctr"/>
            <a:r>
              <a:rPr lang="zh-CN" altLang="en-US" sz="3200" dirty="0">
                <a:solidFill>
                  <a:schemeClr val="accent2"/>
                </a:solidFill>
                <a:latin typeface="+mj-ea"/>
                <a:ea typeface="+mj-ea"/>
              </a:rPr>
              <a:t>品质保障</a:t>
            </a:r>
            <a:endParaRPr lang="zh-CN" altLang="en-US" sz="3200" dirty="0">
              <a:solidFill>
                <a:schemeClr val="accent2"/>
              </a:solidFill>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20" ptsTypes="fffff">
                                      <p:cBhvr>
                                        <p:cTn id="15" dur="1000" fill="hold"/>
                                        <p:tgtEl>
                                          <p:spTgt spid="14"/>
                                        </p:tgtEl>
                                        <p:attrNameLst>
                                          <p:attrName>ppt_x</p:attrName>
                                          <p:attrName>ppt_y</p:attrName>
                                        </p:attrNameLst>
                                      </p:cBhvr>
                                      <p:rCtr x="5997" y="7292"/>
                                    </p:animMotion>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20" ptsTypes="fffff">
                                      <p:cBhvr>
                                        <p:cTn id="20" dur="1000" fill="hold"/>
                                        <p:tgtEl>
                                          <p:spTgt spid="15"/>
                                        </p:tgtEl>
                                        <p:attrNameLst>
                                          <p:attrName>ppt_x</p:attrName>
                                          <p:attrName>ppt_y</p:attrName>
                                        </p:attrNameLst>
                                      </p:cBhvr>
                                      <p:rCtr x="5997" y="729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4" grpId="1" animBg="1"/>
      <p:bldP spid="15" grpId="0" animBg="1"/>
      <p:bldP spid="15"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品质控制</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7" name="Oval 8"/>
          <p:cNvSpPr>
            <a:spLocks noChangeArrowheads="1"/>
          </p:cNvSpPr>
          <p:nvPr/>
        </p:nvSpPr>
        <p:spPr bwMode="auto">
          <a:xfrm>
            <a:off x="1909141" y="1484784"/>
            <a:ext cx="1597720" cy="1605230"/>
          </a:xfrm>
          <a:prstGeom prst="ellipse">
            <a:avLst/>
          </a:prstGeom>
          <a:blipFill>
            <a:blip r:embed="rId1"/>
            <a:stretch>
              <a:fillRect/>
            </a:stretch>
          </a:blipFill>
          <a:ln w="7620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5032743" y="1484784"/>
            <a:ext cx="1597720" cy="1605230"/>
          </a:xfrm>
          <a:prstGeom prst="ellipse">
            <a:avLst/>
          </a:prstGeom>
          <a:blipFill>
            <a:blip r:embed="rId2"/>
            <a:stretch>
              <a:fillRect/>
            </a:stretch>
          </a:blipFill>
          <a:ln w="7620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12" name="Oval 10"/>
          <p:cNvSpPr>
            <a:spLocks noChangeArrowheads="1"/>
          </p:cNvSpPr>
          <p:nvPr/>
        </p:nvSpPr>
        <p:spPr bwMode="auto">
          <a:xfrm>
            <a:off x="8258621" y="1484784"/>
            <a:ext cx="1597720" cy="1605230"/>
          </a:xfrm>
          <a:prstGeom prst="ellipse">
            <a:avLst/>
          </a:prstGeom>
          <a:blipFill>
            <a:blip r:embed="rId3"/>
            <a:stretch>
              <a:fillRect/>
            </a:stretch>
          </a:blipFill>
          <a:ln w="7620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13" name="Oval 12"/>
          <p:cNvSpPr>
            <a:spLocks noChangeArrowheads="1"/>
          </p:cNvSpPr>
          <p:nvPr/>
        </p:nvSpPr>
        <p:spPr bwMode="auto">
          <a:xfrm>
            <a:off x="1842321" y="4249185"/>
            <a:ext cx="1599598" cy="1607108"/>
          </a:xfrm>
          <a:prstGeom prst="ellipse">
            <a:avLst/>
          </a:prstGeom>
          <a:blipFill>
            <a:blip r:embed="rId4"/>
            <a:stretch>
              <a:fillRect/>
            </a:stretch>
          </a:blipFill>
          <a:ln w="7620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14" name="Oval 13"/>
          <p:cNvSpPr>
            <a:spLocks noChangeArrowheads="1"/>
          </p:cNvSpPr>
          <p:nvPr/>
        </p:nvSpPr>
        <p:spPr bwMode="auto">
          <a:xfrm>
            <a:off x="4967655" y="4249185"/>
            <a:ext cx="1597720" cy="1607108"/>
          </a:xfrm>
          <a:prstGeom prst="ellipse">
            <a:avLst/>
          </a:prstGeom>
          <a:blipFill>
            <a:blip r:embed="rId5"/>
            <a:stretch>
              <a:fillRect/>
            </a:stretch>
          </a:blipFill>
          <a:ln w="7620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15" name="Oval 14"/>
          <p:cNvSpPr>
            <a:spLocks noChangeArrowheads="1"/>
          </p:cNvSpPr>
          <p:nvPr/>
        </p:nvSpPr>
        <p:spPr bwMode="auto">
          <a:xfrm>
            <a:off x="8193533" y="4249185"/>
            <a:ext cx="1597720" cy="1607108"/>
          </a:xfrm>
          <a:prstGeom prst="ellipse">
            <a:avLst/>
          </a:prstGeom>
          <a:blipFill>
            <a:blip r:embed="rId6"/>
            <a:stretch>
              <a:fillRect/>
            </a:stretch>
          </a:blipFill>
          <a:ln w="7620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16" name="Freeform 17"/>
          <p:cNvSpPr/>
          <p:nvPr/>
        </p:nvSpPr>
        <p:spPr bwMode="auto">
          <a:xfrm>
            <a:off x="4126659" y="2088168"/>
            <a:ext cx="475344" cy="385762"/>
          </a:xfrm>
          <a:custGeom>
            <a:avLst/>
            <a:gdLst>
              <a:gd name="T0" fmla="*/ 315 w 348"/>
              <a:gd name="T1" fmla="*/ 277 h 493"/>
              <a:gd name="T2" fmla="*/ 180 w 348"/>
              <a:gd name="T3" fmla="*/ 373 h 493"/>
              <a:gd name="T4" fmla="*/ 39 w 348"/>
              <a:gd name="T5" fmla="*/ 473 h 493"/>
              <a:gd name="T6" fmla="*/ 2 w 348"/>
              <a:gd name="T7" fmla="*/ 439 h 493"/>
              <a:gd name="T8" fmla="*/ 2 w 348"/>
              <a:gd name="T9" fmla="*/ 246 h 493"/>
              <a:gd name="T10" fmla="*/ 2 w 348"/>
              <a:gd name="T11" fmla="*/ 46 h 493"/>
              <a:gd name="T12" fmla="*/ 44 w 348"/>
              <a:gd name="T13" fmla="*/ 24 h 493"/>
              <a:gd name="T14" fmla="*/ 180 w 348"/>
              <a:gd name="T15" fmla="*/ 120 h 493"/>
              <a:gd name="T16" fmla="*/ 321 w 348"/>
              <a:gd name="T17" fmla="*/ 220 h 493"/>
              <a:gd name="T18" fmla="*/ 315 w 348"/>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6" y="0"/>
                  <a:pt x="44" y="24"/>
                </a:cubicBezTo>
                <a:lnTo>
                  <a:pt x="180" y="120"/>
                </a:lnTo>
                <a:cubicBezTo>
                  <a:pt x="227" y="153"/>
                  <a:pt x="274" y="187"/>
                  <a:pt x="321" y="220"/>
                </a:cubicBezTo>
                <a:cubicBezTo>
                  <a:pt x="348" y="239"/>
                  <a:pt x="346" y="257"/>
                  <a:pt x="315"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p:nvPr/>
        </p:nvSpPr>
        <p:spPr bwMode="auto">
          <a:xfrm>
            <a:off x="7271618" y="2088168"/>
            <a:ext cx="475344" cy="385762"/>
          </a:xfrm>
          <a:custGeom>
            <a:avLst/>
            <a:gdLst>
              <a:gd name="T0" fmla="*/ 315 w 348"/>
              <a:gd name="T1" fmla="*/ 277 h 493"/>
              <a:gd name="T2" fmla="*/ 180 w 348"/>
              <a:gd name="T3" fmla="*/ 373 h 493"/>
              <a:gd name="T4" fmla="*/ 38 w 348"/>
              <a:gd name="T5" fmla="*/ 473 h 493"/>
              <a:gd name="T6" fmla="*/ 2 w 348"/>
              <a:gd name="T7" fmla="*/ 439 h 493"/>
              <a:gd name="T8" fmla="*/ 2 w 348"/>
              <a:gd name="T9" fmla="*/ 246 h 493"/>
              <a:gd name="T10" fmla="*/ 2 w 348"/>
              <a:gd name="T11" fmla="*/ 46 h 493"/>
              <a:gd name="T12" fmla="*/ 44 w 348"/>
              <a:gd name="T13" fmla="*/ 24 h 493"/>
              <a:gd name="T14" fmla="*/ 180 w 348"/>
              <a:gd name="T15" fmla="*/ 120 h 493"/>
              <a:gd name="T16" fmla="*/ 321 w 348"/>
              <a:gd name="T17" fmla="*/ 220 h 493"/>
              <a:gd name="T18" fmla="*/ 315 w 348"/>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493">
                <a:moveTo>
                  <a:pt x="315" y="277"/>
                </a:moveTo>
                <a:lnTo>
                  <a:pt x="180" y="373"/>
                </a:lnTo>
                <a:cubicBezTo>
                  <a:pt x="133" y="406"/>
                  <a:pt x="85" y="440"/>
                  <a:pt x="38"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p:nvPr/>
        </p:nvSpPr>
        <p:spPr bwMode="auto">
          <a:xfrm>
            <a:off x="8877300" y="3801474"/>
            <a:ext cx="382587" cy="273050"/>
          </a:xfrm>
          <a:custGeom>
            <a:avLst/>
            <a:gdLst>
              <a:gd name="T0" fmla="*/ 216 w 492"/>
              <a:gd name="T1" fmla="*/ 315 h 348"/>
              <a:gd name="T2" fmla="*/ 120 w 492"/>
              <a:gd name="T3" fmla="*/ 180 h 348"/>
              <a:gd name="T4" fmla="*/ 19 w 492"/>
              <a:gd name="T5" fmla="*/ 38 h 348"/>
              <a:gd name="T6" fmla="*/ 54 w 492"/>
              <a:gd name="T7" fmla="*/ 2 h 348"/>
              <a:gd name="T8" fmla="*/ 246 w 492"/>
              <a:gd name="T9" fmla="*/ 2 h 348"/>
              <a:gd name="T10" fmla="*/ 447 w 492"/>
              <a:gd name="T11" fmla="*/ 2 h 348"/>
              <a:gd name="T12" fmla="*/ 469 w 492"/>
              <a:gd name="T13" fmla="*/ 44 h 348"/>
              <a:gd name="T14" fmla="*/ 373 w 492"/>
              <a:gd name="T15" fmla="*/ 180 h 348"/>
              <a:gd name="T16" fmla="*/ 272 w 492"/>
              <a:gd name="T17" fmla="*/ 321 h 348"/>
              <a:gd name="T18" fmla="*/ 216 w 492"/>
              <a:gd name="T19" fmla="*/ 315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2" h="348">
                <a:moveTo>
                  <a:pt x="216" y="315"/>
                </a:moveTo>
                <a:lnTo>
                  <a:pt x="120" y="180"/>
                </a:lnTo>
                <a:cubicBezTo>
                  <a:pt x="86" y="133"/>
                  <a:pt x="53" y="86"/>
                  <a:pt x="19" y="38"/>
                </a:cubicBezTo>
                <a:cubicBezTo>
                  <a:pt x="0" y="12"/>
                  <a:pt x="11" y="0"/>
                  <a:pt x="54" y="2"/>
                </a:cubicBezTo>
                <a:lnTo>
                  <a:pt x="246" y="2"/>
                </a:lnTo>
                <a:cubicBezTo>
                  <a:pt x="313" y="2"/>
                  <a:pt x="380" y="2"/>
                  <a:pt x="447" y="2"/>
                </a:cubicBezTo>
                <a:cubicBezTo>
                  <a:pt x="485" y="1"/>
                  <a:pt x="492" y="15"/>
                  <a:pt x="469" y="44"/>
                </a:cubicBezTo>
                <a:lnTo>
                  <a:pt x="373" y="180"/>
                </a:lnTo>
                <a:cubicBezTo>
                  <a:pt x="339" y="227"/>
                  <a:pt x="306" y="274"/>
                  <a:pt x="272" y="321"/>
                </a:cubicBezTo>
                <a:cubicBezTo>
                  <a:pt x="254" y="348"/>
                  <a:pt x="235" y="346"/>
                  <a:pt x="216" y="315"/>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p:nvPr/>
        </p:nvSpPr>
        <p:spPr bwMode="auto">
          <a:xfrm>
            <a:off x="8877300" y="3646176"/>
            <a:ext cx="382587" cy="273050"/>
          </a:xfrm>
          <a:custGeom>
            <a:avLst/>
            <a:gdLst>
              <a:gd name="T0" fmla="*/ 216 w 492"/>
              <a:gd name="T1" fmla="*/ 315 h 348"/>
              <a:gd name="T2" fmla="*/ 120 w 492"/>
              <a:gd name="T3" fmla="*/ 180 h 348"/>
              <a:gd name="T4" fmla="*/ 19 w 492"/>
              <a:gd name="T5" fmla="*/ 39 h 348"/>
              <a:gd name="T6" fmla="*/ 54 w 492"/>
              <a:gd name="T7" fmla="*/ 2 h 348"/>
              <a:gd name="T8" fmla="*/ 246 w 492"/>
              <a:gd name="T9" fmla="*/ 2 h 348"/>
              <a:gd name="T10" fmla="*/ 447 w 492"/>
              <a:gd name="T11" fmla="*/ 2 h 348"/>
              <a:gd name="T12" fmla="*/ 469 w 492"/>
              <a:gd name="T13" fmla="*/ 44 h 348"/>
              <a:gd name="T14" fmla="*/ 373 w 492"/>
              <a:gd name="T15" fmla="*/ 180 h 348"/>
              <a:gd name="T16" fmla="*/ 272 w 492"/>
              <a:gd name="T17" fmla="*/ 321 h 348"/>
              <a:gd name="T18" fmla="*/ 216 w 492"/>
              <a:gd name="T19" fmla="*/ 315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2" h="348">
                <a:moveTo>
                  <a:pt x="216" y="315"/>
                </a:moveTo>
                <a:lnTo>
                  <a:pt x="120" y="180"/>
                </a:lnTo>
                <a:cubicBezTo>
                  <a:pt x="86" y="133"/>
                  <a:pt x="53" y="86"/>
                  <a:pt x="19" y="39"/>
                </a:cubicBezTo>
                <a:cubicBezTo>
                  <a:pt x="0" y="12"/>
                  <a:pt x="11" y="0"/>
                  <a:pt x="54" y="2"/>
                </a:cubicBezTo>
                <a:lnTo>
                  <a:pt x="246" y="2"/>
                </a:lnTo>
                <a:cubicBezTo>
                  <a:pt x="313" y="2"/>
                  <a:pt x="380" y="2"/>
                  <a:pt x="447" y="2"/>
                </a:cubicBezTo>
                <a:cubicBezTo>
                  <a:pt x="485" y="1"/>
                  <a:pt x="492" y="16"/>
                  <a:pt x="469" y="44"/>
                </a:cubicBezTo>
                <a:lnTo>
                  <a:pt x="373" y="180"/>
                </a:lnTo>
                <a:cubicBezTo>
                  <a:pt x="339" y="227"/>
                  <a:pt x="306" y="274"/>
                  <a:pt x="272" y="321"/>
                </a:cubicBezTo>
                <a:cubicBezTo>
                  <a:pt x="254" y="348"/>
                  <a:pt x="235" y="346"/>
                  <a:pt x="216" y="315"/>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p:nvPr/>
        </p:nvSpPr>
        <p:spPr bwMode="auto">
          <a:xfrm>
            <a:off x="7230343" y="4840014"/>
            <a:ext cx="475344" cy="387350"/>
          </a:xfrm>
          <a:custGeom>
            <a:avLst/>
            <a:gdLst>
              <a:gd name="T0" fmla="*/ 32 w 347"/>
              <a:gd name="T1" fmla="*/ 277 h 493"/>
              <a:gd name="T2" fmla="*/ 168 w 347"/>
              <a:gd name="T3" fmla="*/ 373 h 493"/>
              <a:gd name="T4" fmla="*/ 309 w 347"/>
              <a:gd name="T5" fmla="*/ 473 h 493"/>
              <a:gd name="T6" fmla="*/ 345 w 347"/>
              <a:gd name="T7" fmla="*/ 439 h 493"/>
              <a:gd name="T8" fmla="*/ 345 w 347"/>
              <a:gd name="T9" fmla="*/ 246 h 493"/>
              <a:gd name="T10" fmla="*/ 345 w 347"/>
              <a:gd name="T11" fmla="*/ 46 h 493"/>
              <a:gd name="T12" fmla="*/ 303 w 347"/>
              <a:gd name="T13" fmla="*/ 24 h 493"/>
              <a:gd name="T14" fmla="*/ 168 w 347"/>
              <a:gd name="T15" fmla="*/ 120 h 493"/>
              <a:gd name="T16" fmla="*/ 27 w 347"/>
              <a:gd name="T17" fmla="*/ 220 h 493"/>
              <a:gd name="T18" fmla="*/ 32 w 347"/>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7" h="493">
                <a:moveTo>
                  <a:pt x="32" y="277"/>
                </a:moveTo>
                <a:lnTo>
                  <a:pt x="168" y="373"/>
                </a:lnTo>
                <a:cubicBezTo>
                  <a:pt x="215" y="406"/>
                  <a:pt x="262" y="440"/>
                  <a:pt x="309" y="473"/>
                </a:cubicBezTo>
                <a:cubicBezTo>
                  <a:pt x="335" y="493"/>
                  <a:pt x="347" y="481"/>
                  <a:pt x="345" y="439"/>
                </a:cubicBezTo>
                <a:lnTo>
                  <a:pt x="345" y="246"/>
                </a:lnTo>
                <a:cubicBezTo>
                  <a:pt x="345" y="179"/>
                  <a:pt x="345" y="113"/>
                  <a:pt x="345" y="46"/>
                </a:cubicBezTo>
                <a:cubicBezTo>
                  <a:pt x="346" y="8"/>
                  <a:pt x="332" y="0"/>
                  <a:pt x="303" y="24"/>
                </a:cubicBezTo>
                <a:lnTo>
                  <a:pt x="168" y="120"/>
                </a:lnTo>
                <a:cubicBezTo>
                  <a:pt x="121" y="153"/>
                  <a:pt x="74" y="187"/>
                  <a:pt x="27" y="220"/>
                </a:cubicBezTo>
                <a:cubicBezTo>
                  <a:pt x="0" y="239"/>
                  <a:pt x="2" y="257"/>
                  <a:pt x="32"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p:nvPr/>
        </p:nvSpPr>
        <p:spPr bwMode="auto">
          <a:xfrm>
            <a:off x="3999659" y="4840014"/>
            <a:ext cx="475344" cy="387350"/>
          </a:xfrm>
          <a:custGeom>
            <a:avLst/>
            <a:gdLst>
              <a:gd name="T0" fmla="*/ 33 w 348"/>
              <a:gd name="T1" fmla="*/ 277 h 493"/>
              <a:gd name="T2" fmla="*/ 168 w 348"/>
              <a:gd name="T3" fmla="*/ 373 h 493"/>
              <a:gd name="T4" fmla="*/ 309 w 348"/>
              <a:gd name="T5" fmla="*/ 473 h 493"/>
              <a:gd name="T6" fmla="*/ 346 w 348"/>
              <a:gd name="T7" fmla="*/ 439 h 493"/>
              <a:gd name="T8" fmla="*/ 346 w 348"/>
              <a:gd name="T9" fmla="*/ 246 h 493"/>
              <a:gd name="T10" fmla="*/ 346 w 348"/>
              <a:gd name="T11" fmla="*/ 46 h 493"/>
              <a:gd name="T12" fmla="*/ 303 w 348"/>
              <a:gd name="T13" fmla="*/ 24 h 493"/>
              <a:gd name="T14" fmla="*/ 168 w 348"/>
              <a:gd name="T15" fmla="*/ 120 h 493"/>
              <a:gd name="T16" fmla="*/ 27 w 348"/>
              <a:gd name="T17" fmla="*/ 220 h 493"/>
              <a:gd name="T18" fmla="*/ 33 w 348"/>
              <a:gd name="T19" fmla="*/ 27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 h="493">
                <a:moveTo>
                  <a:pt x="33" y="277"/>
                </a:moveTo>
                <a:lnTo>
                  <a:pt x="168" y="373"/>
                </a:lnTo>
                <a:cubicBezTo>
                  <a:pt x="215" y="406"/>
                  <a:pt x="262" y="440"/>
                  <a:pt x="309" y="473"/>
                </a:cubicBezTo>
                <a:cubicBezTo>
                  <a:pt x="335" y="493"/>
                  <a:pt x="348" y="481"/>
                  <a:pt x="346" y="439"/>
                </a:cubicBezTo>
                <a:lnTo>
                  <a:pt x="346" y="246"/>
                </a:lnTo>
                <a:cubicBezTo>
                  <a:pt x="346" y="179"/>
                  <a:pt x="346" y="113"/>
                  <a:pt x="346" y="46"/>
                </a:cubicBezTo>
                <a:cubicBezTo>
                  <a:pt x="346" y="8"/>
                  <a:pt x="332" y="0"/>
                  <a:pt x="303" y="24"/>
                </a:cubicBezTo>
                <a:lnTo>
                  <a:pt x="168" y="120"/>
                </a:lnTo>
                <a:cubicBezTo>
                  <a:pt x="121" y="153"/>
                  <a:pt x="74" y="187"/>
                  <a:pt x="27" y="220"/>
                </a:cubicBezTo>
                <a:cubicBezTo>
                  <a:pt x="0" y="239"/>
                  <a:pt x="2" y="257"/>
                  <a:pt x="33" y="277"/>
                </a:cubicBezTo>
                <a:close/>
              </a:path>
            </a:pathLst>
          </a:custGeom>
          <a:solidFill>
            <a:srgbClr val="605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矩形 21"/>
          <p:cNvSpPr/>
          <p:nvPr/>
        </p:nvSpPr>
        <p:spPr>
          <a:xfrm>
            <a:off x="1959304" y="3173589"/>
            <a:ext cx="1506728" cy="338554"/>
          </a:xfrm>
          <a:prstGeom prst="rect">
            <a:avLst/>
          </a:prstGeom>
        </p:spPr>
        <p:txBody>
          <a:bodyPr wrap="square">
            <a:spAutoFit/>
          </a:bodyPr>
          <a:lstStyle/>
          <a:p>
            <a:pPr algn="ctr"/>
            <a:r>
              <a:rPr lang="zh-CN" altLang="en-US" sz="1600" dirty="0">
                <a:solidFill>
                  <a:schemeClr val="accent1"/>
                </a:solidFill>
                <a:latin typeface="+mj-ea"/>
                <a:ea typeface="+mj-ea"/>
              </a:rPr>
              <a:t>硬度测试</a:t>
            </a:r>
            <a:endParaRPr lang="zh-CN" altLang="en-US" sz="1600" dirty="0">
              <a:solidFill>
                <a:schemeClr val="accent1"/>
              </a:solidFill>
              <a:latin typeface="+mj-ea"/>
              <a:ea typeface="+mj-ea"/>
            </a:endParaRPr>
          </a:p>
        </p:txBody>
      </p:sp>
      <p:sp>
        <p:nvSpPr>
          <p:cNvPr id="23" name="矩形 22"/>
          <p:cNvSpPr/>
          <p:nvPr/>
        </p:nvSpPr>
        <p:spPr>
          <a:xfrm>
            <a:off x="5043280" y="3173589"/>
            <a:ext cx="1649860" cy="338554"/>
          </a:xfrm>
          <a:prstGeom prst="rect">
            <a:avLst/>
          </a:prstGeom>
        </p:spPr>
        <p:txBody>
          <a:bodyPr wrap="square">
            <a:spAutoFit/>
          </a:bodyPr>
          <a:lstStyle/>
          <a:p>
            <a:pPr algn="ctr"/>
            <a:r>
              <a:rPr lang="zh-CN" altLang="en-US" sz="1600" dirty="0">
                <a:solidFill>
                  <a:schemeClr val="accent1"/>
                </a:solidFill>
                <a:latin typeface="+mj-ea"/>
                <a:ea typeface="+mj-ea"/>
              </a:rPr>
              <a:t>防水测试</a:t>
            </a:r>
            <a:endParaRPr lang="zh-CN" altLang="en-US" sz="1600" dirty="0">
              <a:solidFill>
                <a:schemeClr val="accent1"/>
              </a:solidFill>
              <a:latin typeface="+mj-ea"/>
              <a:ea typeface="+mj-ea"/>
            </a:endParaRPr>
          </a:p>
        </p:txBody>
      </p:sp>
      <p:sp>
        <p:nvSpPr>
          <p:cNvPr id="24" name="矩形 23"/>
          <p:cNvSpPr/>
          <p:nvPr/>
        </p:nvSpPr>
        <p:spPr>
          <a:xfrm>
            <a:off x="8088733" y="3173589"/>
            <a:ext cx="1983632" cy="338554"/>
          </a:xfrm>
          <a:prstGeom prst="rect">
            <a:avLst/>
          </a:prstGeom>
        </p:spPr>
        <p:txBody>
          <a:bodyPr wrap="square">
            <a:spAutoFit/>
          </a:bodyPr>
          <a:lstStyle/>
          <a:p>
            <a:pPr algn="ctr"/>
            <a:r>
              <a:rPr lang="zh-CN" altLang="en-US" sz="1600" dirty="0">
                <a:solidFill>
                  <a:schemeClr val="accent1"/>
                </a:solidFill>
                <a:latin typeface="+mj-ea"/>
                <a:ea typeface="+mj-ea"/>
              </a:rPr>
              <a:t>表面老化测试</a:t>
            </a:r>
            <a:endParaRPr lang="zh-CN" altLang="en-US" sz="1600" dirty="0">
              <a:solidFill>
                <a:schemeClr val="accent1"/>
              </a:solidFill>
              <a:latin typeface="+mj-ea"/>
              <a:ea typeface="+mj-ea"/>
            </a:endParaRPr>
          </a:p>
        </p:txBody>
      </p:sp>
      <p:sp>
        <p:nvSpPr>
          <p:cNvPr id="25" name="矩形 24"/>
          <p:cNvSpPr/>
          <p:nvPr/>
        </p:nvSpPr>
        <p:spPr>
          <a:xfrm>
            <a:off x="8145262" y="5967103"/>
            <a:ext cx="1817518" cy="338554"/>
          </a:xfrm>
          <a:prstGeom prst="rect">
            <a:avLst/>
          </a:prstGeom>
        </p:spPr>
        <p:txBody>
          <a:bodyPr wrap="square">
            <a:spAutoFit/>
          </a:bodyPr>
          <a:lstStyle/>
          <a:p>
            <a:pPr algn="ctr"/>
            <a:r>
              <a:rPr lang="zh-CN" altLang="en-US" sz="1600" dirty="0">
                <a:solidFill>
                  <a:schemeClr val="accent1"/>
                </a:solidFill>
                <a:latin typeface="+mj-ea"/>
                <a:ea typeface="+mj-ea"/>
              </a:rPr>
              <a:t>抗干扰检测</a:t>
            </a:r>
            <a:endParaRPr lang="zh-CN" altLang="en-US" sz="1600" dirty="0">
              <a:solidFill>
                <a:schemeClr val="accent1"/>
              </a:solidFill>
              <a:latin typeface="+mj-ea"/>
              <a:ea typeface="+mj-ea"/>
            </a:endParaRPr>
          </a:p>
        </p:txBody>
      </p:sp>
      <p:sp>
        <p:nvSpPr>
          <p:cNvPr id="26" name="矩形 25"/>
          <p:cNvSpPr/>
          <p:nvPr/>
        </p:nvSpPr>
        <p:spPr>
          <a:xfrm>
            <a:off x="4899616" y="5967103"/>
            <a:ext cx="1851830" cy="338554"/>
          </a:xfrm>
          <a:prstGeom prst="rect">
            <a:avLst/>
          </a:prstGeom>
        </p:spPr>
        <p:txBody>
          <a:bodyPr wrap="square">
            <a:spAutoFit/>
          </a:bodyPr>
          <a:lstStyle/>
          <a:p>
            <a:pPr algn="ctr"/>
            <a:r>
              <a:rPr lang="zh-CN" altLang="en-US" sz="1600" dirty="0">
                <a:solidFill>
                  <a:schemeClr val="accent1"/>
                </a:solidFill>
                <a:latin typeface="+mj-ea"/>
                <a:ea typeface="+mj-ea"/>
              </a:rPr>
              <a:t>高低温交变测试</a:t>
            </a:r>
            <a:endParaRPr lang="zh-CN" altLang="en-US" sz="1600" dirty="0">
              <a:solidFill>
                <a:schemeClr val="accent1"/>
              </a:solidFill>
              <a:latin typeface="+mj-ea"/>
              <a:ea typeface="+mj-ea"/>
            </a:endParaRPr>
          </a:p>
        </p:txBody>
      </p:sp>
      <p:sp>
        <p:nvSpPr>
          <p:cNvPr id="27" name="矩形 26"/>
          <p:cNvSpPr/>
          <p:nvPr/>
        </p:nvSpPr>
        <p:spPr>
          <a:xfrm>
            <a:off x="2003231" y="5967103"/>
            <a:ext cx="1247232" cy="338554"/>
          </a:xfrm>
          <a:prstGeom prst="rect">
            <a:avLst/>
          </a:prstGeom>
        </p:spPr>
        <p:txBody>
          <a:bodyPr wrap="square">
            <a:spAutoFit/>
          </a:bodyPr>
          <a:lstStyle/>
          <a:p>
            <a:pPr algn="ctr"/>
            <a:r>
              <a:rPr lang="zh-CN" altLang="en-US" sz="1600" dirty="0">
                <a:solidFill>
                  <a:schemeClr val="accent1"/>
                </a:solidFill>
                <a:latin typeface="+mj-ea"/>
                <a:ea typeface="+mj-ea"/>
              </a:rPr>
              <a:t>平衡检测</a:t>
            </a:r>
            <a:endParaRPr lang="zh-CN" altLang="en-US" sz="1600" dirty="0">
              <a:solidFill>
                <a:schemeClr val="accent1"/>
              </a:solidFill>
              <a:latin typeface="+mj-ea"/>
              <a:ea typeface="+mj-ea"/>
            </a:endParaRPr>
          </a:p>
        </p:txBody>
      </p:sp>
      <p:sp>
        <p:nvSpPr>
          <p:cNvPr id="28" name="TextBox 559"/>
          <p:cNvSpPr txBox="1"/>
          <p:nvPr/>
        </p:nvSpPr>
        <p:spPr>
          <a:xfrm>
            <a:off x="3622512" y="750499"/>
            <a:ext cx="4549432" cy="461665"/>
          </a:xfrm>
          <a:prstGeom prst="rect">
            <a:avLst/>
          </a:prstGeom>
          <a:noFill/>
        </p:spPr>
        <p:txBody>
          <a:bodyPr wrap="square" rtlCol="0">
            <a:spAutoFit/>
          </a:bodyPr>
          <a:lstStyle>
            <a:defPPr>
              <a:defRPr lang="zh-CN"/>
            </a:defPPr>
            <a:lvl1pPr algn="just">
              <a:defRPr sz="1600">
                <a:solidFill>
                  <a:schemeClr val="accent1"/>
                </a:solidFill>
                <a:latin typeface="微软雅黑" panose="020B0503020204020204" pitchFamily="34" charset="-122"/>
                <a:ea typeface="微软雅黑" panose="020B0503020204020204" pitchFamily="34" charset="-122"/>
              </a:defRPr>
            </a:lvl1pPr>
          </a:lstStyle>
          <a:p>
            <a:pPr algn="ctr"/>
            <a:r>
              <a:rPr lang="zh-CN" altLang="en-US" sz="2400" b="1" dirty="0"/>
              <a:t>六项严格测试  确保品质如一</a:t>
            </a:r>
            <a:endParaRPr lang="en-US" altLang="x-none" sz="2400" b="1" dirty="0"/>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300" fill="hold"/>
                                        <p:tgtEl>
                                          <p:spTgt spid="22"/>
                                        </p:tgtEl>
                                        <p:attrNameLst>
                                          <p:attrName>ppt_w</p:attrName>
                                        </p:attrNameLst>
                                      </p:cBhvr>
                                      <p:tavLst>
                                        <p:tav tm="0">
                                          <p:val>
                                            <p:fltVal val="0"/>
                                          </p:val>
                                        </p:tav>
                                        <p:tav tm="100000">
                                          <p:val>
                                            <p:strVal val="#ppt_w"/>
                                          </p:val>
                                        </p:tav>
                                      </p:tavLst>
                                    </p:anim>
                                    <p:anim calcmode="lin" valueType="num">
                                      <p:cBhvr>
                                        <p:cTn id="15" dur="300" fill="hold"/>
                                        <p:tgtEl>
                                          <p:spTgt spid="22"/>
                                        </p:tgtEl>
                                        <p:attrNameLst>
                                          <p:attrName>ppt_h</p:attrName>
                                        </p:attrNameLst>
                                      </p:cBhvr>
                                      <p:tavLst>
                                        <p:tav tm="0">
                                          <p:val>
                                            <p:fltVal val="0"/>
                                          </p:val>
                                        </p:tav>
                                        <p:tav tm="100000">
                                          <p:val>
                                            <p:strVal val="#ppt_h"/>
                                          </p:val>
                                        </p:tav>
                                      </p:tavLst>
                                    </p:anim>
                                    <p:anim calcmode="lin" valueType="num">
                                      <p:cBhvr>
                                        <p:cTn id="16" dur="300" fill="hold"/>
                                        <p:tgtEl>
                                          <p:spTgt spid="22"/>
                                        </p:tgtEl>
                                        <p:attrNameLst>
                                          <p:attrName>style.rotation</p:attrName>
                                        </p:attrNameLst>
                                      </p:cBhvr>
                                      <p:tavLst>
                                        <p:tav tm="0">
                                          <p:val>
                                            <p:fltVal val="90"/>
                                          </p:val>
                                        </p:tav>
                                        <p:tav tm="100000">
                                          <p:val>
                                            <p:fltVal val="0"/>
                                          </p:val>
                                        </p:tav>
                                      </p:tavLst>
                                    </p:anim>
                                    <p:animEffect transition="in" filter="fade">
                                      <p:cBhvr>
                                        <p:cTn id="17" dur="300"/>
                                        <p:tgtEl>
                                          <p:spTgt spid="22"/>
                                        </p:tgtEl>
                                      </p:cBhvr>
                                    </p:animEffect>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300" fill="hold"/>
                                        <p:tgtEl>
                                          <p:spTgt spid="23"/>
                                        </p:tgtEl>
                                        <p:attrNameLst>
                                          <p:attrName>ppt_w</p:attrName>
                                        </p:attrNameLst>
                                      </p:cBhvr>
                                      <p:tavLst>
                                        <p:tav tm="0">
                                          <p:val>
                                            <p:fltVal val="0"/>
                                          </p:val>
                                        </p:tav>
                                        <p:tav tm="100000">
                                          <p:val>
                                            <p:strVal val="#ppt_w"/>
                                          </p:val>
                                        </p:tav>
                                      </p:tavLst>
                                    </p:anim>
                                    <p:anim calcmode="lin" valueType="num">
                                      <p:cBhvr>
                                        <p:cTn id="22" dur="300" fill="hold"/>
                                        <p:tgtEl>
                                          <p:spTgt spid="23"/>
                                        </p:tgtEl>
                                        <p:attrNameLst>
                                          <p:attrName>ppt_h</p:attrName>
                                        </p:attrNameLst>
                                      </p:cBhvr>
                                      <p:tavLst>
                                        <p:tav tm="0">
                                          <p:val>
                                            <p:fltVal val="0"/>
                                          </p:val>
                                        </p:tav>
                                        <p:tav tm="100000">
                                          <p:val>
                                            <p:strVal val="#ppt_h"/>
                                          </p:val>
                                        </p:tav>
                                      </p:tavLst>
                                    </p:anim>
                                    <p:anim calcmode="lin" valueType="num">
                                      <p:cBhvr>
                                        <p:cTn id="23" dur="300" fill="hold"/>
                                        <p:tgtEl>
                                          <p:spTgt spid="23"/>
                                        </p:tgtEl>
                                        <p:attrNameLst>
                                          <p:attrName>style.rotation</p:attrName>
                                        </p:attrNameLst>
                                      </p:cBhvr>
                                      <p:tavLst>
                                        <p:tav tm="0">
                                          <p:val>
                                            <p:fltVal val="90"/>
                                          </p:val>
                                        </p:tav>
                                        <p:tav tm="100000">
                                          <p:val>
                                            <p:fltVal val="0"/>
                                          </p:val>
                                        </p:tav>
                                      </p:tavLst>
                                    </p:anim>
                                    <p:animEffect transition="in" filter="fade">
                                      <p:cBhvr>
                                        <p:cTn id="24" dur="300"/>
                                        <p:tgtEl>
                                          <p:spTgt spid="23"/>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fltVal val="0"/>
                                          </p:val>
                                        </p:tav>
                                        <p:tav tm="100000">
                                          <p:val>
                                            <p:strVal val="#ppt_w"/>
                                          </p:val>
                                        </p:tav>
                                      </p:tavLst>
                                    </p:anim>
                                    <p:anim calcmode="lin" valueType="num">
                                      <p:cBhvr>
                                        <p:cTn id="29" dur="300" fill="hold"/>
                                        <p:tgtEl>
                                          <p:spTgt spid="24"/>
                                        </p:tgtEl>
                                        <p:attrNameLst>
                                          <p:attrName>ppt_h</p:attrName>
                                        </p:attrNameLst>
                                      </p:cBhvr>
                                      <p:tavLst>
                                        <p:tav tm="0">
                                          <p:val>
                                            <p:fltVal val="0"/>
                                          </p:val>
                                        </p:tav>
                                        <p:tav tm="100000">
                                          <p:val>
                                            <p:strVal val="#ppt_h"/>
                                          </p:val>
                                        </p:tav>
                                      </p:tavLst>
                                    </p:anim>
                                    <p:anim calcmode="lin" valueType="num">
                                      <p:cBhvr>
                                        <p:cTn id="30" dur="300" fill="hold"/>
                                        <p:tgtEl>
                                          <p:spTgt spid="24"/>
                                        </p:tgtEl>
                                        <p:attrNameLst>
                                          <p:attrName>style.rotation</p:attrName>
                                        </p:attrNameLst>
                                      </p:cBhvr>
                                      <p:tavLst>
                                        <p:tav tm="0">
                                          <p:val>
                                            <p:fltVal val="90"/>
                                          </p:val>
                                        </p:tav>
                                        <p:tav tm="100000">
                                          <p:val>
                                            <p:fltVal val="0"/>
                                          </p:val>
                                        </p:tav>
                                      </p:tavLst>
                                    </p:anim>
                                    <p:animEffect transition="in" filter="fade">
                                      <p:cBhvr>
                                        <p:cTn id="31" dur="300"/>
                                        <p:tgtEl>
                                          <p:spTgt spid="24"/>
                                        </p:tgtEl>
                                      </p:cBhvr>
                                    </p:animEffect>
                                  </p:childTnLst>
                                </p:cTn>
                              </p:par>
                            </p:childTnLst>
                          </p:cTn>
                        </p:par>
                        <p:par>
                          <p:cTn id="32" fill="hold">
                            <p:stCondLst>
                              <p:cond delay="2000"/>
                            </p:stCondLst>
                            <p:childTnLst>
                              <p:par>
                                <p:cTn id="33" presetID="31"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300" fill="hold"/>
                                        <p:tgtEl>
                                          <p:spTgt spid="25"/>
                                        </p:tgtEl>
                                        <p:attrNameLst>
                                          <p:attrName>ppt_w</p:attrName>
                                        </p:attrNameLst>
                                      </p:cBhvr>
                                      <p:tavLst>
                                        <p:tav tm="0">
                                          <p:val>
                                            <p:fltVal val="0"/>
                                          </p:val>
                                        </p:tav>
                                        <p:tav tm="100000">
                                          <p:val>
                                            <p:strVal val="#ppt_w"/>
                                          </p:val>
                                        </p:tav>
                                      </p:tavLst>
                                    </p:anim>
                                    <p:anim calcmode="lin" valueType="num">
                                      <p:cBhvr>
                                        <p:cTn id="36" dur="300" fill="hold"/>
                                        <p:tgtEl>
                                          <p:spTgt spid="25"/>
                                        </p:tgtEl>
                                        <p:attrNameLst>
                                          <p:attrName>ppt_h</p:attrName>
                                        </p:attrNameLst>
                                      </p:cBhvr>
                                      <p:tavLst>
                                        <p:tav tm="0">
                                          <p:val>
                                            <p:fltVal val="0"/>
                                          </p:val>
                                        </p:tav>
                                        <p:tav tm="100000">
                                          <p:val>
                                            <p:strVal val="#ppt_h"/>
                                          </p:val>
                                        </p:tav>
                                      </p:tavLst>
                                    </p:anim>
                                    <p:anim calcmode="lin" valueType="num">
                                      <p:cBhvr>
                                        <p:cTn id="37" dur="300" fill="hold"/>
                                        <p:tgtEl>
                                          <p:spTgt spid="25"/>
                                        </p:tgtEl>
                                        <p:attrNameLst>
                                          <p:attrName>style.rotation</p:attrName>
                                        </p:attrNameLst>
                                      </p:cBhvr>
                                      <p:tavLst>
                                        <p:tav tm="0">
                                          <p:val>
                                            <p:fltVal val="90"/>
                                          </p:val>
                                        </p:tav>
                                        <p:tav tm="100000">
                                          <p:val>
                                            <p:fltVal val="0"/>
                                          </p:val>
                                        </p:tav>
                                      </p:tavLst>
                                    </p:anim>
                                    <p:animEffect transition="in" filter="fade">
                                      <p:cBhvr>
                                        <p:cTn id="38" dur="300"/>
                                        <p:tgtEl>
                                          <p:spTgt spid="25"/>
                                        </p:tgtEl>
                                      </p:cBhvr>
                                    </p:animEffect>
                                  </p:childTnLst>
                                </p:cTn>
                              </p:par>
                            </p:childTnLst>
                          </p:cTn>
                        </p:par>
                        <p:par>
                          <p:cTn id="39" fill="hold">
                            <p:stCondLst>
                              <p:cond delay="2500"/>
                            </p:stCondLst>
                            <p:childTnLst>
                              <p:par>
                                <p:cTn id="40" presetID="31"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300" fill="hold"/>
                                        <p:tgtEl>
                                          <p:spTgt spid="26"/>
                                        </p:tgtEl>
                                        <p:attrNameLst>
                                          <p:attrName>ppt_w</p:attrName>
                                        </p:attrNameLst>
                                      </p:cBhvr>
                                      <p:tavLst>
                                        <p:tav tm="0">
                                          <p:val>
                                            <p:fltVal val="0"/>
                                          </p:val>
                                        </p:tav>
                                        <p:tav tm="100000">
                                          <p:val>
                                            <p:strVal val="#ppt_w"/>
                                          </p:val>
                                        </p:tav>
                                      </p:tavLst>
                                    </p:anim>
                                    <p:anim calcmode="lin" valueType="num">
                                      <p:cBhvr>
                                        <p:cTn id="43" dur="300" fill="hold"/>
                                        <p:tgtEl>
                                          <p:spTgt spid="26"/>
                                        </p:tgtEl>
                                        <p:attrNameLst>
                                          <p:attrName>ppt_h</p:attrName>
                                        </p:attrNameLst>
                                      </p:cBhvr>
                                      <p:tavLst>
                                        <p:tav tm="0">
                                          <p:val>
                                            <p:fltVal val="0"/>
                                          </p:val>
                                        </p:tav>
                                        <p:tav tm="100000">
                                          <p:val>
                                            <p:strVal val="#ppt_h"/>
                                          </p:val>
                                        </p:tav>
                                      </p:tavLst>
                                    </p:anim>
                                    <p:anim calcmode="lin" valueType="num">
                                      <p:cBhvr>
                                        <p:cTn id="44" dur="300" fill="hold"/>
                                        <p:tgtEl>
                                          <p:spTgt spid="26"/>
                                        </p:tgtEl>
                                        <p:attrNameLst>
                                          <p:attrName>style.rotation</p:attrName>
                                        </p:attrNameLst>
                                      </p:cBhvr>
                                      <p:tavLst>
                                        <p:tav tm="0">
                                          <p:val>
                                            <p:fltVal val="90"/>
                                          </p:val>
                                        </p:tav>
                                        <p:tav tm="100000">
                                          <p:val>
                                            <p:fltVal val="0"/>
                                          </p:val>
                                        </p:tav>
                                      </p:tavLst>
                                    </p:anim>
                                    <p:animEffect transition="in" filter="fade">
                                      <p:cBhvr>
                                        <p:cTn id="45" dur="300"/>
                                        <p:tgtEl>
                                          <p:spTgt spid="26"/>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300" fill="hold"/>
                                        <p:tgtEl>
                                          <p:spTgt spid="27"/>
                                        </p:tgtEl>
                                        <p:attrNameLst>
                                          <p:attrName>ppt_w</p:attrName>
                                        </p:attrNameLst>
                                      </p:cBhvr>
                                      <p:tavLst>
                                        <p:tav tm="0">
                                          <p:val>
                                            <p:fltVal val="0"/>
                                          </p:val>
                                        </p:tav>
                                        <p:tav tm="100000">
                                          <p:val>
                                            <p:strVal val="#ppt_w"/>
                                          </p:val>
                                        </p:tav>
                                      </p:tavLst>
                                    </p:anim>
                                    <p:anim calcmode="lin" valueType="num">
                                      <p:cBhvr>
                                        <p:cTn id="50" dur="300" fill="hold"/>
                                        <p:tgtEl>
                                          <p:spTgt spid="27"/>
                                        </p:tgtEl>
                                        <p:attrNameLst>
                                          <p:attrName>ppt_h</p:attrName>
                                        </p:attrNameLst>
                                      </p:cBhvr>
                                      <p:tavLst>
                                        <p:tav tm="0">
                                          <p:val>
                                            <p:fltVal val="0"/>
                                          </p:val>
                                        </p:tav>
                                        <p:tav tm="100000">
                                          <p:val>
                                            <p:strVal val="#ppt_h"/>
                                          </p:val>
                                        </p:tav>
                                      </p:tavLst>
                                    </p:anim>
                                    <p:anim calcmode="lin" valueType="num">
                                      <p:cBhvr>
                                        <p:cTn id="51" dur="300" fill="hold"/>
                                        <p:tgtEl>
                                          <p:spTgt spid="27"/>
                                        </p:tgtEl>
                                        <p:attrNameLst>
                                          <p:attrName>style.rotation</p:attrName>
                                        </p:attrNameLst>
                                      </p:cBhvr>
                                      <p:tavLst>
                                        <p:tav tm="0">
                                          <p:val>
                                            <p:fltVal val="90"/>
                                          </p:val>
                                        </p:tav>
                                        <p:tav tm="100000">
                                          <p:val>
                                            <p:fltVal val="0"/>
                                          </p:val>
                                        </p:tav>
                                      </p:tavLst>
                                    </p:anim>
                                    <p:animEffect transition="in" filter="fade">
                                      <p:cBhvr>
                                        <p:cTn id="52"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p:bldP spid="23" grpId="0"/>
      <p:bldP spid="24" grpId="0"/>
      <p:bldP spid="25" grpId="0"/>
      <p:bldP spid="26" grpId="0"/>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市场分布</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7" name="矩形 6"/>
          <p:cNvSpPr/>
          <p:nvPr/>
        </p:nvSpPr>
        <p:spPr>
          <a:xfrm>
            <a:off x="1169838" y="894515"/>
            <a:ext cx="3056335" cy="461665"/>
          </a:xfrm>
          <a:prstGeom prst="rect">
            <a:avLst/>
          </a:prstGeom>
        </p:spPr>
        <p:txBody>
          <a:bodyPr wrap="square">
            <a:spAutoFit/>
          </a:bodyPr>
          <a:lstStyle/>
          <a:p>
            <a:r>
              <a:rPr lang="zh-CN" altLang="en-US" sz="2400" dirty="0">
                <a:solidFill>
                  <a:schemeClr val="accent1"/>
                </a:solidFill>
                <a:latin typeface="+mj-ea"/>
                <a:ea typeface="+mj-ea"/>
              </a:rPr>
              <a:t>客户分布情况</a:t>
            </a:r>
            <a:endParaRPr lang="zh-CN" altLang="en-US" sz="2400" dirty="0">
              <a:solidFill>
                <a:schemeClr val="accent1"/>
              </a:solidFill>
              <a:latin typeface="+mj-ea"/>
              <a:ea typeface="+mj-ea"/>
            </a:endParaRPr>
          </a:p>
        </p:txBody>
      </p:sp>
      <p:sp>
        <p:nvSpPr>
          <p:cNvPr id="9" name="圆角矩形 4"/>
          <p:cNvSpPr/>
          <p:nvPr/>
        </p:nvSpPr>
        <p:spPr bwMode="auto">
          <a:xfrm>
            <a:off x="698175" y="910376"/>
            <a:ext cx="435936" cy="435936"/>
          </a:xfrm>
          <a:prstGeom prst="roundRect">
            <a:avLst>
              <a:gd name="adj" fmla="val 7253"/>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TextBox 5"/>
          <p:cNvSpPr txBox="1"/>
          <p:nvPr/>
        </p:nvSpPr>
        <p:spPr>
          <a:xfrm>
            <a:off x="785818" y="894514"/>
            <a:ext cx="260649" cy="461665"/>
          </a:xfrm>
          <a:prstGeom prst="rect">
            <a:avLst/>
          </a:prstGeom>
          <a:noFill/>
        </p:spPr>
        <p:txBody>
          <a:bodyPr wrap="square" rtlCol="0">
            <a:spAutoFit/>
          </a:bodyPr>
          <a:lstStyle/>
          <a:p>
            <a:pPr algn="ctr"/>
            <a:r>
              <a:rPr lang="en-US" altLang="zh-CN" sz="2400" b="1" dirty="0">
                <a:solidFill>
                  <a:schemeClr val="accent2"/>
                </a:solidFill>
                <a:latin typeface="+mj-ea"/>
                <a:ea typeface="+mj-ea"/>
              </a:rPr>
              <a:t>A</a:t>
            </a:r>
            <a:endParaRPr lang="zh-CN" altLang="en-US" sz="2400" b="1" dirty="0">
              <a:solidFill>
                <a:schemeClr val="accent2"/>
              </a:solidFill>
              <a:latin typeface="+mj-ea"/>
              <a:ea typeface="+mj-ea"/>
            </a:endParaRPr>
          </a:p>
        </p:txBody>
      </p:sp>
      <p:sp>
        <p:nvSpPr>
          <p:cNvPr id="13" name="内容占位符 2"/>
          <p:cNvSpPr>
            <a:spLocks noGrp="1" noChangeArrowheads="1"/>
          </p:cNvSpPr>
          <p:nvPr>
            <p:ph idx="4294967295"/>
          </p:nvPr>
        </p:nvSpPr>
        <p:spPr>
          <a:xfrm>
            <a:off x="2122038" y="5392531"/>
            <a:ext cx="1743475" cy="369332"/>
          </a:xfrm>
        </p:spPr>
        <p:txBody>
          <a:bodyPr wrap="square">
            <a:spAutoFit/>
          </a:bodyPr>
          <a:lstStyle/>
          <a:p>
            <a:pPr marL="0" indent="0">
              <a:spcBef>
                <a:spcPct val="0"/>
              </a:spcBef>
              <a:buNone/>
            </a:pPr>
            <a:r>
              <a:rPr lang="zh-CN" altLang="en-US" sz="1800" kern="1200" dirty="0">
                <a:solidFill>
                  <a:schemeClr val="accent1"/>
                </a:solidFill>
                <a:latin typeface="+mj-ea"/>
                <a:ea typeface="+mj-ea"/>
                <a:sym typeface="Wingdings" panose="05000000000000000000" pitchFamily="2" charset="2"/>
              </a:rPr>
              <a:t>移动通信领域</a:t>
            </a:r>
            <a:endParaRPr lang="zh-CN" altLang="en-US" sz="1800" kern="1200" dirty="0">
              <a:solidFill>
                <a:schemeClr val="accent1"/>
              </a:solidFill>
              <a:latin typeface="+mj-ea"/>
              <a:ea typeface="+mj-ea"/>
            </a:endParaRPr>
          </a:p>
        </p:txBody>
      </p:sp>
      <p:sp>
        <p:nvSpPr>
          <p:cNvPr id="14" name="Freeform 5"/>
          <p:cNvSpPr>
            <a:spLocks noEditPoints="1"/>
          </p:cNvSpPr>
          <p:nvPr/>
        </p:nvSpPr>
        <p:spPr bwMode="auto">
          <a:xfrm>
            <a:off x="2413666" y="1383301"/>
            <a:ext cx="7270773" cy="3493571"/>
          </a:xfrm>
          <a:custGeom>
            <a:avLst/>
            <a:gdLst>
              <a:gd name="T0" fmla="*/ 11484 w 14059"/>
              <a:gd name="T1" fmla="*/ 4567 h 6752"/>
              <a:gd name="T2" fmla="*/ 2549 w 14059"/>
              <a:gd name="T3" fmla="*/ 247 h 6752"/>
              <a:gd name="T4" fmla="*/ 11526 w 14059"/>
              <a:gd name="T5" fmla="*/ 3568 h 6752"/>
              <a:gd name="T6" fmla="*/ 2490 w 14059"/>
              <a:gd name="T7" fmla="*/ 324 h 6752"/>
              <a:gd name="T8" fmla="*/ 11602 w 14059"/>
              <a:gd name="T9" fmla="*/ 3727 h 6752"/>
              <a:gd name="T10" fmla="*/ 2727 w 14059"/>
              <a:gd name="T11" fmla="*/ 586 h 6752"/>
              <a:gd name="T12" fmla="*/ 6208 w 14059"/>
              <a:gd name="T13" fmla="*/ 1526 h 6752"/>
              <a:gd name="T14" fmla="*/ 13533 w 14059"/>
              <a:gd name="T15" fmla="*/ 5855 h 6752"/>
              <a:gd name="T16" fmla="*/ 11467 w 14059"/>
              <a:gd name="T17" fmla="*/ 4093 h 6752"/>
              <a:gd name="T18" fmla="*/ 2913 w 14059"/>
              <a:gd name="T19" fmla="*/ 315 h 6752"/>
              <a:gd name="T20" fmla="*/ 2312 w 14059"/>
              <a:gd name="T21" fmla="*/ 315 h 6752"/>
              <a:gd name="T22" fmla="*/ 7063 w 14059"/>
              <a:gd name="T23" fmla="*/ 180 h 6752"/>
              <a:gd name="T24" fmla="*/ 6413 w 14059"/>
              <a:gd name="T25" fmla="*/ 1349 h 6752"/>
              <a:gd name="T26" fmla="*/ 11790 w 14059"/>
              <a:gd name="T27" fmla="*/ 2411 h 6752"/>
              <a:gd name="T28" fmla="*/ 8579 w 14059"/>
              <a:gd name="T29" fmla="*/ 4821 h 6752"/>
              <a:gd name="T30" fmla="*/ 11010 w 14059"/>
              <a:gd name="T31" fmla="*/ 4203 h 6752"/>
              <a:gd name="T32" fmla="*/ 12526 w 14059"/>
              <a:gd name="T33" fmla="*/ 4534 h 6752"/>
              <a:gd name="T34" fmla="*/ 11096 w 14059"/>
              <a:gd name="T35" fmla="*/ 5303 h 6752"/>
              <a:gd name="T36" fmla="*/ 12642 w 14059"/>
              <a:gd name="T37" fmla="*/ 5338 h 6752"/>
              <a:gd name="T38" fmla="*/ 4268 w 14059"/>
              <a:gd name="T39" fmla="*/ 69 h 6752"/>
              <a:gd name="T40" fmla="*/ 3489 w 14059"/>
              <a:gd name="T41" fmla="*/ 298 h 6752"/>
              <a:gd name="T42" fmla="*/ 4522 w 14059"/>
              <a:gd name="T43" fmla="*/ 679 h 6752"/>
              <a:gd name="T44" fmla="*/ 5784 w 14059"/>
              <a:gd name="T45" fmla="*/ 357 h 6752"/>
              <a:gd name="T46" fmla="*/ 3142 w 14059"/>
              <a:gd name="T47" fmla="*/ 2009 h 6752"/>
              <a:gd name="T48" fmla="*/ 1931 w 14059"/>
              <a:gd name="T49" fmla="*/ 832 h 6752"/>
              <a:gd name="T50" fmla="*/ 2058 w 14059"/>
              <a:gd name="T51" fmla="*/ 738 h 6752"/>
              <a:gd name="T52" fmla="*/ 229 w 14059"/>
              <a:gd name="T53" fmla="*/ 849 h 6752"/>
              <a:gd name="T54" fmla="*/ 347 w 14059"/>
              <a:gd name="T55" fmla="*/ 1340 h 6752"/>
              <a:gd name="T56" fmla="*/ 2070 w 14059"/>
              <a:gd name="T57" fmla="*/ 2633 h 6752"/>
              <a:gd name="T58" fmla="*/ 3513 w 14059"/>
              <a:gd name="T59" fmla="*/ 3654 h 6752"/>
              <a:gd name="T60" fmla="*/ 3642 w 14059"/>
              <a:gd name="T61" fmla="*/ 6431 h 6752"/>
              <a:gd name="T62" fmla="*/ 4201 w 14059"/>
              <a:gd name="T63" fmla="*/ 5965 h 6752"/>
              <a:gd name="T64" fmla="*/ 4279 w 14059"/>
              <a:gd name="T65" fmla="*/ 3675 h 6752"/>
              <a:gd name="T66" fmla="*/ 2798 w 14059"/>
              <a:gd name="T67" fmla="*/ 3081 h 6752"/>
              <a:gd name="T68" fmla="*/ 3726 w 14059"/>
              <a:gd name="T69" fmla="*/ 2077 h 6752"/>
              <a:gd name="T70" fmla="*/ 4099 w 14059"/>
              <a:gd name="T71" fmla="*/ 1611 h 6752"/>
              <a:gd name="T72" fmla="*/ 3540 w 14059"/>
              <a:gd name="T73" fmla="*/ 1010 h 6752"/>
              <a:gd name="T74" fmla="*/ 3210 w 14059"/>
              <a:gd name="T75" fmla="*/ 857 h 6752"/>
              <a:gd name="T76" fmla="*/ 3565 w 14059"/>
              <a:gd name="T77" fmla="*/ 874 h 6752"/>
              <a:gd name="T78" fmla="*/ 3277 w 14059"/>
              <a:gd name="T79" fmla="*/ 493 h 6752"/>
              <a:gd name="T80" fmla="*/ 2625 w 14059"/>
              <a:gd name="T81" fmla="*/ 764 h 6752"/>
              <a:gd name="T82" fmla="*/ 8283 w 14059"/>
              <a:gd name="T83" fmla="*/ 3330 h 6752"/>
              <a:gd name="T84" fmla="*/ 7681 w 14059"/>
              <a:gd name="T85" fmla="*/ 2212 h 6752"/>
              <a:gd name="T86" fmla="*/ 6970 w 14059"/>
              <a:gd name="T87" fmla="*/ 2238 h 6752"/>
              <a:gd name="T88" fmla="*/ 7190 w 14059"/>
              <a:gd name="T89" fmla="*/ 2272 h 6752"/>
              <a:gd name="T90" fmla="*/ 8545 w 14059"/>
              <a:gd name="T91" fmla="*/ 2212 h 6752"/>
              <a:gd name="T92" fmla="*/ 7901 w 14059"/>
              <a:gd name="T93" fmla="*/ 1814 h 6752"/>
              <a:gd name="T94" fmla="*/ 7419 w 14059"/>
              <a:gd name="T95" fmla="*/ 1315 h 6752"/>
              <a:gd name="T96" fmla="*/ 9993 w 14059"/>
              <a:gd name="T97" fmla="*/ 425 h 6752"/>
              <a:gd name="T98" fmla="*/ 9251 w 14059"/>
              <a:gd name="T99" fmla="*/ 666 h 6752"/>
              <a:gd name="T100" fmla="*/ 8236 w 14059"/>
              <a:gd name="T101" fmla="*/ 812 h 6752"/>
              <a:gd name="T102" fmla="*/ 7031 w 14059"/>
              <a:gd name="T103" fmla="*/ 1182 h 6752"/>
              <a:gd name="T104" fmla="*/ 6258 w 14059"/>
              <a:gd name="T105" fmla="*/ 2255 h 6752"/>
              <a:gd name="T106" fmla="*/ 6946 w 14059"/>
              <a:gd name="T107" fmla="*/ 3830 h 6752"/>
              <a:gd name="T108" fmla="*/ 8003 w 14059"/>
              <a:gd name="T109" fmla="*/ 5228 h 6752"/>
              <a:gd name="T110" fmla="*/ 8706 w 14059"/>
              <a:gd name="T111" fmla="*/ 2890 h 6752"/>
              <a:gd name="T112" fmla="*/ 10211 w 14059"/>
              <a:gd name="T113" fmla="*/ 2948 h 6752"/>
              <a:gd name="T114" fmla="*/ 10925 w 14059"/>
              <a:gd name="T115" fmla="*/ 3017 h 6752"/>
              <a:gd name="T116" fmla="*/ 11411 w 14059"/>
              <a:gd name="T117" fmla="*/ 2161 h 6752"/>
              <a:gd name="T118" fmla="*/ 12568 w 14059"/>
              <a:gd name="T119" fmla="*/ 1204 h 6752"/>
              <a:gd name="T120" fmla="*/ 13593 w 14059"/>
              <a:gd name="T121" fmla="*/ 1010 h 6752"/>
              <a:gd name="T122" fmla="*/ 12915 w 14059"/>
              <a:gd name="T123" fmla="*/ 671 h 6752"/>
              <a:gd name="T124" fmla="*/ 11272 w 14059"/>
              <a:gd name="T125" fmla="*/ 476 h 6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59" h="6752">
                <a:moveTo>
                  <a:pt x="7927" y="4186"/>
                </a:moveTo>
                <a:lnTo>
                  <a:pt x="7859" y="4169"/>
                </a:lnTo>
                <a:lnTo>
                  <a:pt x="7859" y="4101"/>
                </a:lnTo>
                <a:cubicBezTo>
                  <a:pt x="7859" y="4058"/>
                  <a:pt x="7906" y="4072"/>
                  <a:pt x="7918" y="4042"/>
                </a:cubicBezTo>
                <a:lnTo>
                  <a:pt x="7935" y="4042"/>
                </a:lnTo>
                <a:cubicBezTo>
                  <a:pt x="7941" y="4065"/>
                  <a:pt x="7952" y="4076"/>
                  <a:pt x="7952" y="4093"/>
                </a:cubicBezTo>
                <a:cubicBezTo>
                  <a:pt x="7952" y="4094"/>
                  <a:pt x="7927" y="4144"/>
                  <a:pt x="7927" y="4186"/>
                </a:cubicBezTo>
                <a:close/>
                <a:moveTo>
                  <a:pt x="13609" y="4948"/>
                </a:moveTo>
                <a:cubicBezTo>
                  <a:pt x="13638" y="4948"/>
                  <a:pt x="13634" y="4933"/>
                  <a:pt x="13635" y="4906"/>
                </a:cubicBezTo>
                <a:cubicBezTo>
                  <a:pt x="13611" y="4906"/>
                  <a:pt x="13584" y="4910"/>
                  <a:pt x="13584" y="4931"/>
                </a:cubicBezTo>
                <a:cubicBezTo>
                  <a:pt x="13584" y="4943"/>
                  <a:pt x="13596" y="4948"/>
                  <a:pt x="13609" y="4948"/>
                </a:cubicBezTo>
                <a:close/>
                <a:moveTo>
                  <a:pt x="457" y="3144"/>
                </a:moveTo>
                <a:cubicBezTo>
                  <a:pt x="501" y="3141"/>
                  <a:pt x="469" y="3138"/>
                  <a:pt x="508" y="3127"/>
                </a:cubicBezTo>
                <a:cubicBezTo>
                  <a:pt x="499" y="3094"/>
                  <a:pt x="497" y="3094"/>
                  <a:pt x="457" y="3093"/>
                </a:cubicBezTo>
                <a:lnTo>
                  <a:pt x="457" y="3144"/>
                </a:lnTo>
                <a:close/>
                <a:moveTo>
                  <a:pt x="11416" y="3381"/>
                </a:moveTo>
                <a:cubicBezTo>
                  <a:pt x="11416" y="3406"/>
                  <a:pt x="11469" y="3425"/>
                  <a:pt x="11492" y="3449"/>
                </a:cubicBezTo>
                <a:cubicBezTo>
                  <a:pt x="11488" y="3430"/>
                  <a:pt x="11484" y="3430"/>
                  <a:pt x="11484" y="3407"/>
                </a:cubicBezTo>
                <a:lnTo>
                  <a:pt x="11484" y="3381"/>
                </a:lnTo>
                <a:cubicBezTo>
                  <a:pt x="11438" y="3378"/>
                  <a:pt x="11459" y="3364"/>
                  <a:pt x="11441" y="3364"/>
                </a:cubicBezTo>
                <a:cubicBezTo>
                  <a:pt x="11428" y="3364"/>
                  <a:pt x="11416" y="3369"/>
                  <a:pt x="11416" y="3381"/>
                </a:cubicBezTo>
                <a:close/>
                <a:moveTo>
                  <a:pt x="2824" y="428"/>
                </a:moveTo>
                <a:lnTo>
                  <a:pt x="2896" y="434"/>
                </a:lnTo>
                <a:cubicBezTo>
                  <a:pt x="2904" y="428"/>
                  <a:pt x="2922" y="420"/>
                  <a:pt x="2922" y="408"/>
                </a:cubicBezTo>
                <a:cubicBezTo>
                  <a:pt x="2922" y="392"/>
                  <a:pt x="2891" y="383"/>
                  <a:pt x="2871" y="383"/>
                </a:cubicBezTo>
                <a:lnTo>
                  <a:pt x="2798" y="386"/>
                </a:lnTo>
                <a:lnTo>
                  <a:pt x="2824" y="428"/>
                </a:lnTo>
                <a:close/>
                <a:moveTo>
                  <a:pt x="11615" y="4481"/>
                </a:moveTo>
                <a:lnTo>
                  <a:pt x="11611" y="4474"/>
                </a:lnTo>
                <a:lnTo>
                  <a:pt x="11552" y="4474"/>
                </a:lnTo>
                <a:lnTo>
                  <a:pt x="11504" y="4505"/>
                </a:lnTo>
                <a:cubicBezTo>
                  <a:pt x="11491" y="4535"/>
                  <a:pt x="11484" y="4514"/>
                  <a:pt x="11484" y="4542"/>
                </a:cubicBezTo>
                <a:lnTo>
                  <a:pt x="11484" y="4567"/>
                </a:lnTo>
                <a:lnTo>
                  <a:pt x="11547" y="4523"/>
                </a:lnTo>
                <a:lnTo>
                  <a:pt x="11615" y="4481"/>
                </a:lnTo>
                <a:close/>
                <a:moveTo>
                  <a:pt x="11340" y="2899"/>
                </a:moveTo>
                <a:lnTo>
                  <a:pt x="11340" y="2915"/>
                </a:lnTo>
                <a:cubicBezTo>
                  <a:pt x="11340" y="2945"/>
                  <a:pt x="11346" y="2948"/>
                  <a:pt x="11348" y="2975"/>
                </a:cubicBezTo>
                <a:cubicBezTo>
                  <a:pt x="11390" y="2971"/>
                  <a:pt x="11408" y="2898"/>
                  <a:pt x="11408" y="2865"/>
                </a:cubicBezTo>
                <a:lnTo>
                  <a:pt x="11408" y="2831"/>
                </a:lnTo>
                <a:cubicBezTo>
                  <a:pt x="11377" y="2838"/>
                  <a:pt x="11340" y="2868"/>
                  <a:pt x="11340" y="2899"/>
                </a:cubicBezTo>
                <a:close/>
                <a:moveTo>
                  <a:pt x="2735" y="230"/>
                </a:moveTo>
                <a:cubicBezTo>
                  <a:pt x="2735" y="260"/>
                  <a:pt x="2874" y="298"/>
                  <a:pt x="2896" y="298"/>
                </a:cubicBezTo>
                <a:cubicBezTo>
                  <a:pt x="2920" y="298"/>
                  <a:pt x="2917" y="292"/>
                  <a:pt x="2922" y="273"/>
                </a:cubicBezTo>
                <a:lnTo>
                  <a:pt x="2888" y="273"/>
                </a:lnTo>
                <a:cubicBezTo>
                  <a:pt x="2864" y="273"/>
                  <a:pt x="2847" y="245"/>
                  <a:pt x="2837" y="230"/>
                </a:cubicBezTo>
                <a:cubicBezTo>
                  <a:pt x="2784" y="230"/>
                  <a:pt x="2785" y="213"/>
                  <a:pt x="2761" y="213"/>
                </a:cubicBezTo>
                <a:cubicBezTo>
                  <a:pt x="2747" y="213"/>
                  <a:pt x="2735" y="219"/>
                  <a:pt x="2735" y="230"/>
                </a:cubicBezTo>
                <a:close/>
                <a:moveTo>
                  <a:pt x="2137" y="262"/>
                </a:moveTo>
                <a:cubicBezTo>
                  <a:pt x="2136" y="281"/>
                  <a:pt x="2140" y="298"/>
                  <a:pt x="2168" y="298"/>
                </a:cubicBezTo>
                <a:lnTo>
                  <a:pt x="2202" y="298"/>
                </a:lnTo>
                <a:cubicBezTo>
                  <a:pt x="2256" y="298"/>
                  <a:pt x="2262" y="264"/>
                  <a:pt x="2278" y="230"/>
                </a:cubicBezTo>
                <a:lnTo>
                  <a:pt x="2195" y="233"/>
                </a:lnTo>
                <a:lnTo>
                  <a:pt x="2137" y="262"/>
                </a:lnTo>
                <a:close/>
                <a:moveTo>
                  <a:pt x="12534" y="4364"/>
                </a:moveTo>
                <a:cubicBezTo>
                  <a:pt x="12600" y="4364"/>
                  <a:pt x="12680" y="4254"/>
                  <a:pt x="12619" y="4254"/>
                </a:cubicBezTo>
                <a:cubicBezTo>
                  <a:pt x="12601" y="4254"/>
                  <a:pt x="12571" y="4308"/>
                  <a:pt x="12551" y="4322"/>
                </a:cubicBezTo>
                <a:lnTo>
                  <a:pt x="12509" y="4322"/>
                </a:lnTo>
                <a:lnTo>
                  <a:pt x="12476" y="4341"/>
                </a:lnTo>
                <a:lnTo>
                  <a:pt x="12475" y="4322"/>
                </a:lnTo>
                <a:lnTo>
                  <a:pt x="12458" y="4322"/>
                </a:lnTo>
                <a:lnTo>
                  <a:pt x="12450" y="4347"/>
                </a:lnTo>
                <a:cubicBezTo>
                  <a:pt x="12471" y="4357"/>
                  <a:pt x="12501" y="4364"/>
                  <a:pt x="12534" y="4364"/>
                </a:cubicBezTo>
                <a:close/>
                <a:moveTo>
                  <a:pt x="2448" y="213"/>
                </a:moveTo>
                <a:cubicBezTo>
                  <a:pt x="2495" y="213"/>
                  <a:pt x="2497" y="208"/>
                  <a:pt x="2498" y="256"/>
                </a:cubicBezTo>
                <a:cubicBezTo>
                  <a:pt x="2533" y="253"/>
                  <a:pt x="2517" y="247"/>
                  <a:pt x="2549" y="247"/>
                </a:cubicBezTo>
                <a:cubicBezTo>
                  <a:pt x="2563" y="247"/>
                  <a:pt x="2569" y="273"/>
                  <a:pt x="2583" y="273"/>
                </a:cubicBezTo>
                <a:cubicBezTo>
                  <a:pt x="2602" y="273"/>
                  <a:pt x="2609" y="263"/>
                  <a:pt x="2617" y="256"/>
                </a:cubicBezTo>
                <a:cubicBezTo>
                  <a:pt x="2632" y="266"/>
                  <a:pt x="2632" y="273"/>
                  <a:pt x="2651" y="273"/>
                </a:cubicBezTo>
                <a:lnTo>
                  <a:pt x="2688" y="271"/>
                </a:lnTo>
                <a:lnTo>
                  <a:pt x="2651" y="213"/>
                </a:lnTo>
                <a:lnTo>
                  <a:pt x="2448" y="205"/>
                </a:lnTo>
                <a:lnTo>
                  <a:pt x="2448" y="213"/>
                </a:lnTo>
                <a:close/>
                <a:moveTo>
                  <a:pt x="10629" y="206"/>
                </a:moveTo>
                <a:lnTo>
                  <a:pt x="10587" y="206"/>
                </a:lnTo>
                <a:lnTo>
                  <a:pt x="10527" y="273"/>
                </a:lnTo>
                <a:cubicBezTo>
                  <a:pt x="10557" y="272"/>
                  <a:pt x="10741" y="250"/>
                  <a:pt x="10757" y="223"/>
                </a:cubicBezTo>
                <a:lnTo>
                  <a:pt x="10653" y="187"/>
                </a:lnTo>
                <a:lnTo>
                  <a:pt x="10629" y="206"/>
                </a:lnTo>
                <a:close/>
                <a:moveTo>
                  <a:pt x="9756" y="3618"/>
                </a:moveTo>
                <a:cubicBezTo>
                  <a:pt x="9756" y="3655"/>
                  <a:pt x="9739" y="3649"/>
                  <a:pt x="9739" y="3686"/>
                </a:cubicBezTo>
                <a:cubicBezTo>
                  <a:pt x="9739" y="3688"/>
                  <a:pt x="9761" y="3756"/>
                  <a:pt x="9765" y="3771"/>
                </a:cubicBezTo>
                <a:cubicBezTo>
                  <a:pt x="9790" y="3769"/>
                  <a:pt x="9832" y="3750"/>
                  <a:pt x="9832" y="3729"/>
                </a:cubicBezTo>
                <a:cubicBezTo>
                  <a:pt x="9832" y="3671"/>
                  <a:pt x="9808" y="3597"/>
                  <a:pt x="9756" y="3593"/>
                </a:cubicBezTo>
                <a:lnTo>
                  <a:pt x="9756" y="3618"/>
                </a:lnTo>
                <a:close/>
                <a:moveTo>
                  <a:pt x="11537" y="3507"/>
                </a:moveTo>
                <a:lnTo>
                  <a:pt x="11463" y="3522"/>
                </a:lnTo>
                <a:lnTo>
                  <a:pt x="11433" y="3483"/>
                </a:lnTo>
                <a:lnTo>
                  <a:pt x="11408" y="3491"/>
                </a:lnTo>
                <a:lnTo>
                  <a:pt x="11408" y="3551"/>
                </a:lnTo>
                <a:lnTo>
                  <a:pt x="11441" y="3551"/>
                </a:lnTo>
                <a:cubicBezTo>
                  <a:pt x="11436" y="3561"/>
                  <a:pt x="11433" y="3560"/>
                  <a:pt x="11433" y="3576"/>
                </a:cubicBezTo>
                <a:lnTo>
                  <a:pt x="11434" y="3600"/>
                </a:lnTo>
                <a:lnTo>
                  <a:pt x="11458" y="3608"/>
                </a:lnTo>
                <a:lnTo>
                  <a:pt x="11518" y="3593"/>
                </a:lnTo>
                <a:cubicBezTo>
                  <a:pt x="11508" y="3557"/>
                  <a:pt x="11501" y="3578"/>
                  <a:pt x="11501" y="3551"/>
                </a:cubicBezTo>
                <a:lnTo>
                  <a:pt x="11501" y="3525"/>
                </a:lnTo>
                <a:lnTo>
                  <a:pt x="11517" y="3525"/>
                </a:lnTo>
                <a:lnTo>
                  <a:pt x="11526" y="3568"/>
                </a:lnTo>
                <a:lnTo>
                  <a:pt x="11545" y="3567"/>
                </a:lnTo>
                <a:lnTo>
                  <a:pt x="11534" y="3525"/>
                </a:lnTo>
                <a:lnTo>
                  <a:pt x="11562" y="3516"/>
                </a:lnTo>
                <a:lnTo>
                  <a:pt x="11543" y="3449"/>
                </a:lnTo>
                <a:lnTo>
                  <a:pt x="11504" y="3452"/>
                </a:lnTo>
                <a:lnTo>
                  <a:pt x="11537" y="3507"/>
                </a:lnTo>
                <a:close/>
                <a:moveTo>
                  <a:pt x="3735" y="3136"/>
                </a:moveTo>
                <a:lnTo>
                  <a:pt x="3735" y="3161"/>
                </a:lnTo>
                <a:lnTo>
                  <a:pt x="3684" y="3161"/>
                </a:lnTo>
                <a:lnTo>
                  <a:pt x="3685" y="3165"/>
                </a:lnTo>
                <a:lnTo>
                  <a:pt x="3787" y="3197"/>
                </a:lnTo>
                <a:lnTo>
                  <a:pt x="3812" y="3174"/>
                </a:lnTo>
                <a:lnTo>
                  <a:pt x="3879" y="3153"/>
                </a:lnTo>
                <a:lnTo>
                  <a:pt x="3879" y="3170"/>
                </a:lnTo>
                <a:lnTo>
                  <a:pt x="3904" y="3170"/>
                </a:lnTo>
                <a:cubicBezTo>
                  <a:pt x="3901" y="3133"/>
                  <a:pt x="3850" y="3093"/>
                  <a:pt x="3811" y="3093"/>
                </a:cubicBezTo>
                <a:lnTo>
                  <a:pt x="3786" y="3093"/>
                </a:lnTo>
                <a:cubicBezTo>
                  <a:pt x="3767" y="3093"/>
                  <a:pt x="3767" y="3100"/>
                  <a:pt x="3752" y="3110"/>
                </a:cubicBezTo>
                <a:lnTo>
                  <a:pt x="3752" y="3093"/>
                </a:lnTo>
                <a:lnTo>
                  <a:pt x="3718" y="3093"/>
                </a:lnTo>
                <a:cubicBezTo>
                  <a:pt x="3727" y="3129"/>
                  <a:pt x="3735" y="3108"/>
                  <a:pt x="3735" y="3136"/>
                </a:cubicBezTo>
                <a:close/>
                <a:moveTo>
                  <a:pt x="2583" y="383"/>
                </a:moveTo>
                <a:lnTo>
                  <a:pt x="2642" y="383"/>
                </a:lnTo>
                <a:lnTo>
                  <a:pt x="2642" y="408"/>
                </a:lnTo>
                <a:lnTo>
                  <a:pt x="2719" y="408"/>
                </a:lnTo>
                <a:cubicBezTo>
                  <a:pt x="2738" y="408"/>
                  <a:pt x="2752" y="394"/>
                  <a:pt x="2752" y="374"/>
                </a:cubicBezTo>
                <a:lnTo>
                  <a:pt x="2752" y="357"/>
                </a:lnTo>
                <a:cubicBezTo>
                  <a:pt x="2752" y="338"/>
                  <a:pt x="2746" y="332"/>
                  <a:pt x="2727" y="332"/>
                </a:cubicBezTo>
                <a:cubicBezTo>
                  <a:pt x="2708" y="332"/>
                  <a:pt x="2708" y="339"/>
                  <a:pt x="2693" y="349"/>
                </a:cubicBezTo>
                <a:cubicBezTo>
                  <a:pt x="2688" y="330"/>
                  <a:pt x="2691" y="324"/>
                  <a:pt x="2668" y="324"/>
                </a:cubicBezTo>
                <a:lnTo>
                  <a:pt x="2651" y="324"/>
                </a:lnTo>
                <a:cubicBezTo>
                  <a:pt x="2622" y="324"/>
                  <a:pt x="2584" y="346"/>
                  <a:pt x="2568" y="353"/>
                </a:cubicBezTo>
                <a:lnTo>
                  <a:pt x="2490" y="324"/>
                </a:lnTo>
                <a:cubicBezTo>
                  <a:pt x="2493" y="365"/>
                  <a:pt x="2547" y="383"/>
                  <a:pt x="2583" y="383"/>
                </a:cubicBezTo>
                <a:close/>
                <a:moveTo>
                  <a:pt x="12449" y="6049"/>
                </a:moveTo>
                <a:lnTo>
                  <a:pt x="12300" y="6052"/>
                </a:lnTo>
                <a:lnTo>
                  <a:pt x="12363" y="6186"/>
                </a:lnTo>
                <a:cubicBezTo>
                  <a:pt x="12409" y="6175"/>
                  <a:pt x="12449" y="6146"/>
                  <a:pt x="12449" y="6092"/>
                </a:cubicBezTo>
                <a:lnTo>
                  <a:pt x="12449" y="6049"/>
                </a:lnTo>
                <a:close/>
                <a:moveTo>
                  <a:pt x="12000" y="408"/>
                </a:moveTo>
                <a:cubicBezTo>
                  <a:pt x="12042" y="412"/>
                  <a:pt x="12031" y="425"/>
                  <a:pt x="12068" y="425"/>
                </a:cubicBezTo>
                <a:lnTo>
                  <a:pt x="12127" y="425"/>
                </a:lnTo>
                <a:cubicBezTo>
                  <a:pt x="12164" y="425"/>
                  <a:pt x="12162" y="408"/>
                  <a:pt x="12187" y="408"/>
                </a:cubicBezTo>
                <a:cubicBezTo>
                  <a:pt x="12192" y="408"/>
                  <a:pt x="12204" y="420"/>
                  <a:pt x="12212" y="425"/>
                </a:cubicBezTo>
                <a:cubicBezTo>
                  <a:pt x="12230" y="413"/>
                  <a:pt x="12240" y="408"/>
                  <a:pt x="12271" y="408"/>
                </a:cubicBezTo>
                <a:lnTo>
                  <a:pt x="12295" y="408"/>
                </a:lnTo>
                <a:lnTo>
                  <a:pt x="12301" y="384"/>
                </a:lnTo>
                <a:lnTo>
                  <a:pt x="12297" y="366"/>
                </a:lnTo>
                <a:lnTo>
                  <a:pt x="12221" y="366"/>
                </a:lnTo>
                <a:cubicBezTo>
                  <a:pt x="12195" y="366"/>
                  <a:pt x="12190" y="362"/>
                  <a:pt x="12168" y="356"/>
                </a:cubicBezTo>
                <a:lnTo>
                  <a:pt x="12144" y="383"/>
                </a:lnTo>
                <a:cubicBezTo>
                  <a:pt x="12121" y="367"/>
                  <a:pt x="12109" y="357"/>
                  <a:pt x="12068" y="357"/>
                </a:cubicBezTo>
                <a:lnTo>
                  <a:pt x="12051" y="357"/>
                </a:lnTo>
                <a:cubicBezTo>
                  <a:pt x="12012" y="357"/>
                  <a:pt x="12001" y="368"/>
                  <a:pt x="12000" y="408"/>
                </a:cubicBezTo>
                <a:close/>
                <a:moveTo>
                  <a:pt x="11552" y="3618"/>
                </a:moveTo>
                <a:lnTo>
                  <a:pt x="11509" y="3652"/>
                </a:lnTo>
                <a:cubicBezTo>
                  <a:pt x="11448" y="3620"/>
                  <a:pt x="11434" y="3661"/>
                  <a:pt x="11408" y="3710"/>
                </a:cubicBezTo>
                <a:lnTo>
                  <a:pt x="11433" y="3720"/>
                </a:lnTo>
                <a:lnTo>
                  <a:pt x="11433" y="3695"/>
                </a:lnTo>
                <a:lnTo>
                  <a:pt x="11492" y="3695"/>
                </a:lnTo>
                <a:cubicBezTo>
                  <a:pt x="11494" y="3775"/>
                  <a:pt x="11506" y="3757"/>
                  <a:pt x="11550" y="3787"/>
                </a:cubicBezTo>
                <a:lnTo>
                  <a:pt x="11561" y="3761"/>
                </a:lnTo>
                <a:lnTo>
                  <a:pt x="11547" y="3739"/>
                </a:lnTo>
                <a:lnTo>
                  <a:pt x="11560" y="3703"/>
                </a:lnTo>
                <a:lnTo>
                  <a:pt x="11590" y="3733"/>
                </a:lnTo>
                <a:lnTo>
                  <a:pt x="11602" y="3727"/>
                </a:lnTo>
                <a:lnTo>
                  <a:pt x="11562" y="3565"/>
                </a:lnTo>
                <a:lnTo>
                  <a:pt x="11552" y="3568"/>
                </a:lnTo>
                <a:lnTo>
                  <a:pt x="11552" y="3618"/>
                </a:lnTo>
                <a:close/>
                <a:moveTo>
                  <a:pt x="11357" y="3203"/>
                </a:moveTo>
                <a:cubicBezTo>
                  <a:pt x="11357" y="3213"/>
                  <a:pt x="11331" y="3263"/>
                  <a:pt x="11331" y="3314"/>
                </a:cubicBezTo>
                <a:cubicBezTo>
                  <a:pt x="11331" y="3337"/>
                  <a:pt x="11381" y="3364"/>
                  <a:pt x="11358" y="3415"/>
                </a:cubicBezTo>
                <a:lnTo>
                  <a:pt x="11374" y="3458"/>
                </a:lnTo>
                <a:cubicBezTo>
                  <a:pt x="11390" y="3456"/>
                  <a:pt x="11408" y="3458"/>
                  <a:pt x="11408" y="3441"/>
                </a:cubicBezTo>
                <a:cubicBezTo>
                  <a:pt x="11408" y="3422"/>
                  <a:pt x="11401" y="3422"/>
                  <a:pt x="11389" y="3406"/>
                </a:cubicBezTo>
                <a:lnTo>
                  <a:pt x="11408" y="3381"/>
                </a:lnTo>
                <a:lnTo>
                  <a:pt x="11391" y="3314"/>
                </a:lnTo>
                <a:cubicBezTo>
                  <a:pt x="11404" y="3293"/>
                  <a:pt x="11433" y="3276"/>
                  <a:pt x="11433" y="3254"/>
                </a:cubicBezTo>
                <a:lnTo>
                  <a:pt x="11433" y="3229"/>
                </a:lnTo>
                <a:cubicBezTo>
                  <a:pt x="11433" y="3214"/>
                  <a:pt x="11408" y="3161"/>
                  <a:pt x="11382" y="3161"/>
                </a:cubicBezTo>
                <a:lnTo>
                  <a:pt x="11357" y="3161"/>
                </a:lnTo>
                <a:lnTo>
                  <a:pt x="11357" y="3203"/>
                </a:lnTo>
                <a:close/>
                <a:moveTo>
                  <a:pt x="12195" y="1899"/>
                </a:moveTo>
                <a:cubicBezTo>
                  <a:pt x="12195" y="1942"/>
                  <a:pt x="12119" y="1977"/>
                  <a:pt x="12119" y="1992"/>
                </a:cubicBezTo>
                <a:cubicBezTo>
                  <a:pt x="12119" y="2015"/>
                  <a:pt x="12123" y="2016"/>
                  <a:pt x="12127" y="2035"/>
                </a:cubicBezTo>
                <a:lnTo>
                  <a:pt x="12171" y="2033"/>
                </a:lnTo>
                <a:lnTo>
                  <a:pt x="12145" y="1995"/>
                </a:lnTo>
                <a:lnTo>
                  <a:pt x="12222" y="1999"/>
                </a:lnTo>
                <a:lnTo>
                  <a:pt x="12250" y="2020"/>
                </a:lnTo>
                <a:lnTo>
                  <a:pt x="12288" y="1967"/>
                </a:lnTo>
                <a:cubicBezTo>
                  <a:pt x="12366" y="1967"/>
                  <a:pt x="12333" y="1965"/>
                  <a:pt x="12356" y="1916"/>
                </a:cubicBezTo>
                <a:cubicBezTo>
                  <a:pt x="12211" y="1916"/>
                  <a:pt x="12265" y="1867"/>
                  <a:pt x="12195" y="1848"/>
                </a:cubicBezTo>
                <a:lnTo>
                  <a:pt x="12195" y="1899"/>
                </a:lnTo>
                <a:close/>
                <a:moveTo>
                  <a:pt x="2625" y="510"/>
                </a:moveTo>
                <a:lnTo>
                  <a:pt x="2575" y="510"/>
                </a:lnTo>
                <a:lnTo>
                  <a:pt x="2575" y="535"/>
                </a:lnTo>
                <a:cubicBezTo>
                  <a:pt x="2594" y="540"/>
                  <a:pt x="2594" y="544"/>
                  <a:pt x="2617" y="544"/>
                </a:cubicBezTo>
                <a:lnTo>
                  <a:pt x="2651" y="544"/>
                </a:lnTo>
                <a:cubicBezTo>
                  <a:pt x="2660" y="569"/>
                  <a:pt x="2694" y="586"/>
                  <a:pt x="2727" y="586"/>
                </a:cubicBezTo>
                <a:lnTo>
                  <a:pt x="2735" y="586"/>
                </a:lnTo>
                <a:cubicBezTo>
                  <a:pt x="2765" y="586"/>
                  <a:pt x="2748" y="569"/>
                  <a:pt x="2778" y="569"/>
                </a:cubicBezTo>
                <a:lnTo>
                  <a:pt x="2803" y="569"/>
                </a:lnTo>
                <a:cubicBezTo>
                  <a:pt x="2803" y="527"/>
                  <a:pt x="2772" y="459"/>
                  <a:pt x="2744" y="459"/>
                </a:cubicBezTo>
                <a:lnTo>
                  <a:pt x="2676" y="459"/>
                </a:lnTo>
                <a:cubicBezTo>
                  <a:pt x="2637" y="459"/>
                  <a:pt x="2626" y="470"/>
                  <a:pt x="2625" y="510"/>
                </a:cubicBezTo>
                <a:close/>
                <a:moveTo>
                  <a:pt x="12201" y="1470"/>
                </a:moveTo>
                <a:lnTo>
                  <a:pt x="12203" y="1813"/>
                </a:lnTo>
                <a:lnTo>
                  <a:pt x="12254" y="1789"/>
                </a:lnTo>
                <a:cubicBezTo>
                  <a:pt x="12245" y="1771"/>
                  <a:pt x="12229" y="1740"/>
                  <a:pt x="12229" y="1713"/>
                </a:cubicBezTo>
                <a:cubicBezTo>
                  <a:pt x="12229" y="1712"/>
                  <a:pt x="12251" y="1676"/>
                  <a:pt x="12254" y="1670"/>
                </a:cubicBezTo>
                <a:cubicBezTo>
                  <a:pt x="12273" y="1670"/>
                  <a:pt x="12297" y="1673"/>
                  <a:pt x="12297" y="1653"/>
                </a:cubicBezTo>
                <a:cubicBezTo>
                  <a:pt x="12297" y="1645"/>
                  <a:pt x="12260" y="1560"/>
                  <a:pt x="12259" y="1551"/>
                </a:cubicBezTo>
                <a:lnTo>
                  <a:pt x="12238" y="1425"/>
                </a:lnTo>
                <a:lnTo>
                  <a:pt x="12227" y="1428"/>
                </a:lnTo>
                <a:lnTo>
                  <a:pt x="12201" y="1470"/>
                </a:lnTo>
                <a:close/>
                <a:moveTo>
                  <a:pt x="3269" y="2992"/>
                </a:moveTo>
                <a:lnTo>
                  <a:pt x="3371" y="2949"/>
                </a:lnTo>
                <a:cubicBezTo>
                  <a:pt x="3376" y="3012"/>
                  <a:pt x="3507" y="2989"/>
                  <a:pt x="3565" y="3076"/>
                </a:cubicBezTo>
                <a:lnTo>
                  <a:pt x="3540" y="3076"/>
                </a:lnTo>
                <a:cubicBezTo>
                  <a:pt x="3552" y="3122"/>
                  <a:pt x="3545" y="3093"/>
                  <a:pt x="3574" y="3093"/>
                </a:cubicBezTo>
                <a:lnTo>
                  <a:pt x="3667" y="3093"/>
                </a:lnTo>
                <a:lnTo>
                  <a:pt x="3667" y="3059"/>
                </a:lnTo>
                <a:cubicBezTo>
                  <a:pt x="3651" y="3052"/>
                  <a:pt x="3582" y="3020"/>
                  <a:pt x="3571" y="3011"/>
                </a:cubicBezTo>
                <a:cubicBezTo>
                  <a:pt x="3531" y="2977"/>
                  <a:pt x="3547" y="2966"/>
                  <a:pt x="3472" y="2966"/>
                </a:cubicBezTo>
                <a:cubicBezTo>
                  <a:pt x="3463" y="2953"/>
                  <a:pt x="3461" y="2941"/>
                  <a:pt x="3438" y="2941"/>
                </a:cubicBezTo>
                <a:lnTo>
                  <a:pt x="3388" y="2941"/>
                </a:lnTo>
                <a:lnTo>
                  <a:pt x="3388" y="2924"/>
                </a:lnTo>
                <a:lnTo>
                  <a:pt x="3362" y="2924"/>
                </a:lnTo>
                <a:cubicBezTo>
                  <a:pt x="3339" y="2924"/>
                  <a:pt x="3272" y="2953"/>
                  <a:pt x="3269" y="2992"/>
                </a:cubicBezTo>
                <a:close/>
                <a:moveTo>
                  <a:pt x="6232" y="1433"/>
                </a:moveTo>
                <a:lnTo>
                  <a:pt x="6217" y="1528"/>
                </a:lnTo>
                <a:lnTo>
                  <a:pt x="6208" y="1526"/>
                </a:lnTo>
                <a:cubicBezTo>
                  <a:pt x="6214" y="1536"/>
                  <a:pt x="6228" y="1560"/>
                  <a:pt x="6242" y="1560"/>
                </a:cubicBezTo>
                <a:cubicBezTo>
                  <a:pt x="6266" y="1560"/>
                  <a:pt x="6283" y="1526"/>
                  <a:pt x="6341" y="1525"/>
                </a:cubicBezTo>
                <a:lnTo>
                  <a:pt x="6354" y="1508"/>
                </a:lnTo>
                <a:lnTo>
                  <a:pt x="6385" y="1408"/>
                </a:lnTo>
                <a:lnTo>
                  <a:pt x="6377" y="1382"/>
                </a:lnTo>
                <a:lnTo>
                  <a:pt x="6352" y="1382"/>
                </a:lnTo>
                <a:cubicBezTo>
                  <a:pt x="6333" y="1382"/>
                  <a:pt x="6333" y="1376"/>
                  <a:pt x="6316" y="1363"/>
                </a:cubicBezTo>
                <a:lnTo>
                  <a:pt x="6232" y="1433"/>
                </a:lnTo>
                <a:close/>
                <a:moveTo>
                  <a:pt x="10823" y="4347"/>
                </a:moveTo>
                <a:lnTo>
                  <a:pt x="10781" y="4347"/>
                </a:lnTo>
                <a:cubicBezTo>
                  <a:pt x="10775" y="4370"/>
                  <a:pt x="10772" y="4363"/>
                  <a:pt x="10772" y="4381"/>
                </a:cubicBezTo>
                <a:cubicBezTo>
                  <a:pt x="10772" y="4423"/>
                  <a:pt x="10869" y="4432"/>
                  <a:pt x="10925" y="4432"/>
                </a:cubicBezTo>
                <a:lnTo>
                  <a:pt x="11016" y="4463"/>
                </a:lnTo>
                <a:lnTo>
                  <a:pt x="11042" y="4475"/>
                </a:lnTo>
                <a:lnTo>
                  <a:pt x="11162" y="4480"/>
                </a:lnTo>
                <a:lnTo>
                  <a:pt x="11162" y="4457"/>
                </a:lnTo>
                <a:lnTo>
                  <a:pt x="11120" y="4457"/>
                </a:lnTo>
                <a:lnTo>
                  <a:pt x="11088" y="4392"/>
                </a:lnTo>
                <a:lnTo>
                  <a:pt x="11060" y="4389"/>
                </a:lnTo>
                <a:lnTo>
                  <a:pt x="11077" y="4423"/>
                </a:lnTo>
                <a:cubicBezTo>
                  <a:pt x="11036" y="4412"/>
                  <a:pt x="11029" y="4372"/>
                  <a:pt x="10976" y="4372"/>
                </a:cubicBezTo>
                <a:cubicBezTo>
                  <a:pt x="10959" y="4372"/>
                  <a:pt x="10970" y="4389"/>
                  <a:pt x="10942" y="4389"/>
                </a:cubicBezTo>
                <a:lnTo>
                  <a:pt x="10925" y="4389"/>
                </a:lnTo>
                <a:cubicBezTo>
                  <a:pt x="10881" y="4389"/>
                  <a:pt x="10845" y="4347"/>
                  <a:pt x="10823" y="4347"/>
                </a:cubicBezTo>
                <a:close/>
                <a:moveTo>
                  <a:pt x="13533" y="5855"/>
                </a:moveTo>
                <a:cubicBezTo>
                  <a:pt x="13466" y="5849"/>
                  <a:pt x="13498" y="5767"/>
                  <a:pt x="13432" y="5761"/>
                </a:cubicBezTo>
                <a:cubicBezTo>
                  <a:pt x="13434" y="5851"/>
                  <a:pt x="13541" y="5848"/>
                  <a:pt x="13457" y="5973"/>
                </a:cubicBezTo>
                <a:cubicBezTo>
                  <a:pt x="13470" y="5992"/>
                  <a:pt x="13508" y="6018"/>
                  <a:pt x="13508" y="6024"/>
                </a:cubicBezTo>
                <a:cubicBezTo>
                  <a:pt x="13508" y="6038"/>
                  <a:pt x="13497" y="6056"/>
                  <a:pt x="13491" y="6066"/>
                </a:cubicBezTo>
                <a:lnTo>
                  <a:pt x="13515" y="6085"/>
                </a:lnTo>
                <a:cubicBezTo>
                  <a:pt x="13573" y="6045"/>
                  <a:pt x="13550" y="6042"/>
                  <a:pt x="13576" y="5991"/>
                </a:cubicBezTo>
                <a:cubicBezTo>
                  <a:pt x="13595" y="5955"/>
                  <a:pt x="13633" y="5974"/>
                  <a:pt x="13635" y="5897"/>
                </a:cubicBezTo>
                <a:cubicBezTo>
                  <a:pt x="13584" y="5898"/>
                  <a:pt x="13535" y="5927"/>
                  <a:pt x="13533" y="5855"/>
                </a:cubicBezTo>
                <a:close/>
                <a:moveTo>
                  <a:pt x="10205" y="171"/>
                </a:moveTo>
                <a:lnTo>
                  <a:pt x="10264" y="188"/>
                </a:lnTo>
                <a:lnTo>
                  <a:pt x="10264" y="171"/>
                </a:lnTo>
                <a:lnTo>
                  <a:pt x="10277" y="178"/>
                </a:lnTo>
                <a:lnTo>
                  <a:pt x="10341" y="209"/>
                </a:lnTo>
                <a:lnTo>
                  <a:pt x="10468" y="230"/>
                </a:lnTo>
                <a:lnTo>
                  <a:pt x="10523" y="229"/>
                </a:lnTo>
                <a:lnTo>
                  <a:pt x="10544" y="171"/>
                </a:lnTo>
                <a:cubicBezTo>
                  <a:pt x="10484" y="142"/>
                  <a:pt x="10444" y="199"/>
                  <a:pt x="10442" y="120"/>
                </a:cubicBezTo>
                <a:cubicBezTo>
                  <a:pt x="10346" y="118"/>
                  <a:pt x="10257" y="100"/>
                  <a:pt x="10205" y="171"/>
                </a:cubicBezTo>
                <a:close/>
                <a:moveTo>
                  <a:pt x="11492" y="4050"/>
                </a:moveTo>
                <a:cubicBezTo>
                  <a:pt x="11520" y="4050"/>
                  <a:pt x="11534" y="4014"/>
                  <a:pt x="11535" y="3983"/>
                </a:cubicBezTo>
                <a:lnTo>
                  <a:pt x="11481" y="4022"/>
                </a:lnTo>
                <a:lnTo>
                  <a:pt x="11459" y="4007"/>
                </a:lnTo>
                <a:lnTo>
                  <a:pt x="11408" y="4008"/>
                </a:lnTo>
                <a:lnTo>
                  <a:pt x="11383" y="3990"/>
                </a:lnTo>
                <a:lnTo>
                  <a:pt x="11331" y="4025"/>
                </a:lnTo>
                <a:lnTo>
                  <a:pt x="11331" y="4084"/>
                </a:lnTo>
                <a:lnTo>
                  <a:pt x="11313" y="4109"/>
                </a:lnTo>
                <a:cubicBezTo>
                  <a:pt x="11314" y="4177"/>
                  <a:pt x="11289" y="4166"/>
                  <a:pt x="11289" y="4194"/>
                </a:cubicBezTo>
                <a:lnTo>
                  <a:pt x="11289" y="4203"/>
                </a:lnTo>
                <a:cubicBezTo>
                  <a:pt x="11289" y="4234"/>
                  <a:pt x="11314" y="4223"/>
                  <a:pt x="11314" y="4254"/>
                </a:cubicBezTo>
                <a:lnTo>
                  <a:pt x="11314" y="4330"/>
                </a:lnTo>
                <a:cubicBezTo>
                  <a:pt x="11336" y="4335"/>
                  <a:pt x="11357" y="4347"/>
                  <a:pt x="11357" y="4313"/>
                </a:cubicBezTo>
                <a:lnTo>
                  <a:pt x="11357" y="4203"/>
                </a:lnTo>
                <a:lnTo>
                  <a:pt x="11382" y="4203"/>
                </a:lnTo>
                <a:lnTo>
                  <a:pt x="11382" y="4228"/>
                </a:lnTo>
                <a:cubicBezTo>
                  <a:pt x="11382" y="4254"/>
                  <a:pt x="11412" y="4330"/>
                  <a:pt x="11441" y="4330"/>
                </a:cubicBezTo>
                <a:cubicBezTo>
                  <a:pt x="11453" y="4330"/>
                  <a:pt x="11458" y="4318"/>
                  <a:pt x="11458" y="4305"/>
                </a:cubicBezTo>
                <a:lnTo>
                  <a:pt x="11458" y="4279"/>
                </a:lnTo>
                <a:cubicBezTo>
                  <a:pt x="11458" y="4278"/>
                  <a:pt x="11408" y="4172"/>
                  <a:pt x="11408" y="4161"/>
                </a:cubicBezTo>
                <a:cubicBezTo>
                  <a:pt x="11408" y="4132"/>
                  <a:pt x="11439" y="4129"/>
                  <a:pt x="11467" y="4127"/>
                </a:cubicBezTo>
                <a:lnTo>
                  <a:pt x="11467" y="4093"/>
                </a:lnTo>
                <a:lnTo>
                  <a:pt x="11391" y="4103"/>
                </a:lnTo>
                <a:lnTo>
                  <a:pt x="11367" y="4129"/>
                </a:lnTo>
                <a:lnTo>
                  <a:pt x="11338" y="4085"/>
                </a:lnTo>
                <a:lnTo>
                  <a:pt x="11384" y="4036"/>
                </a:lnTo>
                <a:lnTo>
                  <a:pt x="11458" y="4034"/>
                </a:lnTo>
                <a:lnTo>
                  <a:pt x="11458" y="4050"/>
                </a:lnTo>
                <a:lnTo>
                  <a:pt x="11492" y="4050"/>
                </a:lnTo>
                <a:close/>
                <a:moveTo>
                  <a:pt x="13415" y="6193"/>
                </a:moveTo>
                <a:cubicBezTo>
                  <a:pt x="13426" y="6144"/>
                  <a:pt x="13466" y="6130"/>
                  <a:pt x="13466" y="6083"/>
                </a:cubicBezTo>
                <a:lnTo>
                  <a:pt x="13466" y="6058"/>
                </a:lnTo>
                <a:lnTo>
                  <a:pt x="13398" y="6049"/>
                </a:lnTo>
                <a:cubicBezTo>
                  <a:pt x="13354" y="6078"/>
                  <a:pt x="13357" y="6127"/>
                  <a:pt x="13289" y="6178"/>
                </a:cubicBezTo>
                <a:cubicBezTo>
                  <a:pt x="13216" y="6234"/>
                  <a:pt x="13229" y="6197"/>
                  <a:pt x="13169" y="6287"/>
                </a:cubicBezTo>
                <a:lnTo>
                  <a:pt x="13186" y="6320"/>
                </a:lnTo>
                <a:lnTo>
                  <a:pt x="13287" y="6331"/>
                </a:lnTo>
                <a:cubicBezTo>
                  <a:pt x="13313" y="6332"/>
                  <a:pt x="13355" y="6254"/>
                  <a:pt x="13355" y="6219"/>
                </a:cubicBezTo>
                <a:lnTo>
                  <a:pt x="13415" y="6193"/>
                </a:lnTo>
                <a:close/>
                <a:moveTo>
                  <a:pt x="2964" y="417"/>
                </a:moveTo>
                <a:lnTo>
                  <a:pt x="2998" y="417"/>
                </a:lnTo>
                <a:cubicBezTo>
                  <a:pt x="3027" y="417"/>
                  <a:pt x="3011" y="434"/>
                  <a:pt x="3040" y="431"/>
                </a:cubicBezTo>
                <a:lnTo>
                  <a:pt x="3159" y="434"/>
                </a:lnTo>
                <a:lnTo>
                  <a:pt x="3430" y="434"/>
                </a:lnTo>
                <a:cubicBezTo>
                  <a:pt x="3456" y="434"/>
                  <a:pt x="3454" y="418"/>
                  <a:pt x="3464" y="400"/>
                </a:cubicBezTo>
                <a:cubicBezTo>
                  <a:pt x="3419" y="389"/>
                  <a:pt x="3422" y="366"/>
                  <a:pt x="3379" y="366"/>
                </a:cubicBezTo>
                <a:lnTo>
                  <a:pt x="3294" y="366"/>
                </a:lnTo>
                <a:cubicBezTo>
                  <a:pt x="3255" y="366"/>
                  <a:pt x="3268" y="383"/>
                  <a:pt x="3209" y="382"/>
                </a:cubicBezTo>
                <a:lnTo>
                  <a:pt x="3184" y="400"/>
                </a:lnTo>
                <a:lnTo>
                  <a:pt x="3184" y="383"/>
                </a:lnTo>
                <a:lnTo>
                  <a:pt x="3108" y="383"/>
                </a:lnTo>
                <a:cubicBezTo>
                  <a:pt x="3092" y="383"/>
                  <a:pt x="3037" y="324"/>
                  <a:pt x="2998" y="324"/>
                </a:cubicBezTo>
                <a:lnTo>
                  <a:pt x="2973" y="324"/>
                </a:lnTo>
                <a:cubicBezTo>
                  <a:pt x="2943" y="324"/>
                  <a:pt x="2940" y="330"/>
                  <a:pt x="2913" y="332"/>
                </a:cubicBezTo>
                <a:lnTo>
                  <a:pt x="2913" y="315"/>
                </a:lnTo>
                <a:lnTo>
                  <a:pt x="2795" y="315"/>
                </a:lnTo>
                <a:cubicBezTo>
                  <a:pt x="2873" y="383"/>
                  <a:pt x="2955" y="304"/>
                  <a:pt x="2964" y="417"/>
                </a:cubicBezTo>
                <a:close/>
                <a:moveTo>
                  <a:pt x="5940" y="851"/>
                </a:moveTo>
                <a:lnTo>
                  <a:pt x="5810" y="850"/>
                </a:lnTo>
                <a:lnTo>
                  <a:pt x="5759" y="874"/>
                </a:lnTo>
                <a:cubicBezTo>
                  <a:pt x="5753" y="849"/>
                  <a:pt x="5746" y="832"/>
                  <a:pt x="5716" y="832"/>
                </a:cubicBezTo>
                <a:cubicBezTo>
                  <a:pt x="5680" y="832"/>
                  <a:pt x="5665" y="845"/>
                  <a:pt x="5657" y="874"/>
                </a:cubicBezTo>
                <a:lnTo>
                  <a:pt x="5683" y="874"/>
                </a:lnTo>
                <a:cubicBezTo>
                  <a:pt x="5712" y="874"/>
                  <a:pt x="5716" y="905"/>
                  <a:pt x="5733" y="925"/>
                </a:cubicBezTo>
                <a:cubicBezTo>
                  <a:pt x="5700" y="975"/>
                  <a:pt x="5803" y="967"/>
                  <a:pt x="5869" y="967"/>
                </a:cubicBezTo>
                <a:cubicBezTo>
                  <a:pt x="5922" y="967"/>
                  <a:pt x="6064" y="927"/>
                  <a:pt x="6064" y="883"/>
                </a:cubicBezTo>
                <a:cubicBezTo>
                  <a:pt x="6064" y="855"/>
                  <a:pt x="6042" y="862"/>
                  <a:pt x="6021" y="834"/>
                </a:cubicBezTo>
                <a:lnTo>
                  <a:pt x="5957" y="825"/>
                </a:lnTo>
                <a:lnTo>
                  <a:pt x="5940" y="851"/>
                </a:lnTo>
                <a:close/>
                <a:moveTo>
                  <a:pt x="1981" y="297"/>
                </a:moveTo>
                <a:lnTo>
                  <a:pt x="1897" y="298"/>
                </a:lnTo>
                <a:lnTo>
                  <a:pt x="1838" y="332"/>
                </a:lnTo>
                <a:cubicBezTo>
                  <a:pt x="1795" y="332"/>
                  <a:pt x="1783" y="328"/>
                  <a:pt x="1779" y="366"/>
                </a:cubicBezTo>
                <a:lnTo>
                  <a:pt x="1812" y="349"/>
                </a:lnTo>
                <a:lnTo>
                  <a:pt x="1814" y="368"/>
                </a:lnTo>
                <a:lnTo>
                  <a:pt x="1855" y="349"/>
                </a:lnTo>
                <a:lnTo>
                  <a:pt x="1855" y="364"/>
                </a:lnTo>
                <a:lnTo>
                  <a:pt x="1939" y="374"/>
                </a:lnTo>
                <a:cubicBezTo>
                  <a:pt x="1958" y="377"/>
                  <a:pt x="1963" y="370"/>
                  <a:pt x="1982" y="366"/>
                </a:cubicBezTo>
                <a:cubicBezTo>
                  <a:pt x="1973" y="384"/>
                  <a:pt x="1966" y="408"/>
                  <a:pt x="1999" y="408"/>
                </a:cubicBezTo>
                <a:lnTo>
                  <a:pt x="2100" y="408"/>
                </a:lnTo>
                <a:lnTo>
                  <a:pt x="2100" y="434"/>
                </a:lnTo>
                <a:lnTo>
                  <a:pt x="2168" y="435"/>
                </a:lnTo>
                <a:lnTo>
                  <a:pt x="2430" y="408"/>
                </a:lnTo>
                <a:lnTo>
                  <a:pt x="2446" y="376"/>
                </a:lnTo>
                <a:lnTo>
                  <a:pt x="2422" y="356"/>
                </a:lnTo>
                <a:lnTo>
                  <a:pt x="2371" y="366"/>
                </a:lnTo>
                <a:cubicBezTo>
                  <a:pt x="2358" y="357"/>
                  <a:pt x="2318" y="315"/>
                  <a:pt x="2312" y="315"/>
                </a:cubicBezTo>
                <a:cubicBezTo>
                  <a:pt x="2289" y="315"/>
                  <a:pt x="2279" y="327"/>
                  <a:pt x="2269" y="341"/>
                </a:cubicBezTo>
                <a:lnTo>
                  <a:pt x="2299" y="380"/>
                </a:lnTo>
                <a:lnTo>
                  <a:pt x="2294" y="387"/>
                </a:lnTo>
                <a:lnTo>
                  <a:pt x="2117" y="358"/>
                </a:lnTo>
                <a:lnTo>
                  <a:pt x="2109" y="331"/>
                </a:lnTo>
                <a:lnTo>
                  <a:pt x="2024" y="340"/>
                </a:lnTo>
                <a:lnTo>
                  <a:pt x="2022" y="277"/>
                </a:lnTo>
                <a:lnTo>
                  <a:pt x="1981" y="297"/>
                </a:lnTo>
                <a:close/>
                <a:moveTo>
                  <a:pt x="9180" y="340"/>
                </a:moveTo>
                <a:lnTo>
                  <a:pt x="9111" y="339"/>
                </a:lnTo>
                <a:lnTo>
                  <a:pt x="9087" y="357"/>
                </a:lnTo>
                <a:cubicBezTo>
                  <a:pt x="8972" y="357"/>
                  <a:pt x="8892" y="368"/>
                  <a:pt x="8817" y="409"/>
                </a:cubicBezTo>
                <a:cubicBezTo>
                  <a:pt x="8799" y="419"/>
                  <a:pt x="8638" y="555"/>
                  <a:pt x="8638" y="561"/>
                </a:cubicBezTo>
                <a:cubicBezTo>
                  <a:pt x="8638" y="585"/>
                  <a:pt x="8762" y="628"/>
                  <a:pt x="8782" y="628"/>
                </a:cubicBezTo>
                <a:lnTo>
                  <a:pt x="8850" y="628"/>
                </a:lnTo>
                <a:lnTo>
                  <a:pt x="8850" y="603"/>
                </a:lnTo>
                <a:cubicBezTo>
                  <a:pt x="8816" y="600"/>
                  <a:pt x="8791" y="577"/>
                  <a:pt x="8791" y="544"/>
                </a:cubicBezTo>
                <a:cubicBezTo>
                  <a:pt x="8791" y="513"/>
                  <a:pt x="8905" y="466"/>
                  <a:pt x="8927" y="436"/>
                </a:cubicBezTo>
                <a:lnTo>
                  <a:pt x="9152" y="372"/>
                </a:lnTo>
                <a:lnTo>
                  <a:pt x="9156" y="384"/>
                </a:lnTo>
                <a:lnTo>
                  <a:pt x="9180" y="366"/>
                </a:lnTo>
                <a:lnTo>
                  <a:pt x="9248" y="366"/>
                </a:lnTo>
                <a:cubicBezTo>
                  <a:pt x="9300" y="331"/>
                  <a:pt x="9319" y="371"/>
                  <a:pt x="9307" y="315"/>
                </a:cubicBezTo>
                <a:lnTo>
                  <a:pt x="9273" y="315"/>
                </a:lnTo>
                <a:cubicBezTo>
                  <a:pt x="9228" y="315"/>
                  <a:pt x="9208" y="322"/>
                  <a:pt x="9180" y="340"/>
                </a:cubicBezTo>
                <a:close/>
                <a:moveTo>
                  <a:pt x="7351" y="163"/>
                </a:moveTo>
                <a:lnTo>
                  <a:pt x="7258" y="180"/>
                </a:lnTo>
                <a:cubicBezTo>
                  <a:pt x="7247" y="148"/>
                  <a:pt x="7244" y="169"/>
                  <a:pt x="7215" y="188"/>
                </a:cubicBezTo>
                <a:cubicBezTo>
                  <a:pt x="7204" y="182"/>
                  <a:pt x="7201" y="180"/>
                  <a:pt x="7182" y="180"/>
                </a:cubicBezTo>
                <a:lnTo>
                  <a:pt x="7173" y="180"/>
                </a:lnTo>
                <a:cubicBezTo>
                  <a:pt x="7154" y="180"/>
                  <a:pt x="7155" y="186"/>
                  <a:pt x="7139" y="197"/>
                </a:cubicBezTo>
                <a:lnTo>
                  <a:pt x="7139" y="180"/>
                </a:lnTo>
                <a:lnTo>
                  <a:pt x="7063" y="180"/>
                </a:lnTo>
                <a:cubicBezTo>
                  <a:pt x="7024" y="180"/>
                  <a:pt x="7046" y="206"/>
                  <a:pt x="7046" y="247"/>
                </a:cubicBezTo>
                <a:lnTo>
                  <a:pt x="7097" y="247"/>
                </a:lnTo>
                <a:cubicBezTo>
                  <a:pt x="7157" y="247"/>
                  <a:pt x="7137" y="280"/>
                  <a:pt x="7167" y="304"/>
                </a:cubicBezTo>
                <a:cubicBezTo>
                  <a:pt x="7183" y="316"/>
                  <a:pt x="7221" y="316"/>
                  <a:pt x="7257" y="340"/>
                </a:cubicBezTo>
                <a:lnTo>
                  <a:pt x="7385" y="230"/>
                </a:lnTo>
                <a:lnTo>
                  <a:pt x="7415" y="232"/>
                </a:lnTo>
                <a:lnTo>
                  <a:pt x="7436" y="281"/>
                </a:lnTo>
                <a:cubicBezTo>
                  <a:pt x="7461" y="281"/>
                  <a:pt x="7494" y="298"/>
                  <a:pt x="7495" y="300"/>
                </a:cubicBezTo>
                <a:lnTo>
                  <a:pt x="7563" y="290"/>
                </a:lnTo>
                <a:lnTo>
                  <a:pt x="7562" y="274"/>
                </a:lnTo>
                <a:lnTo>
                  <a:pt x="7486" y="256"/>
                </a:lnTo>
                <a:cubicBezTo>
                  <a:pt x="7455" y="196"/>
                  <a:pt x="7400" y="243"/>
                  <a:pt x="7359" y="188"/>
                </a:cubicBezTo>
                <a:cubicBezTo>
                  <a:pt x="7360" y="188"/>
                  <a:pt x="7375" y="179"/>
                  <a:pt x="7376" y="184"/>
                </a:cubicBezTo>
                <a:lnTo>
                  <a:pt x="7537" y="205"/>
                </a:lnTo>
                <a:lnTo>
                  <a:pt x="7597" y="205"/>
                </a:lnTo>
                <a:cubicBezTo>
                  <a:pt x="7616" y="205"/>
                  <a:pt x="7654" y="178"/>
                  <a:pt x="7664" y="163"/>
                </a:cubicBezTo>
                <a:lnTo>
                  <a:pt x="7605" y="163"/>
                </a:lnTo>
                <a:cubicBezTo>
                  <a:pt x="7598" y="158"/>
                  <a:pt x="7584" y="146"/>
                  <a:pt x="7580" y="146"/>
                </a:cubicBezTo>
                <a:cubicBezTo>
                  <a:pt x="7556" y="146"/>
                  <a:pt x="7542" y="153"/>
                  <a:pt x="7528" y="164"/>
                </a:cubicBezTo>
                <a:lnTo>
                  <a:pt x="7503" y="146"/>
                </a:lnTo>
                <a:cubicBezTo>
                  <a:pt x="7500" y="148"/>
                  <a:pt x="7471" y="163"/>
                  <a:pt x="7470" y="163"/>
                </a:cubicBezTo>
                <a:cubicBezTo>
                  <a:pt x="7444" y="163"/>
                  <a:pt x="7447" y="146"/>
                  <a:pt x="7410" y="146"/>
                </a:cubicBezTo>
                <a:lnTo>
                  <a:pt x="7385" y="146"/>
                </a:lnTo>
                <a:cubicBezTo>
                  <a:pt x="7371" y="146"/>
                  <a:pt x="7358" y="156"/>
                  <a:pt x="7351" y="163"/>
                </a:cubicBezTo>
                <a:close/>
                <a:moveTo>
                  <a:pt x="6420" y="1215"/>
                </a:moveTo>
                <a:lnTo>
                  <a:pt x="6367" y="1257"/>
                </a:lnTo>
                <a:lnTo>
                  <a:pt x="6344" y="1231"/>
                </a:lnTo>
                <a:lnTo>
                  <a:pt x="6360" y="1223"/>
                </a:lnTo>
                <a:lnTo>
                  <a:pt x="6336" y="1214"/>
                </a:lnTo>
                <a:lnTo>
                  <a:pt x="6324" y="1241"/>
                </a:lnTo>
                <a:lnTo>
                  <a:pt x="6378" y="1281"/>
                </a:lnTo>
                <a:lnTo>
                  <a:pt x="6372" y="1312"/>
                </a:lnTo>
                <a:lnTo>
                  <a:pt x="6413" y="1349"/>
                </a:lnTo>
                <a:lnTo>
                  <a:pt x="6402" y="1391"/>
                </a:lnTo>
                <a:lnTo>
                  <a:pt x="6468" y="1392"/>
                </a:lnTo>
                <a:lnTo>
                  <a:pt x="6495" y="1457"/>
                </a:lnTo>
                <a:lnTo>
                  <a:pt x="6450" y="1470"/>
                </a:lnTo>
                <a:lnTo>
                  <a:pt x="6412" y="1539"/>
                </a:lnTo>
                <a:lnTo>
                  <a:pt x="6481" y="1561"/>
                </a:lnTo>
                <a:lnTo>
                  <a:pt x="6472" y="1560"/>
                </a:lnTo>
                <a:lnTo>
                  <a:pt x="6419" y="1611"/>
                </a:lnTo>
                <a:lnTo>
                  <a:pt x="6463" y="1612"/>
                </a:lnTo>
                <a:lnTo>
                  <a:pt x="6487" y="1594"/>
                </a:lnTo>
                <a:cubicBezTo>
                  <a:pt x="6543" y="1594"/>
                  <a:pt x="6564" y="1588"/>
                  <a:pt x="6615" y="1586"/>
                </a:cubicBezTo>
                <a:cubicBezTo>
                  <a:pt x="6665" y="1585"/>
                  <a:pt x="6647" y="1567"/>
                  <a:pt x="6673" y="1518"/>
                </a:cubicBezTo>
                <a:lnTo>
                  <a:pt x="6665" y="1492"/>
                </a:lnTo>
                <a:cubicBezTo>
                  <a:pt x="6604" y="1491"/>
                  <a:pt x="6625" y="1447"/>
                  <a:pt x="6578" y="1401"/>
                </a:cubicBezTo>
                <a:cubicBezTo>
                  <a:pt x="6556" y="1380"/>
                  <a:pt x="6502" y="1334"/>
                  <a:pt x="6496" y="1306"/>
                </a:cubicBezTo>
                <a:lnTo>
                  <a:pt x="6503" y="1311"/>
                </a:lnTo>
                <a:lnTo>
                  <a:pt x="6529" y="1266"/>
                </a:lnTo>
                <a:lnTo>
                  <a:pt x="6470" y="1247"/>
                </a:lnTo>
                <a:lnTo>
                  <a:pt x="6479" y="1206"/>
                </a:lnTo>
                <a:lnTo>
                  <a:pt x="6420" y="1215"/>
                </a:lnTo>
                <a:close/>
                <a:moveTo>
                  <a:pt x="12119" y="2102"/>
                </a:moveTo>
                <a:cubicBezTo>
                  <a:pt x="12119" y="2146"/>
                  <a:pt x="12123" y="2170"/>
                  <a:pt x="12094" y="2205"/>
                </a:cubicBezTo>
                <a:cubicBezTo>
                  <a:pt x="12072" y="2231"/>
                  <a:pt x="12044" y="2267"/>
                  <a:pt x="11998" y="2245"/>
                </a:cubicBezTo>
                <a:lnTo>
                  <a:pt x="11967" y="2323"/>
                </a:lnTo>
                <a:lnTo>
                  <a:pt x="11924" y="2321"/>
                </a:lnTo>
                <a:lnTo>
                  <a:pt x="11839" y="2331"/>
                </a:lnTo>
                <a:cubicBezTo>
                  <a:pt x="11803" y="2385"/>
                  <a:pt x="11714" y="2401"/>
                  <a:pt x="11712" y="2475"/>
                </a:cubicBezTo>
                <a:cubicBezTo>
                  <a:pt x="11756" y="2485"/>
                  <a:pt x="11734" y="2500"/>
                  <a:pt x="11755" y="2544"/>
                </a:cubicBezTo>
                <a:lnTo>
                  <a:pt x="11789" y="2534"/>
                </a:lnTo>
                <a:lnTo>
                  <a:pt x="11789" y="2500"/>
                </a:lnTo>
                <a:cubicBezTo>
                  <a:pt x="11789" y="2471"/>
                  <a:pt x="11806" y="2487"/>
                  <a:pt x="11806" y="2458"/>
                </a:cubicBezTo>
                <a:lnTo>
                  <a:pt x="11806" y="2450"/>
                </a:lnTo>
                <a:cubicBezTo>
                  <a:pt x="11806" y="2422"/>
                  <a:pt x="11798" y="2443"/>
                  <a:pt x="11790" y="2411"/>
                </a:cubicBezTo>
                <a:lnTo>
                  <a:pt x="11856" y="2390"/>
                </a:lnTo>
                <a:lnTo>
                  <a:pt x="11856" y="2407"/>
                </a:lnTo>
                <a:lnTo>
                  <a:pt x="11831" y="2407"/>
                </a:lnTo>
                <a:lnTo>
                  <a:pt x="11823" y="2458"/>
                </a:lnTo>
                <a:lnTo>
                  <a:pt x="11848" y="2458"/>
                </a:lnTo>
                <a:cubicBezTo>
                  <a:pt x="11884" y="2458"/>
                  <a:pt x="11854" y="2437"/>
                  <a:pt x="11907" y="2433"/>
                </a:cubicBezTo>
                <a:lnTo>
                  <a:pt x="11907" y="2382"/>
                </a:lnTo>
                <a:lnTo>
                  <a:pt x="11915" y="2377"/>
                </a:lnTo>
                <a:lnTo>
                  <a:pt x="11950" y="2433"/>
                </a:lnTo>
                <a:cubicBezTo>
                  <a:pt x="11969" y="2420"/>
                  <a:pt x="12010" y="2379"/>
                  <a:pt x="12020" y="2376"/>
                </a:cubicBezTo>
                <a:cubicBezTo>
                  <a:pt x="12049" y="2368"/>
                  <a:pt x="12114" y="2358"/>
                  <a:pt x="12126" y="2364"/>
                </a:cubicBezTo>
                <a:lnTo>
                  <a:pt x="12153" y="2331"/>
                </a:lnTo>
                <a:cubicBezTo>
                  <a:pt x="12153" y="2215"/>
                  <a:pt x="12204" y="2185"/>
                  <a:pt x="12204" y="2136"/>
                </a:cubicBezTo>
                <a:cubicBezTo>
                  <a:pt x="12204" y="2085"/>
                  <a:pt x="12180" y="2110"/>
                  <a:pt x="12178" y="2051"/>
                </a:cubicBezTo>
                <a:cubicBezTo>
                  <a:pt x="12156" y="2063"/>
                  <a:pt x="12119" y="2072"/>
                  <a:pt x="12119" y="2102"/>
                </a:cubicBezTo>
                <a:close/>
                <a:moveTo>
                  <a:pt x="10459" y="3805"/>
                </a:moveTo>
                <a:lnTo>
                  <a:pt x="10408" y="3805"/>
                </a:lnTo>
                <a:lnTo>
                  <a:pt x="10366" y="3788"/>
                </a:lnTo>
                <a:cubicBezTo>
                  <a:pt x="10367" y="3827"/>
                  <a:pt x="10433" y="3902"/>
                  <a:pt x="10457" y="3934"/>
                </a:cubicBezTo>
                <a:cubicBezTo>
                  <a:pt x="10488" y="3974"/>
                  <a:pt x="10481" y="3943"/>
                  <a:pt x="10506" y="4004"/>
                </a:cubicBezTo>
                <a:cubicBezTo>
                  <a:pt x="10517" y="4031"/>
                  <a:pt x="10529" y="4056"/>
                  <a:pt x="10544" y="4076"/>
                </a:cubicBezTo>
                <a:cubicBezTo>
                  <a:pt x="10579" y="4125"/>
                  <a:pt x="10583" y="4170"/>
                  <a:pt x="10623" y="4225"/>
                </a:cubicBezTo>
                <a:cubicBezTo>
                  <a:pt x="10640" y="4247"/>
                  <a:pt x="10714" y="4338"/>
                  <a:pt x="10739" y="4338"/>
                </a:cubicBezTo>
                <a:lnTo>
                  <a:pt x="10764" y="4338"/>
                </a:lnTo>
                <a:cubicBezTo>
                  <a:pt x="10806" y="4338"/>
                  <a:pt x="10789" y="4243"/>
                  <a:pt x="10789" y="4203"/>
                </a:cubicBezTo>
                <a:lnTo>
                  <a:pt x="10814" y="4193"/>
                </a:lnTo>
                <a:lnTo>
                  <a:pt x="10771" y="4138"/>
                </a:lnTo>
                <a:lnTo>
                  <a:pt x="10762" y="4144"/>
                </a:lnTo>
                <a:lnTo>
                  <a:pt x="10772" y="4169"/>
                </a:lnTo>
                <a:lnTo>
                  <a:pt x="10739" y="4169"/>
                </a:lnTo>
                <a:cubicBezTo>
                  <a:pt x="10728" y="4040"/>
                  <a:pt x="10535" y="3918"/>
                  <a:pt x="10459" y="3805"/>
                </a:cubicBezTo>
                <a:close/>
                <a:moveTo>
                  <a:pt x="8560" y="4822"/>
                </a:moveTo>
                <a:lnTo>
                  <a:pt x="8579" y="4821"/>
                </a:lnTo>
                <a:lnTo>
                  <a:pt x="8579" y="4796"/>
                </a:lnTo>
                <a:lnTo>
                  <a:pt x="8569" y="4686"/>
                </a:lnTo>
                <a:lnTo>
                  <a:pt x="8531" y="4657"/>
                </a:lnTo>
                <a:lnTo>
                  <a:pt x="8518" y="4711"/>
                </a:lnTo>
                <a:cubicBezTo>
                  <a:pt x="8451" y="4757"/>
                  <a:pt x="8490" y="4814"/>
                  <a:pt x="8350" y="4847"/>
                </a:cubicBezTo>
                <a:cubicBezTo>
                  <a:pt x="8348" y="4873"/>
                  <a:pt x="8342" y="4877"/>
                  <a:pt x="8342" y="4906"/>
                </a:cubicBezTo>
                <a:lnTo>
                  <a:pt x="8342" y="4931"/>
                </a:lnTo>
                <a:cubicBezTo>
                  <a:pt x="8342" y="5035"/>
                  <a:pt x="8369" y="4994"/>
                  <a:pt x="8323" y="5082"/>
                </a:cubicBezTo>
                <a:cubicBezTo>
                  <a:pt x="8275" y="5178"/>
                  <a:pt x="8325" y="5163"/>
                  <a:pt x="8325" y="5211"/>
                </a:cubicBezTo>
                <a:lnTo>
                  <a:pt x="8325" y="5270"/>
                </a:lnTo>
                <a:cubicBezTo>
                  <a:pt x="8359" y="5279"/>
                  <a:pt x="8362" y="5304"/>
                  <a:pt x="8376" y="5304"/>
                </a:cubicBezTo>
                <a:cubicBezTo>
                  <a:pt x="8421" y="5304"/>
                  <a:pt x="8421" y="5282"/>
                  <a:pt x="8460" y="5279"/>
                </a:cubicBezTo>
                <a:lnTo>
                  <a:pt x="8482" y="5204"/>
                </a:lnTo>
                <a:lnTo>
                  <a:pt x="8496" y="5178"/>
                </a:lnTo>
                <a:lnTo>
                  <a:pt x="8532" y="5000"/>
                </a:lnTo>
                <a:lnTo>
                  <a:pt x="8546" y="4975"/>
                </a:lnTo>
                <a:lnTo>
                  <a:pt x="8571" y="4864"/>
                </a:lnTo>
                <a:lnTo>
                  <a:pt x="8560" y="4822"/>
                </a:lnTo>
                <a:close/>
                <a:moveTo>
                  <a:pt x="11238" y="3856"/>
                </a:moveTo>
                <a:cubicBezTo>
                  <a:pt x="11272" y="3853"/>
                  <a:pt x="11295" y="3821"/>
                  <a:pt x="11297" y="3788"/>
                </a:cubicBezTo>
                <a:lnTo>
                  <a:pt x="11291" y="3796"/>
                </a:lnTo>
                <a:lnTo>
                  <a:pt x="11205" y="3720"/>
                </a:lnTo>
                <a:lnTo>
                  <a:pt x="11150" y="3811"/>
                </a:lnTo>
                <a:cubicBezTo>
                  <a:pt x="11091" y="3818"/>
                  <a:pt x="11093" y="3863"/>
                  <a:pt x="11059" y="3896"/>
                </a:cubicBezTo>
                <a:cubicBezTo>
                  <a:pt x="11025" y="3929"/>
                  <a:pt x="11026" y="3901"/>
                  <a:pt x="11005" y="3927"/>
                </a:cubicBezTo>
                <a:cubicBezTo>
                  <a:pt x="10988" y="3948"/>
                  <a:pt x="11007" y="3948"/>
                  <a:pt x="10967" y="3974"/>
                </a:cubicBezTo>
                <a:lnTo>
                  <a:pt x="10934" y="3965"/>
                </a:lnTo>
                <a:lnTo>
                  <a:pt x="10909" y="3976"/>
                </a:lnTo>
                <a:lnTo>
                  <a:pt x="10898" y="4050"/>
                </a:lnTo>
                <a:lnTo>
                  <a:pt x="10899" y="4059"/>
                </a:lnTo>
                <a:cubicBezTo>
                  <a:pt x="10899" y="4097"/>
                  <a:pt x="10942" y="4072"/>
                  <a:pt x="10942" y="4178"/>
                </a:cubicBezTo>
                <a:cubicBezTo>
                  <a:pt x="10948" y="4187"/>
                  <a:pt x="10962" y="4211"/>
                  <a:pt x="10976" y="4211"/>
                </a:cubicBezTo>
                <a:cubicBezTo>
                  <a:pt x="10994" y="4211"/>
                  <a:pt x="10987" y="4208"/>
                  <a:pt x="11010" y="4203"/>
                </a:cubicBezTo>
                <a:lnTo>
                  <a:pt x="11020" y="4228"/>
                </a:lnTo>
                <a:lnTo>
                  <a:pt x="11069" y="4212"/>
                </a:lnTo>
                <a:lnTo>
                  <a:pt x="11118" y="4232"/>
                </a:lnTo>
                <a:lnTo>
                  <a:pt x="11120" y="4254"/>
                </a:lnTo>
                <a:cubicBezTo>
                  <a:pt x="11186" y="4252"/>
                  <a:pt x="11196" y="4219"/>
                  <a:pt x="11196" y="4152"/>
                </a:cubicBezTo>
                <a:lnTo>
                  <a:pt x="11239" y="4085"/>
                </a:lnTo>
                <a:lnTo>
                  <a:pt x="11238" y="4050"/>
                </a:lnTo>
                <a:lnTo>
                  <a:pt x="11258" y="4018"/>
                </a:lnTo>
                <a:lnTo>
                  <a:pt x="11289" y="4017"/>
                </a:lnTo>
                <a:lnTo>
                  <a:pt x="11252" y="3969"/>
                </a:lnTo>
                <a:lnTo>
                  <a:pt x="11238" y="3856"/>
                </a:lnTo>
                <a:close/>
                <a:moveTo>
                  <a:pt x="11984" y="4177"/>
                </a:moveTo>
                <a:lnTo>
                  <a:pt x="11949" y="4219"/>
                </a:lnTo>
                <a:lnTo>
                  <a:pt x="11900" y="4176"/>
                </a:lnTo>
                <a:cubicBezTo>
                  <a:pt x="11899" y="4066"/>
                  <a:pt x="11862" y="4130"/>
                  <a:pt x="11848" y="4076"/>
                </a:cubicBezTo>
                <a:lnTo>
                  <a:pt x="11772" y="4102"/>
                </a:lnTo>
                <a:cubicBezTo>
                  <a:pt x="11775" y="4138"/>
                  <a:pt x="11798" y="4168"/>
                  <a:pt x="11839" y="4169"/>
                </a:cubicBezTo>
                <a:lnTo>
                  <a:pt x="11823" y="4212"/>
                </a:lnTo>
                <a:lnTo>
                  <a:pt x="11848" y="4262"/>
                </a:lnTo>
                <a:cubicBezTo>
                  <a:pt x="11900" y="4250"/>
                  <a:pt x="11943" y="4279"/>
                  <a:pt x="11991" y="4297"/>
                </a:cubicBezTo>
                <a:cubicBezTo>
                  <a:pt x="12070" y="4328"/>
                  <a:pt x="12042" y="4334"/>
                  <a:pt x="12077" y="4406"/>
                </a:cubicBezTo>
                <a:cubicBezTo>
                  <a:pt x="12063" y="4415"/>
                  <a:pt x="11999" y="4474"/>
                  <a:pt x="12060" y="4474"/>
                </a:cubicBezTo>
                <a:cubicBezTo>
                  <a:pt x="12089" y="4474"/>
                  <a:pt x="12073" y="4457"/>
                  <a:pt x="12102" y="4457"/>
                </a:cubicBezTo>
                <a:lnTo>
                  <a:pt x="12110" y="4457"/>
                </a:lnTo>
                <a:cubicBezTo>
                  <a:pt x="12146" y="4457"/>
                  <a:pt x="12160" y="4516"/>
                  <a:pt x="12195" y="4516"/>
                </a:cubicBezTo>
                <a:lnTo>
                  <a:pt x="12212" y="4516"/>
                </a:lnTo>
                <a:cubicBezTo>
                  <a:pt x="12235" y="4516"/>
                  <a:pt x="12235" y="4512"/>
                  <a:pt x="12254" y="4508"/>
                </a:cubicBezTo>
                <a:lnTo>
                  <a:pt x="12280" y="4428"/>
                </a:lnTo>
                <a:lnTo>
                  <a:pt x="12288" y="4432"/>
                </a:lnTo>
                <a:cubicBezTo>
                  <a:pt x="12377" y="4439"/>
                  <a:pt x="12360" y="4469"/>
                  <a:pt x="12405" y="4519"/>
                </a:cubicBezTo>
                <a:cubicBezTo>
                  <a:pt x="12432" y="4549"/>
                  <a:pt x="12499" y="4572"/>
                  <a:pt x="12542" y="4584"/>
                </a:cubicBezTo>
                <a:lnTo>
                  <a:pt x="12553" y="4516"/>
                </a:lnTo>
                <a:lnTo>
                  <a:pt x="12526" y="4534"/>
                </a:lnTo>
                <a:lnTo>
                  <a:pt x="12517" y="4540"/>
                </a:lnTo>
                <a:lnTo>
                  <a:pt x="12411" y="4410"/>
                </a:lnTo>
                <a:lnTo>
                  <a:pt x="12419" y="4407"/>
                </a:lnTo>
                <a:lnTo>
                  <a:pt x="12436" y="4340"/>
                </a:lnTo>
                <a:lnTo>
                  <a:pt x="12390" y="4347"/>
                </a:lnTo>
                <a:cubicBezTo>
                  <a:pt x="12320" y="4286"/>
                  <a:pt x="12360" y="4266"/>
                  <a:pt x="12240" y="4217"/>
                </a:cubicBezTo>
                <a:cubicBezTo>
                  <a:pt x="12216" y="4208"/>
                  <a:pt x="12053" y="4135"/>
                  <a:pt x="12043" y="4135"/>
                </a:cubicBezTo>
                <a:cubicBezTo>
                  <a:pt x="12018" y="4135"/>
                  <a:pt x="12012" y="4153"/>
                  <a:pt x="11983" y="4161"/>
                </a:cubicBezTo>
                <a:lnTo>
                  <a:pt x="11974" y="4144"/>
                </a:lnTo>
                <a:lnTo>
                  <a:pt x="11984" y="4177"/>
                </a:lnTo>
                <a:close/>
                <a:moveTo>
                  <a:pt x="6994" y="2161"/>
                </a:moveTo>
                <a:lnTo>
                  <a:pt x="6936" y="2171"/>
                </a:lnTo>
                <a:lnTo>
                  <a:pt x="6936" y="2060"/>
                </a:lnTo>
                <a:lnTo>
                  <a:pt x="6961" y="2060"/>
                </a:lnTo>
                <a:cubicBezTo>
                  <a:pt x="6952" y="2024"/>
                  <a:pt x="6944" y="2045"/>
                  <a:pt x="6944" y="2018"/>
                </a:cubicBezTo>
                <a:lnTo>
                  <a:pt x="6945" y="1984"/>
                </a:lnTo>
                <a:lnTo>
                  <a:pt x="6986" y="1974"/>
                </a:lnTo>
                <a:lnTo>
                  <a:pt x="6994" y="2161"/>
                </a:lnTo>
                <a:close/>
                <a:moveTo>
                  <a:pt x="11813" y="4660"/>
                </a:moveTo>
                <a:lnTo>
                  <a:pt x="11780" y="4660"/>
                </a:lnTo>
                <a:cubicBezTo>
                  <a:pt x="11746" y="4660"/>
                  <a:pt x="11704" y="4732"/>
                  <a:pt x="11704" y="4753"/>
                </a:cubicBezTo>
                <a:lnTo>
                  <a:pt x="11704" y="4787"/>
                </a:lnTo>
                <a:cubicBezTo>
                  <a:pt x="11652" y="4786"/>
                  <a:pt x="11632" y="4759"/>
                  <a:pt x="11611" y="4728"/>
                </a:cubicBezTo>
                <a:cubicBezTo>
                  <a:pt x="11592" y="4741"/>
                  <a:pt x="11549" y="4770"/>
                  <a:pt x="11533" y="4786"/>
                </a:cubicBezTo>
                <a:cubicBezTo>
                  <a:pt x="11495" y="4825"/>
                  <a:pt x="11535" y="4854"/>
                  <a:pt x="11467" y="4855"/>
                </a:cubicBezTo>
                <a:lnTo>
                  <a:pt x="11468" y="4906"/>
                </a:lnTo>
                <a:lnTo>
                  <a:pt x="11451" y="4872"/>
                </a:lnTo>
                <a:lnTo>
                  <a:pt x="11417" y="4899"/>
                </a:lnTo>
                <a:cubicBezTo>
                  <a:pt x="11416" y="5009"/>
                  <a:pt x="11357" y="5013"/>
                  <a:pt x="11276" y="5046"/>
                </a:cubicBezTo>
                <a:cubicBezTo>
                  <a:pt x="11232" y="5064"/>
                  <a:pt x="11207" y="5053"/>
                  <a:pt x="11169" y="5082"/>
                </a:cubicBezTo>
                <a:cubicBezTo>
                  <a:pt x="11120" y="5120"/>
                  <a:pt x="11147" y="5105"/>
                  <a:pt x="11086" y="5135"/>
                </a:cubicBezTo>
                <a:lnTo>
                  <a:pt x="11068" y="5262"/>
                </a:lnTo>
                <a:lnTo>
                  <a:pt x="11096" y="5303"/>
                </a:lnTo>
                <a:cubicBezTo>
                  <a:pt x="11083" y="5326"/>
                  <a:pt x="11086" y="5297"/>
                  <a:pt x="11086" y="5329"/>
                </a:cubicBezTo>
                <a:cubicBezTo>
                  <a:pt x="11086" y="5409"/>
                  <a:pt x="11109" y="5417"/>
                  <a:pt x="11125" y="5468"/>
                </a:cubicBezTo>
                <a:cubicBezTo>
                  <a:pt x="11131" y="5491"/>
                  <a:pt x="11162" y="5604"/>
                  <a:pt x="11162" y="5609"/>
                </a:cubicBezTo>
                <a:lnTo>
                  <a:pt x="11162" y="5660"/>
                </a:lnTo>
                <a:cubicBezTo>
                  <a:pt x="11162" y="5691"/>
                  <a:pt x="11137" y="5679"/>
                  <a:pt x="11137" y="5711"/>
                </a:cubicBezTo>
                <a:cubicBezTo>
                  <a:pt x="11137" y="5748"/>
                  <a:pt x="11221" y="5758"/>
                  <a:pt x="11247" y="5770"/>
                </a:cubicBezTo>
                <a:cubicBezTo>
                  <a:pt x="11311" y="5727"/>
                  <a:pt x="11366" y="5702"/>
                  <a:pt x="11475" y="5702"/>
                </a:cubicBezTo>
                <a:cubicBezTo>
                  <a:pt x="11524" y="5629"/>
                  <a:pt x="11508" y="5675"/>
                  <a:pt x="11568" y="5634"/>
                </a:cubicBezTo>
                <a:lnTo>
                  <a:pt x="11619" y="5634"/>
                </a:lnTo>
                <a:cubicBezTo>
                  <a:pt x="11627" y="5629"/>
                  <a:pt x="11706" y="5592"/>
                  <a:pt x="11712" y="5592"/>
                </a:cubicBezTo>
                <a:lnTo>
                  <a:pt x="11738" y="5592"/>
                </a:lnTo>
                <a:cubicBezTo>
                  <a:pt x="11759" y="5592"/>
                  <a:pt x="11871" y="5628"/>
                  <a:pt x="11880" y="5636"/>
                </a:cubicBezTo>
                <a:cubicBezTo>
                  <a:pt x="11910" y="5665"/>
                  <a:pt x="11923" y="5714"/>
                  <a:pt x="11941" y="5753"/>
                </a:cubicBezTo>
                <a:cubicBezTo>
                  <a:pt x="12002" y="5737"/>
                  <a:pt x="11949" y="5704"/>
                  <a:pt x="12026" y="5702"/>
                </a:cubicBezTo>
                <a:lnTo>
                  <a:pt x="12003" y="5771"/>
                </a:lnTo>
                <a:lnTo>
                  <a:pt x="12060" y="5745"/>
                </a:lnTo>
                <a:lnTo>
                  <a:pt x="12049" y="5795"/>
                </a:lnTo>
                <a:cubicBezTo>
                  <a:pt x="12116" y="5790"/>
                  <a:pt x="12083" y="5792"/>
                  <a:pt x="12119" y="5846"/>
                </a:cubicBezTo>
                <a:lnTo>
                  <a:pt x="12119" y="5889"/>
                </a:lnTo>
                <a:lnTo>
                  <a:pt x="12169" y="5923"/>
                </a:lnTo>
                <a:lnTo>
                  <a:pt x="12204" y="5922"/>
                </a:lnTo>
                <a:cubicBezTo>
                  <a:pt x="12222" y="5935"/>
                  <a:pt x="12232" y="5948"/>
                  <a:pt x="12263" y="5948"/>
                </a:cubicBezTo>
                <a:cubicBezTo>
                  <a:pt x="12267" y="5948"/>
                  <a:pt x="12317" y="5911"/>
                  <a:pt x="12322" y="5905"/>
                </a:cubicBezTo>
                <a:cubicBezTo>
                  <a:pt x="12328" y="5927"/>
                  <a:pt x="12339" y="5948"/>
                  <a:pt x="12365" y="5948"/>
                </a:cubicBezTo>
                <a:cubicBezTo>
                  <a:pt x="12393" y="5948"/>
                  <a:pt x="12422" y="5918"/>
                  <a:pt x="12441" y="5905"/>
                </a:cubicBezTo>
                <a:lnTo>
                  <a:pt x="12483" y="5905"/>
                </a:lnTo>
                <a:cubicBezTo>
                  <a:pt x="12518" y="5882"/>
                  <a:pt x="12525" y="5860"/>
                  <a:pt x="12525" y="5804"/>
                </a:cubicBezTo>
                <a:lnTo>
                  <a:pt x="12575" y="5697"/>
                </a:lnTo>
                <a:lnTo>
                  <a:pt x="12628" y="5610"/>
                </a:lnTo>
                <a:lnTo>
                  <a:pt x="12627" y="5567"/>
                </a:lnTo>
                <a:lnTo>
                  <a:pt x="12645" y="5542"/>
                </a:lnTo>
                <a:cubicBezTo>
                  <a:pt x="12644" y="5496"/>
                  <a:pt x="12657" y="5478"/>
                  <a:pt x="12652" y="5440"/>
                </a:cubicBezTo>
                <a:lnTo>
                  <a:pt x="12642" y="5338"/>
                </a:lnTo>
                <a:lnTo>
                  <a:pt x="12626" y="5314"/>
                </a:lnTo>
                <a:lnTo>
                  <a:pt x="12645" y="5288"/>
                </a:lnTo>
                <a:lnTo>
                  <a:pt x="12554" y="5207"/>
                </a:lnTo>
                <a:lnTo>
                  <a:pt x="12551" y="5160"/>
                </a:lnTo>
                <a:lnTo>
                  <a:pt x="12502" y="5139"/>
                </a:lnTo>
                <a:cubicBezTo>
                  <a:pt x="12499" y="5112"/>
                  <a:pt x="12462" y="5043"/>
                  <a:pt x="12451" y="5031"/>
                </a:cubicBezTo>
                <a:cubicBezTo>
                  <a:pt x="12418" y="4994"/>
                  <a:pt x="12401" y="5015"/>
                  <a:pt x="12356" y="4948"/>
                </a:cubicBezTo>
                <a:cubicBezTo>
                  <a:pt x="12356" y="4863"/>
                  <a:pt x="12331" y="4862"/>
                  <a:pt x="12331" y="4821"/>
                </a:cubicBezTo>
                <a:lnTo>
                  <a:pt x="12331" y="4779"/>
                </a:lnTo>
                <a:lnTo>
                  <a:pt x="12281" y="4759"/>
                </a:lnTo>
                <a:lnTo>
                  <a:pt x="12219" y="4582"/>
                </a:lnTo>
                <a:lnTo>
                  <a:pt x="12182" y="4670"/>
                </a:lnTo>
                <a:cubicBezTo>
                  <a:pt x="12178" y="4823"/>
                  <a:pt x="12170" y="4811"/>
                  <a:pt x="12144" y="4923"/>
                </a:cubicBezTo>
                <a:lnTo>
                  <a:pt x="12139" y="4931"/>
                </a:lnTo>
                <a:lnTo>
                  <a:pt x="11944" y="4795"/>
                </a:lnTo>
                <a:lnTo>
                  <a:pt x="11951" y="4788"/>
                </a:lnTo>
                <a:lnTo>
                  <a:pt x="11960" y="4720"/>
                </a:lnTo>
                <a:cubicBezTo>
                  <a:pt x="12005" y="4650"/>
                  <a:pt x="12039" y="4652"/>
                  <a:pt x="11899" y="4652"/>
                </a:cubicBezTo>
                <a:lnTo>
                  <a:pt x="11809" y="4610"/>
                </a:lnTo>
                <a:lnTo>
                  <a:pt x="11813" y="4660"/>
                </a:lnTo>
                <a:close/>
                <a:moveTo>
                  <a:pt x="4980" y="11"/>
                </a:moveTo>
                <a:cubicBezTo>
                  <a:pt x="4964" y="20"/>
                  <a:pt x="4965" y="27"/>
                  <a:pt x="4946" y="27"/>
                </a:cubicBezTo>
                <a:lnTo>
                  <a:pt x="4920" y="27"/>
                </a:lnTo>
                <a:cubicBezTo>
                  <a:pt x="4901" y="27"/>
                  <a:pt x="4902" y="20"/>
                  <a:pt x="4887" y="17"/>
                </a:cubicBezTo>
                <a:lnTo>
                  <a:pt x="4726" y="36"/>
                </a:lnTo>
                <a:lnTo>
                  <a:pt x="4717" y="78"/>
                </a:lnTo>
                <a:cubicBezTo>
                  <a:pt x="4664" y="78"/>
                  <a:pt x="4634" y="53"/>
                  <a:pt x="4632" y="53"/>
                </a:cubicBezTo>
                <a:cubicBezTo>
                  <a:pt x="4610" y="53"/>
                  <a:pt x="4609" y="57"/>
                  <a:pt x="4590" y="61"/>
                </a:cubicBezTo>
                <a:cubicBezTo>
                  <a:pt x="4588" y="85"/>
                  <a:pt x="4590" y="95"/>
                  <a:pt x="4565" y="95"/>
                </a:cubicBezTo>
                <a:cubicBezTo>
                  <a:pt x="4541" y="95"/>
                  <a:pt x="4544" y="88"/>
                  <a:pt x="4539" y="69"/>
                </a:cubicBezTo>
                <a:lnTo>
                  <a:pt x="4472" y="70"/>
                </a:lnTo>
                <a:lnTo>
                  <a:pt x="4353" y="78"/>
                </a:lnTo>
                <a:cubicBezTo>
                  <a:pt x="4321" y="79"/>
                  <a:pt x="4312" y="69"/>
                  <a:pt x="4268" y="69"/>
                </a:cubicBezTo>
                <a:lnTo>
                  <a:pt x="4272" y="80"/>
                </a:lnTo>
                <a:lnTo>
                  <a:pt x="4211" y="100"/>
                </a:lnTo>
                <a:lnTo>
                  <a:pt x="4214" y="88"/>
                </a:lnTo>
                <a:lnTo>
                  <a:pt x="4141" y="33"/>
                </a:lnTo>
                <a:lnTo>
                  <a:pt x="3845" y="27"/>
                </a:lnTo>
                <a:cubicBezTo>
                  <a:pt x="3830" y="17"/>
                  <a:pt x="3830" y="10"/>
                  <a:pt x="3811" y="10"/>
                </a:cubicBezTo>
                <a:lnTo>
                  <a:pt x="3768" y="7"/>
                </a:lnTo>
                <a:lnTo>
                  <a:pt x="3650" y="27"/>
                </a:lnTo>
                <a:cubicBezTo>
                  <a:pt x="3635" y="17"/>
                  <a:pt x="3635" y="10"/>
                  <a:pt x="3616" y="10"/>
                </a:cubicBezTo>
                <a:lnTo>
                  <a:pt x="3591" y="13"/>
                </a:lnTo>
                <a:lnTo>
                  <a:pt x="3081" y="68"/>
                </a:lnTo>
                <a:lnTo>
                  <a:pt x="3066" y="86"/>
                </a:lnTo>
                <a:cubicBezTo>
                  <a:pt x="3059" y="82"/>
                  <a:pt x="3045" y="69"/>
                  <a:pt x="3040" y="69"/>
                </a:cubicBezTo>
                <a:cubicBezTo>
                  <a:pt x="3021" y="69"/>
                  <a:pt x="3030" y="72"/>
                  <a:pt x="3006" y="78"/>
                </a:cubicBezTo>
                <a:lnTo>
                  <a:pt x="3006" y="95"/>
                </a:lnTo>
                <a:lnTo>
                  <a:pt x="3064" y="95"/>
                </a:lnTo>
                <a:lnTo>
                  <a:pt x="3072" y="143"/>
                </a:lnTo>
                <a:lnTo>
                  <a:pt x="2998" y="112"/>
                </a:lnTo>
                <a:cubicBezTo>
                  <a:pt x="2954" y="112"/>
                  <a:pt x="2940" y="99"/>
                  <a:pt x="2903" y="109"/>
                </a:cubicBezTo>
                <a:cubicBezTo>
                  <a:pt x="2885" y="114"/>
                  <a:pt x="2837" y="141"/>
                  <a:pt x="2837" y="154"/>
                </a:cubicBezTo>
                <a:cubicBezTo>
                  <a:pt x="2837" y="194"/>
                  <a:pt x="2874" y="211"/>
                  <a:pt x="2905" y="197"/>
                </a:cubicBezTo>
                <a:cubicBezTo>
                  <a:pt x="2917" y="215"/>
                  <a:pt x="2945" y="256"/>
                  <a:pt x="2973" y="256"/>
                </a:cubicBezTo>
                <a:lnTo>
                  <a:pt x="3122" y="254"/>
                </a:lnTo>
                <a:lnTo>
                  <a:pt x="3142" y="230"/>
                </a:lnTo>
                <a:lnTo>
                  <a:pt x="3150" y="254"/>
                </a:lnTo>
                <a:lnTo>
                  <a:pt x="3125" y="265"/>
                </a:lnTo>
                <a:lnTo>
                  <a:pt x="3141" y="296"/>
                </a:lnTo>
                <a:lnTo>
                  <a:pt x="3078" y="332"/>
                </a:lnTo>
                <a:lnTo>
                  <a:pt x="3083" y="340"/>
                </a:lnTo>
                <a:lnTo>
                  <a:pt x="3108" y="343"/>
                </a:lnTo>
                <a:lnTo>
                  <a:pt x="3354" y="340"/>
                </a:lnTo>
                <a:cubicBezTo>
                  <a:pt x="3404" y="340"/>
                  <a:pt x="3439" y="348"/>
                  <a:pt x="3475" y="367"/>
                </a:cubicBezTo>
                <a:lnTo>
                  <a:pt x="3489" y="298"/>
                </a:lnTo>
                <a:lnTo>
                  <a:pt x="3531" y="298"/>
                </a:lnTo>
                <a:lnTo>
                  <a:pt x="3523" y="273"/>
                </a:lnTo>
                <a:lnTo>
                  <a:pt x="3591" y="273"/>
                </a:lnTo>
                <a:cubicBezTo>
                  <a:pt x="3628" y="273"/>
                  <a:pt x="3659" y="223"/>
                  <a:pt x="3667" y="188"/>
                </a:cubicBezTo>
                <a:lnTo>
                  <a:pt x="3760" y="188"/>
                </a:lnTo>
                <a:cubicBezTo>
                  <a:pt x="3762" y="188"/>
                  <a:pt x="3925" y="122"/>
                  <a:pt x="3991" y="121"/>
                </a:cubicBezTo>
                <a:lnTo>
                  <a:pt x="3972" y="163"/>
                </a:lnTo>
                <a:lnTo>
                  <a:pt x="4006" y="146"/>
                </a:lnTo>
                <a:cubicBezTo>
                  <a:pt x="4026" y="197"/>
                  <a:pt x="4132" y="201"/>
                  <a:pt x="3977" y="227"/>
                </a:cubicBezTo>
                <a:cubicBezTo>
                  <a:pt x="3925" y="236"/>
                  <a:pt x="3835" y="247"/>
                  <a:pt x="3782" y="254"/>
                </a:cubicBezTo>
                <a:lnTo>
                  <a:pt x="3831" y="276"/>
                </a:lnTo>
                <a:lnTo>
                  <a:pt x="3870" y="339"/>
                </a:lnTo>
                <a:lnTo>
                  <a:pt x="3963" y="349"/>
                </a:lnTo>
                <a:lnTo>
                  <a:pt x="4048" y="349"/>
                </a:lnTo>
                <a:cubicBezTo>
                  <a:pt x="4067" y="349"/>
                  <a:pt x="4067" y="342"/>
                  <a:pt x="4082" y="332"/>
                </a:cubicBezTo>
                <a:lnTo>
                  <a:pt x="4082" y="344"/>
                </a:lnTo>
                <a:lnTo>
                  <a:pt x="4243" y="349"/>
                </a:lnTo>
                <a:cubicBezTo>
                  <a:pt x="4250" y="354"/>
                  <a:pt x="4264" y="366"/>
                  <a:pt x="4268" y="366"/>
                </a:cubicBezTo>
                <a:cubicBezTo>
                  <a:pt x="4288" y="366"/>
                  <a:pt x="4278" y="363"/>
                  <a:pt x="4302" y="357"/>
                </a:cubicBezTo>
                <a:cubicBezTo>
                  <a:pt x="4321" y="392"/>
                  <a:pt x="4349" y="412"/>
                  <a:pt x="4379" y="433"/>
                </a:cubicBezTo>
                <a:cubicBezTo>
                  <a:pt x="4406" y="452"/>
                  <a:pt x="4406" y="430"/>
                  <a:pt x="4426" y="463"/>
                </a:cubicBezTo>
                <a:cubicBezTo>
                  <a:pt x="4442" y="491"/>
                  <a:pt x="4424" y="497"/>
                  <a:pt x="4473" y="502"/>
                </a:cubicBezTo>
                <a:lnTo>
                  <a:pt x="4429" y="561"/>
                </a:lnTo>
                <a:cubicBezTo>
                  <a:pt x="4438" y="574"/>
                  <a:pt x="4440" y="586"/>
                  <a:pt x="4463" y="586"/>
                </a:cubicBezTo>
                <a:lnTo>
                  <a:pt x="4472" y="586"/>
                </a:lnTo>
                <a:cubicBezTo>
                  <a:pt x="4504" y="586"/>
                  <a:pt x="4473" y="570"/>
                  <a:pt x="4527" y="571"/>
                </a:cubicBezTo>
                <a:lnTo>
                  <a:pt x="4548" y="603"/>
                </a:lnTo>
                <a:cubicBezTo>
                  <a:pt x="4553" y="586"/>
                  <a:pt x="4565" y="561"/>
                  <a:pt x="4565" y="603"/>
                </a:cubicBezTo>
                <a:cubicBezTo>
                  <a:pt x="4565" y="635"/>
                  <a:pt x="4567" y="606"/>
                  <a:pt x="4556" y="628"/>
                </a:cubicBezTo>
                <a:cubicBezTo>
                  <a:pt x="4527" y="621"/>
                  <a:pt x="4534" y="612"/>
                  <a:pt x="4522" y="612"/>
                </a:cubicBezTo>
                <a:cubicBezTo>
                  <a:pt x="4459" y="612"/>
                  <a:pt x="4473" y="632"/>
                  <a:pt x="4455" y="671"/>
                </a:cubicBezTo>
                <a:cubicBezTo>
                  <a:pt x="4474" y="675"/>
                  <a:pt x="4474" y="679"/>
                  <a:pt x="4497" y="679"/>
                </a:cubicBezTo>
                <a:lnTo>
                  <a:pt x="4522" y="679"/>
                </a:lnTo>
                <a:cubicBezTo>
                  <a:pt x="4550" y="679"/>
                  <a:pt x="4577" y="637"/>
                  <a:pt x="4590" y="637"/>
                </a:cubicBezTo>
                <a:cubicBezTo>
                  <a:pt x="4610" y="637"/>
                  <a:pt x="4616" y="643"/>
                  <a:pt x="4616" y="662"/>
                </a:cubicBezTo>
                <a:lnTo>
                  <a:pt x="4616" y="671"/>
                </a:lnTo>
                <a:cubicBezTo>
                  <a:pt x="4616" y="694"/>
                  <a:pt x="4611" y="694"/>
                  <a:pt x="4607" y="713"/>
                </a:cubicBezTo>
                <a:cubicBezTo>
                  <a:pt x="4509" y="736"/>
                  <a:pt x="4557" y="767"/>
                  <a:pt x="4497" y="772"/>
                </a:cubicBezTo>
                <a:cubicBezTo>
                  <a:pt x="4501" y="791"/>
                  <a:pt x="4505" y="792"/>
                  <a:pt x="4505" y="815"/>
                </a:cubicBezTo>
                <a:lnTo>
                  <a:pt x="4505" y="849"/>
                </a:lnTo>
                <a:cubicBezTo>
                  <a:pt x="4546" y="859"/>
                  <a:pt x="4555" y="876"/>
                  <a:pt x="4563" y="920"/>
                </a:cubicBezTo>
                <a:lnTo>
                  <a:pt x="4602" y="978"/>
                </a:lnTo>
                <a:lnTo>
                  <a:pt x="4666" y="1018"/>
                </a:lnTo>
                <a:lnTo>
                  <a:pt x="4656" y="1046"/>
                </a:lnTo>
                <a:lnTo>
                  <a:pt x="4734" y="1094"/>
                </a:lnTo>
                <a:cubicBezTo>
                  <a:pt x="4840" y="1094"/>
                  <a:pt x="4836" y="1137"/>
                  <a:pt x="4853" y="1137"/>
                </a:cubicBezTo>
                <a:cubicBezTo>
                  <a:pt x="4898" y="1137"/>
                  <a:pt x="4929" y="1063"/>
                  <a:pt x="4930" y="1011"/>
                </a:cubicBezTo>
                <a:lnTo>
                  <a:pt x="4997" y="950"/>
                </a:lnTo>
                <a:lnTo>
                  <a:pt x="5000" y="903"/>
                </a:lnTo>
                <a:lnTo>
                  <a:pt x="5039" y="857"/>
                </a:lnTo>
                <a:cubicBezTo>
                  <a:pt x="5109" y="857"/>
                  <a:pt x="5252" y="854"/>
                  <a:pt x="5259" y="789"/>
                </a:cubicBezTo>
                <a:cubicBezTo>
                  <a:pt x="5312" y="784"/>
                  <a:pt x="5277" y="739"/>
                  <a:pt x="5438" y="740"/>
                </a:cubicBezTo>
                <a:lnTo>
                  <a:pt x="5462" y="722"/>
                </a:lnTo>
                <a:cubicBezTo>
                  <a:pt x="5572" y="722"/>
                  <a:pt x="5718" y="645"/>
                  <a:pt x="5632" y="645"/>
                </a:cubicBezTo>
                <a:lnTo>
                  <a:pt x="5606" y="645"/>
                </a:lnTo>
                <a:lnTo>
                  <a:pt x="5606" y="620"/>
                </a:lnTo>
                <a:cubicBezTo>
                  <a:pt x="5606" y="588"/>
                  <a:pt x="5604" y="617"/>
                  <a:pt x="5615" y="595"/>
                </a:cubicBezTo>
                <a:cubicBezTo>
                  <a:pt x="5656" y="606"/>
                  <a:pt x="5643" y="628"/>
                  <a:pt x="5674" y="628"/>
                </a:cubicBezTo>
                <a:lnTo>
                  <a:pt x="5716" y="628"/>
                </a:lnTo>
                <a:cubicBezTo>
                  <a:pt x="5749" y="628"/>
                  <a:pt x="5720" y="631"/>
                  <a:pt x="5742" y="620"/>
                </a:cubicBezTo>
                <a:cubicBezTo>
                  <a:pt x="5734" y="592"/>
                  <a:pt x="5716" y="585"/>
                  <a:pt x="5716" y="561"/>
                </a:cubicBezTo>
                <a:cubicBezTo>
                  <a:pt x="5716" y="474"/>
                  <a:pt x="5725" y="483"/>
                  <a:pt x="5794" y="467"/>
                </a:cubicBezTo>
                <a:lnTo>
                  <a:pt x="5784" y="391"/>
                </a:lnTo>
                <a:lnTo>
                  <a:pt x="5819" y="391"/>
                </a:lnTo>
                <a:lnTo>
                  <a:pt x="5810" y="357"/>
                </a:lnTo>
                <a:lnTo>
                  <a:pt x="5784" y="357"/>
                </a:lnTo>
                <a:cubicBezTo>
                  <a:pt x="5761" y="357"/>
                  <a:pt x="5761" y="361"/>
                  <a:pt x="5742" y="366"/>
                </a:cubicBezTo>
                <a:lnTo>
                  <a:pt x="5742" y="315"/>
                </a:lnTo>
                <a:lnTo>
                  <a:pt x="5776" y="315"/>
                </a:lnTo>
                <a:cubicBezTo>
                  <a:pt x="5811" y="315"/>
                  <a:pt x="5829" y="310"/>
                  <a:pt x="5844" y="289"/>
                </a:cubicBezTo>
                <a:lnTo>
                  <a:pt x="5759" y="273"/>
                </a:lnTo>
                <a:cubicBezTo>
                  <a:pt x="5761" y="192"/>
                  <a:pt x="5814" y="243"/>
                  <a:pt x="5861" y="154"/>
                </a:cubicBezTo>
                <a:lnTo>
                  <a:pt x="5893" y="170"/>
                </a:lnTo>
                <a:lnTo>
                  <a:pt x="5903" y="146"/>
                </a:lnTo>
                <a:cubicBezTo>
                  <a:pt x="5948" y="145"/>
                  <a:pt x="6010" y="103"/>
                  <a:pt x="6030" y="103"/>
                </a:cubicBezTo>
                <a:lnTo>
                  <a:pt x="6055" y="103"/>
                </a:lnTo>
                <a:lnTo>
                  <a:pt x="6056" y="83"/>
                </a:lnTo>
                <a:lnTo>
                  <a:pt x="5817" y="113"/>
                </a:lnTo>
                <a:lnTo>
                  <a:pt x="5776" y="78"/>
                </a:lnTo>
                <a:lnTo>
                  <a:pt x="5776" y="103"/>
                </a:lnTo>
                <a:lnTo>
                  <a:pt x="5725" y="103"/>
                </a:lnTo>
                <a:cubicBezTo>
                  <a:pt x="5689" y="103"/>
                  <a:pt x="5686" y="76"/>
                  <a:pt x="5687" y="48"/>
                </a:cubicBezTo>
                <a:lnTo>
                  <a:pt x="5666" y="78"/>
                </a:lnTo>
                <a:lnTo>
                  <a:pt x="5606" y="78"/>
                </a:lnTo>
                <a:cubicBezTo>
                  <a:pt x="5632" y="25"/>
                  <a:pt x="5608" y="27"/>
                  <a:pt x="5555" y="28"/>
                </a:cubicBezTo>
                <a:lnTo>
                  <a:pt x="5530" y="12"/>
                </a:lnTo>
                <a:lnTo>
                  <a:pt x="5376" y="0"/>
                </a:lnTo>
                <a:lnTo>
                  <a:pt x="5360" y="20"/>
                </a:lnTo>
                <a:lnTo>
                  <a:pt x="5335" y="8"/>
                </a:lnTo>
                <a:lnTo>
                  <a:pt x="5191" y="10"/>
                </a:lnTo>
                <a:lnTo>
                  <a:pt x="5166" y="7"/>
                </a:lnTo>
                <a:lnTo>
                  <a:pt x="4980" y="11"/>
                </a:lnTo>
                <a:close/>
                <a:moveTo>
                  <a:pt x="3252" y="1824"/>
                </a:moveTo>
                <a:cubicBezTo>
                  <a:pt x="3246" y="1890"/>
                  <a:pt x="3193" y="1836"/>
                  <a:pt x="3193" y="1916"/>
                </a:cubicBezTo>
                <a:lnTo>
                  <a:pt x="3193" y="1941"/>
                </a:lnTo>
                <a:cubicBezTo>
                  <a:pt x="3193" y="1969"/>
                  <a:pt x="3200" y="1948"/>
                  <a:pt x="3210" y="1984"/>
                </a:cubicBezTo>
                <a:lnTo>
                  <a:pt x="3165" y="2031"/>
                </a:lnTo>
                <a:lnTo>
                  <a:pt x="3159" y="2009"/>
                </a:lnTo>
                <a:lnTo>
                  <a:pt x="3142" y="2009"/>
                </a:lnTo>
                <a:lnTo>
                  <a:pt x="3142" y="1984"/>
                </a:lnTo>
                <a:cubicBezTo>
                  <a:pt x="3142" y="1910"/>
                  <a:pt x="3164" y="1874"/>
                  <a:pt x="3193" y="1833"/>
                </a:cubicBezTo>
                <a:lnTo>
                  <a:pt x="3252" y="1824"/>
                </a:lnTo>
                <a:close/>
                <a:moveTo>
                  <a:pt x="3311" y="1924"/>
                </a:moveTo>
                <a:lnTo>
                  <a:pt x="3322" y="1849"/>
                </a:lnTo>
                <a:lnTo>
                  <a:pt x="3286" y="1840"/>
                </a:lnTo>
                <a:lnTo>
                  <a:pt x="3286" y="1806"/>
                </a:lnTo>
                <a:lnTo>
                  <a:pt x="3379" y="1816"/>
                </a:lnTo>
                <a:lnTo>
                  <a:pt x="3428" y="1835"/>
                </a:lnTo>
                <a:lnTo>
                  <a:pt x="3457" y="1881"/>
                </a:lnTo>
                <a:lnTo>
                  <a:pt x="3430" y="1882"/>
                </a:lnTo>
                <a:cubicBezTo>
                  <a:pt x="3391" y="1882"/>
                  <a:pt x="3372" y="1880"/>
                  <a:pt x="3371" y="1950"/>
                </a:cubicBezTo>
                <a:lnTo>
                  <a:pt x="3334" y="1918"/>
                </a:lnTo>
                <a:lnTo>
                  <a:pt x="3311" y="1924"/>
                </a:lnTo>
                <a:close/>
                <a:moveTo>
                  <a:pt x="3142" y="1688"/>
                </a:moveTo>
                <a:lnTo>
                  <a:pt x="3201" y="1698"/>
                </a:lnTo>
                <a:cubicBezTo>
                  <a:pt x="3210" y="1709"/>
                  <a:pt x="3212" y="1721"/>
                  <a:pt x="3235" y="1721"/>
                </a:cubicBezTo>
                <a:lnTo>
                  <a:pt x="3261" y="1721"/>
                </a:lnTo>
                <a:lnTo>
                  <a:pt x="3261" y="1755"/>
                </a:lnTo>
                <a:cubicBezTo>
                  <a:pt x="3261" y="1776"/>
                  <a:pt x="3279" y="1789"/>
                  <a:pt x="3244" y="1789"/>
                </a:cubicBezTo>
                <a:lnTo>
                  <a:pt x="3159" y="1789"/>
                </a:lnTo>
                <a:cubicBezTo>
                  <a:pt x="3125" y="1789"/>
                  <a:pt x="3137" y="1768"/>
                  <a:pt x="3142" y="1747"/>
                </a:cubicBezTo>
                <a:cubicBezTo>
                  <a:pt x="3108" y="1749"/>
                  <a:pt x="3060" y="1789"/>
                  <a:pt x="3040" y="1789"/>
                </a:cubicBezTo>
                <a:cubicBezTo>
                  <a:pt x="3029" y="1789"/>
                  <a:pt x="3020" y="1771"/>
                  <a:pt x="3012" y="1759"/>
                </a:cubicBezTo>
                <a:lnTo>
                  <a:pt x="3142" y="1688"/>
                </a:lnTo>
                <a:close/>
                <a:moveTo>
                  <a:pt x="1781" y="903"/>
                </a:moveTo>
                <a:lnTo>
                  <a:pt x="1773" y="896"/>
                </a:lnTo>
                <a:lnTo>
                  <a:pt x="1803" y="848"/>
                </a:lnTo>
                <a:lnTo>
                  <a:pt x="1762" y="840"/>
                </a:lnTo>
                <a:cubicBezTo>
                  <a:pt x="1769" y="827"/>
                  <a:pt x="1774" y="815"/>
                  <a:pt x="1795" y="815"/>
                </a:cubicBezTo>
                <a:lnTo>
                  <a:pt x="1863" y="815"/>
                </a:lnTo>
                <a:lnTo>
                  <a:pt x="1863" y="832"/>
                </a:lnTo>
                <a:lnTo>
                  <a:pt x="1931" y="832"/>
                </a:lnTo>
                <a:cubicBezTo>
                  <a:pt x="1947" y="832"/>
                  <a:pt x="1946" y="834"/>
                  <a:pt x="1956" y="840"/>
                </a:cubicBezTo>
                <a:lnTo>
                  <a:pt x="1958" y="849"/>
                </a:lnTo>
                <a:lnTo>
                  <a:pt x="1898" y="860"/>
                </a:lnTo>
                <a:lnTo>
                  <a:pt x="1873" y="875"/>
                </a:lnTo>
                <a:lnTo>
                  <a:pt x="1821" y="874"/>
                </a:lnTo>
                <a:lnTo>
                  <a:pt x="1781" y="903"/>
                </a:lnTo>
                <a:close/>
                <a:moveTo>
                  <a:pt x="1880" y="451"/>
                </a:moveTo>
                <a:cubicBezTo>
                  <a:pt x="1865" y="440"/>
                  <a:pt x="1865" y="434"/>
                  <a:pt x="1846" y="434"/>
                </a:cubicBezTo>
                <a:lnTo>
                  <a:pt x="1728" y="434"/>
                </a:lnTo>
                <a:cubicBezTo>
                  <a:pt x="1713" y="434"/>
                  <a:pt x="1659" y="523"/>
                  <a:pt x="1651" y="552"/>
                </a:cubicBezTo>
                <a:lnTo>
                  <a:pt x="1745" y="593"/>
                </a:lnTo>
                <a:lnTo>
                  <a:pt x="1854" y="584"/>
                </a:lnTo>
                <a:lnTo>
                  <a:pt x="1863" y="544"/>
                </a:lnTo>
                <a:lnTo>
                  <a:pt x="1914" y="536"/>
                </a:lnTo>
                <a:cubicBezTo>
                  <a:pt x="1915" y="573"/>
                  <a:pt x="1911" y="575"/>
                  <a:pt x="1948" y="578"/>
                </a:cubicBezTo>
                <a:lnTo>
                  <a:pt x="1977" y="632"/>
                </a:lnTo>
                <a:lnTo>
                  <a:pt x="2134" y="628"/>
                </a:lnTo>
                <a:lnTo>
                  <a:pt x="2134" y="637"/>
                </a:lnTo>
                <a:lnTo>
                  <a:pt x="1981" y="645"/>
                </a:lnTo>
                <a:lnTo>
                  <a:pt x="1980" y="655"/>
                </a:lnTo>
                <a:lnTo>
                  <a:pt x="2017" y="695"/>
                </a:lnTo>
                <a:cubicBezTo>
                  <a:pt x="2032" y="687"/>
                  <a:pt x="2041" y="679"/>
                  <a:pt x="2066" y="679"/>
                </a:cubicBezTo>
                <a:cubicBezTo>
                  <a:pt x="2103" y="679"/>
                  <a:pt x="2146" y="739"/>
                  <a:pt x="2168" y="739"/>
                </a:cubicBezTo>
                <a:lnTo>
                  <a:pt x="2193" y="739"/>
                </a:lnTo>
                <a:cubicBezTo>
                  <a:pt x="2223" y="739"/>
                  <a:pt x="2206" y="722"/>
                  <a:pt x="2236" y="722"/>
                </a:cubicBezTo>
                <a:lnTo>
                  <a:pt x="2287" y="722"/>
                </a:lnTo>
                <a:cubicBezTo>
                  <a:pt x="2296" y="722"/>
                  <a:pt x="2403" y="789"/>
                  <a:pt x="2337" y="806"/>
                </a:cubicBezTo>
                <a:lnTo>
                  <a:pt x="2337" y="772"/>
                </a:lnTo>
                <a:cubicBezTo>
                  <a:pt x="2298" y="762"/>
                  <a:pt x="2316" y="747"/>
                  <a:pt x="2287" y="747"/>
                </a:cubicBezTo>
                <a:lnTo>
                  <a:pt x="2193" y="747"/>
                </a:lnTo>
                <a:cubicBezTo>
                  <a:pt x="2164" y="747"/>
                  <a:pt x="2181" y="764"/>
                  <a:pt x="2151" y="764"/>
                </a:cubicBezTo>
                <a:lnTo>
                  <a:pt x="2066" y="764"/>
                </a:lnTo>
                <a:lnTo>
                  <a:pt x="2058" y="738"/>
                </a:lnTo>
                <a:lnTo>
                  <a:pt x="2111" y="729"/>
                </a:lnTo>
                <a:cubicBezTo>
                  <a:pt x="2086" y="711"/>
                  <a:pt x="2116" y="713"/>
                  <a:pt x="2083" y="713"/>
                </a:cubicBezTo>
                <a:lnTo>
                  <a:pt x="1973" y="713"/>
                </a:lnTo>
                <a:lnTo>
                  <a:pt x="1973" y="696"/>
                </a:lnTo>
                <a:lnTo>
                  <a:pt x="1939" y="696"/>
                </a:lnTo>
                <a:cubicBezTo>
                  <a:pt x="1920" y="696"/>
                  <a:pt x="1921" y="690"/>
                  <a:pt x="1906" y="679"/>
                </a:cubicBezTo>
                <a:lnTo>
                  <a:pt x="1779" y="669"/>
                </a:lnTo>
                <a:lnTo>
                  <a:pt x="1778" y="654"/>
                </a:lnTo>
                <a:cubicBezTo>
                  <a:pt x="1740" y="664"/>
                  <a:pt x="1757" y="679"/>
                  <a:pt x="1728" y="679"/>
                </a:cubicBezTo>
                <a:cubicBezTo>
                  <a:pt x="1727" y="679"/>
                  <a:pt x="1691" y="657"/>
                  <a:pt x="1685" y="654"/>
                </a:cubicBezTo>
                <a:cubicBezTo>
                  <a:pt x="1672" y="663"/>
                  <a:pt x="1654" y="679"/>
                  <a:pt x="1634" y="679"/>
                </a:cubicBezTo>
                <a:cubicBezTo>
                  <a:pt x="1623" y="679"/>
                  <a:pt x="1590" y="638"/>
                  <a:pt x="1584" y="628"/>
                </a:cubicBezTo>
                <a:cubicBezTo>
                  <a:pt x="1570" y="636"/>
                  <a:pt x="1545" y="654"/>
                  <a:pt x="1533" y="654"/>
                </a:cubicBezTo>
                <a:lnTo>
                  <a:pt x="1516" y="654"/>
                </a:lnTo>
                <a:cubicBezTo>
                  <a:pt x="1487" y="654"/>
                  <a:pt x="1503" y="637"/>
                  <a:pt x="1474" y="637"/>
                </a:cubicBezTo>
                <a:cubicBezTo>
                  <a:pt x="1465" y="637"/>
                  <a:pt x="1406" y="665"/>
                  <a:pt x="1397" y="671"/>
                </a:cubicBezTo>
                <a:lnTo>
                  <a:pt x="1304" y="676"/>
                </a:lnTo>
                <a:cubicBezTo>
                  <a:pt x="1293" y="677"/>
                  <a:pt x="1233" y="713"/>
                  <a:pt x="1228" y="713"/>
                </a:cubicBezTo>
                <a:cubicBezTo>
                  <a:pt x="1185" y="713"/>
                  <a:pt x="1145" y="671"/>
                  <a:pt x="1033" y="671"/>
                </a:cubicBezTo>
                <a:lnTo>
                  <a:pt x="952" y="643"/>
                </a:lnTo>
                <a:lnTo>
                  <a:pt x="949" y="654"/>
                </a:lnTo>
                <a:lnTo>
                  <a:pt x="881" y="654"/>
                </a:lnTo>
                <a:cubicBezTo>
                  <a:pt x="862" y="654"/>
                  <a:pt x="862" y="647"/>
                  <a:pt x="847" y="637"/>
                </a:cubicBezTo>
                <a:lnTo>
                  <a:pt x="618" y="626"/>
                </a:lnTo>
                <a:lnTo>
                  <a:pt x="594" y="610"/>
                </a:lnTo>
                <a:cubicBezTo>
                  <a:pt x="524" y="612"/>
                  <a:pt x="460" y="586"/>
                  <a:pt x="449" y="586"/>
                </a:cubicBezTo>
                <a:lnTo>
                  <a:pt x="432" y="586"/>
                </a:lnTo>
                <a:cubicBezTo>
                  <a:pt x="417" y="586"/>
                  <a:pt x="393" y="612"/>
                  <a:pt x="313" y="612"/>
                </a:cubicBezTo>
                <a:cubicBezTo>
                  <a:pt x="271" y="640"/>
                  <a:pt x="231" y="629"/>
                  <a:pt x="201" y="652"/>
                </a:cubicBezTo>
                <a:cubicBezTo>
                  <a:pt x="183" y="665"/>
                  <a:pt x="138" y="713"/>
                  <a:pt x="110" y="713"/>
                </a:cubicBezTo>
                <a:lnTo>
                  <a:pt x="51" y="713"/>
                </a:lnTo>
                <a:lnTo>
                  <a:pt x="66" y="756"/>
                </a:lnTo>
                <a:cubicBezTo>
                  <a:pt x="124" y="756"/>
                  <a:pt x="209" y="811"/>
                  <a:pt x="229" y="849"/>
                </a:cubicBezTo>
                <a:lnTo>
                  <a:pt x="178" y="849"/>
                </a:lnTo>
                <a:cubicBezTo>
                  <a:pt x="159" y="836"/>
                  <a:pt x="148" y="815"/>
                  <a:pt x="127" y="815"/>
                </a:cubicBezTo>
                <a:lnTo>
                  <a:pt x="119" y="815"/>
                </a:lnTo>
                <a:cubicBezTo>
                  <a:pt x="98" y="815"/>
                  <a:pt x="74" y="832"/>
                  <a:pt x="68" y="849"/>
                </a:cubicBezTo>
                <a:lnTo>
                  <a:pt x="42" y="849"/>
                </a:lnTo>
                <a:cubicBezTo>
                  <a:pt x="19" y="849"/>
                  <a:pt x="19" y="853"/>
                  <a:pt x="0" y="857"/>
                </a:cubicBezTo>
                <a:lnTo>
                  <a:pt x="0" y="874"/>
                </a:lnTo>
                <a:lnTo>
                  <a:pt x="40" y="901"/>
                </a:lnTo>
                <a:lnTo>
                  <a:pt x="34" y="912"/>
                </a:lnTo>
                <a:lnTo>
                  <a:pt x="152" y="923"/>
                </a:lnTo>
                <a:lnTo>
                  <a:pt x="237" y="920"/>
                </a:lnTo>
                <a:lnTo>
                  <a:pt x="244" y="913"/>
                </a:lnTo>
                <a:lnTo>
                  <a:pt x="268" y="965"/>
                </a:lnTo>
                <a:lnTo>
                  <a:pt x="220" y="967"/>
                </a:lnTo>
                <a:cubicBezTo>
                  <a:pt x="220" y="967"/>
                  <a:pt x="137" y="993"/>
                  <a:pt x="124" y="998"/>
                </a:cubicBezTo>
                <a:cubicBezTo>
                  <a:pt x="94" y="1010"/>
                  <a:pt x="68" y="1031"/>
                  <a:pt x="68" y="1069"/>
                </a:cubicBezTo>
                <a:cubicBezTo>
                  <a:pt x="68" y="1089"/>
                  <a:pt x="151" y="1150"/>
                  <a:pt x="169" y="1162"/>
                </a:cubicBezTo>
                <a:lnTo>
                  <a:pt x="202" y="1135"/>
                </a:lnTo>
                <a:lnTo>
                  <a:pt x="228" y="1155"/>
                </a:lnTo>
                <a:cubicBezTo>
                  <a:pt x="229" y="1214"/>
                  <a:pt x="244" y="1209"/>
                  <a:pt x="288" y="1188"/>
                </a:cubicBezTo>
                <a:lnTo>
                  <a:pt x="329" y="1214"/>
                </a:lnTo>
                <a:cubicBezTo>
                  <a:pt x="344" y="1206"/>
                  <a:pt x="342" y="1204"/>
                  <a:pt x="364" y="1204"/>
                </a:cubicBezTo>
                <a:lnTo>
                  <a:pt x="398" y="1204"/>
                </a:lnTo>
                <a:lnTo>
                  <a:pt x="337" y="1296"/>
                </a:lnTo>
                <a:lnTo>
                  <a:pt x="255" y="1342"/>
                </a:lnTo>
                <a:lnTo>
                  <a:pt x="254" y="1323"/>
                </a:lnTo>
                <a:lnTo>
                  <a:pt x="105" y="1398"/>
                </a:lnTo>
                <a:lnTo>
                  <a:pt x="102" y="1408"/>
                </a:lnTo>
                <a:lnTo>
                  <a:pt x="136" y="1408"/>
                </a:lnTo>
                <a:cubicBezTo>
                  <a:pt x="164" y="1408"/>
                  <a:pt x="153" y="1384"/>
                  <a:pt x="212" y="1382"/>
                </a:cubicBezTo>
                <a:lnTo>
                  <a:pt x="222" y="1358"/>
                </a:lnTo>
                <a:cubicBezTo>
                  <a:pt x="244" y="1363"/>
                  <a:pt x="235" y="1365"/>
                  <a:pt x="254" y="1365"/>
                </a:cubicBezTo>
                <a:cubicBezTo>
                  <a:pt x="260" y="1365"/>
                  <a:pt x="297" y="1340"/>
                  <a:pt x="347" y="1340"/>
                </a:cubicBezTo>
                <a:lnTo>
                  <a:pt x="343" y="1333"/>
                </a:lnTo>
                <a:lnTo>
                  <a:pt x="552" y="1208"/>
                </a:lnTo>
                <a:lnTo>
                  <a:pt x="541" y="1171"/>
                </a:lnTo>
                <a:lnTo>
                  <a:pt x="637" y="1086"/>
                </a:lnTo>
                <a:lnTo>
                  <a:pt x="615" y="1169"/>
                </a:lnTo>
                <a:cubicBezTo>
                  <a:pt x="686" y="1171"/>
                  <a:pt x="675" y="1159"/>
                  <a:pt x="714" y="1147"/>
                </a:cubicBezTo>
                <a:cubicBezTo>
                  <a:pt x="798" y="1123"/>
                  <a:pt x="724" y="1094"/>
                  <a:pt x="779" y="1094"/>
                </a:cubicBezTo>
                <a:lnTo>
                  <a:pt x="821" y="1094"/>
                </a:lnTo>
                <a:lnTo>
                  <a:pt x="821" y="1120"/>
                </a:lnTo>
                <a:lnTo>
                  <a:pt x="907" y="1131"/>
                </a:lnTo>
                <a:lnTo>
                  <a:pt x="1092" y="1147"/>
                </a:lnTo>
                <a:lnTo>
                  <a:pt x="1103" y="1170"/>
                </a:lnTo>
                <a:cubicBezTo>
                  <a:pt x="1168" y="1172"/>
                  <a:pt x="1168" y="1202"/>
                  <a:pt x="1224" y="1234"/>
                </a:cubicBezTo>
                <a:cubicBezTo>
                  <a:pt x="1285" y="1268"/>
                  <a:pt x="1244" y="1313"/>
                  <a:pt x="1330" y="1315"/>
                </a:cubicBezTo>
                <a:lnTo>
                  <a:pt x="1375" y="1389"/>
                </a:lnTo>
                <a:lnTo>
                  <a:pt x="1422" y="1356"/>
                </a:lnTo>
                <a:lnTo>
                  <a:pt x="1417" y="1364"/>
                </a:lnTo>
                <a:lnTo>
                  <a:pt x="1460" y="1397"/>
                </a:lnTo>
                <a:lnTo>
                  <a:pt x="1465" y="1450"/>
                </a:lnTo>
                <a:cubicBezTo>
                  <a:pt x="1507" y="1460"/>
                  <a:pt x="1514" y="1458"/>
                  <a:pt x="1524" y="1501"/>
                </a:cubicBezTo>
                <a:lnTo>
                  <a:pt x="1531" y="1494"/>
                </a:lnTo>
                <a:lnTo>
                  <a:pt x="1579" y="1539"/>
                </a:lnTo>
                <a:lnTo>
                  <a:pt x="1559" y="1594"/>
                </a:lnTo>
                <a:cubicBezTo>
                  <a:pt x="1589" y="1629"/>
                  <a:pt x="1627" y="1654"/>
                  <a:pt x="1668" y="1679"/>
                </a:cubicBezTo>
                <a:cubicBezTo>
                  <a:pt x="1691" y="1692"/>
                  <a:pt x="1728" y="1787"/>
                  <a:pt x="1728" y="1806"/>
                </a:cubicBezTo>
                <a:lnTo>
                  <a:pt x="1728" y="1874"/>
                </a:lnTo>
                <a:lnTo>
                  <a:pt x="1718" y="1873"/>
                </a:lnTo>
                <a:lnTo>
                  <a:pt x="1705" y="2102"/>
                </a:lnTo>
                <a:cubicBezTo>
                  <a:pt x="1734" y="2137"/>
                  <a:pt x="1726" y="2161"/>
                  <a:pt x="1751" y="2189"/>
                </a:cubicBezTo>
                <a:cubicBezTo>
                  <a:pt x="1784" y="2227"/>
                  <a:pt x="1778" y="2216"/>
                  <a:pt x="1799" y="2268"/>
                </a:cubicBezTo>
                <a:cubicBezTo>
                  <a:pt x="1824" y="2332"/>
                  <a:pt x="1855" y="2375"/>
                  <a:pt x="1918" y="2403"/>
                </a:cubicBezTo>
                <a:cubicBezTo>
                  <a:pt x="2001" y="2441"/>
                  <a:pt x="1987" y="2478"/>
                  <a:pt x="2024" y="2551"/>
                </a:cubicBezTo>
                <a:cubicBezTo>
                  <a:pt x="2045" y="2592"/>
                  <a:pt x="2032" y="2606"/>
                  <a:pt x="2070" y="2633"/>
                </a:cubicBezTo>
                <a:cubicBezTo>
                  <a:pt x="2104" y="2656"/>
                  <a:pt x="2109" y="2658"/>
                  <a:pt x="2109" y="2712"/>
                </a:cubicBezTo>
                <a:lnTo>
                  <a:pt x="2092" y="2712"/>
                </a:lnTo>
                <a:lnTo>
                  <a:pt x="2086" y="2719"/>
                </a:lnTo>
                <a:lnTo>
                  <a:pt x="2188" y="2801"/>
                </a:lnTo>
                <a:lnTo>
                  <a:pt x="2185" y="2848"/>
                </a:lnTo>
                <a:cubicBezTo>
                  <a:pt x="2216" y="2894"/>
                  <a:pt x="2260" y="2885"/>
                  <a:pt x="2261" y="2949"/>
                </a:cubicBezTo>
                <a:cubicBezTo>
                  <a:pt x="2280" y="2944"/>
                  <a:pt x="2287" y="2947"/>
                  <a:pt x="2287" y="2924"/>
                </a:cubicBezTo>
                <a:lnTo>
                  <a:pt x="2287" y="2907"/>
                </a:lnTo>
                <a:cubicBezTo>
                  <a:pt x="2287" y="2881"/>
                  <a:pt x="2277" y="2884"/>
                  <a:pt x="2253" y="2882"/>
                </a:cubicBezTo>
                <a:cubicBezTo>
                  <a:pt x="2247" y="2819"/>
                  <a:pt x="2140" y="2629"/>
                  <a:pt x="2100" y="2602"/>
                </a:cubicBezTo>
                <a:lnTo>
                  <a:pt x="2092" y="2526"/>
                </a:lnTo>
                <a:cubicBezTo>
                  <a:pt x="2146" y="2539"/>
                  <a:pt x="2175" y="2594"/>
                  <a:pt x="2176" y="2653"/>
                </a:cubicBezTo>
                <a:cubicBezTo>
                  <a:pt x="2231" y="2682"/>
                  <a:pt x="2228" y="2691"/>
                  <a:pt x="2260" y="2739"/>
                </a:cubicBezTo>
                <a:cubicBezTo>
                  <a:pt x="2263" y="2745"/>
                  <a:pt x="2329" y="2831"/>
                  <a:pt x="2329" y="2831"/>
                </a:cubicBezTo>
                <a:cubicBezTo>
                  <a:pt x="2360" y="2853"/>
                  <a:pt x="2456" y="2976"/>
                  <a:pt x="2456" y="3026"/>
                </a:cubicBezTo>
                <a:lnTo>
                  <a:pt x="2456" y="3034"/>
                </a:lnTo>
                <a:cubicBezTo>
                  <a:pt x="2456" y="3060"/>
                  <a:pt x="2452" y="3065"/>
                  <a:pt x="2448" y="3085"/>
                </a:cubicBezTo>
                <a:cubicBezTo>
                  <a:pt x="2495" y="3155"/>
                  <a:pt x="2721" y="3282"/>
                  <a:pt x="2820" y="3305"/>
                </a:cubicBezTo>
                <a:lnTo>
                  <a:pt x="2878" y="3261"/>
                </a:lnTo>
                <a:lnTo>
                  <a:pt x="3010" y="3386"/>
                </a:lnTo>
                <a:lnTo>
                  <a:pt x="3049" y="3390"/>
                </a:lnTo>
                <a:lnTo>
                  <a:pt x="3149" y="3421"/>
                </a:lnTo>
                <a:cubicBezTo>
                  <a:pt x="3161" y="3437"/>
                  <a:pt x="3204" y="3526"/>
                  <a:pt x="3218" y="3483"/>
                </a:cubicBezTo>
                <a:lnTo>
                  <a:pt x="3255" y="3505"/>
                </a:lnTo>
                <a:cubicBezTo>
                  <a:pt x="3231" y="3504"/>
                  <a:pt x="3218" y="3494"/>
                  <a:pt x="3218" y="3525"/>
                </a:cubicBezTo>
                <a:lnTo>
                  <a:pt x="3218" y="3551"/>
                </a:lnTo>
                <a:cubicBezTo>
                  <a:pt x="3218" y="3568"/>
                  <a:pt x="3300" y="3623"/>
                  <a:pt x="3320" y="3652"/>
                </a:cubicBezTo>
                <a:lnTo>
                  <a:pt x="3388" y="3661"/>
                </a:lnTo>
                <a:lnTo>
                  <a:pt x="3388" y="3695"/>
                </a:lnTo>
                <a:lnTo>
                  <a:pt x="3438" y="3705"/>
                </a:lnTo>
                <a:lnTo>
                  <a:pt x="3438" y="3678"/>
                </a:lnTo>
                <a:cubicBezTo>
                  <a:pt x="3438" y="3654"/>
                  <a:pt x="3466" y="3637"/>
                  <a:pt x="3481" y="3627"/>
                </a:cubicBezTo>
                <a:lnTo>
                  <a:pt x="3513" y="3654"/>
                </a:lnTo>
                <a:lnTo>
                  <a:pt x="3515" y="3695"/>
                </a:lnTo>
                <a:cubicBezTo>
                  <a:pt x="3530" y="3705"/>
                  <a:pt x="3557" y="3743"/>
                  <a:pt x="3557" y="3762"/>
                </a:cubicBezTo>
                <a:lnTo>
                  <a:pt x="3557" y="3881"/>
                </a:lnTo>
                <a:cubicBezTo>
                  <a:pt x="3557" y="3888"/>
                  <a:pt x="3474" y="4012"/>
                  <a:pt x="3455" y="4017"/>
                </a:cubicBezTo>
                <a:cubicBezTo>
                  <a:pt x="3454" y="4067"/>
                  <a:pt x="3413" y="4112"/>
                  <a:pt x="3413" y="4127"/>
                </a:cubicBezTo>
                <a:lnTo>
                  <a:pt x="3413" y="4161"/>
                </a:lnTo>
                <a:cubicBezTo>
                  <a:pt x="3413" y="4189"/>
                  <a:pt x="3428" y="4185"/>
                  <a:pt x="3455" y="4186"/>
                </a:cubicBezTo>
                <a:cubicBezTo>
                  <a:pt x="3435" y="4228"/>
                  <a:pt x="3396" y="4260"/>
                  <a:pt x="3396" y="4296"/>
                </a:cubicBezTo>
                <a:cubicBezTo>
                  <a:pt x="3396" y="4301"/>
                  <a:pt x="3408" y="4315"/>
                  <a:pt x="3413" y="4322"/>
                </a:cubicBezTo>
                <a:lnTo>
                  <a:pt x="3413" y="4364"/>
                </a:lnTo>
                <a:cubicBezTo>
                  <a:pt x="3469" y="4402"/>
                  <a:pt x="3492" y="4467"/>
                  <a:pt x="3517" y="4539"/>
                </a:cubicBezTo>
                <a:cubicBezTo>
                  <a:pt x="3541" y="4608"/>
                  <a:pt x="3581" y="4669"/>
                  <a:pt x="3593" y="4735"/>
                </a:cubicBezTo>
                <a:cubicBezTo>
                  <a:pt x="3615" y="4865"/>
                  <a:pt x="3846" y="4855"/>
                  <a:pt x="3836" y="5041"/>
                </a:cubicBezTo>
                <a:lnTo>
                  <a:pt x="3826" y="5287"/>
                </a:lnTo>
                <a:lnTo>
                  <a:pt x="3810" y="5312"/>
                </a:lnTo>
                <a:cubicBezTo>
                  <a:pt x="3811" y="5404"/>
                  <a:pt x="3794" y="5432"/>
                  <a:pt x="3785" y="5515"/>
                </a:cubicBezTo>
                <a:cubicBezTo>
                  <a:pt x="3779" y="5566"/>
                  <a:pt x="3777" y="5654"/>
                  <a:pt x="3777" y="5711"/>
                </a:cubicBezTo>
                <a:cubicBezTo>
                  <a:pt x="3771" y="5720"/>
                  <a:pt x="3740" y="5795"/>
                  <a:pt x="3736" y="5806"/>
                </a:cubicBezTo>
                <a:cubicBezTo>
                  <a:pt x="3728" y="5830"/>
                  <a:pt x="3692" y="5894"/>
                  <a:pt x="3692" y="5897"/>
                </a:cubicBezTo>
                <a:cubicBezTo>
                  <a:pt x="3692" y="5913"/>
                  <a:pt x="3709" y="5903"/>
                  <a:pt x="3709" y="5931"/>
                </a:cubicBezTo>
                <a:lnTo>
                  <a:pt x="3709" y="5982"/>
                </a:lnTo>
                <a:cubicBezTo>
                  <a:pt x="3709" y="6001"/>
                  <a:pt x="3703" y="6000"/>
                  <a:pt x="3692" y="6016"/>
                </a:cubicBezTo>
                <a:lnTo>
                  <a:pt x="3677" y="6168"/>
                </a:lnTo>
                <a:lnTo>
                  <a:pt x="3727" y="6087"/>
                </a:lnTo>
                <a:lnTo>
                  <a:pt x="3735" y="6092"/>
                </a:lnTo>
                <a:lnTo>
                  <a:pt x="3735" y="6117"/>
                </a:lnTo>
                <a:cubicBezTo>
                  <a:pt x="3735" y="6162"/>
                  <a:pt x="3722" y="6188"/>
                  <a:pt x="3714" y="6232"/>
                </a:cubicBezTo>
                <a:cubicBezTo>
                  <a:pt x="3697" y="6324"/>
                  <a:pt x="3732" y="6295"/>
                  <a:pt x="3659" y="6295"/>
                </a:cubicBezTo>
                <a:cubicBezTo>
                  <a:pt x="3645" y="6295"/>
                  <a:pt x="3639" y="6318"/>
                  <a:pt x="3633" y="6329"/>
                </a:cubicBezTo>
                <a:cubicBezTo>
                  <a:pt x="3738" y="6329"/>
                  <a:pt x="3653" y="6372"/>
                  <a:pt x="3642" y="6414"/>
                </a:cubicBezTo>
                <a:lnTo>
                  <a:pt x="3679" y="6421"/>
                </a:lnTo>
                <a:lnTo>
                  <a:pt x="3675" y="6431"/>
                </a:lnTo>
                <a:lnTo>
                  <a:pt x="3642" y="6431"/>
                </a:lnTo>
                <a:lnTo>
                  <a:pt x="3642" y="6507"/>
                </a:lnTo>
                <a:lnTo>
                  <a:pt x="3678" y="6518"/>
                </a:lnTo>
                <a:lnTo>
                  <a:pt x="3659" y="6524"/>
                </a:lnTo>
                <a:lnTo>
                  <a:pt x="3659" y="6566"/>
                </a:lnTo>
                <a:lnTo>
                  <a:pt x="3692" y="6566"/>
                </a:lnTo>
                <a:lnTo>
                  <a:pt x="3709" y="6600"/>
                </a:lnTo>
                <a:lnTo>
                  <a:pt x="3680" y="6649"/>
                </a:lnTo>
                <a:cubicBezTo>
                  <a:pt x="3719" y="6663"/>
                  <a:pt x="3690" y="6668"/>
                  <a:pt x="3728" y="6683"/>
                </a:cubicBezTo>
                <a:cubicBezTo>
                  <a:pt x="3746" y="6690"/>
                  <a:pt x="3762" y="6692"/>
                  <a:pt x="3778" y="6700"/>
                </a:cubicBezTo>
                <a:cubicBezTo>
                  <a:pt x="3811" y="6718"/>
                  <a:pt x="3812" y="6752"/>
                  <a:pt x="3862" y="6752"/>
                </a:cubicBezTo>
                <a:lnTo>
                  <a:pt x="3904" y="6752"/>
                </a:lnTo>
                <a:lnTo>
                  <a:pt x="4023" y="6739"/>
                </a:lnTo>
                <a:lnTo>
                  <a:pt x="4026" y="6731"/>
                </a:lnTo>
                <a:lnTo>
                  <a:pt x="3913" y="6658"/>
                </a:lnTo>
                <a:lnTo>
                  <a:pt x="3903" y="6592"/>
                </a:lnTo>
                <a:cubicBezTo>
                  <a:pt x="3885" y="6586"/>
                  <a:pt x="3879" y="6590"/>
                  <a:pt x="3879" y="6566"/>
                </a:cubicBezTo>
                <a:lnTo>
                  <a:pt x="3879" y="6541"/>
                </a:lnTo>
                <a:cubicBezTo>
                  <a:pt x="3879" y="6513"/>
                  <a:pt x="3897" y="6512"/>
                  <a:pt x="3916" y="6502"/>
                </a:cubicBezTo>
                <a:cubicBezTo>
                  <a:pt x="3958" y="6477"/>
                  <a:pt x="3924" y="6491"/>
                  <a:pt x="3945" y="6454"/>
                </a:cubicBezTo>
                <a:cubicBezTo>
                  <a:pt x="3962" y="6424"/>
                  <a:pt x="4014" y="6414"/>
                  <a:pt x="4014" y="6380"/>
                </a:cubicBezTo>
                <a:lnTo>
                  <a:pt x="4014" y="6371"/>
                </a:lnTo>
                <a:cubicBezTo>
                  <a:pt x="4014" y="6352"/>
                  <a:pt x="4008" y="6346"/>
                  <a:pt x="3989" y="6346"/>
                </a:cubicBezTo>
                <a:lnTo>
                  <a:pt x="3963" y="6346"/>
                </a:lnTo>
                <a:lnTo>
                  <a:pt x="3935" y="6297"/>
                </a:lnTo>
                <a:cubicBezTo>
                  <a:pt x="3942" y="6294"/>
                  <a:pt x="4031" y="6240"/>
                  <a:pt x="4031" y="6227"/>
                </a:cubicBezTo>
                <a:lnTo>
                  <a:pt x="4031" y="6185"/>
                </a:lnTo>
                <a:lnTo>
                  <a:pt x="4091" y="6126"/>
                </a:lnTo>
                <a:cubicBezTo>
                  <a:pt x="4062" y="6112"/>
                  <a:pt x="4040" y="6126"/>
                  <a:pt x="4040" y="6092"/>
                </a:cubicBezTo>
                <a:lnTo>
                  <a:pt x="4040" y="6049"/>
                </a:lnTo>
                <a:cubicBezTo>
                  <a:pt x="4066" y="6052"/>
                  <a:pt x="4070" y="6058"/>
                  <a:pt x="4099" y="6058"/>
                </a:cubicBezTo>
                <a:lnTo>
                  <a:pt x="4150" y="6058"/>
                </a:lnTo>
                <a:lnTo>
                  <a:pt x="4150" y="6032"/>
                </a:lnTo>
                <a:cubicBezTo>
                  <a:pt x="4150" y="5937"/>
                  <a:pt x="4153" y="5965"/>
                  <a:pt x="4201" y="5965"/>
                </a:cubicBezTo>
                <a:cubicBezTo>
                  <a:pt x="4201" y="5965"/>
                  <a:pt x="4308" y="5935"/>
                  <a:pt x="4312" y="5933"/>
                </a:cubicBezTo>
                <a:cubicBezTo>
                  <a:pt x="4336" y="5917"/>
                  <a:pt x="4357" y="5879"/>
                  <a:pt x="4370" y="5855"/>
                </a:cubicBezTo>
                <a:lnTo>
                  <a:pt x="4324" y="5746"/>
                </a:lnTo>
                <a:lnTo>
                  <a:pt x="4404" y="5755"/>
                </a:lnTo>
                <a:lnTo>
                  <a:pt x="4446" y="5753"/>
                </a:lnTo>
                <a:cubicBezTo>
                  <a:pt x="4493" y="5753"/>
                  <a:pt x="4570" y="5590"/>
                  <a:pt x="4582" y="5541"/>
                </a:cubicBezTo>
                <a:lnTo>
                  <a:pt x="4624" y="5541"/>
                </a:lnTo>
                <a:cubicBezTo>
                  <a:pt x="4650" y="5429"/>
                  <a:pt x="4692" y="5512"/>
                  <a:pt x="4692" y="5321"/>
                </a:cubicBezTo>
                <a:cubicBezTo>
                  <a:pt x="4725" y="5271"/>
                  <a:pt x="4806" y="5185"/>
                  <a:pt x="4887" y="5185"/>
                </a:cubicBezTo>
                <a:lnTo>
                  <a:pt x="4887" y="5169"/>
                </a:lnTo>
                <a:lnTo>
                  <a:pt x="4912" y="5169"/>
                </a:lnTo>
                <a:cubicBezTo>
                  <a:pt x="4986" y="5169"/>
                  <a:pt x="5039" y="5022"/>
                  <a:pt x="5039" y="4940"/>
                </a:cubicBezTo>
                <a:lnTo>
                  <a:pt x="5066" y="4907"/>
                </a:lnTo>
                <a:cubicBezTo>
                  <a:pt x="5064" y="4856"/>
                  <a:pt x="5061" y="4793"/>
                  <a:pt x="5064" y="4745"/>
                </a:cubicBezTo>
                <a:cubicBezTo>
                  <a:pt x="5067" y="4697"/>
                  <a:pt x="5099" y="4690"/>
                  <a:pt x="5122" y="4642"/>
                </a:cubicBezTo>
                <a:cubicBezTo>
                  <a:pt x="5152" y="4581"/>
                  <a:pt x="5234" y="4500"/>
                  <a:pt x="5234" y="4440"/>
                </a:cubicBezTo>
                <a:lnTo>
                  <a:pt x="5234" y="4389"/>
                </a:lnTo>
                <a:cubicBezTo>
                  <a:pt x="5234" y="4362"/>
                  <a:pt x="5211" y="4325"/>
                  <a:pt x="5200" y="4305"/>
                </a:cubicBezTo>
                <a:lnTo>
                  <a:pt x="5149" y="4305"/>
                </a:lnTo>
                <a:cubicBezTo>
                  <a:pt x="5085" y="4209"/>
                  <a:pt x="5011" y="4186"/>
                  <a:pt x="4853" y="4186"/>
                </a:cubicBezTo>
                <a:cubicBezTo>
                  <a:pt x="4851" y="4129"/>
                  <a:pt x="4782" y="4093"/>
                  <a:pt x="4726" y="4093"/>
                </a:cubicBezTo>
                <a:cubicBezTo>
                  <a:pt x="4714" y="4093"/>
                  <a:pt x="4691" y="4144"/>
                  <a:pt x="4666" y="4161"/>
                </a:cubicBezTo>
                <a:cubicBezTo>
                  <a:pt x="4671" y="4110"/>
                  <a:pt x="4747" y="4076"/>
                  <a:pt x="4649" y="4076"/>
                </a:cubicBezTo>
                <a:lnTo>
                  <a:pt x="4639" y="4051"/>
                </a:lnTo>
                <a:lnTo>
                  <a:pt x="4624" y="4050"/>
                </a:lnTo>
                <a:lnTo>
                  <a:pt x="4624" y="4076"/>
                </a:lnTo>
                <a:cubicBezTo>
                  <a:pt x="4597" y="4056"/>
                  <a:pt x="4622" y="4030"/>
                  <a:pt x="4641" y="4008"/>
                </a:cubicBezTo>
                <a:lnTo>
                  <a:pt x="4590" y="3867"/>
                </a:lnTo>
                <a:lnTo>
                  <a:pt x="4600" y="3862"/>
                </a:lnTo>
                <a:lnTo>
                  <a:pt x="4464" y="3769"/>
                </a:lnTo>
                <a:lnTo>
                  <a:pt x="4361" y="3773"/>
                </a:lnTo>
                <a:cubicBezTo>
                  <a:pt x="4336" y="3733"/>
                  <a:pt x="4336" y="3749"/>
                  <a:pt x="4311" y="3728"/>
                </a:cubicBezTo>
                <a:cubicBezTo>
                  <a:pt x="4288" y="3710"/>
                  <a:pt x="4302" y="3701"/>
                  <a:pt x="4279" y="3675"/>
                </a:cubicBezTo>
                <a:cubicBezTo>
                  <a:pt x="4238" y="3628"/>
                  <a:pt x="4210" y="3662"/>
                  <a:pt x="4192" y="3585"/>
                </a:cubicBezTo>
                <a:lnTo>
                  <a:pt x="4167" y="3585"/>
                </a:lnTo>
                <a:cubicBezTo>
                  <a:pt x="4124" y="3585"/>
                  <a:pt x="4159" y="3542"/>
                  <a:pt x="4116" y="3542"/>
                </a:cubicBezTo>
                <a:cubicBezTo>
                  <a:pt x="4090" y="3542"/>
                  <a:pt x="4061" y="3561"/>
                  <a:pt x="4031" y="3568"/>
                </a:cubicBezTo>
                <a:lnTo>
                  <a:pt x="3922" y="3536"/>
                </a:lnTo>
                <a:lnTo>
                  <a:pt x="3839" y="3470"/>
                </a:lnTo>
                <a:lnTo>
                  <a:pt x="3841" y="3479"/>
                </a:lnTo>
                <a:lnTo>
                  <a:pt x="3792" y="3524"/>
                </a:lnTo>
                <a:lnTo>
                  <a:pt x="3787" y="3517"/>
                </a:lnTo>
                <a:lnTo>
                  <a:pt x="3796" y="3458"/>
                </a:lnTo>
                <a:lnTo>
                  <a:pt x="3617" y="3544"/>
                </a:lnTo>
                <a:lnTo>
                  <a:pt x="3616" y="3593"/>
                </a:lnTo>
                <a:cubicBezTo>
                  <a:pt x="3606" y="3609"/>
                  <a:pt x="3581" y="3644"/>
                  <a:pt x="3557" y="3644"/>
                </a:cubicBezTo>
                <a:cubicBezTo>
                  <a:pt x="3532" y="3644"/>
                  <a:pt x="3535" y="3593"/>
                  <a:pt x="3498" y="3593"/>
                </a:cubicBezTo>
                <a:cubicBezTo>
                  <a:pt x="3494" y="3593"/>
                  <a:pt x="3392" y="3625"/>
                  <a:pt x="3388" y="3627"/>
                </a:cubicBezTo>
                <a:lnTo>
                  <a:pt x="3310" y="3544"/>
                </a:lnTo>
                <a:lnTo>
                  <a:pt x="3308" y="3407"/>
                </a:lnTo>
                <a:cubicBezTo>
                  <a:pt x="3312" y="3390"/>
                  <a:pt x="3320" y="3382"/>
                  <a:pt x="3320" y="3356"/>
                </a:cubicBezTo>
                <a:lnTo>
                  <a:pt x="3320" y="3330"/>
                </a:lnTo>
                <a:cubicBezTo>
                  <a:pt x="3320" y="3308"/>
                  <a:pt x="3265" y="3280"/>
                  <a:pt x="3252" y="3280"/>
                </a:cubicBezTo>
                <a:lnTo>
                  <a:pt x="3218" y="3280"/>
                </a:lnTo>
                <a:cubicBezTo>
                  <a:pt x="3181" y="3280"/>
                  <a:pt x="3187" y="3297"/>
                  <a:pt x="3150" y="3297"/>
                </a:cubicBezTo>
                <a:lnTo>
                  <a:pt x="3108" y="3297"/>
                </a:lnTo>
                <a:cubicBezTo>
                  <a:pt x="3110" y="3219"/>
                  <a:pt x="3176" y="3093"/>
                  <a:pt x="3176" y="3034"/>
                </a:cubicBezTo>
                <a:lnTo>
                  <a:pt x="3176" y="3009"/>
                </a:lnTo>
                <a:lnTo>
                  <a:pt x="3117" y="3009"/>
                </a:lnTo>
                <a:cubicBezTo>
                  <a:pt x="3087" y="3009"/>
                  <a:pt x="3104" y="3026"/>
                  <a:pt x="3074" y="3026"/>
                </a:cubicBezTo>
                <a:lnTo>
                  <a:pt x="3040" y="3026"/>
                </a:lnTo>
                <a:lnTo>
                  <a:pt x="3040" y="3059"/>
                </a:lnTo>
                <a:cubicBezTo>
                  <a:pt x="3040" y="3072"/>
                  <a:pt x="3004" y="3140"/>
                  <a:pt x="2998" y="3153"/>
                </a:cubicBezTo>
                <a:cubicBezTo>
                  <a:pt x="2979" y="3148"/>
                  <a:pt x="2979" y="3144"/>
                  <a:pt x="2956" y="3144"/>
                </a:cubicBezTo>
                <a:cubicBezTo>
                  <a:pt x="2956" y="3144"/>
                  <a:pt x="2905" y="3161"/>
                  <a:pt x="2888" y="3170"/>
                </a:cubicBezTo>
                <a:cubicBezTo>
                  <a:pt x="2818" y="3123"/>
                  <a:pt x="2841" y="3159"/>
                  <a:pt x="2798" y="3081"/>
                </a:cubicBezTo>
                <a:cubicBezTo>
                  <a:pt x="2791" y="3069"/>
                  <a:pt x="2752" y="2961"/>
                  <a:pt x="2752" y="2949"/>
                </a:cubicBezTo>
                <a:lnTo>
                  <a:pt x="2752" y="2899"/>
                </a:lnTo>
                <a:lnTo>
                  <a:pt x="2778" y="2748"/>
                </a:lnTo>
                <a:lnTo>
                  <a:pt x="2769" y="2746"/>
                </a:lnTo>
                <a:cubicBezTo>
                  <a:pt x="2777" y="2700"/>
                  <a:pt x="2801" y="2663"/>
                  <a:pt x="2854" y="2661"/>
                </a:cubicBezTo>
                <a:cubicBezTo>
                  <a:pt x="2857" y="2625"/>
                  <a:pt x="2885" y="2611"/>
                  <a:pt x="2922" y="2611"/>
                </a:cubicBezTo>
                <a:cubicBezTo>
                  <a:pt x="2941" y="2611"/>
                  <a:pt x="2940" y="2617"/>
                  <a:pt x="2956" y="2627"/>
                </a:cubicBezTo>
                <a:lnTo>
                  <a:pt x="2980" y="2609"/>
                </a:lnTo>
                <a:cubicBezTo>
                  <a:pt x="2992" y="2620"/>
                  <a:pt x="3003" y="2636"/>
                  <a:pt x="3023" y="2636"/>
                </a:cubicBezTo>
                <a:lnTo>
                  <a:pt x="3074" y="2636"/>
                </a:lnTo>
                <a:lnTo>
                  <a:pt x="3066" y="2585"/>
                </a:lnTo>
                <a:lnTo>
                  <a:pt x="3193" y="2585"/>
                </a:lnTo>
                <a:cubicBezTo>
                  <a:pt x="3213" y="2585"/>
                  <a:pt x="3226" y="2611"/>
                  <a:pt x="3269" y="2611"/>
                </a:cubicBezTo>
                <a:cubicBezTo>
                  <a:pt x="3273" y="2611"/>
                  <a:pt x="3288" y="2598"/>
                  <a:pt x="3294" y="2594"/>
                </a:cubicBezTo>
                <a:lnTo>
                  <a:pt x="3338" y="2652"/>
                </a:lnTo>
                <a:lnTo>
                  <a:pt x="3347" y="2737"/>
                </a:lnTo>
                <a:cubicBezTo>
                  <a:pt x="3387" y="2766"/>
                  <a:pt x="3368" y="2829"/>
                  <a:pt x="3438" y="2831"/>
                </a:cubicBezTo>
                <a:cubicBezTo>
                  <a:pt x="3443" y="2812"/>
                  <a:pt x="3447" y="2811"/>
                  <a:pt x="3447" y="2788"/>
                </a:cubicBezTo>
                <a:lnTo>
                  <a:pt x="3447" y="2763"/>
                </a:lnTo>
                <a:cubicBezTo>
                  <a:pt x="3447" y="2728"/>
                  <a:pt x="3412" y="2643"/>
                  <a:pt x="3396" y="2619"/>
                </a:cubicBezTo>
                <a:lnTo>
                  <a:pt x="3396" y="2585"/>
                </a:lnTo>
                <a:lnTo>
                  <a:pt x="3378" y="2561"/>
                </a:lnTo>
                <a:cubicBezTo>
                  <a:pt x="3413" y="2546"/>
                  <a:pt x="3385" y="2511"/>
                  <a:pt x="3447" y="2475"/>
                </a:cubicBezTo>
                <a:cubicBezTo>
                  <a:pt x="3469" y="2462"/>
                  <a:pt x="3501" y="2427"/>
                  <a:pt x="3529" y="2405"/>
                </a:cubicBezTo>
                <a:cubicBezTo>
                  <a:pt x="3563" y="2379"/>
                  <a:pt x="3595" y="2380"/>
                  <a:pt x="3611" y="2334"/>
                </a:cubicBezTo>
                <a:cubicBezTo>
                  <a:pt x="3628" y="2284"/>
                  <a:pt x="3591" y="2264"/>
                  <a:pt x="3591" y="2238"/>
                </a:cubicBezTo>
                <a:lnTo>
                  <a:pt x="3591" y="2162"/>
                </a:lnTo>
                <a:lnTo>
                  <a:pt x="3608" y="2162"/>
                </a:lnTo>
                <a:lnTo>
                  <a:pt x="3626" y="2224"/>
                </a:lnTo>
                <a:lnTo>
                  <a:pt x="3636" y="2221"/>
                </a:lnTo>
                <a:lnTo>
                  <a:pt x="3643" y="2162"/>
                </a:lnTo>
                <a:cubicBezTo>
                  <a:pt x="3671" y="2142"/>
                  <a:pt x="3705" y="2121"/>
                  <a:pt x="3684" y="2077"/>
                </a:cubicBezTo>
                <a:lnTo>
                  <a:pt x="3726" y="2077"/>
                </a:lnTo>
                <a:lnTo>
                  <a:pt x="3734" y="2051"/>
                </a:lnTo>
                <a:lnTo>
                  <a:pt x="3777" y="2051"/>
                </a:lnTo>
                <a:cubicBezTo>
                  <a:pt x="3792" y="2041"/>
                  <a:pt x="3792" y="2035"/>
                  <a:pt x="3811" y="2035"/>
                </a:cubicBezTo>
                <a:lnTo>
                  <a:pt x="3836" y="2035"/>
                </a:lnTo>
                <a:lnTo>
                  <a:pt x="3810" y="1984"/>
                </a:lnTo>
                <a:lnTo>
                  <a:pt x="3846" y="1925"/>
                </a:lnTo>
                <a:lnTo>
                  <a:pt x="3879" y="1924"/>
                </a:lnTo>
                <a:lnTo>
                  <a:pt x="3889" y="1900"/>
                </a:lnTo>
                <a:lnTo>
                  <a:pt x="3930" y="1899"/>
                </a:lnTo>
                <a:cubicBezTo>
                  <a:pt x="3956" y="1899"/>
                  <a:pt x="3957" y="1877"/>
                  <a:pt x="3980" y="1865"/>
                </a:cubicBezTo>
                <a:cubicBezTo>
                  <a:pt x="4006" y="1851"/>
                  <a:pt x="4019" y="1862"/>
                  <a:pt x="4048" y="1848"/>
                </a:cubicBezTo>
                <a:lnTo>
                  <a:pt x="4018" y="1879"/>
                </a:lnTo>
                <a:cubicBezTo>
                  <a:pt x="4009" y="1898"/>
                  <a:pt x="4006" y="1888"/>
                  <a:pt x="4006" y="1907"/>
                </a:cubicBezTo>
                <a:cubicBezTo>
                  <a:pt x="4006" y="1925"/>
                  <a:pt x="4009" y="1919"/>
                  <a:pt x="4014" y="1941"/>
                </a:cubicBezTo>
                <a:cubicBezTo>
                  <a:pt x="4081" y="1909"/>
                  <a:pt x="4158" y="1852"/>
                  <a:pt x="4234" y="1831"/>
                </a:cubicBezTo>
                <a:lnTo>
                  <a:pt x="4224" y="1781"/>
                </a:lnTo>
                <a:lnTo>
                  <a:pt x="4201" y="1780"/>
                </a:lnTo>
                <a:lnTo>
                  <a:pt x="4184" y="1832"/>
                </a:lnTo>
                <a:lnTo>
                  <a:pt x="4150" y="1831"/>
                </a:lnTo>
                <a:cubicBezTo>
                  <a:pt x="4146" y="1783"/>
                  <a:pt x="4085" y="1775"/>
                  <a:pt x="4057" y="1789"/>
                </a:cubicBezTo>
                <a:lnTo>
                  <a:pt x="4052" y="1738"/>
                </a:lnTo>
                <a:lnTo>
                  <a:pt x="4031" y="1738"/>
                </a:lnTo>
                <a:lnTo>
                  <a:pt x="4073" y="1676"/>
                </a:lnTo>
                <a:lnTo>
                  <a:pt x="4065" y="1670"/>
                </a:lnTo>
                <a:lnTo>
                  <a:pt x="3989" y="1670"/>
                </a:lnTo>
                <a:cubicBezTo>
                  <a:pt x="3948" y="1670"/>
                  <a:pt x="3936" y="1680"/>
                  <a:pt x="3913" y="1696"/>
                </a:cubicBezTo>
                <a:lnTo>
                  <a:pt x="3903" y="1679"/>
                </a:lnTo>
                <a:cubicBezTo>
                  <a:pt x="3914" y="1665"/>
                  <a:pt x="4007" y="1611"/>
                  <a:pt x="4023" y="1611"/>
                </a:cubicBezTo>
                <a:lnTo>
                  <a:pt x="4074" y="1611"/>
                </a:lnTo>
                <a:cubicBezTo>
                  <a:pt x="4084" y="1656"/>
                  <a:pt x="4112" y="1670"/>
                  <a:pt x="4167" y="1670"/>
                </a:cubicBezTo>
                <a:lnTo>
                  <a:pt x="4167" y="1653"/>
                </a:lnTo>
                <a:lnTo>
                  <a:pt x="4094" y="1619"/>
                </a:lnTo>
                <a:lnTo>
                  <a:pt x="4099" y="1611"/>
                </a:lnTo>
                <a:lnTo>
                  <a:pt x="4133" y="1611"/>
                </a:lnTo>
                <a:lnTo>
                  <a:pt x="4243" y="1612"/>
                </a:lnTo>
                <a:cubicBezTo>
                  <a:pt x="4257" y="1602"/>
                  <a:pt x="4312" y="1560"/>
                  <a:pt x="4328" y="1560"/>
                </a:cubicBezTo>
                <a:lnTo>
                  <a:pt x="4361" y="1560"/>
                </a:lnTo>
                <a:lnTo>
                  <a:pt x="4265" y="1745"/>
                </a:lnTo>
                <a:lnTo>
                  <a:pt x="4311" y="1747"/>
                </a:lnTo>
                <a:lnTo>
                  <a:pt x="4311" y="1730"/>
                </a:lnTo>
                <a:cubicBezTo>
                  <a:pt x="4347" y="1739"/>
                  <a:pt x="4325" y="1747"/>
                  <a:pt x="4353" y="1747"/>
                </a:cubicBezTo>
                <a:lnTo>
                  <a:pt x="4404" y="1747"/>
                </a:lnTo>
                <a:lnTo>
                  <a:pt x="4404" y="1772"/>
                </a:lnTo>
                <a:lnTo>
                  <a:pt x="4471" y="1746"/>
                </a:lnTo>
                <a:cubicBezTo>
                  <a:pt x="4475" y="1785"/>
                  <a:pt x="4482" y="1788"/>
                  <a:pt x="4522" y="1789"/>
                </a:cubicBezTo>
                <a:cubicBezTo>
                  <a:pt x="4521" y="1709"/>
                  <a:pt x="4480" y="1751"/>
                  <a:pt x="4480" y="1704"/>
                </a:cubicBezTo>
                <a:cubicBezTo>
                  <a:pt x="4480" y="1672"/>
                  <a:pt x="4486" y="1688"/>
                  <a:pt x="4488" y="1653"/>
                </a:cubicBezTo>
                <a:lnTo>
                  <a:pt x="4412" y="1653"/>
                </a:lnTo>
                <a:lnTo>
                  <a:pt x="4393" y="1616"/>
                </a:lnTo>
                <a:cubicBezTo>
                  <a:pt x="4394" y="1589"/>
                  <a:pt x="4404" y="1580"/>
                  <a:pt x="4404" y="1543"/>
                </a:cubicBezTo>
                <a:lnTo>
                  <a:pt x="4404" y="1450"/>
                </a:lnTo>
                <a:cubicBezTo>
                  <a:pt x="4362" y="1447"/>
                  <a:pt x="4373" y="1433"/>
                  <a:pt x="4336" y="1433"/>
                </a:cubicBezTo>
                <a:lnTo>
                  <a:pt x="4302" y="1433"/>
                </a:lnTo>
                <a:lnTo>
                  <a:pt x="4302" y="1416"/>
                </a:lnTo>
                <a:lnTo>
                  <a:pt x="4345" y="1416"/>
                </a:lnTo>
                <a:cubicBezTo>
                  <a:pt x="4312" y="1368"/>
                  <a:pt x="4202" y="1378"/>
                  <a:pt x="4174" y="1299"/>
                </a:cubicBezTo>
                <a:cubicBezTo>
                  <a:pt x="4150" y="1232"/>
                  <a:pt x="4110" y="1167"/>
                  <a:pt x="4057" y="1128"/>
                </a:cubicBezTo>
                <a:lnTo>
                  <a:pt x="4001" y="1201"/>
                </a:lnTo>
                <a:lnTo>
                  <a:pt x="3930" y="1215"/>
                </a:lnTo>
                <a:cubicBezTo>
                  <a:pt x="3913" y="1215"/>
                  <a:pt x="3927" y="1189"/>
                  <a:pt x="3870" y="1188"/>
                </a:cubicBezTo>
                <a:cubicBezTo>
                  <a:pt x="3866" y="1169"/>
                  <a:pt x="3862" y="1168"/>
                  <a:pt x="3862" y="1145"/>
                </a:cubicBezTo>
                <a:lnTo>
                  <a:pt x="3862" y="1094"/>
                </a:lnTo>
                <a:cubicBezTo>
                  <a:pt x="3770" y="1094"/>
                  <a:pt x="3781" y="1055"/>
                  <a:pt x="3742" y="1036"/>
                </a:cubicBezTo>
                <a:cubicBezTo>
                  <a:pt x="3691" y="1010"/>
                  <a:pt x="3665" y="1027"/>
                  <a:pt x="3599" y="1027"/>
                </a:cubicBezTo>
                <a:cubicBezTo>
                  <a:pt x="3583" y="1027"/>
                  <a:pt x="3594" y="1010"/>
                  <a:pt x="3565" y="1010"/>
                </a:cubicBezTo>
                <a:lnTo>
                  <a:pt x="3540" y="1010"/>
                </a:lnTo>
                <a:cubicBezTo>
                  <a:pt x="3536" y="1029"/>
                  <a:pt x="3532" y="1029"/>
                  <a:pt x="3532" y="1052"/>
                </a:cubicBezTo>
                <a:lnTo>
                  <a:pt x="3532" y="1060"/>
                </a:lnTo>
                <a:cubicBezTo>
                  <a:pt x="3532" y="1101"/>
                  <a:pt x="3541" y="1122"/>
                  <a:pt x="3548" y="1154"/>
                </a:cubicBezTo>
                <a:lnTo>
                  <a:pt x="3504" y="1194"/>
                </a:lnTo>
                <a:cubicBezTo>
                  <a:pt x="3526" y="1223"/>
                  <a:pt x="3541" y="1214"/>
                  <a:pt x="3556" y="1248"/>
                </a:cubicBezTo>
                <a:cubicBezTo>
                  <a:pt x="3568" y="1273"/>
                  <a:pt x="3569" y="1289"/>
                  <a:pt x="3582" y="1315"/>
                </a:cubicBezTo>
                <a:cubicBezTo>
                  <a:pt x="3550" y="1351"/>
                  <a:pt x="3539" y="1377"/>
                  <a:pt x="3481" y="1391"/>
                </a:cubicBezTo>
                <a:lnTo>
                  <a:pt x="3499" y="1502"/>
                </a:lnTo>
                <a:lnTo>
                  <a:pt x="3512" y="1507"/>
                </a:lnTo>
                <a:lnTo>
                  <a:pt x="3443" y="1574"/>
                </a:lnTo>
                <a:lnTo>
                  <a:pt x="3387" y="1501"/>
                </a:lnTo>
                <a:lnTo>
                  <a:pt x="3406" y="1477"/>
                </a:lnTo>
                <a:lnTo>
                  <a:pt x="3371" y="1476"/>
                </a:lnTo>
                <a:lnTo>
                  <a:pt x="3360" y="1383"/>
                </a:lnTo>
                <a:lnTo>
                  <a:pt x="3344" y="1367"/>
                </a:lnTo>
                <a:cubicBezTo>
                  <a:pt x="3139" y="1365"/>
                  <a:pt x="3150" y="1277"/>
                  <a:pt x="2964" y="1281"/>
                </a:cubicBezTo>
                <a:lnTo>
                  <a:pt x="2932" y="1204"/>
                </a:lnTo>
                <a:cubicBezTo>
                  <a:pt x="2899" y="1204"/>
                  <a:pt x="2871" y="1212"/>
                  <a:pt x="2871" y="1179"/>
                </a:cubicBezTo>
                <a:lnTo>
                  <a:pt x="2871" y="1103"/>
                </a:lnTo>
                <a:cubicBezTo>
                  <a:pt x="2905" y="1094"/>
                  <a:pt x="2939" y="1026"/>
                  <a:pt x="2989" y="1010"/>
                </a:cubicBezTo>
                <a:cubicBezTo>
                  <a:pt x="3066" y="985"/>
                  <a:pt x="3029" y="942"/>
                  <a:pt x="3133" y="942"/>
                </a:cubicBezTo>
                <a:lnTo>
                  <a:pt x="3201" y="859"/>
                </a:lnTo>
                <a:lnTo>
                  <a:pt x="3213" y="867"/>
                </a:lnTo>
                <a:lnTo>
                  <a:pt x="3190" y="941"/>
                </a:lnTo>
                <a:lnTo>
                  <a:pt x="3165" y="955"/>
                </a:lnTo>
                <a:lnTo>
                  <a:pt x="3218" y="962"/>
                </a:lnTo>
                <a:lnTo>
                  <a:pt x="3260" y="985"/>
                </a:lnTo>
                <a:cubicBezTo>
                  <a:pt x="3269" y="979"/>
                  <a:pt x="3330" y="942"/>
                  <a:pt x="3337" y="942"/>
                </a:cubicBezTo>
                <a:cubicBezTo>
                  <a:pt x="3348" y="942"/>
                  <a:pt x="3355" y="967"/>
                  <a:pt x="3396" y="967"/>
                </a:cubicBezTo>
                <a:lnTo>
                  <a:pt x="3421" y="967"/>
                </a:lnTo>
                <a:lnTo>
                  <a:pt x="3421" y="942"/>
                </a:lnTo>
                <a:cubicBezTo>
                  <a:pt x="3406" y="942"/>
                  <a:pt x="3242" y="858"/>
                  <a:pt x="3235" y="849"/>
                </a:cubicBezTo>
                <a:lnTo>
                  <a:pt x="3210" y="857"/>
                </a:lnTo>
                <a:lnTo>
                  <a:pt x="3216" y="814"/>
                </a:lnTo>
                <a:lnTo>
                  <a:pt x="3306" y="866"/>
                </a:lnTo>
                <a:lnTo>
                  <a:pt x="3313" y="857"/>
                </a:lnTo>
                <a:lnTo>
                  <a:pt x="3303" y="832"/>
                </a:lnTo>
                <a:cubicBezTo>
                  <a:pt x="3332" y="831"/>
                  <a:pt x="3396" y="809"/>
                  <a:pt x="3396" y="781"/>
                </a:cubicBezTo>
                <a:cubicBezTo>
                  <a:pt x="3396" y="772"/>
                  <a:pt x="3369" y="735"/>
                  <a:pt x="3362" y="722"/>
                </a:cubicBezTo>
                <a:lnTo>
                  <a:pt x="3396" y="715"/>
                </a:lnTo>
                <a:lnTo>
                  <a:pt x="3323" y="666"/>
                </a:lnTo>
                <a:lnTo>
                  <a:pt x="3320" y="654"/>
                </a:lnTo>
                <a:lnTo>
                  <a:pt x="3364" y="666"/>
                </a:lnTo>
                <a:cubicBezTo>
                  <a:pt x="3377" y="661"/>
                  <a:pt x="3377" y="654"/>
                  <a:pt x="3396" y="654"/>
                </a:cubicBezTo>
                <a:cubicBezTo>
                  <a:pt x="3435" y="654"/>
                  <a:pt x="3452" y="668"/>
                  <a:pt x="3489" y="671"/>
                </a:cubicBezTo>
                <a:cubicBezTo>
                  <a:pt x="3499" y="652"/>
                  <a:pt x="3497" y="637"/>
                  <a:pt x="3523" y="637"/>
                </a:cubicBezTo>
                <a:cubicBezTo>
                  <a:pt x="3561" y="637"/>
                  <a:pt x="3528" y="665"/>
                  <a:pt x="3591" y="679"/>
                </a:cubicBezTo>
                <a:lnTo>
                  <a:pt x="3581" y="713"/>
                </a:lnTo>
                <a:lnTo>
                  <a:pt x="3641" y="704"/>
                </a:lnTo>
                <a:lnTo>
                  <a:pt x="3672" y="744"/>
                </a:lnTo>
                <a:cubicBezTo>
                  <a:pt x="3648" y="743"/>
                  <a:pt x="3648" y="739"/>
                  <a:pt x="3625" y="739"/>
                </a:cubicBezTo>
                <a:lnTo>
                  <a:pt x="3591" y="739"/>
                </a:lnTo>
                <a:cubicBezTo>
                  <a:pt x="3571" y="739"/>
                  <a:pt x="3557" y="753"/>
                  <a:pt x="3557" y="772"/>
                </a:cubicBezTo>
                <a:cubicBezTo>
                  <a:pt x="3557" y="784"/>
                  <a:pt x="3568" y="789"/>
                  <a:pt x="3582" y="789"/>
                </a:cubicBezTo>
                <a:lnTo>
                  <a:pt x="3616" y="789"/>
                </a:lnTo>
                <a:cubicBezTo>
                  <a:pt x="3643" y="789"/>
                  <a:pt x="3640" y="774"/>
                  <a:pt x="3650" y="756"/>
                </a:cubicBezTo>
                <a:lnTo>
                  <a:pt x="3692" y="766"/>
                </a:lnTo>
                <a:lnTo>
                  <a:pt x="3684" y="738"/>
                </a:lnTo>
                <a:lnTo>
                  <a:pt x="3726" y="739"/>
                </a:lnTo>
                <a:lnTo>
                  <a:pt x="3742" y="790"/>
                </a:lnTo>
                <a:lnTo>
                  <a:pt x="3675" y="839"/>
                </a:lnTo>
                <a:lnTo>
                  <a:pt x="3685" y="874"/>
                </a:lnTo>
                <a:lnTo>
                  <a:pt x="3659" y="874"/>
                </a:lnTo>
                <a:cubicBezTo>
                  <a:pt x="3631" y="874"/>
                  <a:pt x="3652" y="881"/>
                  <a:pt x="3616" y="891"/>
                </a:cubicBezTo>
                <a:lnTo>
                  <a:pt x="3616" y="874"/>
                </a:lnTo>
                <a:lnTo>
                  <a:pt x="3565" y="874"/>
                </a:lnTo>
                <a:cubicBezTo>
                  <a:pt x="3546" y="874"/>
                  <a:pt x="3532" y="888"/>
                  <a:pt x="3532" y="908"/>
                </a:cubicBezTo>
                <a:cubicBezTo>
                  <a:pt x="3532" y="920"/>
                  <a:pt x="3543" y="925"/>
                  <a:pt x="3557" y="925"/>
                </a:cubicBezTo>
                <a:lnTo>
                  <a:pt x="3582" y="925"/>
                </a:lnTo>
                <a:lnTo>
                  <a:pt x="3709" y="915"/>
                </a:lnTo>
                <a:cubicBezTo>
                  <a:pt x="3721" y="939"/>
                  <a:pt x="3800" y="1002"/>
                  <a:pt x="3822" y="1007"/>
                </a:cubicBezTo>
                <a:cubicBezTo>
                  <a:pt x="3886" y="1021"/>
                  <a:pt x="3928" y="1029"/>
                  <a:pt x="3989" y="1044"/>
                </a:cubicBezTo>
                <a:lnTo>
                  <a:pt x="3989" y="1018"/>
                </a:lnTo>
                <a:cubicBezTo>
                  <a:pt x="3989" y="973"/>
                  <a:pt x="4021" y="1003"/>
                  <a:pt x="4048" y="1010"/>
                </a:cubicBezTo>
                <a:lnTo>
                  <a:pt x="4065" y="967"/>
                </a:lnTo>
                <a:cubicBezTo>
                  <a:pt x="4056" y="949"/>
                  <a:pt x="4029" y="900"/>
                  <a:pt x="4006" y="900"/>
                </a:cubicBezTo>
                <a:lnTo>
                  <a:pt x="3963" y="900"/>
                </a:lnTo>
                <a:cubicBezTo>
                  <a:pt x="3959" y="881"/>
                  <a:pt x="3955" y="880"/>
                  <a:pt x="3955" y="857"/>
                </a:cubicBezTo>
                <a:cubicBezTo>
                  <a:pt x="3955" y="841"/>
                  <a:pt x="3958" y="842"/>
                  <a:pt x="3963" y="832"/>
                </a:cubicBezTo>
                <a:lnTo>
                  <a:pt x="4091" y="899"/>
                </a:lnTo>
                <a:lnTo>
                  <a:pt x="4179" y="818"/>
                </a:lnTo>
                <a:lnTo>
                  <a:pt x="4184" y="806"/>
                </a:lnTo>
                <a:cubicBezTo>
                  <a:pt x="4111" y="806"/>
                  <a:pt x="4093" y="778"/>
                  <a:pt x="4048" y="755"/>
                </a:cubicBezTo>
                <a:cubicBezTo>
                  <a:pt x="4011" y="736"/>
                  <a:pt x="3934" y="745"/>
                  <a:pt x="3921" y="696"/>
                </a:cubicBezTo>
                <a:lnTo>
                  <a:pt x="3972" y="696"/>
                </a:lnTo>
                <a:cubicBezTo>
                  <a:pt x="3959" y="641"/>
                  <a:pt x="3895" y="612"/>
                  <a:pt x="3828" y="612"/>
                </a:cubicBezTo>
                <a:cubicBezTo>
                  <a:pt x="3732" y="548"/>
                  <a:pt x="3743" y="591"/>
                  <a:pt x="3677" y="560"/>
                </a:cubicBezTo>
                <a:cubicBezTo>
                  <a:pt x="3672" y="557"/>
                  <a:pt x="3602" y="525"/>
                  <a:pt x="3601" y="525"/>
                </a:cubicBezTo>
                <a:cubicBezTo>
                  <a:pt x="3588" y="513"/>
                  <a:pt x="3572" y="476"/>
                  <a:pt x="3540" y="476"/>
                </a:cubicBezTo>
                <a:lnTo>
                  <a:pt x="3455" y="476"/>
                </a:lnTo>
                <a:cubicBezTo>
                  <a:pt x="3436" y="476"/>
                  <a:pt x="3430" y="482"/>
                  <a:pt x="3430" y="501"/>
                </a:cubicBezTo>
                <a:cubicBezTo>
                  <a:pt x="3430" y="513"/>
                  <a:pt x="3441" y="518"/>
                  <a:pt x="3455" y="518"/>
                </a:cubicBezTo>
                <a:lnTo>
                  <a:pt x="3489" y="518"/>
                </a:lnTo>
                <a:lnTo>
                  <a:pt x="3489" y="544"/>
                </a:lnTo>
                <a:lnTo>
                  <a:pt x="3421" y="544"/>
                </a:lnTo>
                <a:cubicBezTo>
                  <a:pt x="3421" y="510"/>
                  <a:pt x="3412" y="476"/>
                  <a:pt x="3379" y="476"/>
                </a:cubicBezTo>
                <a:lnTo>
                  <a:pt x="3328" y="476"/>
                </a:lnTo>
                <a:cubicBezTo>
                  <a:pt x="3299" y="476"/>
                  <a:pt x="3315" y="493"/>
                  <a:pt x="3286" y="493"/>
                </a:cubicBezTo>
                <a:lnTo>
                  <a:pt x="3277" y="493"/>
                </a:lnTo>
                <a:cubicBezTo>
                  <a:pt x="3240" y="493"/>
                  <a:pt x="3264" y="459"/>
                  <a:pt x="3227" y="459"/>
                </a:cubicBezTo>
                <a:lnTo>
                  <a:pt x="3193" y="459"/>
                </a:lnTo>
                <a:cubicBezTo>
                  <a:pt x="3123" y="459"/>
                  <a:pt x="3081" y="515"/>
                  <a:pt x="3049" y="552"/>
                </a:cubicBezTo>
                <a:lnTo>
                  <a:pt x="3112" y="641"/>
                </a:lnTo>
                <a:lnTo>
                  <a:pt x="3184" y="637"/>
                </a:lnTo>
                <a:lnTo>
                  <a:pt x="3234" y="658"/>
                </a:lnTo>
                <a:lnTo>
                  <a:pt x="3235" y="688"/>
                </a:lnTo>
                <a:lnTo>
                  <a:pt x="3252" y="688"/>
                </a:lnTo>
                <a:lnTo>
                  <a:pt x="3207" y="744"/>
                </a:lnTo>
                <a:cubicBezTo>
                  <a:pt x="3162" y="737"/>
                  <a:pt x="3186" y="742"/>
                  <a:pt x="3167" y="781"/>
                </a:cubicBezTo>
                <a:lnTo>
                  <a:pt x="3134" y="764"/>
                </a:lnTo>
                <a:lnTo>
                  <a:pt x="3140" y="721"/>
                </a:lnTo>
                <a:cubicBezTo>
                  <a:pt x="3124" y="710"/>
                  <a:pt x="3120" y="696"/>
                  <a:pt x="3100" y="696"/>
                </a:cubicBezTo>
                <a:lnTo>
                  <a:pt x="3091" y="696"/>
                </a:lnTo>
                <a:cubicBezTo>
                  <a:pt x="3071" y="696"/>
                  <a:pt x="3066" y="710"/>
                  <a:pt x="3049" y="722"/>
                </a:cubicBezTo>
                <a:lnTo>
                  <a:pt x="2987" y="664"/>
                </a:lnTo>
                <a:lnTo>
                  <a:pt x="2979" y="670"/>
                </a:lnTo>
                <a:lnTo>
                  <a:pt x="2988" y="637"/>
                </a:lnTo>
                <a:cubicBezTo>
                  <a:pt x="2954" y="613"/>
                  <a:pt x="2927" y="561"/>
                  <a:pt x="2871" y="561"/>
                </a:cubicBezTo>
                <a:lnTo>
                  <a:pt x="2862" y="561"/>
                </a:lnTo>
                <a:cubicBezTo>
                  <a:pt x="2843" y="561"/>
                  <a:pt x="2837" y="578"/>
                  <a:pt x="2803" y="586"/>
                </a:cubicBezTo>
                <a:lnTo>
                  <a:pt x="2803" y="620"/>
                </a:lnTo>
                <a:cubicBezTo>
                  <a:pt x="2803" y="636"/>
                  <a:pt x="2801" y="635"/>
                  <a:pt x="2795" y="645"/>
                </a:cubicBezTo>
                <a:cubicBezTo>
                  <a:pt x="2842" y="677"/>
                  <a:pt x="2890" y="668"/>
                  <a:pt x="2896" y="739"/>
                </a:cubicBezTo>
                <a:lnTo>
                  <a:pt x="2820" y="747"/>
                </a:lnTo>
                <a:lnTo>
                  <a:pt x="2830" y="688"/>
                </a:lnTo>
                <a:lnTo>
                  <a:pt x="2752" y="655"/>
                </a:lnTo>
                <a:lnTo>
                  <a:pt x="2690" y="700"/>
                </a:lnTo>
                <a:lnTo>
                  <a:pt x="2727" y="705"/>
                </a:lnTo>
                <a:lnTo>
                  <a:pt x="2727" y="730"/>
                </a:lnTo>
                <a:cubicBezTo>
                  <a:pt x="2727" y="750"/>
                  <a:pt x="2713" y="764"/>
                  <a:pt x="2693" y="764"/>
                </a:cubicBezTo>
                <a:cubicBezTo>
                  <a:pt x="2677" y="764"/>
                  <a:pt x="2687" y="747"/>
                  <a:pt x="2659" y="747"/>
                </a:cubicBezTo>
                <a:cubicBezTo>
                  <a:pt x="2643" y="747"/>
                  <a:pt x="2653" y="764"/>
                  <a:pt x="2625" y="764"/>
                </a:cubicBezTo>
                <a:lnTo>
                  <a:pt x="2575" y="764"/>
                </a:lnTo>
                <a:cubicBezTo>
                  <a:pt x="2556" y="764"/>
                  <a:pt x="2556" y="757"/>
                  <a:pt x="2541" y="747"/>
                </a:cubicBezTo>
                <a:lnTo>
                  <a:pt x="2507" y="757"/>
                </a:lnTo>
                <a:lnTo>
                  <a:pt x="2445" y="708"/>
                </a:lnTo>
                <a:lnTo>
                  <a:pt x="2583" y="705"/>
                </a:lnTo>
                <a:cubicBezTo>
                  <a:pt x="2586" y="668"/>
                  <a:pt x="2588" y="672"/>
                  <a:pt x="2625" y="671"/>
                </a:cubicBezTo>
                <a:lnTo>
                  <a:pt x="2625" y="637"/>
                </a:lnTo>
                <a:lnTo>
                  <a:pt x="2524" y="626"/>
                </a:lnTo>
                <a:cubicBezTo>
                  <a:pt x="2512" y="596"/>
                  <a:pt x="2456" y="577"/>
                  <a:pt x="2456" y="535"/>
                </a:cubicBezTo>
                <a:lnTo>
                  <a:pt x="2456" y="527"/>
                </a:lnTo>
                <a:cubicBezTo>
                  <a:pt x="2456" y="506"/>
                  <a:pt x="2470" y="502"/>
                  <a:pt x="2481" y="484"/>
                </a:cubicBezTo>
                <a:cubicBezTo>
                  <a:pt x="2459" y="473"/>
                  <a:pt x="2488" y="476"/>
                  <a:pt x="2456" y="476"/>
                </a:cubicBezTo>
                <a:lnTo>
                  <a:pt x="2422" y="476"/>
                </a:lnTo>
                <a:cubicBezTo>
                  <a:pt x="2383" y="476"/>
                  <a:pt x="2397" y="492"/>
                  <a:pt x="2346" y="493"/>
                </a:cubicBezTo>
                <a:lnTo>
                  <a:pt x="2342" y="527"/>
                </a:lnTo>
                <a:lnTo>
                  <a:pt x="2268" y="505"/>
                </a:lnTo>
                <a:lnTo>
                  <a:pt x="2249" y="524"/>
                </a:lnTo>
                <a:cubicBezTo>
                  <a:pt x="2186" y="527"/>
                  <a:pt x="2197" y="501"/>
                  <a:pt x="2151" y="501"/>
                </a:cubicBezTo>
                <a:cubicBezTo>
                  <a:pt x="2132" y="501"/>
                  <a:pt x="2132" y="508"/>
                  <a:pt x="2117" y="518"/>
                </a:cubicBezTo>
                <a:lnTo>
                  <a:pt x="2099" y="494"/>
                </a:lnTo>
                <a:lnTo>
                  <a:pt x="2058" y="493"/>
                </a:lnTo>
                <a:cubicBezTo>
                  <a:pt x="2022" y="439"/>
                  <a:pt x="1967" y="451"/>
                  <a:pt x="1880" y="451"/>
                </a:cubicBezTo>
                <a:close/>
                <a:moveTo>
                  <a:pt x="8014" y="2897"/>
                </a:moveTo>
                <a:lnTo>
                  <a:pt x="7882" y="2620"/>
                </a:lnTo>
                <a:lnTo>
                  <a:pt x="7891" y="2616"/>
                </a:lnTo>
                <a:lnTo>
                  <a:pt x="7938" y="2702"/>
                </a:lnTo>
                <a:lnTo>
                  <a:pt x="7961" y="2704"/>
                </a:lnTo>
                <a:lnTo>
                  <a:pt x="7961" y="2687"/>
                </a:lnTo>
                <a:cubicBezTo>
                  <a:pt x="8001" y="2698"/>
                  <a:pt x="8067" y="2831"/>
                  <a:pt x="8071" y="2873"/>
                </a:cubicBezTo>
                <a:cubicBezTo>
                  <a:pt x="8128" y="2886"/>
                  <a:pt x="8117" y="2930"/>
                  <a:pt x="8147" y="2975"/>
                </a:cubicBezTo>
                <a:lnTo>
                  <a:pt x="8147" y="3059"/>
                </a:lnTo>
                <a:cubicBezTo>
                  <a:pt x="8237" y="3120"/>
                  <a:pt x="8185" y="3088"/>
                  <a:pt x="8235" y="3175"/>
                </a:cubicBezTo>
                <a:cubicBezTo>
                  <a:pt x="8276" y="3245"/>
                  <a:pt x="8283" y="3214"/>
                  <a:pt x="8283" y="3330"/>
                </a:cubicBezTo>
                <a:lnTo>
                  <a:pt x="8301" y="3355"/>
                </a:lnTo>
                <a:lnTo>
                  <a:pt x="8306" y="3432"/>
                </a:lnTo>
                <a:lnTo>
                  <a:pt x="8146" y="3273"/>
                </a:lnTo>
                <a:cubicBezTo>
                  <a:pt x="8147" y="3193"/>
                  <a:pt x="8127" y="3167"/>
                  <a:pt x="8079" y="3136"/>
                </a:cubicBezTo>
                <a:lnTo>
                  <a:pt x="8079" y="3093"/>
                </a:lnTo>
                <a:lnTo>
                  <a:pt x="8059" y="3061"/>
                </a:lnTo>
                <a:lnTo>
                  <a:pt x="8079" y="3059"/>
                </a:lnTo>
                <a:cubicBezTo>
                  <a:pt x="8056" y="2961"/>
                  <a:pt x="8009" y="2953"/>
                  <a:pt x="7995" y="2899"/>
                </a:cubicBezTo>
                <a:lnTo>
                  <a:pt x="8014" y="2897"/>
                </a:lnTo>
                <a:close/>
                <a:moveTo>
                  <a:pt x="7323" y="2114"/>
                </a:moveTo>
                <a:cubicBezTo>
                  <a:pt x="7322" y="2071"/>
                  <a:pt x="7303" y="2063"/>
                  <a:pt x="7273" y="2053"/>
                </a:cubicBezTo>
                <a:cubicBezTo>
                  <a:pt x="7208" y="2033"/>
                  <a:pt x="7263" y="2009"/>
                  <a:pt x="7215" y="2009"/>
                </a:cubicBezTo>
                <a:lnTo>
                  <a:pt x="7182" y="2009"/>
                </a:lnTo>
                <a:cubicBezTo>
                  <a:pt x="7168" y="1958"/>
                  <a:pt x="7097" y="1898"/>
                  <a:pt x="7097" y="1882"/>
                </a:cubicBezTo>
                <a:lnTo>
                  <a:pt x="7099" y="1852"/>
                </a:lnTo>
                <a:lnTo>
                  <a:pt x="7140" y="1833"/>
                </a:lnTo>
                <a:lnTo>
                  <a:pt x="7139" y="1874"/>
                </a:lnTo>
                <a:lnTo>
                  <a:pt x="7190" y="1874"/>
                </a:lnTo>
                <a:cubicBezTo>
                  <a:pt x="7191" y="1929"/>
                  <a:pt x="7323" y="1994"/>
                  <a:pt x="7368" y="2018"/>
                </a:cubicBezTo>
                <a:cubicBezTo>
                  <a:pt x="7368" y="2075"/>
                  <a:pt x="7371" y="2149"/>
                  <a:pt x="7419" y="2162"/>
                </a:cubicBezTo>
                <a:lnTo>
                  <a:pt x="7409" y="2195"/>
                </a:lnTo>
                <a:cubicBezTo>
                  <a:pt x="7471" y="2236"/>
                  <a:pt x="7408" y="2278"/>
                  <a:pt x="7512" y="2280"/>
                </a:cubicBezTo>
                <a:lnTo>
                  <a:pt x="7512" y="2238"/>
                </a:lnTo>
                <a:lnTo>
                  <a:pt x="7574" y="2210"/>
                </a:lnTo>
                <a:lnTo>
                  <a:pt x="7510" y="2130"/>
                </a:lnTo>
                <a:cubicBezTo>
                  <a:pt x="7556" y="2116"/>
                  <a:pt x="7564" y="2068"/>
                  <a:pt x="7597" y="2068"/>
                </a:cubicBezTo>
                <a:cubicBezTo>
                  <a:pt x="7608" y="2068"/>
                  <a:pt x="7641" y="2097"/>
                  <a:pt x="7647" y="2119"/>
                </a:cubicBezTo>
                <a:lnTo>
                  <a:pt x="7630" y="2119"/>
                </a:lnTo>
                <a:lnTo>
                  <a:pt x="7630" y="2145"/>
                </a:lnTo>
                <a:cubicBezTo>
                  <a:pt x="7630" y="2176"/>
                  <a:pt x="7644" y="2166"/>
                  <a:pt x="7664" y="2162"/>
                </a:cubicBezTo>
                <a:lnTo>
                  <a:pt x="7664" y="2179"/>
                </a:lnTo>
                <a:lnTo>
                  <a:pt x="7637" y="2192"/>
                </a:lnTo>
                <a:lnTo>
                  <a:pt x="7681" y="2212"/>
                </a:lnTo>
                <a:lnTo>
                  <a:pt x="7681" y="2255"/>
                </a:lnTo>
                <a:lnTo>
                  <a:pt x="7699" y="2279"/>
                </a:lnTo>
                <a:lnTo>
                  <a:pt x="7690" y="2306"/>
                </a:lnTo>
                <a:lnTo>
                  <a:pt x="7744" y="2287"/>
                </a:lnTo>
                <a:cubicBezTo>
                  <a:pt x="7751" y="2286"/>
                  <a:pt x="7769" y="2297"/>
                  <a:pt x="7783" y="2297"/>
                </a:cubicBezTo>
                <a:cubicBezTo>
                  <a:pt x="7814" y="2297"/>
                  <a:pt x="7816" y="2272"/>
                  <a:pt x="7842" y="2272"/>
                </a:cubicBezTo>
                <a:cubicBezTo>
                  <a:pt x="7876" y="2272"/>
                  <a:pt x="7868" y="2306"/>
                  <a:pt x="7901" y="2306"/>
                </a:cubicBezTo>
                <a:lnTo>
                  <a:pt x="7910" y="2306"/>
                </a:lnTo>
                <a:cubicBezTo>
                  <a:pt x="7947" y="2306"/>
                  <a:pt x="7948" y="2295"/>
                  <a:pt x="7961" y="2272"/>
                </a:cubicBezTo>
                <a:lnTo>
                  <a:pt x="8011" y="2282"/>
                </a:lnTo>
                <a:lnTo>
                  <a:pt x="8012" y="2365"/>
                </a:lnTo>
                <a:cubicBezTo>
                  <a:pt x="8012" y="2387"/>
                  <a:pt x="7951" y="2543"/>
                  <a:pt x="7918" y="2543"/>
                </a:cubicBezTo>
                <a:lnTo>
                  <a:pt x="7910" y="2543"/>
                </a:lnTo>
                <a:cubicBezTo>
                  <a:pt x="7864" y="2543"/>
                  <a:pt x="7863" y="2526"/>
                  <a:pt x="7817" y="2526"/>
                </a:cubicBezTo>
                <a:lnTo>
                  <a:pt x="7800" y="2526"/>
                </a:lnTo>
                <a:cubicBezTo>
                  <a:pt x="7779" y="2526"/>
                  <a:pt x="7763" y="2551"/>
                  <a:pt x="7732" y="2560"/>
                </a:cubicBezTo>
                <a:lnTo>
                  <a:pt x="7681" y="2527"/>
                </a:lnTo>
                <a:cubicBezTo>
                  <a:pt x="7587" y="2526"/>
                  <a:pt x="7498" y="2458"/>
                  <a:pt x="7486" y="2458"/>
                </a:cubicBezTo>
                <a:lnTo>
                  <a:pt x="7436" y="2458"/>
                </a:lnTo>
                <a:cubicBezTo>
                  <a:pt x="7412" y="2458"/>
                  <a:pt x="7395" y="2486"/>
                  <a:pt x="7385" y="2500"/>
                </a:cubicBezTo>
                <a:lnTo>
                  <a:pt x="7385" y="2551"/>
                </a:lnTo>
                <a:lnTo>
                  <a:pt x="7353" y="2587"/>
                </a:lnTo>
                <a:cubicBezTo>
                  <a:pt x="7336" y="2575"/>
                  <a:pt x="7303" y="2543"/>
                  <a:pt x="7283" y="2543"/>
                </a:cubicBezTo>
                <a:lnTo>
                  <a:pt x="7241" y="2543"/>
                </a:lnTo>
                <a:cubicBezTo>
                  <a:pt x="7232" y="2519"/>
                  <a:pt x="7178" y="2458"/>
                  <a:pt x="7148" y="2458"/>
                </a:cubicBezTo>
                <a:lnTo>
                  <a:pt x="7139" y="2458"/>
                </a:lnTo>
                <a:cubicBezTo>
                  <a:pt x="7119" y="2458"/>
                  <a:pt x="7117" y="2461"/>
                  <a:pt x="7105" y="2467"/>
                </a:cubicBezTo>
                <a:cubicBezTo>
                  <a:pt x="7084" y="2455"/>
                  <a:pt x="7025" y="2431"/>
                  <a:pt x="7007" y="2420"/>
                </a:cubicBezTo>
                <a:cubicBezTo>
                  <a:pt x="6975" y="2400"/>
                  <a:pt x="7046" y="2371"/>
                  <a:pt x="7046" y="2339"/>
                </a:cubicBezTo>
                <a:lnTo>
                  <a:pt x="7046" y="2331"/>
                </a:lnTo>
                <a:cubicBezTo>
                  <a:pt x="7046" y="2308"/>
                  <a:pt x="7034" y="2306"/>
                  <a:pt x="7021" y="2297"/>
                </a:cubicBezTo>
                <a:lnTo>
                  <a:pt x="7048" y="2265"/>
                </a:lnTo>
                <a:cubicBezTo>
                  <a:pt x="7031" y="2256"/>
                  <a:pt x="6989" y="2238"/>
                  <a:pt x="6970" y="2238"/>
                </a:cubicBezTo>
                <a:cubicBezTo>
                  <a:pt x="6965" y="2238"/>
                  <a:pt x="6951" y="2250"/>
                  <a:pt x="6944" y="2255"/>
                </a:cubicBezTo>
                <a:lnTo>
                  <a:pt x="6851" y="2255"/>
                </a:lnTo>
                <a:lnTo>
                  <a:pt x="6811" y="2276"/>
                </a:lnTo>
                <a:lnTo>
                  <a:pt x="6809" y="2255"/>
                </a:lnTo>
                <a:lnTo>
                  <a:pt x="6750" y="2255"/>
                </a:lnTo>
                <a:lnTo>
                  <a:pt x="6750" y="2272"/>
                </a:lnTo>
                <a:lnTo>
                  <a:pt x="6707" y="2272"/>
                </a:lnTo>
                <a:cubicBezTo>
                  <a:pt x="6660" y="2272"/>
                  <a:pt x="6634" y="2276"/>
                  <a:pt x="6614" y="2306"/>
                </a:cubicBezTo>
                <a:lnTo>
                  <a:pt x="6572" y="2306"/>
                </a:lnTo>
                <a:lnTo>
                  <a:pt x="6525" y="2360"/>
                </a:lnTo>
                <a:lnTo>
                  <a:pt x="6497" y="2338"/>
                </a:lnTo>
                <a:lnTo>
                  <a:pt x="6436" y="2339"/>
                </a:lnTo>
                <a:lnTo>
                  <a:pt x="6404" y="2313"/>
                </a:lnTo>
                <a:lnTo>
                  <a:pt x="6472" y="2266"/>
                </a:lnTo>
                <a:lnTo>
                  <a:pt x="6495" y="2281"/>
                </a:lnTo>
                <a:lnTo>
                  <a:pt x="6578" y="2234"/>
                </a:lnTo>
                <a:cubicBezTo>
                  <a:pt x="6584" y="2195"/>
                  <a:pt x="6606" y="2188"/>
                  <a:pt x="6606" y="2179"/>
                </a:cubicBezTo>
                <a:cubicBezTo>
                  <a:pt x="6606" y="2147"/>
                  <a:pt x="6600" y="2163"/>
                  <a:pt x="6597" y="2128"/>
                </a:cubicBezTo>
                <a:cubicBezTo>
                  <a:pt x="6637" y="2117"/>
                  <a:pt x="6628" y="2082"/>
                  <a:pt x="6668" y="2063"/>
                </a:cubicBezTo>
                <a:cubicBezTo>
                  <a:pt x="6693" y="2051"/>
                  <a:pt x="6741" y="2039"/>
                  <a:pt x="6741" y="2009"/>
                </a:cubicBezTo>
                <a:cubicBezTo>
                  <a:pt x="6741" y="1977"/>
                  <a:pt x="6736" y="1993"/>
                  <a:pt x="6733" y="1958"/>
                </a:cubicBezTo>
                <a:cubicBezTo>
                  <a:pt x="6752" y="1954"/>
                  <a:pt x="6752" y="1950"/>
                  <a:pt x="6775" y="1950"/>
                </a:cubicBezTo>
                <a:cubicBezTo>
                  <a:pt x="6812" y="1950"/>
                  <a:pt x="6806" y="1967"/>
                  <a:pt x="6843" y="1967"/>
                </a:cubicBezTo>
                <a:lnTo>
                  <a:pt x="6851" y="1967"/>
                </a:lnTo>
                <a:cubicBezTo>
                  <a:pt x="6873" y="1967"/>
                  <a:pt x="6952" y="1902"/>
                  <a:pt x="6970" y="1891"/>
                </a:cubicBezTo>
                <a:cubicBezTo>
                  <a:pt x="6973" y="1921"/>
                  <a:pt x="7089" y="2051"/>
                  <a:pt x="7122" y="2051"/>
                </a:cubicBezTo>
                <a:lnTo>
                  <a:pt x="7156" y="2051"/>
                </a:lnTo>
                <a:lnTo>
                  <a:pt x="7149" y="2060"/>
                </a:lnTo>
                <a:lnTo>
                  <a:pt x="7229" y="2124"/>
                </a:lnTo>
                <a:lnTo>
                  <a:pt x="7238" y="2170"/>
                </a:lnTo>
                <a:cubicBezTo>
                  <a:pt x="7217" y="2186"/>
                  <a:pt x="7212" y="2204"/>
                  <a:pt x="7173" y="2204"/>
                </a:cubicBezTo>
                <a:lnTo>
                  <a:pt x="7105" y="2204"/>
                </a:lnTo>
                <a:cubicBezTo>
                  <a:pt x="7106" y="2246"/>
                  <a:pt x="7152" y="2272"/>
                  <a:pt x="7190" y="2272"/>
                </a:cubicBezTo>
                <a:cubicBezTo>
                  <a:pt x="7192" y="2272"/>
                  <a:pt x="7206" y="2266"/>
                  <a:pt x="7215" y="2263"/>
                </a:cubicBezTo>
                <a:lnTo>
                  <a:pt x="7205" y="2221"/>
                </a:lnTo>
                <a:cubicBezTo>
                  <a:pt x="7269" y="2204"/>
                  <a:pt x="7252" y="2180"/>
                  <a:pt x="7283" y="2145"/>
                </a:cubicBezTo>
                <a:lnTo>
                  <a:pt x="7266" y="2111"/>
                </a:lnTo>
                <a:lnTo>
                  <a:pt x="7276" y="2086"/>
                </a:lnTo>
                <a:lnTo>
                  <a:pt x="7292" y="2085"/>
                </a:lnTo>
                <a:lnTo>
                  <a:pt x="7323" y="2114"/>
                </a:lnTo>
                <a:close/>
                <a:moveTo>
                  <a:pt x="8537" y="1789"/>
                </a:moveTo>
                <a:cubicBezTo>
                  <a:pt x="8603" y="1789"/>
                  <a:pt x="8593" y="1764"/>
                  <a:pt x="8638" y="1764"/>
                </a:cubicBezTo>
                <a:lnTo>
                  <a:pt x="8664" y="1764"/>
                </a:lnTo>
                <a:cubicBezTo>
                  <a:pt x="8685" y="1764"/>
                  <a:pt x="8743" y="1836"/>
                  <a:pt x="8748" y="1857"/>
                </a:cubicBezTo>
                <a:cubicBezTo>
                  <a:pt x="8724" y="1851"/>
                  <a:pt x="8734" y="1848"/>
                  <a:pt x="8714" y="1848"/>
                </a:cubicBezTo>
                <a:cubicBezTo>
                  <a:pt x="8689" y="1848"/>
                  <a:pt x="8703" y="1892"/>
                  <a:pt x="8689" y="1848"/>
                </a:cubicBezTo>
                <a:lnTo>
                  <a:pt x="8684" y="1838"/>
                </a:lnTo>
                <a:lnTo>
                  <a:pt x="8584" y="1892"/>
                </a:lnTo>
                <a:lnTo>
                  <a:pt x="8585" y="1902"/>
                </a:lnTo>
                <a:lnTo>
                  <a:pt x="8618" y="1928"/>
                </a:lnTo>
                <a:cubicBezTo>
                  <a:pt x="8622" y="1974"/>
                  <a:pt x="8627" y="1965"/>
                  <a:pt x="8672" y="1975"/>
                </a:cubicBezTo>
                <a:lnTo>
                  <a:pt x="8672" y="2035"/>
                </a:lnTo>
                <a:lnTo>
                  <a:pt x="8721" y="2006"/>
                </a:lnTo>
                <a:lnTo>
                  <a:pt x="8760" y="2066"/>
                </a:lnTo>
                <a:cubicBezTo>
                  <a:pt x="8738" y="2073"/>
                  <a:pt x="8737" y="2077"/>
                  <a:pt x="8714" y="2077"/>
                </a:cubicBezTo>
                <a:lnTo>
                  <a:pt x="8689" y="2077"/>
                </a:lnTo>
                <a:lnTo>
                  <a:pt x="8689" y="2119"/>
                </a:lnTo>
                <a:lnTo>
                  <a:pt x="8714" y="2119"/>
                </a:lnTo>
                <a:lnTo>
                  <a:pt x="8725" y="2195"/>
                </a:lnTo>
                <a:lnTo>
                  <a:pt x="8723" y="2255"/>
                </a:lnTo>
                <a:lnTo>
                  <a:pt x="8698" y="2255"/>
                </a:lnTo>
                <a:cubicBezTo>
                  <a:pt x="8668" y="2255"/>
                  <a:pt x="8685" y="2272"/>
                  <a:pt x="8655" y="2272"/>
                </a:cubicBezTo>
                <a:lnTo>
                  <a:pt x="8638" y="2272"/>
                </a:lnTo>
                <a:cubicBezTo>
                  <a:pt x="8604" y="2272"/>
                  <a:pt x="8605" y="2229"/>
                  <a:pt x="8570" y="2229"/>
                </a:cubicBezTo>
                <a:lnTo>
                  <a:pt x="8545" y="2229"/>
                </a:lnTo>
                <a:lnTo>
                  <a:pt x="8545" y="2212"/>
                </a:lnTo>
                <a:lnTo>
                  <a:pt x="8528" y="2212"/>
                </a:lnTo>
                <a:lnTo>
                  <a:pt x="8577" y="2076"/>
                </a:lnTo>
                <a:cubicBezTo>
                  <a:pt x="8515" y="2060"/>
                  <a:pt x="8485" y="1928"/>
                  <a:pt x="8452" y="1891"/>
                </a:cubicBezTo>
                <a:cubicBezTo>
                  <a:pt x="8495" y="1800"/>
                  <a:pt x="8509" y="1842"/>
                  <a:pt x="8537" y="1789"/>
                </a:cubicBezTo>
                <a:close/>
                <a:moveTo>
                  <a:pt x="8901" y="1882"/>
                </a:moveTo>
                <a:cubicBezTo>
                  <a:pt x="8901" y="1858"/>
                  <a:pt x="8944" y="1824"/>
                  <a:pt x="8966" y="1811"/>
                </a:cubicBezTo>
                <a:cubicBezTo>
                  <a:pt x="9028" y="1775"/>
                  <a:pt x="9012" y="1777"/>
                  <a:pt x="9011" y="1840"/>
                </a:cubicBezTo>
                <a:cubicBezTo>
                  <a:pt x="9030" y="1845"/>
                  <a:pt x="9036" y="1842"/>
                  <a:pt x="9036" y="1865"/>
                </a:cubicBezTo>
                <a:cubicBezTo>
                  <a:pt x="9036" y="1866"/>
                  <a:pt x="8982" y="1938"/>
                  <a:pt x="8977" y="1941"/>
                </a:cubicBezTo>
                <a:lnTo>
                  <a:pt x="8919" y="1920"/>
                </a:lnTo>
                <a:cubicBezTo>
                  <a:pt x="8912" y="1914"/>
                  <a:pt x="8901" y="1896"/>
                  <a:pt x="8901" y="1882"/>
                </a:cubicBezTo>
                <a:close/>
                <a:moveTo>
                  <a:pt x="8120" y="1759"/>
                </a:moveTo>
                <a:cubicBezTo>
                  <a:pt x="8110" y="1775"/>
                  <a:pt x="8105" y="1772"/>
                  <a:pt x="8105" y="1797"/>
                </a:cubicBezTo>
                <a:cubicBezTo>
                  <a:pt x="8105" y="1826"/>
                  <a:pt x="8073" y="1838"/>
                  <a:pt x="8054" y="1848"/>
                </a:cubicBezTo>
                <a:lnTo>
                  <a:pt x="8230" y="1978"/>
                </a:lnTo>
                <a:lnTo>
                  <a:pt x="8249" y="2035"/>
                </a:lnTo>
                <a:cubicBezTo>
                  <a:pt x="8209" y="2038"/>
                  <a:pt x="8209" y="2060"/>
                  <a:pt x="8164" y="2060"/>
                </a:cubicBezTo>
                <a:cubicBezTo>
                  <a:pt x="8163" y="2060"/>
                  <a:pt x="8147" y="2052"/>
                  <a:pt x="8147" y="2051"/>
                </a:cubicBezTo>
                <a:lnTo>
                  <a:pt x="8123" y="2070"/>
                </a:lnTo>
                <a:cubicBezTo>
                  <a:pt x="8072" y="2045"/>
                  <a:pt x="7994" y="2009"/>
                  <a:pt x="7927" y="2009"/>
                </a:cubicBezTo>
                <a:lnTo>
                  <a:pt x="7910" y="2009"/>
                </a:lnTo>
                <a:cubicBezTo>
                  <a:pt x="7881" y="2009"/>
                  <a:pt x="7841" y="2060"/>
                  <a:pt x="7808" y="2068"/>
                </a:cubicBezTo>
                <a:lnTo>
                  <a:pt x="7808" y="2051"/>
                </a:lnTo>
                <a:lnTo>
                  <a:pt x="7757" y="2051"/>
                </a:lnTo>
                <a:cubicBezTo>
                  <a:pt x="7737" y="2051"/>
                  <a:pt x="7707" y="2021"/>
                  <a:pt x="7707" y="2001"/>
                </a:cubicBezTo>
                <a:lnTo>
                  <a:pt x="7707" y="1992"/>
                </a:lnTo>
                <a:cubicBezTo>
                  <a:pt x="7707" y="1940"/>
                  <a:pt x="7732" y="1969"/>
                  <a:pt x="7732" y="1899"/>
                </a:cubicBezTo>
                <a:cubicBezTo>
                  <a:pt x="7753" y="1888"/>
                  <a:pt x="7783" y="1884"/>
                  <a:pt x="7783" y="1857"/>
                </a:cubicBezTo>
                <a:lnTo>
                  <a:pt x="7783" y="1831"/>
                </a:lnTo>
                <a:lnTo>
                  <a:pt x="7854" y="1782"/>
                </a:lnTo>
                <a:lnTo>
                  <a:pt x="7858" y="1790"/>
                </a:lnTo>
                <a:lnTo>
                  <a:pt x="7867" y="1814"/>
                </a:lnTo>
                <a:lnTo>
                  <a:pt x="7901" y="1814"/>
                </a:lnTo>
                <a:lnTo>
                  <a:pt x="7901" y="1857"/>
                </a:lnTo>
                <a:lnTo>
                  <a:pt x="7939" y="1896"/>
                </a:lnTo>
                <a:lnTo>
                  <a:pt x="8035" y="1868"/>
                </a:lnTo>
                <a:lnTo>
                  <a:pt x="7997" y="1843"/>
                </a:lnTo>
                <a:lnTo>
                  <a:pt x="7977" y="1814"/>
                </a:lnTo>
                <a:lnTo>
                  <a:pt x="8120" y="1759"/>
                </a:lnTo>
                <a:close/>
                <a:moveTo>
                  <a:pt x="7859" y="1137"/>
                </a:moveTo>
                <a:lnTo>
                  <a:pt x="7851" y="1137"/>
                </a:lnTo>
                <a:cubicBezTo>
                  <a:pt x="7820" y="1137"/>
                  <a:pt x="7802" y="1100"/>
                  <a:pt x="7800" y="1069"/>
                </a:cubicBezTo>
                <a:lnTo>
                  <a:pt x="7834" y="1069"/>
                </a:lnTo>
                <a:cubicBezTo>
                  <a:pt x="7875" y="1069"/>
                  <a:pt x="7873" y="1092"/>
                  <a:pt x="7901" y="1103"/>
                </a:cubicBezTo>
                <a:cubicBezTo>
                  <a:pt x="7892" y="1117"/>
                  <a:pt x="7883" y="1137"/>
                  <a:pt x="7859" y="1137"/>
                </a:cubicBezTo>
                <a:close/>
                <a:moveTo>
                  <a:pt x="7292" y="1018"/>
                </a:moveTo>
                <a:cubicBezTo>
                  <a:pt x="7386" y="996"/>
                  <a:pt x="7483" y="857"/>
                  <a:pt x="7503" y="857"/>
                </a:cubicBezTo>
                <a:lnTo>
                  <a:pt x="7546" y="857"/>
                </a:lnTo>
                <a:cubicBezTo>
                  <a:pt x="7569" y="857"/>
                  <a:pt x="7587" y="885"/>
                  <a:pt x="7597" y="900"/>
                </a:cubicBezTo>
                <a:lnTo>
                  <a:pt x="7591" y="892"/>
                </a:lnTo>
                <a:lnTo>
                  <a:pt x="7431" y="1006"/>
                </a:lnTo>
                <a:lnTo>
                  <a:pt x="7422" y="1004"/>
                </a:lnTo>
                <a:lnTo>
                  <a:pt x="7453" y="1077"/>
                </a:lnTo>
                <a:lnTo>
                  <a:pt x="7436" y="1077"/>
                </a:lnTo>
                <a:cubicBezTo>
                  <a:pt x="7439" y="1120"/>
                  <a:pt x="7477" y="1122"/>
                  <a:pt x="7512" y="1145"/>
                </a:cubicBezTo>
                <a:lnTo>
                  <a:pt x="7740" y="1113"/>
                </a:lnTo>
                <a:cubicBezTo>
                  <a:pt x="7733" y="1131"/>
                  <a:pt x="7698" y="1162"/>
                  <a:pt x="7681" y="1162"/>
                </a:cubicBezTo>
                <a:lnTo>
                  <a:pt x="7673" y="1162"/>
                </a:lnTo>
                <a:cubicBezTo>
                  <a:pt x="7647" y="1162"/>
                  <a:pt x="7639" y="1154"/>
                  <a:pt x="7622" y="1145"/>
                </a:cubicBezTo>
                <a:lnTo>
                  <a:pt x="7547" y="1166"/>
                </a:lnTo>
                <a:cubicBezTo>
                  <a:pt x="7537" y="1179"/>
                  <a:pt x="7529" y="1187"/>
                  <a:pt x="7529" y="1213"/>
                </a:cubicBezTo>
                <a:cubicBezTo>
                  <a:pt x="7529" y="1229"/>
                  <a:pt x="7556" y="1235"/>
                  <a:pt x="7571" y="1238"/>
                </a:cubicBezTo>
                <a:lnTo>
                  <a:pt x="7571" y="1255"/>
                </a:lnTo>
                <a:lnTo>
                  <a:pt x="7523" y="1284"/>
                </a:lnTo>
                <a:cubicBezTo>
                  <a:pt x="7515" y="1262"/>
                  <a:pt x="7512" y="1247"/>
                  <a:pt x="7486" y="1247"/>
                </a:cubicBezTo>
                <a:cubicBezTo>
                  <a:pt x="7466" y="1247"/>
                  <a:pt x="7419" y="1294"/>
                  <a:pt x="7419" y="1315"/>
                </a:cubicBezTo>
                <a:lnTo>
                  <a:pt x="7419" y="1340"/>
                </a:lnTo>
                <a:lnTo>
                  <a:pt x="7436" y="1340"/>
                </a:lnTo>
                <a:lnTo>
                  <a:pt x="7436" y="1382"/>
                </a:lnTo>
                <a:lnTo>
                  <a:pt x="7410" y="1382"/>
                </a:lnTo>
                <a:cubicBezTo>
                  <a:pt x="7379" y="1382"/>
                  <a:pt x="7391" y="1408"/>
                  <a:pt x="7359" y="1408"/>
                </a:cubicBezTo>
                <a:cubicBezTo>
                  <a:pt x="7322" y="1408"/>
                  <a:pt x="7329" y="1391"/>
                  <a:pt x="7292" y="1391"/>
                </a:cubicBezTo>
                <a:lnTo>
                  <a:pt x="7266" y="1391"/>
                </a:lnTo>
                <a:cubicBezTo>
                  <a:pt x="7263" y="1391"/>
                  <a:pt x="7182" y="1427"/>
                  <a:pt x="7156" y="1433"/>
                </a:cubicBezTo>
                <a:lnTo>
                  <a:pt x="7124" y="1406"/>
                </a:lnTo>
                <a:lnTo>
                  <a:pt x="7071" y="1413"/>
                </a:lnTo>
                <a:lnTo>
                  <a:pt x="7057" y="1389"/>
                </a:lnTo>
                <a:lnTo>
                  <a:pt x="7055" y="1433"/>
                </a:lnTo>
                <a:lnTo>
                  <a:pt x="7035" y="1410"/>
                </a:lnTo>
                <a:lnTo>
                  <a:pt x="7012" y="1408"/>
                </a:lnTo>
                <a:cubicBezTo>
                  <a:pt x="6989" y="1408"/>
                  <a:pt x="6992" y="1401"/>
                  <a:pt x="6987" y="1382"/>
                </a:cubicBezTo>
                <a:lnTo>
                  <a:pt x="7038" y="1390"/>
                </a:lnTo>
                <a:lnTo>
                  <a:pt x="7048" y="1366"/>
                </a:lnTo>
                <a:lnTo>
                  <a:pt x="7080" y="1383"/>
                </a:lnTo>
                <a:lnTo>
                  <a:pt x="7113" y="1355"/>
                </a:lnTo>
                <a:lnTo>
                  <a:pt x="7164" y="1367"/>
                </a:lnTo>
                <a:lnTo>
                  <a:pt x="7173" y="1323"/>
                </a:lnTo>
                <a:lnTo>
                  <a:pt x="7241" y="1323"/>
                </a:lnTo>
                <a:cubicBezTo>
                  <a:pt x="7245" y="1306"/>
                  <a:pt x="7263" y="1227"/>
                  <a:pt x="7270" y="1216"/>
                </a:cubicBezTo>
                <a:cubicBezTo>
                  <a:pt x="7281" y="1199"/>
                  <a:pt x="7343" y="1174"/>
                  <a:pt x="7343" y="1154"/>
                </a:cubicBezTo>
                <a:cubicBezTo>
                  <a:pt x="7343" y="1116"/>
                  <a:pt x="7314" y="1110"/>
                  <a:pt x="7283" y="1103"/>
                </a:cubicBezTo>
                <a:lnTo>
                  <a:pt x="7292" y="1018"/>
                </a:lnTo>
                <a:close/>
                <a:moveTo>
                  <a:pt x="10578" y="340"/>
                </a:moveTo>
                <a:lnTo>
                  <a:pt x="10358" y="366"/>
                </a:lnTo>
                <a:lnTo>
                  <a:pt x="10357" y="355"/>
                </a:lnTo>
                <a:lnTo>
                  <a:pt x="10221" y="365"/>
                </a:lnTo>
                <a:lnTo>
                  <a:pt x="10198" y="384"/>
                </a:lnTo>
                <a:lnTo>
                  <a:pt x="10194" y="372"/>
                </a:lnTo>
                <a:lnTo>
                  <a:pt x="9993" y="425"/>
                </a:lnTo>
                <a:cubicBezTo>
                  <a:pt x="10002" y="466"/>
                  <a:pt x="9998" y="450"/>
                  <a:pt x="9959" y="474"/>
                </a:cubicBezTo>
                <a:lnTo>
                  <a:pt x="9782" y="484"/>
                </a:lnTo>
                <a:cubicBezTo>
                  <a:pt x="9803" y="575"/>
                  <a:pt x="9820" y="515"/>
                  <a:pt x="9849" y="569"/>
                </a:cubicBezTo>
                <a:cubicBezTo>
                  <a:pt x="9834" y="566"/>
                  <a:pt x="9767" y="544"/>
                  <a:pt x="9765" y="544"/>
                </a:cubicBezTo>
                <a:lnTo>
                  <a:pt x="9731" y="544"/>
                </a:lnTo>
                <a:lnTo>
                  <a:pt x="9725" y="499"/>
                </a:lnTo>
                <a:lnTo>
                  <a:pt x="9706" y="550"/>
                </a:lnTo>
                <a:lnTo>
                  <a:pt x="9655" y="535"/>
                </a:lnTo>
                <a:lnTo>
                  <a:pt x="9655" y="561"/>
                </a:lnTo>
                <a:lnTo>
                  <a:pt x="9612" y="561"/>
                </a:lnTo>
                <a:lnTo>
                  <a:pt x="9612" y="586"/>
                </a:lnTo>
                <a:lnTo>
                  <a:pt x="9576" y="586"/>
                </a:lnTo>
                <a:lnTo>
                  <a:pt x="9584" y="545"/>
                </a:lnTo>
                <a:lnTo>
                  <a:pt x="9572" y="522"/>
                </a:lnTo>
                <a:lnTo>
                  <a:pt x="9485" y="569"/>
                </a:lnTo>
                <a:cubicBezTo>
                  <a:pt x="9489" y="574"/>
                  <a:pt x="9519" y="619"/>
                  <a:pt x="9519" y="620"/>
                </a:cubicBezTo>
                <a:cubicBezTo>
                  <a:pt x="9519" y="649"/>
                  <a:pt x="9502" y="633"/>
                  <a:pt x="9502" y="662"/>
                </a:cubicBezTo>
                <a:lnTo>
                  <a:pt x="9502" y="671"/>
                </a:lnTo>
                <a:cubicBezTo>
                  <a:pt x="9502" y="690"/>
                  <a:pt x="9508" y="696"/>
                  <a:pt x="9527" y="696"/>
                </a:cubicBezTo>
                <a:lnTo>
                  <a:pt x="9565" y="701"/>
                </a:lnTo>
                <a:lnTo>
                  <a:pt x="9534" y="722"/>
                </a:lnTo>
                <a:lnTo>
                  <a:pt x="9546" y="766"/>
                </a:lnTo>
                <a:lnTo>
                  <a:pt x="9423" y="840"/>
                </a:lnTo>
                <a:lnTo>
                  <a:pt x="9417" y="832"/>
                </a:lnTo>
                <a:cubicBezTo>
                  <a:pt x="9428" y="794"/>
                  <a:pt x="9494" y="754"/>
                  <a:pt x="9494" y="739"/>
                </a:cubicBezTo>
                <a:cubicBezTo>
                  <a:pt x="9494" y="719"/>
                  <a:pt x="9477" y="701"/>
                  <a:pt x="9468" y="688"/>
                </a:cubicBezTo>
                <a:lnTo>
                  <a:pt x="9468" y="603"/>
                </a:lnTo>
                <a:cubicBezTo>
                  <a:pt x="9463" y="596"/>
                  <a:pt x="9451" y="582"/>
                  <a:pt x="9451" y="578"/>
                </a:cubicBezTo>
                <a:cubicBezTo>
                  <a:pt x="9451" y="550"/>
                  <a:pt x="9468" y="560"/>
                  <a:pt x="9468" y="544"/>
                </a:cubicBezTo>
                <a:cubicBezTo>
                  <a:pt x="9468" y="524"/>
                  <a:pt x="9462" y="518"/>
                  <a:pt x="9443" y="518"/>
                </a:cubicBezTo>
                <a:lnTo>
                  <a:pt x="9341" y="518"/>
                </a:lnTo>
                <a:cubicBezTo>
                  <a:pt x="9304" y="518"/>
                  <a:pt x="9290" y="583"/>
                  <a:pt x="9240" y="594"/>
                </a:cubicBezTo>
                <a:lnTo>
                  <a:pt x="9251" y="666"/>
                </a:lnTo>
                <a:lnTo>
                  <a:pt x="9307" y="696"/>
                </a:lnTo>
                <a:cubicBezTo>
                  <a:pt x="9306" y="713"/>
                  <a:pt x="9308" y="730"/>
                  <a:pt x="9290" y="730"/>
                </a:cubicBezTo>
                <a:cubicBezTo>
                  <a:pt x="9259" y="730"/>
                  <a:pt x="9165" y="671"/>
                  <a:pt x="9087" y="671"/>
                </a:cubicBezTo>
                <a:lnTo>
                  <a:pt x="8985" y="671"/>
                </a:lnTo>
                <a:lnTo>
                  <a:pt x="8993" y="711"/>
                </a:lnTo>
                <a:lnTo>
                  <a:pt x="8960" y="722"/>
                </a:lnTo>
                <a:cubicBezTo>
                  <a:pt x="8951" y="715"/>
                  <a:pt x="8932" y="696"/>
                  <a:pt x="8926" y="696"/>
                </a:cubicBezTo>
                <a:cubicBezTo>
                  <a:pt x="8908" y="696"/>
                  <a:pt x="8894" y="719"/>
                  <a:pt x="8842" y="722"/>
                </a:cubicBezTo>
                <a:cubicBezTo>
                  <a:pt x="8799" y="724"/>
                  <a:pt x="8775" y="730"/>
                  <a:pt x="8739" y="739"/>
                </a:cubicBezTo>
                <a:lnTo>
                  <a:pt x="8731" y="711"/>
                </a:lnTo>
                <a:lnTo>
                  <a:pt x="8638" y="722"/>
                </a:lnTo>
                <a:cubicBezTo>
                  <a:pt x="8586" y="757"/>
                  <a:pt x="8494" y="743"/>
                  <a:pt x="8477" y="806"/>
                </a:cubicBezTo>
                <a:lnTo>
                  <a:pt x="8435" y="806"/>
                </a:lnTo>
                <a:cubicBezTo>
                  <a:pt x="8412" y="806"/>
                  <a:pt x="8412" y="802"/>
                  <a:pt x="8393" y="798"/>
                </a:cubicBezTo>
                <a:cubicBezTo>
                  <a:pt x="8396" y="761"/>
                  <a:pt x="8397" y="765"/>
                  <a:pt x="8435" y="764"/>
                </a:cubicBezTo>
                <a:lnTo>
                  <a:pt x="8435" y="739"/>
                </a:lnTo>
                <a:cubicBezTo>
                  <a:pt x="8405" y="732"/>
                  <a:pt x="8406" y="722"/>
                  <a:pt x="8376" y="722"/>
                </a:cubicBezTo>
                <a:lnTo>
                  <a:pt x="8342" y="722"/>
                </a:lnTo>
                <a:cubicBezTo>
                  <a:pt x="8346" y="743"/>
                  <a:pt x="8362" y="832"/>
                  <a:pt x="8325" y="832"/>
                </a:cubicBezTo>
                <a:cubicBezTo>
                  <a:pt x="8297" y="832"/>
                  <a:pt x="8297" y="827"/>
                  <a:pt x="8284" y="818"/>
                </a:cubicBezTo>
                <a:lnTo>
                  <a:pt x="8177" y="859"/>
                </a:lnTo>
                <a:lnTo>
                  <a:pt x="8197" y="919"/>
                </a:lnTo>
                <a:lnTo>
                  <a:pt x="8050" y="893"/>
                </a:lnTo>
                <a:lnTo>
                  <a:pt x="8079" y="942"/>
                </a:lnTo>
                <a:lnTo>
                  <a:pt x="8045" y="942"/>
                </a:lnTo>
                <a:cubicBezTo>
                  <a:pt x="8014" y="921"/>
                  <a:pt x="7946" y="915"/>
                  <a:pt x="7976" y="851"/>
                </a:cubicBezTo>
                <a:lnTo>
                  <a:pt x="7935" y="832"/>
                </a:lnTo>
                <a:cubicBezTo>
                  <a:pt x="7945" y="818"/>
                  <a:pt x="7937" y="815"/>
                  <a:pt x="7961" y="815"/>
                </a:cubicBezTo>
                <a:cubicBezTo>
                  <a:pt x="7990" y="815"/>
                  <a:pt x="7974" y="832"/>
                  <a:pt x="8003" y="832"/>
                </a:cubicBezTo>
                <a:lnTo>
                  <a:pt x="8079" y="832"/>
                </a:lnTo>
                <a:lnTo>
                  <a:pt x="8079" y="849"/>
                </a:lnTo>
                <a:lnTo>
                  <a:pt x="8156" y="849"/>
                </a:lnTo>
                <a:cubicBezTo>
                  <a:pt x="8171" y="849"/>
                  <a:pt x="8200" y="822"/>
                  <a:pt x="8236" y="812"/>
                </a:cubicBezTo>
                <a:lnTo>
                  <a:pt x="8208" y="755"/>
                </a:lnTo>
                <a:lnTo>
                  <a:pt x="8204" y="763"/>
                </a:lnTo>
                <a:lnTo>
                  <a:pt x="8037" y="696"/>
                </a:lnTo>
                <a:lnTo>
                  <a:pt x="7977" y="697"/>
                </a:lnTo>
                <a:lnTo>
                  <a:pt x="7952" y="679"/>
                </a:lnTo>
                <a:lnTo>
                  <a:pt x="7901" y="679"/>
                </a:lnTo>
                <a:lnTo>
                  <a:pt x="7893" y="654"/>
                </a:lnTo>
                <a:cubicBezTo>
                  <a:pt x="7835" y="655"/>
                  <a:pt x="7867" y="671"/>
                  <a:pt x="7834" y="671"/>
                </a:cubicBezTo>
                <a:lnTo>
                  <a:pt x="7788" y="669"/>
                </a:lnTo>
                <a:lnTo>
                  <a:pt x="7806" y="631"/>
                </a:lnTo>
                <a:lnTo>
                  <a:pt x="7774" y="614"/>
                </a:lnTo>
                <a:lnTo>
                  <a:pt x="7696" y="601"/>
                </a:lnTo>
                <a:lnTo>
                  <a:pt x="7673" y="628"/>
                </a:lnTo>
                <a:cubicBezTo>
                  <a:pt x="7658" y="618"/>
                  <a:pt x="7658" y="612"/>
                  <a:pt x="7639" y="612"/>
                </a:cubicBezTo>
                <a:lnTo>
                  <a:pt x="7597" y="612"/>
                </a:lnTo>
                <a:cubicBezTo>
                  <a:pt x="7567" y="612"/>
                  <a:pt x="7467" y="639"/>
                  <a:pt x="7444" y="654"/>
                </a:cubicBezTo>
                <a:lnTo>
                  <a:pt x="7359" y="654"/>
                </a:lnTo>
                <a:cubicBezTo>
                  <a:pt x="7342" y="666"/>
                  <a:pt x="7337" y="679"/>
                  <a:pt x="7317" y="679"/>
                </a:cubicBezTo>
                <a:lnTo>
                  <a:pt x="7288" y="682"/>
                </a:lnTo>
                <a:lnTo>
                  <a:pt x="7257" y="722"/>
                </a:lnTo>
                <a:lnTo>
                  <a:pt x="7249" y="696"/>
                </a:lnTo>
                <a:lnTo>
                  <a:pt x="7190" y="705"/>
                </a:lnTo>
                <a:lnTo>
                  <a:pt x="7191" y="741"/>
                </a:lnTo>
                <a:lnTo>
                  <a:pt x="7258" y="722"/>
                </a:lnTo>
                <a:cubicBezTo>
                  <a:pt x="7253" y="738"/>
                  <a:pt x="7162" y="796"/>
                  <a:pt x="7146" y="805"/>
                </a:cubicBezTo>
                <a:cubicBezTo>
                  <a:pt x="7106" y="828"/>
                  <a:pt x="7090" y="882"/>
                  <a:pt x="7048" y="910"/>
                </a:cubicBezTo>
                <a:cubicBezTo>
                  <a:pt x="7009" y="935"/>
                  <a:pt x="7024" y="922"/>
                  <a:pt x="6989" y="953"/>
                </a:cubicBezTo>
                <a:cubicBezTo>
                  <a:pt x="6965" y="975"/>
                  <a:pt x="6948" y="966"/>
                  <a:pt x="6916" y="981"/>
                </a:cubicBezTo>
                <a:cubicBezTo>
                  <a:pt x="6896" y="991"/>
                  <a:pt x="6801" y="1047"/>
                  <a:pt x="6801" y="1069"/>
                </a:cubicBezTo>
                <a:lnTo>
                  <a:pt x="6801" y="1086"/>
                </a:lnTo>
                <a:cubicBezTo>
                  <a:pt x="6801" y="1092"/>
                  <a:pt x="6817" y="1161"/>
                  <a:pt x="6822" y="1183"/>
                </a:cubicBezTo>
                <a:cubicBezTo>
                  <a:pt x="6830" y="1221"/>
                  <a:pt x="6856" y="1238"/>
                  <a:pt x="6894" y="1238"/>
                </a:cubicBezTo>
                <a:cubicBezTo>
                  <a:pt x="6953" y="1238"/>
                  <a:pt x="6957" y="1179"/>
                  <a:pt x="7031" y="1182"/>
                </a:cubicBezTo>
                <a:lnTo>
                  <a:pt x="7101" y="1312"/>
                </a:lnTo>
                <a:lnTo>
                  <a:pt x="7038" y="1357"/>
                </a:lnTo>
                <a:cubicBezTo>
                  <a:pt x="7024" y="1331"/>
                  <a:pt x="7013" y="1261"/>
                  <a:pt x="6997" y="1259"/>
                </a:cubicBezTo>
                <a:cubicBezTo>
                  <a:pt x="6973" y="1256"/>
                  <a:pt x="6919" y="1298"/>
                  <a:pt x="6919" y="1323"/>
                </a:cubicBezTo>
                <a:lnTo>
                  <a:pt x="6919" y="1332"/>
                </a:lnTo>
                <a:cubicBezTo>
                  <a:pt x="6919" y="1352"/>
                  <a:pt x="6944" y="1364"/>
                  <a:pt x="6944" y="1416"/>
                </a:cubicBezTo>
                <a:lnTo>
                  <a:pt x="6944" y="1425"/>
                </a:lnTo>
                <a:cubicBezTo>
                  <a:pt x="6944" y="1459"/>
                  <a:pt x="6870" y="1459"/>
                  <a:pt x="6834" y="1459"/>
                </a:cubicBezTo>
                <a:cubicBezTo>
                  <a:pt x="6774" y="1499"/>
                  <a:pt x="6783" y="1549"/>
                  <a:pt x="6728" y="1564"/>
                </a:cubicBezTo>
                <a:cubicBezTo>
                  <a:pt x="6649" y="1586"/>
                  <a:pt x="6705" y="1550"/>
                  <a:pt x="6667" y="1604"/>
                </a:cubicBezTo>
                <a:cubicBezTo>
                  <a:pt x="6654" y="1621"/>
                  <a:pt x="6636" y="1629"/>
                  <a:pt x="6614" y="1662"/>
                </a:cubicBezTo>
                <a:lnTo>
                  <a:pt x="6538" y="1645"/>
                </a:lnTo>
                <a:lnTo>
                  <a:pt x="6546" y="1696"/>
                </a:lnTo>
                <a:lnTo>
                  <a:pt x="6521" y="1696"/>
                </a:lnTo>
                <a:cubicBezTo>
                  <a:pt x="6493" y="1696"/>
                  <a:pt x="6503" y="1679"/>
                  <a:pt x="6487" y="1679"/>
                </a:cubicBezTo>
                <a:cubicBezTo>
                  <a:pt x="6454" y="1679"/>
                  <a:pt x="6486" y="1694"/>
                  <a:pt x="6424" y="1698"/>
                </a:cubicBezTo>
                <a:lnTo>
                  <a:pt x="6445" y="1738"/>
                </a:lnTo>
                <a:cubicBezTo>
                  <a:pt x="6492" y="1738"/>
                  <a:pt x="6503" y="1740"/>
                  <a:pt x="6523" y="1770"/>
                </a:cubicBezTo>
                <a:cubicBezTo>
                  <a:pt x="6537" y="1791"/>
                  <a:pt x="6572" y="1823"/>
                  <a:pt x="6572" y="1840"/>
                </a:cubicBezTo>
                <a:lnTo>
                  <a:pt x="6572" y="1865"/>
                </a:lnTo>
                <a:cubicBezTo>
                  <a:pt x="6572" y="1884"/>
                  <a:pt x="6565" y="1884"/>
                  <a:pt x="6555" y="1899"/>
                </a:cubicBezTo>
                <a:lnTo>
                  <a:pt x="6554" y="1940"/>
                </a:lnTo>
                <a:lnTo>
                  <a:pt x="6528" y="1960"/>
                </a:lnTo>
                <a:lnTo>
                  <a:pt x="6504" y="1941"/>
                </a:lnTo>
                <a:lnTo>
                  <a:pt x="6334" y="1943"/>
                </a:lnTo>
                <a:lnTo>
                  <a:pt x="6309" y="1924"/>
                </a:lnTo>
                <a:lnTo>
                  <a:pt x="6252" y="1967"/>
                </a:lnTo>
                <a:lnTo>
                  <a:pt x="6260" y="2033"/>
                </a:lnTo>
                <a:lnTo>
                  <a:pt x="6283" y="2058"/>
                </a:lnTo>
                <a:lnTo>
                  <a:pt x="6258" y="2068"/>
                </a:lnTo>
                <a:cubicBezTo>
                  <a:pt x="6258" y="2127"/>
                  <a:pt x="6242" y="2134"/>
                  <a:pt x="6242" y="2170"/>
                </a:cubicBezTo>
                <a:cubicBezTo>
                  <a:pt x="6242" y="2200"/>
                  <a:pt x="6258" y="2183"/>
                  <a:pt x="6258" y="2212"/>
                </a:cubicBezTo>
                <a:lnTo>
                  <a:pt x="6258" y="2255"/>
                </a:lnTo>
                <a:lnTo>
                  <a:pt x="6335" y="2255"/>
                </a:lnTo>
                <a:cubicBezTo>
                  <a:pt x="6365" y="2255"/>
                  <a:pt x="6371" y="2297"/>
                  <a:pt x="6377" y="2323"/>
                </a:cubicBezTo>
                <a:cubicBezTo>
                  <a:pt x="6322" y="2405"/>
                  <a:pt x="6384" y="2370"/>
                  <a:pt x="6285" y="2434"/>
                </a:cubicBezTo>
                <a:cubicBezTo>
                  <a:pt x="6246" y="2459"/>
                  <a:pt x="6229" y="2514"/>
                  <a:pt x="6225" y="2577"/>
                </a:cubicBezTo>
                <a:cubicBezTo>
                  <a:pt x="6222" y="2629"/>
                  <a:pt x="6172" y="2670"/>
                  <a:pt x="6133" y="2688"/>
                </a:cubicBezTo>
                <a:cubicBezTo>
                  <a:pt x="6049" y="2729"/>
                  <a:pt x="6093" y="2746"/>
                  <a:pt x="6030" y="2788"/>
                </a:cubicBezTo>
                <a:cubicBezTo>
                  <a:pt x="6030" y="2868"/>
                  <a:pt x="5937" y="2952"/>
                  <a:pt x="5937" y="3026"/>
                </a:cubicBezTo>
                <a:cubicBezTo>
                  <a:pt x="5937" y="3037"/>
                  <a:pt x="5962" y="3044"/>
                  <a:pt x="5962" y="3085"/>
                </a:cubicBezTo>
                <a:lnTo>
                  <a:pt x="5962" y="3144"/>
                </a:lnTo>
                <a:lnTo>
                  <a:pt x="5979" y="3144"/>
                </a:lnTo>
                <a:lnTo>
                  <a:pt x="5979" y="3212"/>
                </a:lnTo>
                <a:lnTo>
                  <a:pt x="5969" y="3209"/>
                </a:lnTo>
                <a:lnTo>
                  <a:pt x="5954" y="3288"/>
                </a:lnTo>
                <a:cubicBezTo>
                  <a:pt x="5912" y="3350"/>
                  <a:pt x="5937" y="3354"/>
                  <a:pt x="5937" y="3449"/>
                </a:cubicBezTo>
                <a:cubicBezTo>
                  <a:pt x="5963" y="3489"/>
                  <a:pt x="6004" y="3497"/>
                  <a:pt x="6029" y="3544"/>
                </a:cubicBezTo>
                <a:cubicBezTo>
                  <a:pt x="6047" y="3578"/>
                  <a:pt x="6056" y="3573"/>
                  <a:pt x="6069" y="3597"/>
                </a:cubicBezTo>
                <a:cubicBezTo>
                  <a:pt x="6082" y="3621"/>
                  <a:pt x="6079" y="3644"/>
                  <a:pt x="6094" y="3673"/>
                </a:cubicBezTo>
                <a:cubicBezTo>
                  <a:pt x="6115" y="3711"/>
                  <a:pt x="6258" y="3839"/>
                  <a:pt x="6309" y="3839"/>
                </a:cubicBezTo>
                <a:cubicBezTo>
                  <a:pt x="6362" y="3839"/>
                  <a:pt x="6373" y="3813"/>
                  <a:pt x="6394" y="3813"/>
                </a:cubicBezTo>
                <a:lnTo>
                  <a:pt x="6436" y="3813"/>
                </a:lnTo>
                <a:lnTo>
                  <a:pt x="6436" y="3796"/>
                </a:lnTo>
                <a:lnTo>
                  <a:pt x="6453" y="3796"/>
                </a:lnTo>
                <a:lnTo>
                  <a:pt x="6453" y="3813"/>
                </a:lnTo>
                <a:lnTo>
                  <a:pt x="6479" y="3813"/>
                </a:lnTo>
                <a:cubicBezTo>
                  <a:pt x="6498" y="3813"/>
                  <a:pt x="6497" y="3820"/>
                  <a:pt x="6513" y="3830"/>
                </a:cubicBezTo>
                <a:cubicBezTo>
                  <a:pt x="6539" y="3817"/>
                  <a:pt x="6558" y="3820"/>
                  <a:pt x="6593" y="3801"/>
                </a:cubicBezTo>
                <a:cubicBezTo>
                  <a:pt x="6609" y="3792"/>
                  <a:pt x="6652" y="3762"/>
                  <a:pt x="6665" y="3762"/>
                </a:cubicBezTo>
                <a:lnTo>
                  <a:pt x="6716" y="3762"/>
                </a:lnTo>
                <a:lnTo>
                  <a:pt x="6716" y="3746"/>
                </a:lnTo>
                <a:lnTo>
                  <a:pt x="6750" y="3746"/>
                </a:lnTo>
                <a:cubicBezTo>
                  <a:pt x="6809" y="3746"/>
                  <a:pt x="6814" y="3856"/>
                  <a:pt x="6851" y="3856"/>
                </a:cubicBezTo>
                <a:cubicBezTo>
                  <a:pt x="6870" y="3856"/>
                  <a:pt x="6870" y="3849"/>
                  <a:pt x="6885" y="3841"/>
                </a:cubicBezTo>
                <a:lnTo>
                  <a:pt x="6946" y="3830"/>
                </a:lnTo>
                <a:lnTo>
                  <a:pt x="6960" y="3878"/>
                </a:lnTo>
                <a:lnTo>
                  <a:pt x="6936" y="3898"/>
                </a:lnTo>
                <a:cubicBezTo>
                  <a:pt x="6959" y="3893"/>
                  <a:pt x="6952" y="3890"/>
                  <a:pt x="6970" y="3890"/>
                </a:cubicBezTo>
                <a:cubicBezTo>
                  <a:pt x="6981" y="3890"/>
                  <a:pt x="6975" y="3899"/>
                  <a:pt x="7004" y="3906"/>
                </a:cubicBezTo>
                <a:lnTo>
                  <a:pt x="7004" y="3923"/>
                </a:lnTo>
                <a:lnTo>
                  <a:pt x="6987" y="3923"/>
                </a:lnTo>
                <a:lnTo>
                  <a:pt x="6987" y="3966"/>
                </a:lnTo>
                <a:cubicBezTo>
                  <a:pt x="6987" y="3985"/>
                  <a:pt x="6980" y="3984"/>
                  <a:pt x="6970" y="4000"/>
                </a:cubicBezTo>
                <a:cubicBezTo>
                  <a:pt x="6970" y="4094"/>
                  <a:pt x="6945" y="4132"/>
                  <a:pt x="6994" y="4196"/>
                </a:cubicBezTo>
                <a:cubicBezTo>
                  <a:pt x="7013" y="4222"/>
                  <a:pt x="7026" y="4227"/>
                  <a:pt x="7048" y="4260"/>
                </a:cubicBezTo>
                <a:cubicBezTo>
                  <a:pt x="7070" y="4293"/>
                  <a:pt x="7070" y="4310"/>
                  <a:pt x="7088" y="4338"/>
                </a:cubicBezTo>
                <a:cubicBezTo>
                  <a:pt x="7088" y="4412"/>
                  <a:pt x="7122" y="4411"/>
                  <a:pt x="7122" y="4482"/>
                </a:cubicBezTo>
                <a:cubicBezTo>
                  <a:pt x="7122" y="4551"/>
                  <a:pt x="7117" y="4542"/>
                  <a:pt x="7156" y="4601"/>
                </a:cubicBezTo>
                <a:cubicBezTo>
                  <a:pt x="7146" y="4616"/>
                  <a:pt x="7139" y="4616"/>
                  <a:pt x="7139" y="4635"/>
                </a:cubicBezTo>
                <a:lnTo>
                  <a:pt x="7139" y="4669"/>
                </a:lnTo>
                <a:cubicBezTo>
                  <a:pt x="7082" y="4684"/>
                  <a:pt x="7063" y="4835"/>
                  <a:pt x="7063" y="4914"/>
                </a:cubicBezTo>
                <a:lnTo>
                  <a:pt x="7063" y="4940"/>
                </a:lnTo>
                <a:cubicBezTo>
                  <a:pt x="7063" y="4950"/>
                  <a:pt x="7154" y="5127"/>
                  <a:pt x="7165" y="5143"/>
                </a:cubicBezTo>
                <a:cubicBezTo>
                  <a:pt x="7165" y="5192"/>
                  <a:pt x="7155" y="5264"/>
                  <a:pt x="7190" y="5279"/>
                </a:cubicBezTo>
                <a:lnTo>
                  <a:pt x="7190" y="5338"/>
                </a:lnTo>
                <a:cubicBezTo>
                  <a:pt x="7190" y="5387"/>
                  <a:pt x="7317" y="5578"/>
                  <a:pt x="7317" y="5609"/>
                </a:cubicBezTo>
                <a:cubicBezTo>
                  <a:pt x="7317" y="5656"/>
                  <a:pt x="7298" y="5745"/>
                  <a:pt x="7368" y="5745"/>
                </a:cubicBezTo>
                <a:lnTo>
                  <a:pt x="7419" y="5745"/>
                </a:lnTo>
                <a:cubicBezTo>
                  <a:pt x="7459" y="5745"/>
                  <a:pt x="7463" y="5719"/>
                  <a:pt x="7503" y="5719"/>
                </a:cubicBezTo>
                <a:lnTo>
                  <a:pt x="7513" y="5726"/>
                </a:lnTo>
                <a:lnTo>
                  <a:pt x="7632" y="5713"/>
                </a:lnTo>
                <a:lnTo>
                  <a:pt x="7630" y="5702"/>
                </a:lnTo>
                <a:lnTo>
                  <a:pt x="7673" y="5702"/>
                </a:lnTo>
                <a:cubicBezTo>
                  <a:pt x="7694" y="5671"/>
                  <a:pt x="7746" y="5637"/>
                  <a:pt x="7783" y="5583"/>
                </a:cubicBezTo>
                <a:cubicBezTo>
                  <a:pt x="7816" y="5536"/>
                  <a:pt x="7839" y="5478"/>
                  <a:pt x="7885" y="5448"/>
                </a:cubicBezTo>
                <a:cubicBezTo>
                  <a:pt x="7885" y="5395"/>
                  <a:pt x="7901" y="5396"/>
                  <a:pt x="7901" y="5372"/>
                </a:cubicBezTo>
                <a:cubicBezTo>
                  <a:pt x="7901" y="5346"/>
                  <a:pt x="7893" y="5338"/>
                  <a:pt x="7885" y="5321"/>
                </a:cubicBezTo>
                <a:cubicBezTo>
                  <a:pt x="7913" y="5302"/>
                  <a:pt x="8003" y="5259"/>
                  <a:pt x="8003" y="5228"/>
                </a:cubicBezTo>
                <a:lnTo>
                  <a:pt x="8003" y="5160"/>
                </a:lnTo>
                <a:cubicBezTo>
                  <a:pt x="8003" y="5127"/>
                  <a:pt x="7969" y="5072"/>
                  <a:pt x="7969" y="5033"/>
                </a:cubicBezTo>
                <a:cubicBezTo>
                  <a:pt x="7969" y="5029"/>
                  <a:pt x="8093" y="4909"/>
                  <a:pt x="8127" y="4894"/>
                </a:cubicBezTo>
                <a:cubicBezTo>
                  <a:pt x="8209" y="4860"/>
                  <a:pt x="8198" y="4781"/>
                  <a:pt x="8198" y="4686"/>
                </a:cubicBezTo>
                <a:lnTo>
                  <a:pt x="8196" y="4677"/>
                </a:lnTo>
                <a:lnTo>
                  <a:pt x="8206" y="4576"/>
                </a:lnTo>
                <a:cubicBezTo>
                  <a:pt x="8197" y="4562"/>
                  <a:pt x="8156" y="4472"/>
                  <a:pt x="8156" y="4457"/>
                </a:cubicBezTo>
                <a:lnTo>
                  <a:pt x="8156" y="4440"/>
                </a:lnTo>
                <a:cubicBezTo>
                  <a:pt x="8156" y="4421"/>
                  <a:pt x="8162" y="4422"/>
                  <a:pt x="8172" y="4406"/>
                </a:cubicBezTo>
                <a:cubicBezTo>
                  <a:pt x="8160" y="4392"/>
                  <a:pt x="8156" y="4392"/>
                  <a:pt x="8156" y="4364"/>
                </a:cubicBezTo>
                <a:cubicBezTo>
                  <a:pt x="8156" y="4333"/>
                  <a:pt x="8166" y="4334"/>
                  <a:pt x="8172" y="4305"/>
                </a:cubicBezTo>
                <a:lnTo>
                  <a:pt x="8156" y="4305"/>
                </a:lnTo>
                <a:cubicBezTo>
                  <a:pt x="8177" y="4214"/>
                  <a:pt x="8328" y="4011"/>
                  <a:pt x="8396" y="3961"/>
                </a:cubicBezTo>
                <a:cubicBezTo>
                  <a:pt x="8462" y="3912"/>
                  <a:pt x="8604" y="3675"/>
                  <a:pt x="8604" y="3576"/>
                </a:cubicBezTo>
                <a:cubicBezTo>
                  <a:pt x="8615" y="3561"/>
                  <a:pt x="8621" y="3561"/>
                  <a:pt x="8621" y="3542"/>
                </a:cubicBezTo>
                <a:lnTo>
                  <a:pt x="8621" y="3517"/>
                </a:lnTo>
                <a:cubicBezTo>
                  <a:pt x="8621" y="3498"/>
                  <a:pt x="8615" y="3498"/>
                  <a:pt x="8605" y="3485"/>
                </a:cubicBezTo>
                <a:lnTo>
                  <a:pt x="8435" y="3542"/>
                </a:lnTo>
                <a:cubicBezTo>
                  <a:pt x="8425" y="3536"/>
                  <a:pt x="8426" y="3534"/>
                  <a:pt x="8410" y="3534"/>
                </a:cubicBezTo>
                <a:cubicBezTo>
                  <a:pt x="8380" y="3534"/>
                  <a:pt x="8397" y="3551"/>
                  <a:pt x="8367" y="3551"/>
                </a:cubicBezTo>
                <a:cubicBezTo>
                  <a:pt x="8328" y="3551"/>
                  <a:pt x="8341" y="3511"/>
                  <a:pt x="8302" y="3500"/>
                </a:cubicBezTo>
                <a:lnTo>
                  <a:pt x="8308" y="3458"/>
                </a:lnTo>
                <a:cubicBezTo>
                  <a:pt x="8357" y="3446"/>
                  <a:pt x="8498" y="3388"/>
                  <a:pt x="8537" y="3364"/>
                </a:cubicBezTo>
                <a:cubicBezTo>
                  <a:pt x="8564" y="3347"/>
                  <a:pt x="8635" y="3320"/>
                  <a:pt x="8645" y="3312"/>
                </a:cubicBezTo>
                <a:cubicBezTo>
                  <a:pt x="8682" y="3280"/>
                  <a:pt x="8687" y="3267"/>
                  <a:pt x="8731" y="3237"/>
                </a:cubicBezTo>
                <a:lnTo>
                  <a:pt x="8774" y="3237"/>
                </a:lnTo>
                <a:cubicBezTo>
                  <a:pt x="8807" y="3187"/>
                  <a:pt x="8840" y="3191"/>
                  <a:pt x="8842" y="3146"/>
                </a:cubicBezTo>
                <a:lnTo>
                  <a:pt x="8875" y="3136"/>
                </a:lnTo>
                <a:lnTo>
                  <a:pt x="8875" y="3076"/>
                </a:lnTo>
                <a:cubicBezTo>
                  <a:pt x="8903" y="3058"/>
                  <a:pt x="8952" y="3028"/>
                  <a:pt x="8952" y="2983"/>
                </a:cubicBezTo>
                <a:cubicBezTo>
                  <a:pt x="8952" y="2880"/>
                  <a:pt x="8825" y="2910"/>
                  <a:pt x="8825" y="2839"/>
                </a:cubicBezTo>
                <a:lnTo>
                  <a:pt x="8822" y="2785"/>
                </a:lnTo>
                <a:lnTo>
                  <a:pt x="8706" y="2890"/>
                </a:lnTo>
                <a:cubicBezTo>
                  <a:pt x="8577" y="2860"/>
                  <a:pt x="8654" y="2894"/>
                  <a:pt x="8629" y="2788"/>
                </a:cubicBezTo>
                <a:lnTo>
                  <a:pt x="8584" y="2814"/>
                </a:lnTo>
                <a:lnTo>
                  <a:pt x="8579" y="2755"/>
                </a:lnTo>
                <a:cubicBezTo>
                  <a:pt x="8560" y="2742"/>
                  <a:pt x="8503" y="2659"/>
                  <a:pt x="8503" y="2644"/>
                </a:cubicBezTo>
                <a:cubicBezTo>
                  <a:pt x="8503" y="2619"/>
                  <a:pt x="8511" y="2610"/>
                  <a:pt x="8520" y="2594"/>
                </a:cubicBezTo>
                <a:cubicBezTo>
                  <a:pt x="8595" y="2600"/>
                  <a:pt x="8592" y="2642"/>
                  <a:pt x="8626" y="2691"/>
                </a:cubicBezTo>
                <a:cubicBezTo>
                  <a:pt x="8644" y="2717"/>
                  <a:pt x="8720" y="2771"/>
                  <a:pt x="8757" y="2771"/>
                </a:cubicBezTo>
                <a:cubicBezTo>
                  <a:pt x="8797" y="2771"/>
                  <a:pt x="8809" y="2762"/>
                  <a:pt x="8832" y="2746"/>
                </a:cubicBezTo>
                <a:lnTo>
                  <a:pt x="8875" y="2819"/>
                </a:lnTo>
                <a:lnTo>
                  <a:pt x="9121" y="2831"/>
                </a:lnTo>
                <a:lnTo>
                  <a:pt x="9206" y="2831"/>
                </a:lnTo>
                <a:cubicBezTo>
                  <a:pt x="9219" y="2831"/>
                  <a:pt x="9305" y="2934"/>
                  <a:pt x="9316" y="2949"/>
                </a:cubicBezTo>
                <a:lnTo>
                  <a:pt x="9369" y="2955"/>
                </a:lnTo>
                <a:lnTo>
                  <a:pt x="9334" y="2970"/>
                </a:lnTo>
                <a:lnTo>
                  <a:pt x="9324" y="2972"/>
                </a:lnTo>
                <a:lnTo>
                  <a:pt x="9384" y="3051"/>
                </a:lnTo>
                <a:cubicBezTo>
                  <a:pt x="9410" y="3045"/>
                  <a:pt x="9443" y="3041"/>
                  <a:pt x="9443" y="3009"/>
                </a:cubicBezTo>
                <a:lnTo>
                  <a:pt x="9443" y="2983"/>
                </a:lnTo>
                <a:lnTo>
                  <a:pt x="9460" y="2983"/>
                </a:lnTo>
                <a:lnTo>
                  <a:pt x="9458" y="3103"/>
                </a:lnTo>
                <a:lnTo>
                  <a:pt x="9477" y="3127"/>
                </a:lnTo>
                <a:cubicBezTo>
                  <a:pt x="9477" y="3219"/>
                  <a:pt x="9549" y="3466"/>
                  <a:pt x="9587" y="3491"/>
                </a:cubicBezTo>
                <a:cubicBezTo>
                  <a:pt x="9587" y="3550"/>
                  <a:pt x="9622" y="3649"/>
                  <a:pt x="9666" y="3657"/>
                </a:cubicBezTo>
                <a:lnTo>
                  <a:pt x="9753" y="3534"/>
                </a:lnTo>
                <a:lnTo>
                  <a:pt x="9756" y="3322"/>
                </a:lnTo>
                <a:cubicBezTo>
                  <a:pt x="9757" y="3291"/>
                  <a:pt x="9813" y="3281"/>
                  <a:pt x="9834" y="3265"/>
                </a:cubicBezTo>
                <a:cubicBezTo>
                  <a:pt x="9837" y="3263"/>
                  <a:pt x="9875" y="3207"/>
                  <a:pt x="9894" y="3189"/>
                </a:cubicBezTo>
                <a:cubicBezTo>
                  <a:pt x="9913" y="3169"/>
                  <a:pt x="10027" y="3065"/>
                  <a:pt x="10027" y="3051"/>
                </a:cubicBezTo>
                <a:lnTo>
                  <a:pt x="10027" y="3014"/>
                </a:lnTo>
                <a:lnTo>
                  <a:pt x="10119" y="3006"/>
                </a:lnTo>
                <a:lnTo>
                  <a:pt x="10167" y="2988"/>
                </a:lnTo>
                <a:lnTo>
                  <a:pt x="10202" y="2947"/>
                </a:lnTo>
                <a:lnTo>
                  <a:pt x="10211" y="2948"/>
                </a:lnTo>
                <a:lnTo>
                  <a:pt x="10230" y="3043"/>
                </a:lnTo>
                <a:cubicBezTo>
                  <a:pt x="10283" y="3121"/>
                  <a:pt x="10307" y="3103"/>
                  <a:pt x="10340" y="3229"/>
                </a:cubicBezTo>
                <a:lnTo>
                  <a:pt x="10324" y="3229"/>
                </a:lnTo>
                <a:lnTo>
                  <a:pt x="10324" y="3263"/>
                </a:lnTo>
                <a:cubicBezTo>
                  <a:pt x="10324" y="3289"/>
                  <a:pt x="10339" y="3287"/>
                  <a:pt x="10357" y="3297"/>
                </a:cubicBezTo>
                <a:cubicBezTo>
                  <a:pt x="10379" y="3282"/>
                  <a:pt x="10403" y="3246"/>
                  <a:pt x="10425" y="3246"/>
                </a:cubicBezTo>
                <a:cubicBezTo>
                  <a:pt x="10457" y="3246"/>
                  <a:pt x="10464" y="3381"/>
                  <a:pt x="10494" y="3424"/>
                </a:cubicBezTo>
                <a:lnTo>
                  <a:pt x="10493" y="3593"/>
                </a:lnTo>
                <a:cubicBezTo>
                  <a:pt x="10483" y="3608"/>
                  <a:pt x="10476" y="3608"/>
                  <a:pt x="10476" y="3627"/>
                </a:cubicBezTo>
                <a:lnTo>
                  <a:pt x="10476" y="3661"/>
                </a:lnTo>
                <a:cubicBezTo>
                  <a:pt x="10534" y="3676"/>
                  <a:pt x="10541" y="3745"/>
                  <a:pt x="10569" y="3788"/>
                </a:cubicBezTo>
                <a:lnTo>
                  <a:pt x="10569" y="3856"/>
                </a:lnTo>
                <a:cubicBezTo>
                  <a:pt x="10593" y="3892"/>
                  <a:pt x="10643" y="3991"/>
                  <a:pt x="10696" y="3991"/>
                </a:cubicBezTo>
                <a:cubicBezTo>
                  <a:pt x="10708" y="3991"/>
                  <a:pt x="10716" y="3974"/>
                  <a:pt x="10723" y="3965"/>
                </a:cubicBezTo>
                <a:lnTo>
                  <a:pt x="10679" y="3898"/>
                </a:lnTo>
                <a:cubicBezTo>
                  <a:pt x="10712" y="3830"/>
                  <a:pt x="10638" y="3717"/>
                  <a:pt x="10569" y="3712"/>
                </a:cubicBezTo>
                <a:lnTo>
                  <a:pt x="10569" y="3678"/>
                </a:lnTo>
                <a:cubicBezTo>
                  <a:pt x="10569" y="3670"/>
                  <a:pt x="10549" y="3634"/>
                  <a:pt x="10544" y="3610"/>
                </a:cubicBezTo>
                <a:lnTo>
                  <a:pt x="10518" y="3610"/>
                </a:lnTo>
                <a:lnTo>
                  <a:pt x="10518" y="3576"/>
                </a:lnTo>
                <a:cubicBezTo>
                  <a:pt x="10518" y="3498"/>
                  <a:pt x="10552" y="3493"/>
                  <a:pt x="10552" y="3415"/>
                </a:cubicBezTo>
                <a:cubicBezTo>
                  <a:pt x="10579" y="3417"/>
                  <a:pt x="10642" y="3462"/>
                  <a:pt x="10654" y="3483"/>
                </a:cubicBezTo>
                <a:cubicBezTo>
                  <a:pt x="10711" y="3578"/>
                  <a:pt x="10653" y="3518"/>
                  <a:pt x="10743" y="3567"/>
                </a:cubicBezTo>
                <a:lnTo>
                  <a:pt x="10739" y="3635"/>
                </a:lnTo>
                <a:cubicBezTo>
                  <a:pt x="10756" y="3626"/>
                  <a:pt x="10899" y="3508"/>
                  <a:pt x="10899" y="3491"/>
                </a:cubicBezTo>
                <a:lnTo>
                  <a:pt x="10899" y="3449"/>
                </a:lnTo>
                <a:lnTo>
                  <a:pt x="10916" y="3449"/>
                </a:lnTo>
                <a:lnTo>
                  <a:pt x="10916" y="3407"/>
                </a:lnTo>
                <a:cubicBezTo>
                  <a:pt x="10916" y="3369"/>
                  <a:pt x="10899" y="3376"/>
                  <a:pt x="10899" y="3314"/>
                </a:cubicBezTo>
                <a:cubicBezTo>
                  <a:pt x="10887" y="3305"/>
                  <a:pt x="10772" y="3164"/>
                  <a:pt x="10772" y="3144"/>
                </a:cubicBezTo>
                <a:lnTo>
                  <a:pt x="10772" y="3136"/>
                </a:lnTo>
                <a:cubicBezTo>
                  <a:pt x="10772" y="3099"/>
                  <a:pt x="10848" y="3009"/>
                  <a:pt x="10874" y="3009"/>
                </a:cubicBezTo>
                <a:cubicBezTo>
                  <a:pt x="10906" y="3009"/>
                  <a:pt x="10890" y="3014"/>
                  <a:pt x="10925" y="3017"/>
                </a:cubicBezTo>
                <a:lnTo>
                  <a:pt x="10925" y="3043"/>
                </a:lnTo>
                <a:cubicBezTo>
                  <a:pt x="10925" y="3063"/>
                  <a:pt x="10939" y="3067"/>
                  <a:pt x="10950" y="3085"/>
                </a:cubicBezTo>
                <a:lnTo>
                  <a:pt x="10899" y="3093"/>
                </a:lnTo>
                <a:cubicBezTo>
                  <a:pt x="10895" y="3112"/>
                  <a:pt x="10891" y="3113"/>
                  <a:pt x="10891" y="3136"/>
                </a:cubicBezTo>
                <a:lnTo>
                  <a:pt x="10891" y="3144"/>
                </a:lnTo>
                <a:cubicBezTo>
                  <a:pt x="10891" y="3164"/>
                  <a:pt x="10897" y="3170"/>
                  <a:pt x="10916" y="3170"/>
                </a:cubicBezTo>
                <a:lnTo>
                  <a:pt x="10925" y="3170"/>
                </a:lnTo>
                <a:cubicBezTo>
                  <a:pt x="10955" y="3170"/>
                  <a:pt x="10970" y="3120"/>
                  <a:pt x="10974" y="3094"/>
                </a:cubicBezTo>
                <a:lnTo>
                  <a:pt x="10950" y="3022"/>
                </a:lnTo>
                <a:lnTo>
                  <a:pt x="11031" y="3000"/>
                </a:lnTo>
                <a:lnTo>
                  <a:pt x="11115" y="2957"/>
                </a:lnTo>
                <a:lnTo>
                  <a:pt x="11120" y="2966"/>
                </a:lnTo>
                <a:cubicBezTo>
                  <a:pt x="11163" y="2937"/>
                  <a:pt x="11171" y="2962"/>
                  <a:pt x="11211" y="2922"/>
                </a:cubicBezTo>
                <a:cubicBezTo>
                  <a:pt x="11236" y="2898"/>
                  <a:pt x="11254" y="2878"/>
                  <a:pt x="11278" y="2854"/>
                </a:cubicBezTo>
                <a:cubicBezTo>
                  <a:pt x="11333" y="2801"/>
                  <a:pt x="11339" y="2709"/>
                  <a:pt x="11387" y="2694"/>
                </a:cubicBezTo>
                <a:lnTo>
                  <a:pt x="11406" y="2605"/>
                </a:lnTo>
                <a:lnTo>
                  <a:pt x="11381" y="2584"/>
                </a:lnTo>
                <a:lnTo>
                  <a:pt x="11409" y="2550"/>
                </a:lnTo>
                <a:lnTo>
                  <a:pt x="11392" y="2535"/>
                </a:lnTo>
                <a:lnTo>
                  <a:pt x="11401" y="2499"/>
                </a:lnTo>
                <a:lnTo>
                  <a:pt x="11375" y="2461"/>
                </a:lnTo>
                <a:lnTo>
                  <a:pt x="11311" y="2352"/>
                </a:lnTo>
                <a:lnTo>
                  <a:pt x="11433" y="2246"/>
                </a:lnTo>
                <a:cubicBezTo>
                  <a:pt x="11416" y="2238"/>
                  <a:pt x="11383" y="2229"/>
                  <a:pt x="11357" y="2229"/>
                </a:cubicBezTo>
                <a:cubicBezTo>
                  <a:pt x="11356" y="2229"/>
                  <a:pt x="11320" y="2252"/>
                  <a:pt x="11314" y="2255"/>
                </a:cubicBezTo>
                <a:cubicBezTo>
                  <a:pt x="11300" y="2233"/>
                  <a:pt x="11293" y="2228"/>
                  <a:pt x="11272" y="2212"/>
                </a:cubicBezTo>
                <a:cubicBezTo>
                  <a:pt x="11223" y="2178"/>
                  <a:pt x="11267" y="2206"/>
                  <a:pt x="11247" y="2162"/>
                </a:cubicBezTo>
                <a:lnTo>
                  <a:pt x="11297" y="2162"/>
                </a:lnTo>
                <a:cubicBezTo>
                  <a:pt x="11309" y="2140"/>
                  <a:pt x="11363" y="2077"/>
                  <a:pt x="11391" y="2077"/>
                </a:cubicBezTo>
                <a:cubicBezTo>
                  <a:pt x="11423" y="2077"/>
                  <a:pt x="11394" y="2074"/>
                  <a:pt x="11413" y="2085"/>
                </a:cubicBezTo>
                <a:lnTo>
                  <a:pt x="11399" y="2170"/>
                </a:lnTo>
                <a:lnTo>
                  <a:pt x="11416" y="2170"/>
                </a:lnTo>
                <a:lnTo>
                  <a:pt x="11411" y="2161"/>
                </a:lnTo>
                <a:lnTo>
                  <a:pt x="11492" y="2111"/>
                </a:lnTo>
                <a:lnTo>
                  <a:pt x="11506" y="2115"/>
                </a:lnTo>
                <a:lnTo>
                  <a:pt x="11552" y="2153"/>
                </a:lnTo>
                <a:cubicBezTo>
                  <a:pt x="11541" y="2168"/>
                  <a:pt x="11535" y="2168"/>
                  <a:pt x="11535" y="2187"/>
                </a:cubicBezTo>
                <a:lnTo>
                  <a:pt x="11535" y="2195"/>
                </a:lnTo>
                <a:cubicBezTo>
                  <a:pt x="11535" y="2219"/>
                  <a:pt x="11545" y="2216"/>
                  <a:pt x="11561" y="2231"/>
                </a:cubicBezTo>
                <a:lnTo>
                  <a:pt x="11585" y="2213"/>
                </a:lnTo>
                <a:lnTo>
                  <a:pt x="11603" y="2247"/>
                </a:lnTo>
                <a:lnTo>
                  <a:pt x="11590" y="2280"/>
                </a:lnTo>
                <a:lnTo>
                  <a:pt x="11585" y="2365"/>
                </a:lnTo>
                <a:cubicBezTo>
                  <a:pt x="11585" y="2372"/>
                  <a:pt x="11595" y="2382"/>
                  <a:pt x="11602" y="2382"/>
                </a:cubicBezTo>
                <a:cubicBezTo>
                  <a:pt x="11636" y="2382"/>
                  <a:pt x="11688" y="2344"/>
                  <a:pt x="11714" y="2331"/>
                </a:cubicBezTo>
                <a:lnTo>
                  <a:pt x="11703" y="2239"/>
                </a:lnTo>
                <a:lnTo>
                  <a:pt x="11627" y="2125"/>
                </a:lnTo>
                <a:lnTo>
                  <a:pt x="11637" y="2120"/>
                </a:lnTo>
                <a:lnTo>
                  <a:pt x="11712" y="2085"/>
                </a:lnTo>
                <a:lnTo>
                  <a:pt x="11712" y="2060"/>
                </a:lnTo>
                <a:cubicBezTo>
                  <a:pt x="11712" y="2029"/>
                  <a:pt x="11793" y="1966"/>
                  <a:pt x="11823" y="1958"/>
                </a:cubicBezTo>
                <a:cubicBezTo>
                  <a:pt x="11828" y="1977"/>
                  <a:pt x="11825" y="1984"/>
                  <a:pt x="11848" y="1984"/>
                </a:cubicBezTo>
                <a:lnTo>
                  <a:pt x="11865" y="1984"/>
                </a:lnTo>
                <a:cubicBezTo>
                  <a:pt x="11923" y="1984"/>
                  <a:pt x="12102" y="1746"/>
                  <a:pt x="12132" y="1695"/>
                </a:cubicBezTo>
                <a:lnTo>
                  <a:pt x="12153" y="1619"/>
                </a:lnTo>
                <a:lnTo>
                  <a:pt x="12133" y="1587"/>
                </a:lnTo>
                <a:lnTo>
                  <a:pt x="12142" y="1589"/>
                </a:lnTo>
                <a:lnTo>
                  <a:pt x="12175" y="1526"/>
                </a:lnTo>
                <a:lnTo>
                  <a:pt x="12178" y="1467"/>
                </a:lnTo>
                <a:cubicBezTo>
                  <a:pt x="12163" y="1457"/>
                  <a:pt x="12119" y="1416"/>
                  <a:pt x="12102" y="1416"/>
                </a:cubicBezTo>
                <a:lnTo>
                  <a:pt x="12085" y="1416"/>
                </a:lnTo>
                <a:cubicBezTo>
                  <a:pt x="12062" y="1416"/>
                  <a:pt x="12065" y="1423"/>
                  <a:pt x="12061" y="1439"/>
                </a:cubicBezTo>
                <a:lnTo>
                  <a:pt x="11944" y="1392"/>
                </a:lnTo>
                <a:lnTo>
                  <a:pt x="12238" y="1173"/>
                </a:lnTo>
                <a:lnTo>
                  <a:pt x="12568" y="1162"/>
                </a:lnTo>
                <a:lnTo>
                  <a:pt x="12568" y="1204"/>
                </a:lnTo>
                <a:cubicBezTo>
                  <a:pt x="12590" y="1194"/>
                  <a:pt x="12619" y="1188"/>
                  <a:pt x="12652" y="1188"/>
                </a:cubicBezTo>
                <a:lnTo>
                  <a:pt x="12705" y="1187"/>
                </a:lnTo>
                <a:lnTo>
                  <a:pt x="12695" y="1154"/>
                </a:lnTo>
                <a:cubicBezTo>
                  <a:pt x="12717" y="1120"/>
                  <a:pt x="12795" y="1052"/>
                  <a:pt x="12847" y="1052"/>
                </a:cubicBezTo>
                <a:lnTo>
                  <a:pt x="12915" y="1052"/>
                </a:lnTo>
                <a:lnTo>
                  <a:pt x="12915" y="1077"/>
                </a:lnTo>
                <a:cubicBezTo>
                  <a:pt x="12915" y="1097"/>
                  <a:pt x="12921" y="1103"/>
                  <a:pt x="12940" y="1103"/>
                </a:cubicBezTo>
                <a:cubicBezTo>
                  <a:pt x="12963" y="1103"/>
                  <a:pt x="12986" y="1062"/>
                  <a:pt x="13042" y="1060"/>
                </a:cubicBezTo>
                <a:lnTo>
                  <a:pt x="13042" y="1027"/>
                </a:lnTo>
                <a:lnTo>
                  <a:pt x="13067" y="1027"/>
                </a:lnTo>
                <a:cubicBezTo>
                  <a:pt x="13062" y="1097"/>
                  <a:pt x="13000" y="1117"/>
                  <a:pt x="12947" y="1152"/>
                </a:cubicBezTo>
                <a:cubicBezTo>
                  <a:pt x="12898" y="1184"/>
                  <a:pt x="12860" y="1245"/>
                  <a:pt x="12788" y="1247"/>
                </a:cubicBezTo>
                <a:cubicBezTo>
                  <a:pt x="12778" y="1290"/>
                  <a:pt x="12737" y="1313"/>
                  <a:pt x="12737" y="1348"/>
                </a:cubicBezTo>
                <a:cubicBezTo>
                  <a:pt x="12737" y="1386"/>
                  <a:pt x="12770" y="1569"/>
                  <a:pt x="12788" y="1569"/>
                </a:cubicBezTo>
                <a:cubicBezTo>
                  <a:pt x="12868" y="1569"/>
                  <a:pt x="12814" y="1483"/>
                  <a:pt x="12907" y="1476"/>
                </a:cubicBezTo>
                <a:cubicBezTo>
                  <a:pt x="12909" y="1448"/>
                  <a:pt x="12921" y="1408"/>
                  <a:pt x="12949" y="1408"/>
                </a:cubicBezTo>
                <a:lnTo>
                  <a:pt x="12991" y="1408"/>
                </a:lnTo>
                <a:cubicBezTo>
                  <a:pt x="12987" y="1389"/>
                  <a:pt x="12983" y="1388"/>
                  <a:pt x="12983" y="1365"/>
                </a:cubicBezTo>
                <a:lnTo>
                  <a:pt x="12983" y="1357"/>
                </a:lnTo>
                <a:cubicBezTo>
                  <a:pt x="12983" y="1338"/>
                  <a:pt x="12989" y="1338"/>
                  <a:pt x="13000" y="1323"/>
                </a:cubicBezTo>
                <a:lnTo>
                  <a:pt x="13048" y="1337"/>
                </a:lnTo>
                <a:lnTo>
                  <a:pt x="13016" y="1280"/>
                </a:lnTo>
                <a:lnTo>
                  <a:pt x="13032" y="1250"/>
                </a:lnTo>
                <a:lnTo>
                  <a:pt x="12983" y="1230"/>
                </a:lnTo>
                <a:cubicBezTo>
                  <a:pt x="13009" y="1194"/>
                  <a:pt x="13041" y="1207"/>
                  <a:pt x="13042" y="1145"/>
                </a:cubicBezTo>
                <a:lnTo>
                  <a:pt x="13076" y="1145"/>
                </a:lnTo>
                <a:cubicBezTo>
                  <a:pt x="13113" y="1145"/>
                  <a:pt x="13136" y="1133"/>
                  <a:pt x="13161" y="1120"/>
                </a:cubicBezTo>
                <a:lnTo>
                  <a:pt x="13160" y="1143"/>
                </a:lnTo>
                <a:lnTo>
                  <a:pt x="13262" y="1102"/>
                </a:lnTo>
                <a:lnTo>
                  <a:pt x="13259" y="1110"/>
                </a:lnTo>
                <a:lnTo>
                  <a:pt x="13313" y="1137"/>
                </a:lnTo>
                <a:cubicBezTo>
                  <a:pt x="13366" y="1111"/>
                  <a:pt x="13388" y="1093"/>
                  <a:pt x="13447" y="1068"/>
                </a:cubicBezTo>
                <a:cubicBezTo>
                  <a:pt x="13479" y="1054"/>
                  <a:pt x="13570" y="1025"/>
                  <a:pt x="13593" y="1010"/>
                </a:cubicBezTo>
                <a:cubicBezTo>
                  <a:pt x="13608" y="1020"/>
                  <a:pt x="13607" y="1027"/>
                  <a:pt x="13626" y="1027"/>
                </a:cubicBezTo>
                <a:lnTo>
                  <a:pt x="13652" y="1027"/>
                </a:lnTo>
                <a:cubicBezTo>
                  <a:pt x="13666" y="1027"/>
                  <a:pt x="13677" y="1022"/>
                  <a:pt x="13677" y="1010"/>
                </a:cubicBezTo>
                <a:cubicBezTo>
                  <a:pt x="13677" y="980"/>
                  <a:pt x="13660" y="1005"/>
                  <a:pt x="13660" y="941"/>
                </a:cubicBezTo>
                <a:lnTo>
                  <a:pt x="13635" y="933"/>
                </a:lnTo>
                <a:lnTo>
                  <a:pt x="13635" y="916"/>
                </a:lnTo>
                <a:cubicBezTo>
                  <a:pt x="13675" y="913"/>
                  <a:pt x="13699" y="877"/>
                  <a:pt x="13689" y="843"/>
                </a:cubicBezTo>
                <a:lnTo>
                  <a:pt x="13728" y="874"/>
                </a:lnTo>
                <a:lnTo>
                  <a:pt x="13828" y="875"/>
                </a:lnTo>
                <a:lnTo>
                  <a:pt x="13855" y="916"/>
                </a:lnTo>
                <a:lnTo>
                  <a:pt x="13951" y="921"/>
                </a:lnTo>
                <a:lnTo>
                  <a:pt x="13982" y="874"/>
                </a:lnTo>
                <a:lnTo>
                  <a:pt x="14016" y="874"/>
                </a:lnTo>
                <a:cubicBezTo>
                  <a:pt x="14044" y="874"/>
                  <a:pt x="14049" y="850"/>
                  <a:pt x="14059" y="829"/>
                </a:cubicBezTo>
                <a:lnTo>
                  <a:pt x="13948" y="806"/>
                </a:lnTo>
                <a:cubicBezTo>
                  <a:pt x="13941" y="802"/>
                  <a:pt x="13927" y="789"/>
                  <a:pt x="13923" y="789"/>
                </a:cubicBezTo>
                <a:cubicBezTo>
                  <a:pt x="13904" y="789"/>
                  <a:pt x="13904" y="796"/>
                  <a:pt x="13891" y="805"/>
                </a:cubicBezTo>
                <a:lnTo>
                  <a:pt x="13855" y="764"/>
                </a:lnTo>
                <a:cubicBezTo>
                  <a:pt x="13804" y="764"/>
                  <a:pt x="13681" y="710"/>
                  <a:pt x="13660" y="681"/>
                </a:cubicBezTo>
                <a:lnTo>
                  <a:pt x="13567" y="671"/>
                </a:lnTo>
                <a:cubicBezTo>
                  <a:pt x="13552" y="661"/>
                  <a:pt x="13552" y="654"/>
                  <a:pt x="13533" y="654"/>
                </a:cubicBezTo>
                <a:lnTo>
                  <a:pt x="13338" y="654"/>
                </a:lnTo>
                <a:cubicBezTo>
                  <a:pt x="13306" y="654"/>
                  <a:pt x="13335" y="651"/>
                  <a:pt x="13313" y="663"/>
                </a:cubicBezTo>
                <a:lnTo>
                  <a:pt x="13338" y="705"/>
                </a:lnTo>
                <a:cubicBezTo>
                  <a:pt x="13316" y="710"/>
                  <a:pt x="13323" y="713"/>
                  <a:pt x="13305" y="713"/>
                </a:cubicBezTo>
                <a:cubicBezTo>
                  <a:pt x="13279" y="713"/>
                  <a:pt x="13247" y="690"/>
                  <a:pt x="13237" y="671"/>
                </a:cubicBezTo>
                <a:lnTo>
                  <a:pt x="13271" y="671"/>
                </a:lnTo>
                <a:lnTo>
                  <a:pt x="13271" y="654"/>
                </a:lnTo>
                <a:lnTo>
                  <a:pt x="13237" y="654"/>
                </a:lnTo>
                <a:cubicBezTo>
                  <a:pt x="13226" y="654"/>
                  <a:pt x="13177" y="677"/>
                  <a:pt x="13169" y="688"/>
                </a:cubicBezTo>
                <a:cubicBezTo>
                  <a:pt x="13154" y="678"/>
                  <a:pt x="13154" y="671"/>
                  <a:pt x="13135" y="671"/>
                </a:cubicBezTo>
                <a:lnTo>
                  <a:pt x="13017" y="674"/>
                </a:lnTo>
                <a:lnTo>
                  <a:pt x="12915" y="671"/>
                </a:lnTo>
                <a:cubicBezTo>
                  <a:pt x="12912" y="629"/>
                  <a:pt x="12892" y="603"/>
                  <a:pt x="12847" y="603"/>
                </a:cubicBezTo>
                <a:lnTo>
                  <a:pt x="12771" y="601"/>
                </a:lnTo>
                <a:lnTo>
                  <a:pt x="12620" y="606"/>
                </a:lnTo>
                <a:lnTo>
                  <a:pt x="12534" y="586"/>
                </a:lnTo>
                <a:lnTo>
                  <a:pt x="12517" y="544"/>
                </a:lnTo>
                <a:cubicBezTo>
                  <a:pt x="12487" y="544"/>
                  <a:pt x="12366" y="539"/>
                  <a:pt x="12341" y="534"/>
                </a:cubicBezTo>
                <a:cubicBezTo>
                  <a:pt x="12301" y="526"/>
                  <a:pt x="12203" y="524"/>
                  <a:pt x="12195" y="491"/>
                </a:cubicBezTo>
                <a:lnTo>
                  <a:pt x="12249" y="491"/>
                </a:lnTo>
                <a:lnTo>
                  <a:pt x="12229" y="461"/>
                </a:lnTo>
                <a:lnTo>
                  <a:pt x="12127" y="452"/>
                </a:lnTo>
                <a:lnTo>
                  <a:pt x="12121" y="459"/>
                </a:lnTo>
                <a:lnTo>
                  <a:pt x="12171" y="502"/>
                </a:lnTo>
                <a:lnTo>
                  <a:pt x="12178" y="493"/>
                </a:lnTo>
                <a:cubicBezTo>
                  <a:pt x="12169" y="511"/>
                  <a:pt x="12163" y="535"/>
                  <a:pt x="12136" y="535"/>
                </a:cubicBezTo>
                <a:lnTo>
                  <a:pt x="12110" y="535"/>
                </a:lnTo>
                <a:lnTo>
                  <a:pt x="12110" y="561"/>
                </a:lnTo>
                <a:cubicBezTo>
                  <a:pt x="12110" y="593"/>
                  <a:pt x="12113" y="564"/>
                  <a:pt x="12102" y="586"/>
                </a:cubicBezTo>
                <a:lnTo>
                  <a:pt x="12077" y="586"/>
                </a:lnTo>
                <a:lnTo>
                  <a:pt x="12073" y="564"/>
                </a:lnTo>
                <a:lnTo>
                  <a:pt x="12026" y="595"/>
                </a:lnTo>
                <a:lnTo>
                  <a:pt x="12026" y="569"/>
                </a:lnTo>
                <a:lnTo>
                  <a:pt x="11941" y="569"/>
                </a:lnTo>
                <a:cubicBezTo>
                  <a:pt x="11912" y="569"/>
                  <a:pt x="11928" y="586"/>
                  <a:pt x="11899" y="586"/>
                </a:cubicBezTo>
                <a:lnTo>
                  <a:pt x="11882" y="586"/>
                </a:lnTo>
                <a:cubicBezTo>
                  <a:pt x="11855" y="586"/>
                  <a:pt x="11864" y="565"/>
                  <a:pt x="11816" y="561"/>
                </a:cubicBezTo>
                <a:lnTo>
                  <a:pt x="11796" y="617"/>
                </a:lnTo>
                <a:lnTo>
                  <a:pt x="11696" y="586"/>
                </a:lnTo>
                <a:cubicBezTo>
                  <a:pt x="11698" y="485"/>
                  <a:pt x="11719" y="526"/>
                  <a:pt x="11645" y="476"/>
                </a:cubicBezTo>
                <a:lnTo>
                  <a:pt x="11535" y="476"/>
                </a:lnTo>
                <a:cubicBezTo>
                  <a:pt x="11519" y="466"/>
                  <a:pt x="11520" y="459"/>
                  <a:pt x="11501" y="459"/>
                </a:cubicBezTo>
                <a:cubicBezTo>
                  <a:pt x="11458" y="459"/>
                  <a:pt x="11480" y="501"/>
                  <a:pt x="11441" y="501"/>
                </a:cubicBezTo>
                <a:lnTo>
                  <a:pt x="11297" y="501"/>
                </a:lnTo>
                <a:cubicBezTo>
                  <a:pt x="11274" y="501"/>
                  <a:pt x="11277" y="495"/>
                  <a:pt x="11272" y="476"/>
                </a:cubicBezTo>
                <a:lnTo>
                  <a:pt x="11086" y="476"/>
                </a:lnTo>
                <a:cubicBezTo>
                  <a:pt x="11060" y="476"/>
                  <a:pt x="11062" y="466"/>
                  <a:pt x="11060" y="442"/>
                </a:cubicBezTo>
                <a:lnTo>
                  <a:pt x="11051" y="438"/>
                </a:lnTo>
                <a:lnTo>
                  <a:pt x="11037" y="473"/>
                </a:lnTo>
                <a:lnTo>
                  <a:pt x="11043" y="479"/>
                </a:lnTo>
                <a:lnTo>
                  <a:pt x="10932" y="459"/>
                </a:lnTo>
                <a:lnTo>
                  <a:pt x="10925" y="491"/>
                </a:lnTo>
                <a:lnTo>
                  <a:pt x="10823" y="501"/>
                </a:lnTo>
                <a:cubicBezTo>
                  <a:pt x="10832" y="467"/>
                  <a:pt x="10830" y="476"/>
                  <a:pt x="10872" y="470"/>
                </a:cubicBezTo>
                <a:lnTo>
                  <a:pt x="11076" y="408"/>
                </a:lnTo>
                <a:lnTo>
                  <a:pt x="11086" y="383"/>
                </a:lnTo>
                <a:cubicBezTo>
                  <a:pt x="11074" y="360"/>
                  <a:pt x="11021" y="324"/>
                  <a:pt x="10993" y="324"/>
                </a:cubicBezTo>
                <a:lnTo>
                  <a:pt x="10866" y="324"/>
                </a:lnTo>
                <a:cubicBezTo>
                  <a:pt x="10847" y="324"/>
                  <a:pt x="10847" y="330"/>
                  <a:pt x="10831" y="341"/>
                </a:cubicBezTo>
                <a:lnTo>
                  <a:pt x="10823" y="315"/>
                </a:lnTo>
                <a:lnTo>
                  <a:pt x="10772" y="315"/>
                </a:lnTo>
                <a:lnTo>
                  <a:pt x="10772" y="291"/>
                </a:lnTo>
                <a:lnTo>
                  <a:pt x="10696" y="281"/>
                </a:lnTo>
                <a:lnTo>
                  <a:pt x="10662" y="281"/>
                </a:lnTo>
                <a:cubicBezTo>
                  <a:pt x="10627" y="281"/>
                  <a:pt x="10593" y="312"/>
                  <a:pt x="10578" y="340"/>
                </a:cubicBezTo>
                <a:close/>
              </a:path>
            </a:pathLst>
          </a:custGeom>
          <a:solidFill>
            <a:schemeClr val="bg1"/>
          </a:solidFill>
          <a:ln w="8" cap="flat">
            <a:no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5" name="等腰三角形 2"/>
          <p:cNvSpPr/>
          <p:nvPr/>
        </p:nvSpPr>
        <p:spPr bwMode="auto">
          <a:xfrm flipV="1">
            <a:off x="7977588" y="2159941"/>
            <a:ext cx="203257" cy="342834"/>
          </a:xfrm>
          <a:custGeom>
            <a:avLst/>
            <a:gdLst/>
            <a:ahLst/>
            <a:cxnLst/>
            <a:rect l="l" t="t" r="r" b="b"/>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accent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6" name="等腰三角形 2"/>
          <p:cNvSpPr/>
          <p:nvPr/>
        </p:nvSpPr>
        <p:spPr bwMode="auto">
          <a:xfrm flipV="1">
            <a:off x="6380244" y="1809305"/>
            <a:ext cx="203257" cy="342834"/>
          </a:xfrm>
          <a:custGeom>
            <a:avLst/>
            <a:gdLst/>
            <a:ahLst/>
            <a:cxnLst/>
            <a:rect l="l" t="t" r="r" b="b"/>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accent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7" name="等腰三角形 2"/>
          <p:cNvSpPr/>
          <p:nvPr/>
        </p:nvSpPr>
        <p:spPr bwMode="auto">
          <a:xfrm flipV="1">
            <a:off x="3545932" y="2013843"/>
            <a:ext cx="203257" cy="342834"/>
          </a:xfrm>
          <a:custGeom>
            <a:avLst/>
            <a:gdLst/>
            <a:ahLst/>
            <a:cxnLst/>
            <a:rect l="l" t="t" r="r" b="b"/>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accent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8" name="等腰三角形 2"/>
          <p:cNvSpPr/>
          <p:nvPr/>
        </p:nvSpPr>
        <p:spPr bwMode="auto">
          <a:xfrm flipV="1">
            <a:off x="8084726" y="3114452"/>
            <a:ext cx="203257" cy="342834"/>
          </a:xfrm>
          <a:custGeom>
            <a:avLst/>
            <a:gdLst/>
            <a:ahLst/>
            <a:cxnLst/>
            <a:rect l="l" t="t" r="r" b="b"/>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accent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9" name="矩形 18"/>
          <p:cNvSpPr/>
          <p:nvPr/>
        </p:nvSpPr>
        <p:spPr>
          <a:xfrm>
            <a:off x="7627810" y="2549776"/>
            <a:ext cx="902811" cy="307777"/>
          </a:xfrm>
          <a:prstGeom prst="rect">
            <a:avLst/>
          </a:prstGeom>
          <a:solidFill>
            <a:schemeClr val="accent1"/>
          </a:solidFill>
        </p:spPr>
        <p:txBody>
          <a:bodyPr wrap="none">
            <a:spAutoFit/>
          </a:bodyPr>
          <a:lstStyle/>
          <a:p>
            <a:pPr algn="ctr"/>
            <a:r>
              <a:rPr lang="zh-CN" altLang="en-US" sz="1400" dirty="0">
                <a:solidFill>
                  <a:schemeClr val="accent2"/>
                </a:solidFill>
                <a:latin typeface="+mj-ea"/>
                <a:ea typeface="+mj-ea"/>
                <a:sym typeface="Wingdings" panose="05000000000000000000" pitchFamily="2" charset="2"/>
              </a:rPr>
              <a:t>中国大陆</a:t>
            </a:r>
            <a:endParaRPr lang="en-US" altLang="zh-CN" sz="1400" dirty="0">
              <a:solidFill>
                <a:schemeClr val="accent2"/>
              </a:solidFill>
              <a:latin typeface="+mj-ea"/>
              <a:ea typeface="+mj-ea"/>
              <a:sym typeface="Wingdings" panose="05000000000000000000" pitchFamily="2" charset="2"/>
            </a:endParaRPr>
          </a:p>
        </p:txBody>
      </p:sp>
      <p:sp>
        <p:nvSpPr>
          <p:cNvPr id="20" name="矩形 19"/>
          <p:cNvSpPr/>
          <p:nvPr/>
        </p:nvSpPr>
        <p:spPr>
          <a:xfrm>
            <a:off x="6201285" y="2149741"/>
            <a:ext cx="543739" cy="307777"/>
          </a:xfrm>
          <a:prstGeom prst="rect">
            <a:avLst/>
          </a:prstGeom>
          <a:solidFill>
            <a:schemeClr val="accent1"/>
          </a:solidFill>
        </p:spPr>
        <p:txBody>
          <a:bodyPr wrap="none">
            <a:spAutoFit/>
          </a:bodyPr>
          <a:lstStyle/>
          <a:p>
            <a:pPr algn="ctr"/>
            <a:r>
              <a:rPr lang="zh-CN" altLang="en-US" sz="1400" dirty="0">
                <a:solidFill>
                  <a:schemeClr val="accent2"/>
                </a:solidFill>
                <a:latin typeface="+mj-ea"/>
                <a:ea typeface="+mj-ea"/>
                <a:sym typeface="Wingdings" panose="05000000000000000000" pitchFamily="2" charset="2"/>
              </a:rPr>
              <a:t>欧洲</a:t>
            </a:r>
            <a:endParaRPr lang="en-US" altLang="zh-CN" sz="1400" dirty="0">
              <a:solidFill>
                <a:schemeClr val="accent2"/>
              </a:solidFill>
              <a:latin typeface="+mj-ea"/>
              <a:ea typeface="+mj-ea"/>
              <a:sym typeface="Wingdings" panose="05000000000000000000" pitchFamily="2" charset="2"/>
            </a:endParaRPr>
          </a:p>
        </p:txBody>
      </p:sp>
      <p:sp>
        <p:nvSpPr>
          <p:cNvPr id="21" name="矩形 20"/>
          <p:cNvSpPr/>
          <p:nvPr/>
        </p:nvSpPr>
        <p:spPr>
          <a:xfrm>
            <a:off x="3357232" y="2383499"/>
            <a:ext cx="543739" cy="307777"/>
          </a:xfrm>
          <a:prstGeom prst="rect">
            <a:avLst/>
          </a:prstGeom>
          <a:solidFill>
            <a:schemeClr val="accent1"/>
          </a:solidFill>
        </p:spPr>
        <p:txBody>
          <a:bodyPr wrap="none">
            <a:spAutoFit/>
          </a:bodyPr>
          <a:lstStyle/>
          <a:p>
            <a:pPr algn="ctr"/>
            <a:r>
              <a:rPr lang="zh-CN" altLang="en-US" sz="1400" dirty="0">
                <a:solidFill>
                  <a:schemeClr val="accent2"/>
                </a:solidFill>
                <a:latin typeface="+mj-ea"/>
                <a:ea typeface="+mj-ea"/>
                <a:sym typeface="Wingdings" panose="05000000000000000000" pitchFamily="2" charset="2"/>
              </a:rPr>
              <a:t>美国</a:t>
            </a:r>
            <a:endParaRPr lang="en-US" altLang="zh-CN" sz="1400" dirty="0">
              <a:solidFill>
                <a:schemeClr val="accent2"/>
              </a:solidFill>
              <a:latin typeface="+mj-ea"/>
              <a:ea typeface="+mj-ea"/>
              <a:sym typeface="Wingdings" panose="05000000000000000000" pitchFamily="2" charset="2"/>
            </a:endParaRPr>
          </a:p>
        </p:txBody>
      </p:sp>
      <p:sp>
        <p:nvSpPr>
          <p:cNvPr id="22" name="矩形 21"/>
          <p:cNvSpPr/>
          <p:nvPr/>
        </p:nvSpPr>
        <p:spPr>
          <a:xfrm>
            <a:off x="8467789" y="3123731"/>
            <a:ext cx="723275" cy="307777"/>
          </a:xfrm>
          <a:prstGeom prst="rect">
            <a:avLst/>
          </a:prstGeom>
          <a:solidFill>
            <a:schemeClr val="accent1"/>
          </a:solidFill>
        </p:spPr>
        <p:txBody>
          <a:bodyPr wrap="none">
            <a:spAutoFit/>
          </a:bodyPr>
          <a:lstStyle/>
          <a:p>
            <a:pPr algn="ctr"/>
            <a:r>
              <a:rPr lang="zh-CN" altLang="en-US" sz="1400" dirty="0">
                <a:solidFill>
                  <a:schemeClr val="accent2"/>
                </a:solidFill>
                <a:latin typeface="+mj-ea"/>
                <a:ea typeface="+mj-ea"/>
                <a:sym typeface="Wingdings" panose="05000000000000000000" pitchFamily="2" charset="2"/>
              </a:rPr>
              <a:t>东南亚</a:t>
            </a:r>
            <a:endParaRPr lang="en-US" altLang="zh-CN" sz="1400" dirty="0">
              <a:solidFill>
                <a:schemeClr val="accent2"/>
              </a:solidFill>
              <a:latin typeface="+mj-ea"/>
              <a:ea typeface="+mj-ea"/>
              <a:sym typeface="Wingdings" panose="05000000000000000000" pitchFamily="2" charset="2"/>
            </a:endParaRPr>
          </a:p>
        </p:txBody>
      </p:sp>
      <p:sp>
        <p:nvSpPr>
          <p:cNvPr id="23" name="矩形 22"/>
          <p:cNvSpPr/>
          <p:nvPr/>
        </p:nvSpPr>
        <p:spPr>
          <a:xfrm>
            <a:off x="1169838" y="4672978"/>
            <a:ext cx="3056335" cy="461665"/>
          </a:xfrm>
          <a:prstGeom prst="rect">
            <a:avLst/>
          </a:prstGeom>
        </p:spPr>
        <p:txBody>
          <a:bodyPr wrap="square">
            <a:spAutoFit/>
          </a:bodyPr>
          <a:lstStyle/>
          <a:p>
            <a:r>
              <a:rPr lang="zh-CN" altLang="en-US" sz="2400" dirty="0">
                <a:solidFill>
                  <a:schemeClr val="accent1"/>
                </a:solidFill>
                <a:latin typeface="+mj-ea"/>
                <a:ea typeface="+mj-ea"/>
              </a:rPr>
              <a:t>公司客户分布领域</a:t>
            </a:r>
            <a:endParaRPr lang="zh-CN" altLang="en-US" sz="2400" dirty="0">
              <a:solidFill>
                <a:schemeClr val="accent1"/>
              </a:solidFill>
              <a:latin typeface="+mj-ea"/>
              <a:ea typeface="+mj-ea"/>
            </a:endParaRPr>
          </a:p>
        </p:txBody>
      </p:sp>
      <p:sp>
        <p:nvSpPr>
          <p:cNvPr id="24" name="圆角矩形 18"/>
          <p:cNvSpPr/>
          <p:nvPr/>
        </p:nvSpPr>
        <p:spPr bwMode="auto">
          <a:xfrm>
            <a:off x="698175" y="4688839"/>
            <a:ext cx="435936" cy="435936"/>
          </a:xfrm>
          <a:prstGeom prst="roundRect">
            <a:avLst>
              <a:gd name="adj" fmla="val 7253"/>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5" name="TextBox 19"/>
          <p:cNvSpPr txBox="1"/>
          <p:nvPr/>
        </p:nvSpPr>
        <p:spPr>
          <a:xfrm>
            <a:off x="785818" y="4672977"/>
            <a:ext cx="260649" cy="461665"/>
          </a:xfrm>
          <a:prstGeom prst="rect">
            <a:avLst/>
          </a:prstGeom>
          <a:noFill/>
        </p:spPr>
        <p:txBody>
          <a:bodyPr wrap="square" rtlCol="0">
            <a:spAutoFit/>
          </a:bodyPr>
          <a:lstStyle/>
          <a:p>
            <a:pPr algn="ctr"/>
            <a:r>
              <a:rPr lang="en-US" altLang="zh-CN" sz="2400" b="1" dirty="0">
                <a:solidFill>
                  <a:schemeClr val="accent2"/>
                </a:solidFill>
                <a:latin typeface="+mj-ea"/>
                <a:ea typeface="+mj-ea"/>
              </a:rPr>
              <a:t>B</a:t>
            </a:r>
            <a:endParaRPr lang="zh-CN" altLang="en-US" sz="2400" b="1" dirty="0">
              <a:solidFill>
                <a:schemeClr val="accent2"/>
              </a:solidFill>
              <a:latin typeface="+mj-ea"/>
              <a:ea typeface="+mj-ea"/>
            </a:endParaRPr>
          </a:p>
        </p:txBody>
      </p:sp>
      <p:sp>
        <p:nvSpPr>
          <p:cNvPr id="26" name="椭圆 25"/>
          <p:cNvSpPr/>
          <p:nvPr/>
        </p:nvSpPr>
        <p:spPr bwMode="auto">
          <a:xfrm>
            <a:off x="1932431" y="5448056"/>
            <a:ext cx="221768" cy="221768"/>
          </a:xfrm>
          <a:prstGeom prst="ellipse">
            <a:avLst/>
          </a:prstGeom>
          <a:solidFill>
            <a:schemeClr val="tx2"/>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7" name="内容占位符 2"/>
          <p:cNvSpPr>
            <a:spLocks noGrp="1" noChangeArrowheads="1"/>
          </p:cNvSpPr>
          <p:nvPr>
            <p:ph idx="4294967295"/>
          </p:nvPr>
        </p:nvSpPr>
        <p:spPr>
          <a:xfrm>
            <a:off x="2122038" y="5760216"/>
            <a:ext cx="1743475" cy="369332"/>
          </a:xfrm>
        </p:spPr>
        <p:txBody>
          <a:bodyPr wrap="square">
            <a:spAutoFit/>
          </a:bodyPr>
          <a:lstStyle/>
          <a:p>
            <a:pPr marL="0" indent="0">
              <a:spcBef>
                <a:spcPct val="0"/>
              </a:spcBef>
              <a:buNone/>
            </a:pPr>
            <a:r>
              <a:rPr lang="zh-CN" altLang="en-US" sz="1800" kern="1200" dirty="0">
                <a:solidFill>
                  <a:schemeClr val="accent1"/>
                </a:solidFill>
                <a:latin typeface="+mj-ea"/>
                <a:sym typeface="Wingdings" panose="05000000000000000000" pitchFamily="2" charset="2"/>
              </a:rPr>
              <a:t>计算机领域</a:t>
            </a:r>
            <a:endParaRPr lang="en-US" altLang="zh-CN" sz="1800" kern="1200" dirty="0">
              <a:solidFill>
                <a:schemeClr val="accent1"/>
              </a:solidFill>
              <a:latin typeface="+mj-ea"/>
            </a:endParaRPr>
          </a:p>
        </p:txBody>
      </p:sp>
      <p:sp>
        <p:nvSpPr>
          <p:cNvPr id="28" name="椭圆 27"/>
          <p:cNvSpPr/>
          <p:nvPr/>
        </p:nvSpPr>
        <p:spPr bwMode="auto">
          <a:xfrm>
            <a:off x="1932431" y="5815741"/>
            <a:ext cx="221768" cy="221768"/>
          </a:xfrm>
          <a:prstGeom prst="ellipse">
            <a:avLst/>
          </a:prstGeom>
          <a:solidFill>
            <a:schemeClr val="tx2"/>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9" name="内容占位符 2"/>
          <p:cNvSpPr>
            <a:spLocks noGrp="1" noChangeArrowheads="1"/>
          </p:cNvSpPr>
          <p:nvPr>
            <p:ph idx="4294967295"/>
          </p:nvPr>
        </p:nvSpPr>
        <p:spPr>
          <a:xfrm>
            <a:off x="4625397" y="5437248"/>
            <a:ext cx="1810657" cy="369332"/>
          </a:xfrm>
        </p:spPr>
        <p:txBody>
          <a:bodyPr wrap="square">
            <a:spAutoFit/>
          </a:bodyPr>
          <a:lstStyle/>
          <a:p>
            <a:pPr marL="0" indent="0">
              <a:spcBef>
                <a:spcPct val="0"/>
              </a:spcBef>
              <a:buNone/>
            </a:pPr>
            <a:r>
              <a:rPr lang="zh-CN" altLang="en-US" sz="1800" kern="1200" dirty="0">
                <a:solidFill>
                  <a:schemeClr val="accent1"/>
                </a:solidFill>
                <a:latin typeface="+mj-ea"/>
                <a:sym typeface="Wingdings" panose="05000000000000000000" pitchFamily="2" charset="2"/>
              </a:rPr>
              <a:t>消费电子领域</a:t>
            </a:r>
            <a:endParaRPr lang="en-US" altLang="zh-CN" sz="1800" kern="1200" dirty="0">
              <a:solidFill>
                <a:schemeClr val="accent1"/>
              </a:solidFill>
              <a:latin typeface="+mj-ea"/>
              <a:sym typeface="Wingdings" panose="05000000000000000000" pitchFamily="2" charset="2"/>
            </a:endParaRPr>
          </a:p>
        </p:txBody>
      </p:sp>
      <p:sp>
        <p:nvSpPr>
          <p:cNvPr id="30" name="椭圆 29"/>
          <p:cNvSpPr/>
          <p:nvPr/>
        </p:nvSpPr>
        <p:spPr bwMode="auto">
          <a:xfrm>
            <a:off x="4435790" y="5492773"/>
            <a:ext cx="221768" cy="221768"/>
          </a:xfrm>
          <a:prstGeom prst="ellipse">
            <a:avLst/>
          </a:prstGeom>
          <a:solidFill>
            <a:schemeClr val="tx2"/>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1" name="内容占位符 2"/>
          <p:cNvSpPr>
            <a:spLocks noGrp="1" noChangeArrowheads="1"/>
          </p:cNvSpPr>
          <p:nvPr>
            <p:ph idx="4294967295"/>
          </p:nvPr>
        </p:nvSpPr>
        <p:spPr>
          <a:xfrm>
            <a:off x="4625397" y="5784647"/>
            <a:ext cx="1810657" cy="369332"/>
          </a:xfrm>
        </p:spPr>
        <p:txBody>
          <a:bodyPr wrap="square">
            <a:spAutoFit/>
          </a:bodyPr>
          <a:lstStyle/>
          <a:p>
            <a:pPr marL="0" indent="0">
              <a:spcBef>
                <a:spcPct val="0"/>
              </a:spcBef>
              <a:buNone/>
            </a:pPr>
            <a:r>
              <a:rPr lang="zh-CN" altLang="en-US" sz="1800" kern="1200" dirty="0">
                <a:solidFill>
                  <a:schemeClr val="accent1"/>
                </a:solidFill>
                <a:latin typeface="+mj-ea"/>
                <a:sym typeface="Wingdings" panose="05000000000000000000" pitchFamily="2" charset="2"/>
              </a:rPr>
              <a:t>照明领域</a:t>
            </a:r>
            <a:endParaRPr lang="en-US" altLang="zh-CN" sz="1800" kern="1200" dirty="0">
              <a:solidFill>
                <a:schemeClr val="accent1"/>
              </a:solidFill>
              <a:latin typeface="+mj-ea"/>
              <a:sym typeface="Wingdings" panose="05000000000000000000" pitchFamily="2" charset="2"/>
            </a:endParaRPr>
          </a:p>
        </p:txBody>
      </p:sp>
      <p:sp>
        <p:nvSpPr>
          <p:cNvPr id="32" name="椭圆 31"/>
          <p:cNvSpPr/>
          <p:nvPr/>
        </p:nvSpPr>
        <p:spPr bwMode="auto">
          <a:xfrm>
            <a:off x="4435790" y="5840172"/>
            <a:ext cx="221768" cy="221768"/>
          </a:xfrm>
          <a:prstGeom prst="ellipse">
            <a:avLst/>
          </a:prstGeom>
          <a:solidFill>
            <a:schemeClr val="tx2"/>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3" name="内容占位符 2"/>
          <p:cNvSpPr>
            <a:spLocks noGrp="1" noChangeArrowheads="1"/>
          </p:cNvSpPr>
          <p:nvPr>
            <p:ph idx="4294967295"/>
          </p:nvPr>
        </p:nvSpPr>
        <p:spPr>
          <a:xfrm>
            <a:off x="7212719" y="5438988"/>
            <a:ext cx="1936252" cy="369332"/>
          </a:xfrm>
        </p:spPr>
        <p:txBody>
          <a:bodyPr wrap="square">
            <a:spAutoFit/>
          </a:bodyPr>
          <a:lstStyle/>
          <a:p>
            <a:pPr marL="0" indent="0">
              <a:spcBef>
                <a:spcPct val="0"/>
              </a:spcBef>
              <a:buNone/>
            </a:pPr>
            <a:r>
              <a:rPr lang="zh-CN" altLang="en-US" sz="1800" kern="1200" dirty="0">
                <a:solidFill>
                  <a:schemeClr val="accent1"/>
                </a:solidFill>
                <a:latin typeface="+mj-ea"/>
                <a:sym typeface="Wingdings" panose="05000000000000000000" pitchFamily="2" charset="2"/>
              </a:rPr>
              <a:t>汽车电子领域</a:t>
            </a:r>
            <a:endParaRPr lang="en-US" altLang="zh-CN" sz="1800" kern="1200" dirty="0">
              <a:solidFill>
                <a:schemeClr val="accent1"/>
              </a:solidFill>
              <a:latin typeface="+mj-ea"/>
              <a:sym typeface="Wingdings" panose="05000000000000000000" pitchFamily="2" charset="2"/>
            </a:endParaRPr>
          </a:p>
        </p:txBody>
      </p:sp>
      <p:sp>
        <p:nvSpPr>
          <p:cNvPr id="34" name="椭圆 33"/>
          <p:cNvSpPr/>
          <p:nvPr/>
        </p:nvSpPr>
        <p:spPr bwMode="auto">
          <a:xfrm>
            <a:off x="7023112" y="5494513"/>
            <a:ext cx="221768" cy="221768"/>
          </a:xfrm>
          <a:prstGeom prst="ellipse">
            <a:avLst/>
          </a:prstGeom>
          <a:solidFill>
            <a:schemeClr val="tx2"/>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5" name="内容占位符 2"/>
          <p:cNvSpPr>
            <a:spLocks noGrp="1" noChangeArrowheads="1"/>
          </p:cNvSpPr>
          <p:nvPr>
            <p:ph idx="4294967295"/>
          </p:nvPr>
        </p:nvSpPr>
        <p:spPr>
          <a:xfrm>
            <a:off x="7212719" y="5817306"/>
            <a:ext cx="1936252" cy="369332"/>
          </a:xfrm>
        </p:spPr>
        <p:txBody>
          <a:bodyPr wrap="square">
            <a:spAutoFit/>
          </a:bodyPr>
          <a:lstStyle/>
          <a:p>
            <a:pPr marL="0" indent="0">
              <a:spcBef>
                <a:spcPct val="0"/>
              </a:spcBef>
              <a:buNone/>
            </a:pPr>
            <a:r>
              <a:rPr lang="zh-CN" altLang="en-US" sz="1800" kern="1200" dirty="0">
                <a:solidFill>
                  <a:schemeClr val="accent1"/>
                </a:solidFill>
                <a:latin typeface="+mj-ea"/>
                <a:sym typeface="Wingdings" panose="05000000000000000000" pitchFamily="2" charset="2"/>
              </a:rPr>
              <a:t>安防领域</a:t>
            </a:r>
            <a:r>
              <a:rPr lang="en-US" altLang="zh-CN" sz="1800" kern="1200" dirty="0">
                <a:solidFill>
                  <a:schemeClr val="accent1"/>
                </a:solidFill>
                <a:latin typeface="+mj-ea"/>
              </a:rPr>
              <a:t>     </a:t>
            </a:r>
            <a:endParaRPr lang="zh-CN" altLang="en-US" sz="1800" kern="1200" dirty="0">
              <a:solidFill>
                <a:schemeClr val="accent1"/>
              </a:solidFill>
              <a:latin typeface="+mj-ea"/>
            </a:endParaRPr>
          </a:p>
        </p:txBody>
      </p:sp>
      <p:sp>
        <p:nvSpPr>
          <p:cNvPr id="36" name="椭圆 35"/>
          <p:cNvSpPr/>
          <p:nvPr/>
        </p:nvSpPr>
        <p:spPr bwMode="auto">
          <a:xfrm>
            <a:off x="7023112" y="5872831"/>
            <a:ext cx="221768" cy="221768"/>
          </a:xfrm>
          <a:prstGeom prst="ellipse">
            <a:avLst/>
          </a:prstGeom>
          <a:solidFill>
            <a:schemeClr val="tx2"/>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 calcmode="lin" valueType="num">
                                      <p:cBhvr>
                                        <p:cTn id="16" dur="500" fill="hold"/>
                                        <p:tgtEl>
                                          <p:spTgt spid="9"/>
                                        </p:tgtEl>
                                        <p:attrNameLst>
                                          <p:attrName>style.rotation</p:attrName>
                                        </p:attrNameLst>
                                      </p:cBhvr>
                                      <p:tavLst>
                                        <p:tav tm="0">
                                          <p:val>
                                            <p:fltVal val="90"/>
                                          </p:val>
                                        </p:tav>
                                        <p:tav tm="100000">
                                          <p:val>
                                            <p:fltVal val="0"/>
                                          </p:val>
                                        </p:tav>
                                      </p:tavLst>
                                    </p:anim>
                                    <p:animEffect transition="in" filter="fade">
                                      <p:cBhvr>
                                        <p:cTn id="17" dur="500"/>
                                        <p:tgtEl>
                                          <p:spTgt spid="9"/>
                                        </p:tgtEl>
                                      </p:cBhvr>
                                    </p:animEffect>
                                  </p:childTnLst>
                                </p:cTn>
                              </p:par>
                              <p:par>
                                <p:cTn id="18" presetID="8" presetClass="emph" presetSubtype="0" fill="hold" grpId="1" nodeType="withEffect">
                                  <p:stCondLst>
                                    <p:cond delay="0"/>
                                  </p:stCondLst>
                                  <p:childTnLst>
                                    <p:animRot by="21600000">
                                      <p:cBhvr>
                                        <p:cTn id="19" dur="500" fill="hold"/>
                                        <p:tgtEl>
                                          <p:spTgt spid="9"/>
                                        </p:tgtEl>
                                        <p:attrNameLst>
                                          <p:attrName>r</p:attrName>
                                        </p:attrNameLst>
                                      </p:cBhvr>
                                    </p:animRot>
                                  </p:childTnLst>
                                </p:cTn>
                              </p:par>
                            </p:childTnLst>
                          </p:cTn>
                        </p:par>
                        <p:par>
                          <p:cTn id="20" fill="hold">
                            <p:stCondLst>
                              <p:cond delay="1000"/>
                            </p:stCondLst>
                            <p:childTnLst>
                              <p:par>
                                <p:cTn id="21" presetID="31"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400" fill="hold"/>
                                        <p:tgtEl>
                                          <p:spTgt spid="12"/>
                                        </p:tgtEl>
                                        <p:attrNameLst>
                                          <p:attrName>ppt_w</p:attrName>
                                        </p:attrNameLst>
                                      </p:cBhvr>
                                      <p:tavLst>
                                        <p:tav tm="0">
                                          <p:val>
                                            <p:fltVal val="0"/>
                                          </p:val>
                                        </p:tav>
                                        <p:tav tm="100000">
                                          <p:val>
                                            <p:strVal val="#ppt_w"/>
                                          </p:val>
                                        </p:tav>
                                      </p:tavLst>
                                    </p:anim>
                                    <p:anim calcmode="lin" valueType="num">
                                      <p:cBhvr>
                                        <p:cTn id="24" dur="400" fill="hold"/>
                                        <p:tgtEl>
                                          <p:spTgt spid="12"/>
                                        </p:tgtEl>
                                        <p:attrNameLst>
                                          <p:attrName>ppt_h</p:attrName>
                                        </p:attrNameLst>
                                      </p:cBhvr>
                                      <p:tavLst>
                                        <p:tav tm="0">
                                          <p:val>
                                            <p:fltVal val="0"/>
                                          </p:val>
                                        </p:tav>
                                        <p:tav tm="100000">
                                          <p:val>
                                            <p:strVal val="#ppt_h"/>
                                          </p:val>
                                        </p:tav>
                                      </p:tavLst>
                                    </p:anim>
                                    <p:anim calcmode="lin" valueType="num">
                                      <p:cBhvr>
                                        <p:cTn id="25" dur="400" fill="hold"/>
                                        <p:tgtEl>
                                          <p:spTgt spid="12"/>
                                        </p:tgtEl>
                                        <p:attrNameLst>
                                          <p:attrName>style.rotation</p:attrName>
                                        </p:attrNameLst>
                                      </p:cBhvr>
                                      <p:tavLst>
                                        <p:tav tm="0">
                                          <p:val>
                                            <p:fltVal val="90"/>
                                          </p:val>
                                        </p:tav>
                                        <p:tav tm="100000">
                                          <p:val>
                                            <p:fltVal val="0"/>
                                          </p:val>
                                        </p:tav>
                                      </p:tavLst>
                                    </p:anim>
                                    <p:animEffect transition="in" filter="fade">
                                      <p:cBhvr>
                                        <p:cTn id="26" dur="400"/>
                                        <p:tgtEl>
                                          <p:spTgt spid="12"/>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800"/>
                                        <p:tgtEl>
                                          <p:spTgt spid="14"/>
                                        </p:tgtEl>
                                      </p:cBhvr>
                                    </p:animEffect>
                                    <p:anim calcmode="lin" valueType="num">
                                      <p:cBhvr>
                                        <p:cTn id="35" dur="800" fill="hold"/>
                                        <p:tgtEl>
                                          <p:spTgt spid="14"/>
                                        </p:tgtEl>
                                        <p:attrNameLst>
                                          <p:attrName>ppt_x</p:attrName>
                                        </p:attrNameLst>
                                      </p:cBhvr>
                                      <p:tavLst>
                                        <p:tav tm="0">
                                          <p:val>
                                            <p:strVal val="#ppt_x"/>
                                          </p:val>
                                        </p:tav>
                                        <p:tav tm="100000">
                                          <p:val>
                                            <p:strVal val="#ppt_x"/>
                                          </p:val>
                                        </p:tav>
                                      </p:tavLst>
                                    </p:anim>
                                    <p:anim calcmode="lin" valueType="num">
                                      <p:cBhvr>
                                        <p:cTn id="36" dur="8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7"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par>
                          <p:cTn id="47" fill="hold">
                            <p:stCondLst>
                              <p:cond delay="4500"/>
                            </p:stCondLst>
                            <p:childTnLst>
                              <p:par>
                                <p:cTn id="48" presetID="47"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5500"/>
                            </p:stCondLst>
                            <p:childTnLst>
                              <p:par>
                                <p:cTn id="54" presetID="22" presetClass="entr" presetSubtype="1"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up)">
                                      <p:cBhvr>
                                        <p:cTn id="56" dur="500"/>
                                        <p:tgtEl>
                                          <p:spTgt spid="22"/>
                                        </p:tgtEl>
                                      </p:cBhvr>
                                    </p:animEffect>
                                  </p:childTnLst>
                                </p:cTn>
                              </p:par>
                            </p:childTnLst>
                          </p:cTn>
                        </p:par>
                        <p:par>
                          <p:cTn id="57" fill="hold">
                            <p:stCondLst>
                              <p:cond delay="6000"/>
                            </p:stCondLst>
                            <p:childTnLst>
                              <p:par>
                                <p:cTn id="58" presetID="47"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anim calcmode="lin" valueType="num">
                                      <p:cBhvr>
                                        <p:cTn id="61" dur="1000" fill="hold"/>
                                        <p:tgtEl>
                                          <p:spTgt spid="16"/>
                                        </p:tgtEl>
                                        <p:attrNameLst>
                                          <p:attrName>ppt_x</p:attrName>
                                        </p:attrNameLst>
                                      </p:cBhvr>
                                      <p:tavLst>
                                        <p:tav tm="0">
                                          <p:val>
                                            <p:strVal val="#ppt_x"/>
                                          </p:val>
                                        </p:tav>
                                        <p:tav tm="100000">
                                          <p:val>
                                            <p:strVal val="#ppt_x"/>
                                          </p:val>
                                        </p:tav>
                                      </p:tavLst>
                                    </p:anim>
                                    <p:anim calcmode="lin" valueType="num">
                                      <p:cBhvr>
                                        <p:cTn id="62" dur="10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7000"/>
                            </p:stCondLst>
                            <p:childTnLst>
                              <p:par>
                                <p:cTn id="64" presetID="22" presetClass="entr" presetSubtype="1"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up)">
                                      <p:cBhvr>
                                        <p:cTn id="66" dur="500"/>
                                        <p:tgtEl>
                                          <p:spTgt spid="20"/>
                                        </p:tgtEl>
                                      </p:cBhvr>
                                    </p:animEffect>
                                  </p:childTnLst>
                                </p:cTn>
                              </p:par>
                            </p:childTnLst>
                          </p:cTn>
                        </p:par>
                        <p:par>
                          <p:cTn id="67" fill="hold">
                            <p:stCondLst>
                              <p:cond delay="7500"/>
                            </p:stCondLst>
                            <p:childTnLst>
                              <p:par>
                                <p:cTn id="68" presetID="47"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childTnLst>
                          </p:cTn>
                        </p:par>
                        <p:par>
                          <p:cTn id="73" fill="hold">
                            <p:stCondLst>
                              <p:cond delay="8500"/>
                            </p:stCondLst>
                            <p:childTnLst>
                              <p:par>
                                <p:cTn id="74" presetID="22" presetClass="entr" presetSubtype="1"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up)">
                                      <p:cBhvr>
                                        <p:cTn id="76" dur="500"/>
                                        <p:tgtEl>
                                          <p:spTgt spid="21"/>
                                        </p:tgtEl>
                                      </p:cBhvr>
                                    </p:animEffect>
                                  </p:childTnLst>
                                </p:cTn>
                              </p:par>
                            </p:childTnLst>
                          </p:cTn>
                        </p:par>
                        <p:par>
                          <p:cTn id="77" fill="hold">
                            <p:stCondLst>
                              <p:cond delay="9000"/>
                            </p:stCondLst>
                            <p:childTnLst>
                              <p:par>
                                <p:cTn id="78" presetID="31" presetClass="entr" presetSubtype="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p:cTn id="80" dur="500" fill="hold"/>
                                        <p:tgtEl>
                                          <p:spTgt spid="24"/>
                                        </p:tgtEl>
                                        <p:attrNameLst>
                                          <p:attrName>ppt_w</p:attrName>
                                        </p:attrNameLst>
                                      </p:cBhvr>
                                      <p:tavLst>
                                        <p:tav tm="0">
                                          <p:val>
                                            <p:fltVal val="0"/>
                                          </p:val>
                                        </p:tav>
                                        <p:tav tm="100000">
                                          <p:val>
                                            <p:strVal val="#ppt_w"/>
                                          </p:val>
                                        </p:tav>
                                      </p:tavLst>
                                    </p:anim>
                                    <p:anim calcmode="lin" valueType="num">
                                      <p:cBhvr>
                                        <p:cTn id="81" dur="500" fill="hold"/>
                                        <p:tgtEl>
                                          <p:spTgt spid="24"/>
                                        </p:tgtEl>
                                        <p:attrNameLst>
                                          <p:attrName>ppt_h</p:attrName>
                                        </p:attrNameLst>
                                      </p:cBhvr>
                                      <p:tavLst>
                                        <p:tav tm="0">
                                          <p:val>
                                            <p:fltVal val="0"/>
                                          </p:val>
                                        </p:tav>
                                        <p:tav tm="100000">
                                          <p:val>
                                            <p:strVal val="#ppt_h"/>
                                          </p:val>
                                        </p:tav>
                                      </p:tavLst>
                                    </p:anim>
                                    <p:anim calcmode="lin" valueType="num">
                                      <p:cBhvr>
                                        <p:cTn id="82" dur="500" fill="hold"/>
                                        <p:tgtEl>
                                          <p:spTgt spid="24"/>
                                        </p:tgtEl>
                                        <p:attrNameLst>
                                          <p:attrName>style.rotation</p:attrName>
                                        </p:attrNameLst>
                                      </p:cBhvr>
                                      <p:tavLst>
                                        <p:tav tm="0">
                                          <p:val>
                                            <p:fltVal val="90"/>
                                          </p:val>
                                        </p:tav>
                                        <p:tav tm="100000">
                                          <p:val>
                                            <p:fltVal val="0"/>
                                          </p:val>
                                        </p:tav>
                                      </p:tavLst>
                                    </p:anim>
                                    <p:animEffect transition="in" filter="fade">
                                      <p:cBhvr>
                                        <p:cTn id="83" dur="500"/>
                                        <p:tgtEl>
                                          <p:spTgt spid="24"/>
                                        </p:tgtEl>
                                      </p:cBhvr>
                                    </p:animEffect>
                                  </p:childTnLst>
                                </p:cTn>
                              </p:par>
                              <p:par>
                                <p:cTn id="84" presetID="8" presetClass="emph" presetSubtype="0" fill="hold" grpId="1" nodeType="withEffect">
                                  <p:stCondLst>
                                    <p:cond delay="0"/>
                                  </p:stCondLst>
                                  <p:childTnLst>
                                    <p:animRot by="21600000">
                                      <p:cBhvr>
                                        <p:cTn id="85" dur="500" fill="hold"/>
                                        <p:tgtEl>
                                          <p:spTgt spid="24"/>
                                        </p:tgtEl>
                                        <p:attrNameLst>
                                          <p:attrName>r</p:attrName>
                                        </p:attrNameLst>
                                      </p:cBhvr>
                                    </p:animRot>
                                  </p:childTnLst>
                                </p:cTn>
                              </p:par>
                            </p:childTnLst>
                          </p:cTn>
                        </p:par>
                        <p:par>
                          <p:cTn id="86" fill="hold">
                            <p:stCondLst>
                              <p:cond delay="9500"/>
                            </p:stCondLst>
                            <p:childTnLst>
                              <p:par>
                                <p:cTn id="87" presetID="31" presetClass="entr" presetSubtype="0"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p:cTn id="89" dur="400" fill="hold"/>
                                        <p:tgtEl>
                                          <p:spTgt spid="25"/>
                                        </p:tgtEl>
                                        <p:attrNameLst>
                                          <p:attrName>ppt_w</p:attrName>
                                        </p:attrNameLst>
                                      </p:cBhvr>
                                      <p:tavLst>
                                        <p:tav tm="0">
                                          <p:val>
                                            <p:fltVal val="0"/>
                                          </p:val>
                                        </p:tav>
                                        <p:tav tm="100000">
                                          <p:val>
                                            <p:strVal val="#ppt_w"/>
                                          </p:val>
                                        </p:tav>
                                      </p:tavLst>
                                    </p:anim>
                                    <p:anim calcmode="lin" valueType="num">
                                      <p:cBhvr>
                                        <p:cTn id="90" dur="400" fill="hold"/>
                                        <p:tgtEl>
                                          <p:spTgt spid="25"/>
                                        </p:tgtEl>
                                        <p:attrNameLst>
                                          <p:attrName>ppt_h</p:attrName>
                                        </p:attrNameLst>
                                      </p:cBhvr>
                                      <p:tavLst>
                                        <p:tav tm="0">
                                          <p:val>
                                            <p:fltVal val="0"/>
                                          </p:val>
                                        </p:tav>
                                        <p:tav tm="100000">
                                          <p:val>
                                            <p:strVal val="#ppt_h"/>
                                          </p:val>
                                        </p:tav>
                                      </p:tavLst>
                                    </p:anim>
                                    <p:anim calcmode="lin" valueType="num">
                                      <p:cBhvr>
                                        <p:cTn id="91" dur="400" fill="hold"/>
                                        <p:tgtEl>
                                          <p:spTgt spid="25"/>
                                        </p:tgtEl>
                                        <p:attrNameLst>
                                          <p:attrName>style.rotation</p:attrName>
                                        </p:attrNameLst>
                                      </p:cBhvr>
                                      <p:tavLst>
                                        <p:tav tm="0">
                                          <p:val>
                                            <p:fltVal val="90"/>
                                          </p:val>
                                        </p:tav>
                                        <p:tav tm="100000">
                                          <p:val>
                                            <p:fltVal val="0"/>
                                          </p:val>
                                        </p:tav>
                                      </p:tavLst>
                                    </p:anim>
                                    <p:animEffect transition="in" filter="fade">
                                      <p:cBhvr>
                                        <p:cTn id="92" dur="400"/>
                                        <p:tgtEl>
                                          <p:spTgt spid="25"/>
                                        </p:tgtEl>
                                      </p:cBhvr>
                                    </p:animEffect>
                                  </p:childTnLst>
                                </p:cTn>
                              </p:par>
                            </p:childTnLst>
                          </p:cTn>
                        </p:par>
                        <p:par>
                          <p:cTn id="93" fill="hold">
                            <p:stCondLst>
                              <p:cond delay="10000"/>
                            </p:stCondLst>
                            <p:childTnLst>
                              <p:par>
                                <p:cTn id="94" presetID="22" presetClass="entr" presetSubtype="8" fill="hold" grpId="0"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wipe(left)">
                                      <p:cBhvr>
                                        <p:cTn id="96" dur="500"/>
                                        <p:tgtEl>
                                          <p:spTgt spid="23"/>
                                        </p:tgtEl>
                                      </p:cBhvr>
                                    </p:animEffect>
                                  </p:childTnLst>
                                </p:cTn>
                              </p:par>
                            </p:childTnLst>
                          </p:cTn>
                        </p:par>
                        <p:par>
                          <p:cTn id="97" fill="hold">
                            <p:stCondLst>
                              <p:cond delay="10500"/>
                            </p:stCondLst>
                            <p:childTnLst>
                              <p:par>
                                <p:cTn id="98" presetID="2" presetClass="entr" presetSubtype="4"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ppt_x"/>
                                          </p:val>
                                        </p:tav>
                                        <p:tav tm="100000">
                                          <p:val>
                                            <p:strVal val="#ppt_x"/>
                                          </p:val>
                                        </p:tav>
                                      </p:tavLst>
                                    </p:anim>
                                    <p:anim calcmode="lin" valueType="num">
                                      <p:cBhvr additive="base">
                                        <p:cTn id="101" dur="500" fill="hold"/>
                                        <p:tgtEl>
                                          <p:spTgt spid="26"/>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 calcmode="lin" valueType="num">
                                      <p:cBhvr additive="base">
                                        <p:cTn id="104" dur="500" fill="hold"/>
                                        <p:tgtEl>
                                          <p:spTgt spid="28"/>
                                        </p:tgtEl>
                                        <p:attrNameLst>
                                          <p:attrName>ppt_x</p:attrName>
                                        </p:attrNameLst>
                                      </p:cBhvr>
                                      <p:tavLst>
                                        <p:tav tm="0">
                                          <p:val>
                                            <p:strVal val="#ppt_x"/>
                                          </p:val>
                                        </p:tav>
                                        <p:tav tm="100000">
                                          <p:val>
                                            <p:strVal val="#ppt_x"/>
                                          </p:val>
                                        </p:tav>
                                      </p:tavLst>
                                    </p:anim>
                                    <p:anim calcmode="lin" valueType="num">
                                      <p:cBhvr additive="base">
                                        <p:cTn id="105" dur="500" fill="hold"/>
                                        <p:tgtEl>
                                          <p:spTgt spid="28"/>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0"/>
                                  </p:stCondLst>
                                  <p:childTnLst>
                                    <p:set>
                                      <p:cBhvr>
                                        <p:cTn id="107" dur="1" fill="hold">
                                          <p:stCondLst>
                                            <p:cond delay="0"/>
                                          </p:stCondLst>
                                        </p:cTn>
                                        <p:tgtEl>
                                          <p:spTgt spid="30"/>
                                        </p:tgtEl>
                                        <p:attrNameLst>
                                          <p:attrName>style.visibility</p:attrName>
                                        </p:attrNameLst>
                                      </p:cBhvr>
                                      <p:to>
                                        <p:strVal val="visible"/>
                                      </p:to>
                                    </p:set>
                                    <p:anim calcmode="lin" valueType="num">
                                      <p:cBhvr additive="base">
                                        <p:cTn id="108" dur="500" fill="hold"/>
                                        <p:tgtEl>
                                          <p:spTgt spid="30"/>
                                        </p:tgtEl>
                                        <p:attrNameLst>
                                          <p:attrName>ppt_x</p:attrName>
                                        </p:attrNameLst>
                                      </p:cBhvr>
                                      <p:tavLst>
                                        <p:tav tm="0">
                                          <p:val>
                                            <p:strVal val="#ppt_x"/>
                                          </p:val>
                                        </p:tav>
                                        <p:tav tm="100000">
                                          <p:val>
                                            <p:strVal val="#ppt_x"/>
                                          </p:val>
                                        </p:tav>
                                      </p:tavLst>
                                    </p:anim>
                                    <p:anim calcmode="lin" valueType="num">
                                      <p:cBhvr additive="base">
                                        <p:cTn id="109" dur="500" fill="hold"/>
                                        <p:tgtEl>
                                          <p:spTgt spid="30"/>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32"/>
                                        </p:tgtEl>
                                        <p:attrNameLst>
                                          <p:attrName>style.visibility</p:attrName>
                                        </p:attrNameLst>
                                      </p:cBhvr>
                                      <p:to>
                                        <p:strVal val="visible"/>
                                      </p:to>
                                    </p:set>
                                    <p:anim calcmode="lin" valueType="num">
                                      <p:cBhvr additive="base">
                                        <p:cTn id="112" dur="500" fill="hold"/>
                                        <p:tgtEl>
                                          <p:spTgt spid="32"/>
                                        </p:tgtEl>
                                        <p:attrNameLst>
                                          <p:attrName>ppt_x</p:attrName>
                                        </p:attrNameLst>
                                      </p:cBhvr>
                                      <p:tavLst>
                                        <p:tav tm="0">
                                          <p:val>
                                            <p:strVal val="#ppt_x"/>
                                          </p:val>
                                        </p:tav>
                                        <p:tav tm="100000">
                                          <p:val>
                                            <p:strVal val="#ppt_x"/>
                                          </p:val>
                                        </p:tav>
                                      </p:tavLst>
                                    </p:anim>
                                    <p:anim calcmode="lin" valueType="num">
                                      <p:cBhvr additive="base">
                                        <p:cTn id="113" dur="500" fill="hold"/>
                                        <p:tgtEl>
                                          <p:spTgt spid="32"/>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34"/>
                                        </p:tgtEl>
                                        <p:attrNameLst>
                                          <p:attrName>style.visibility</p:attrName>
                                        </p:attrNameLst>
                                      </p:cBhvr>
                                      <p:to>
                                        <p:strVal val="visible"/>
                                      </p:to>
                                    </p:set>
                                    <p:anim calcmode="lin" valueType="num">
                                      <p:cBhvr additive="base">
                                        <p:cTn id="116" dur="500" fill="hold"/>
                                        <p:tgtEl>
                                          <p:spTgt spid="34"/>
                                        </p:tgtEl>
                                        <p:attrNameLst>
                                          <p:attrName>ppt_x</p:attrName>
                                        </p:attrNameLst>
                                      </p:cBhvr>
                                      <p:tavLst>
                                        <p:tav tm="0">
                                          <p:val>
                                            <p:strVal val="#ppt_x"/>
                                          </p:val>
                                        </p:tav>
                                        <p:tav tm="100000">
                                          <p:val>
                                            <p:strVal val="#ppt_x"/>
                                          </p:val>
                                        </p:tav>
                                      </p:tavLst>
                                    </p:anim>
                                    <p:anim calcmode="lin" valueType="num">
                                      <p:cBhvr additive="base">
                                        <p:cTn id="117" dur="500" fill="hold"/>
                                        <p:tgtEl>
                                          <p:spTgt spid="34"/>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 calcmode="lin" valueType="num">
                                      <p:cBhvr additive="base">
                                        <p:cTn id="120" dur="500" fill="hold"/>
                                        <p:tgtEl>
                                          <p:spTgt spid="36"/>
                                        </p:tgtEl>
                                        <p:attrNameLst>
                                          <p:attrName>ppt_x</p:attrName>
                                        </p:attrNameLst>
                                      </p:cBhvr>
                                      <p:tavLst>
                                        <p:tav tm="0">
                                          <p:val>
                                            <p:strVal val="#ppt_x"/>
                                          </p:val>
                                        </p:tav>
                                        <p:tav tm="100000">
                                          <p:val>
                                            <p:strVal val="#ppt_x"/>
                                          </p:val>
                                        </p:tav>
                                      </p:tavLst>
                                    </p:anim>
                                    <p:anim calcmode="lin" valueType="num">
                                      <p:cBhvr additive="base">
                                        <p:cTn id="121" dur="500" fill="hold"/>
                                        <p:tgtEl>
                                          <p:spTgt spid="36"/>
                                        </p:tgtEl>
                                        <p:attrNameLst>
                                          <p:attrName>ppt_y</p:attrName>
                                        </p:attrNameLst>
                                      </p:cBhvr>
                                      <p:tavLst>
                                        <p:tav tm="0">
                                          <p:val>
                                            <p:strVal val="1+#ppt_h/2"/>
                                          </p:val>
                                        </p:tav>
                                        <p:tav tm="100000">
                                          <p:val>
                                            <p:strVal val="#ppt_y"/>
                                          </p:val>
                                        </p:tav>
                                      </p:tavLst>
                                    </p:anim>
                                  </p:childTnLst>
                                </p:cTn>
                              </p:par>
                            </p:childTnLst>
                          </p:cTn>
                        </p:par>
                        <p:par>
                          <p:cTn id="122" fill="hold">
                            <p:stCondLst>
                              <p:cond delay="11000"/>
                            </p:stCondLst>
                            <p:childTnLst>
                              <p:par>
                                <p:cTn id="123" presetID="22" presetClass="entr" presetSubtype="8" fill="hold" grpId="0" nodeType="afterEffect">
                                  <p:stCondLst>
                                    <p:cond delay="0"/>
                                  </p:stCondLst>
                                  <p:childTnLst>
                                    <p:set>
                                      <p:cBhvr>
                                        <p:cTn id="124" dur="1" fill="hold">
                                          <p:stCondLst>
                                            <p:cond delay="0"/>
                                          </p:stCondLst>
                                        </p:cTn>
                                        <p:tgtEl>
                                          <p:spTgt spid="13">
                                            <p:txEl>
                                              <p:pRg st="0" end="0"/>
                                            </p:txEl>
                                          </p:spTgt>
                                        </p:tgtEl>
                                        <p:attrNameLst>
                                          <p:attrName>style.visibility</p:attrName>
                                        </p:attrNameLst>
                                      </p:cBhvr>
                                      <p:to>
                                        <p:strVal val="visible"/>
                                      </p:to>
                                    </p:set>
                                    <p:animEffect transition="in" filter="wipe(left)">
                                      <p:cBhvr>
                                        <p:cTn id="125" dur="500"/>
                                        <p:tgtEl>
                                          <p:spTgt spid="13">
                                            <p:txEl>
                                              <p:pRg st="0" end="0"/>
                                            </p:txEl>
                                          </p:spTgt>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27">
                                            <p:txEl>
                                              <p:pRg st="0" end="0"/>
                                            </p:txEl>
                                          </p:spTgt>
                                        </p:tgtEl>
                                        <p:attrNameLst>
                                          <p:attrName>style.visibility</p:attrName>
                                        </p:attrNameLst>
                                      </p:cBhvr>
                                      <p:to>
                                        <p:strVal val="visible"/>
                                      </p:to>
                                    </p:set>
                                    <p:animEffect transition="in" filter="wipe(left)">
                                      <p:cBhvr>
                                        <p:cTn id="128" dur="500"/>
                                        <p:tgtEl>
                                          <p:spTgt spid="27">
                                            <p:txEl>
                                              <p:pRg st="0" end="0"/>
                                            </p:txEl>
                                          </p:spTgt>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29">
                                            <p:txEl>
                                              <p:pRg st="0" end="0"/>
                                            </p:txEl>
                                          </p:spTgt>
                                        </p:tgtEl>
                                        <p:attrNameLst>
                                          <p:attrName>style.visibility</p:attrName>
                                        </p:attrNameLst>
                                      </p:cBhvr>
                                      <p:to>
                                        <p:strVal val="visible"/>
                                      </p:to>
                                    </p:set>
                                    <p:animEffect transition="in" filter="wipe(left)">
                                      <p:cBhvr>
                                        <p:cTn id="131" dur="500"/>
                                        <p:tgtEl>
                                          <p:spTgt spid="29">
                                            <p:txEl>
                                              <p:pRg st="0" end="0"/>
                                            </p:txEl>
                                          </p:spTgt>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31">
                                            <p:txEl>
                                              <p:pRg st="0" end="0"/>
                                            </p:txEl>
                                          </p:spTgt>
                                        </p:tgtEl>
                                        <p:attrNameLst>
                                          <p:attrName>style.visibility</p:attrName>
                                        </p:attrNameLst>
                                      </p:cBhvr>
                                      <p:to>
                                        <p:strVal val="visible"/>
                                      </p:to>
                                    </p:set>
                                    <p:animEffect transition="in" filter="wipe(left)">
                                      <p:cBhvr>
                                        <p:cTn id="134" dur="500"/>
                                        <p:tgtEl>
                                          <p:spTgt spid="31">
                                            <p:txEl>
                                              <p:pRg st="0" end="0"/>
                                            </p:txEl>
                                          </p:spTgt>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33">
                                            <p:txEl>
                                              <p:pRg st="0" end="0"/>
                                            </p:txEl>
                                          </p:spTgt>
                                        </p:tgtEl>
                                        <p:attrNameLst>
                                          <p:attrName>style.visibility</p:attrName>
                                        </p:attrNameLst>
                                      </p:cBhvr>
                                      <p:to>
                                        <p:strVal val="visible"/>
                                      </p:to>
                                    </p:set>
                                    <p:animEffect transition="in" filter="wipe(left)">
                                      <p:cBhvr>
                                        <p:cTn id="137" dur="500"/>
                                        <p:tgtEl>
                                          <p:spTgt spid="33">
                                            <p:txEl>
                                              <p:pRg st="0" end="0"/>
                                            </p:txEl>
                                          </p:spTgt>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35">
                                            <p:txEl>
                                              <p:pRg st="0" end="0"/>
                                            </p:txEl>
                                          </p:spTgt>
                                        </p:tgtEl>
                                        <p:attrNameLst>
                                          <p:attrName>style.visibility</p:attrName>
                                        </p:attrNameLst>
                                      </p:cBhvr>
                                      <p:to>
                                        <p:strVal val="visible"/>
                                      </p:to>
                                    </p:set>
                                    <p:animEffect transition="in" filter="wipe(left)">
                                      <p:cBhvr>
                                        <p:cTn id="140"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animBg="1"/>
      <p:bldP spid="9" grpId="1" animBg="1"/>
      <p:bldP spid="12" grpId="0"/>
      <p:bldP spid="13" grpId="0" build="p"/>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animBg="1"/>
      <p:bldP spid="24" grpId="1" animBg="1"/>
      <p:bldP spid="25" grpId="0"/>
      <p:bldP spid="26" grpId="0" animBg="1"/>
      <p:bldP spid="27" grpId="0" build="p"/>
      <p:bldP spid="28" grpId="0" animBg="1"/>
      <p:bldP spid="29" grpId="0" build="p"/>
      <p:bldP spid="30" grpId="0" animBg="1"/>
      <p:bldP spid="31" grpId="0" build="p"/>
      <p:bldP spid="32" grpId="0" animBg="1"/>
      <p:bldP spid="33" grpId="0" build="p"/>
      <p:bldP spid="34" grpId="0" animBg="1"/>
      <p:bldP spid="35" grpId="0" build="p"/>
      <p:bldP spid="3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a:t>荣誉客户</a:t>
            </a:r>
            <a:endParaRPr lang="zh-CN" altLang="en-US" dirty="0"/>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7" name="矩形 6"/>
          <p:cNvSpPr/>
          <p:nvPr/>
        </p:nvSpPr>
        <p:spPr>
          <a:xfrm>
            <a:off x="984218" y="1289320"/>
            <a:ext cx="10298739" cy="646331"/>
          </a:xfrm>
          <a:prstGeom prst="rect">
            <a:avLst/>
          </a:prstGeom>
          <a:noFill/>
        </p:spPr>
        <p:txBody>
          <a:bodyPr wrap="square" rtlCol="0">
            <a:spAutoFit/>
          </a:bodyPr>
          <a:lstStyle/>
          <a:p>
            <a:pPr algn="just"/>
            <a:r>
              <a:rPr lang="zh-CN" altLang="en-US" dirty="0">
                <a:solidFill>
                  <a:schemeClr val="accent1"/>
                </a:solidFill>
                <a:latin typeface="+mn-ea"/>
                <a:ea typeface="+mn-ea"/>
                <a:sym typeface="微软雅黑" panose="020B0503020204020204" pitchFamily="34" charset="-122"/>
              </a:rPr>
              <a:t>固电电子一直是某维、某盛、某安科技、某视科技、某宝科技、某为技术等制造商长期稳定的互利合作伙伴。</a:t>
            </a:r>
            <a:endParaRPr lang="zh-CN" altLang="en-US" dirty="0">
              <a:solidFill>
                <a:schemeClr val="accent1"/>
              </a:solidFill>
              <a:latin typeface="+mn-ea"/>
              <a:ea typeface="+mn-ea"/>
              <a:sym typeface="微软雅黑" panose="020B0503020204020204" pitchFamily="34" charset="-122"/>
            </a:endParaRPr>
          </a:p>
        </p:txBody>
      </p:sp>
      <p:sp>
        <p:nvSpPr>
          <p:cNvPr id="9" name="矩形 8"/>
          <p:cNvSpPr/>
          <p:nvPr/>
        </p:nvSpPr>
        <p:spPr>
          <a:xfrm>
            <a:off x="984218" y="943801"/>
            <a:ext cx="2749471" cy="400110"/>
          </a:xfrm>
          <a:prstGeom prst="rect">
            <a:avLst/>
          </a:prstGeom>
        </p:spPr>
        <p:txBody>
          <a:bodyPr wrap="none">
            <a:spAutoFit/>
          </a:bodyPr>
          <a:lstStyle/>
          <a:p>
            <a:r>
              <a:rPr lang="zh-CN" altLang="en-US" sz="2000" b="1" dirty="0">
                <a:solidFill>
                  <a:schemeClr val="accent1"/>
                </a:solidFill>
                <a:latin typeface="+mj-ea"/>
                <a:ea typeface="+mj-ea"/>
                <a:sym typeface="微软雅黑" panose="020B0503020204020204" pitchFamily="34" charset="-122"/>
              </a:rPr>
              <a:t>在汽车电子安防领域：</a:t>
            </a:r>
            <a:endParaRPr lang="zh-CN" altLang="en-US" sz="2000" b="1" dirty="0">
              <a:solidFill>
                <a:schemeClr val="accent1"/>
              </a:solidFill>
              <a:latin typeface="+mj-ea"/>
              <a:ea typeface="+mj-ea"/>
            </a:endParaRPr>
          </a:p>
        </p:txBody>
      </p:sp>
      <p:sp>
        <p:nvSpPr>
          <p:cNvPr id="12" name="矩形 11"/>
          <p:cNvSpPr/>
          <p:nvPr/>
        </p:nvSpPr>
        <p:spPr>
          <a:xfrm>
            <a:off x="984218" y="2188489"/>
            <a:ext cx="2749471" cy="400110"/>
          </a:xfrm>
          <a:prstGeom prst="rect">
            <a:avLst/>
          </a:prstGeom>
        </p:spPr>
        <p:txBody>
          <a:bodyPr wrap="none">
            <a:spAutoFit/>
          </a:bodyPr>
          <a:lstStyle/>
          <a:p>
            <a:r>
              <a:rPr lang="zh-CN" altLang="en-US" sz="2000" b="1" dirty="0">
                <a:solidFill>
                  <a:schemeClr val="accent1"/>
                </a:solidFill>
                <a:latin typeface="+mj-ea"/>
                <a:ea typeface="+mj-ea"/>
                <a:sym typeface="微软雅黑" panose="020B0503020204020204" pitchFamily="34" charset="-122"/>
              </a:rPr>
              <a:t>在消费类电子行业中：</a:t>
            </a:r>
            <a:endParaRPr lang="zh-CN" altLang="en-US" sz="2000" b="1" dirty="0">
              <a:solidFill>
                <a:schemeClr val="accent1"/>
              </a:solidFill>
              <a:latin typeface="+mj-ea"/>
              <a:ea typeface="+mj-ea"/>
            </a:endParaRPr>
          </a:p>
        </p:txBody>
      </p:sp>
      <p:sp>
        <p:nvSpPr>
          <p:cNvPr id="13" name="矩形 12"/>
          <p:cNvSpPr/>
          <p:nvPr/>
        </p:nvSpPr>
        <p:spPr>
          <a:xfrm>
            <a:off x="984218" y="2588599"/>
            <a:ext cx="10298739" cy="646331"/>
          </a:xfrm>
          <a:prstGeom prst="rect">
            <a:avLst/>
          </a:prstGeom>
          <a:noFill/>
        </p:spPr>
        <p:txBody>
          <a:bodyPr wrap="square" rtlCol="0">
            <a:spAutoFit/>
          </a:bodyPr>
          <a:lstStyle/>
          <a:p>
            <a:pPr algn="just"/>
            <a:r>
              <a:rPr lang="zh-CN" altLang="en-US" dirty="0">
                <a:solidFill>
                  <a:schemeClr val="accent1"/>
                </a:solidFill>
                <a:latin typeface="+mn-ea"/>
                <a:ea typeface="+mn-ea"/>
                <a:sym typeface="微软雅黑" panose="020B0503020204020204" pitchFamily="34" charset="-122"/>
              </a:rPr>
              <a:t>固电电子享有很高的声誉，一直是某为、某维数字、某成数字、某志科技、某新力、某源、某科电器、某马仕等著名品牌的优秀供应商。</a:t>
            </a:r>
            <a:endParaRPr lang="zh-CN" altLang="en-US" dirty="0">
              <a:solidFill>
                <a:schemeClr val="accent1"/>
              </a:solidFill>
              <a:latin typeface="+mn-ea"/>
              <a:ea typeface="+mn-ea"/>
              <a:sym typeface="微软雅黑" panose="020B0503020204020204" pitchFamily="34" charset="-122"/>
            </a:endParaRPr>
          </a:p>
        </p:txBody>
      </p:sp>
      <p:grpSp>
        <p:nvGrpSpPr>
          <p:cNvPr id="14" name="组合 13"/>
          <p:cNvGrpSpPr/>
          <p:nvPr/>
        </p:nvGrpSpPr>
        <p:grpSpPr>
          <a:xfrm>
            <a:off x="1129829" y="3578470"/>
            <a:ext cx="2256364" cy="981886"/>
            <a:chOff x="1058614" y="3356991"/>
            <a:chExt cx="2291910" cy="997357"/>
          </a:xfrm>
        </p:grpSpPr>
        <p:sp>
          <p:nvSpPr>
            <p:cNvPr id="15" name="矩形 14"/>
            <p:cNvSpPr/>
            <p:nvPr/>
          </p:nvSpPr>
          <p:spPr bwMode="auto">
            <a:xfrm>
              <a:off x="1058614"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1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05469" y="3541912"/>
              <a:ext cx="2197290" cy="65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 name="组合 16"/>
          <p:cNvGrpSpPr/>
          <p:nvPr/>
        </p:nvGrpSpPr>
        <p:grpSpPr>
          <a:xfrm>
            <a:off x="3733689" y="3578470"/>
            <a:ext cx="2256364" cy="981886"/>
            <a:chOff x="3506886" y="3356991"/>
            <a:chExt cx="2291910" cy="997357"/>
          </a:xfrm>
        </p:grpSpPr>
        <p:sp>
          <p:nvSpPr>
            <p:cNvPr id="18" name="矩形 17"/>
            <p:cNvSpPr/>
            <p:nvPr/>
          </p:nvSpPr>
          <p:spPr bwMode="auto">
            <a:xfrm>
              <a:off x="3506886"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2566" y="3541912"/>
              <a:ext cx="2198935" cy="699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0" name="组合 19"/>
          <p:cNvGrpSpPr/>
          <p:nvPr/>
        </p:nvGrpSpPr>
        <p:grpSpPr>
          <a:xfrm>
            <a:off x="6337065" y="3578470"/>
            <a:ext cx="2256364" cy="981886"/>
            <a:chOff x="5955158" y="3356991"/>
            <a:chExt cx="2291910" cy="997357"/>
          </a:xfrm>
        </p:grpSpPr>
        <p:sp>
          <p:nvSpPr>
            <p:cNvPr id="21" name="矩形 20"/>
            <p:cNvSpPr/>
            <p:nvPr/>
          </p:nvSpPr>
          <p:spPr bwMode="auto">
            <a:xfrm>
              <a:off x="5955158"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365" y="3466531"/>
              <a:ext cx="2052659" cy="832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3" name="组合 22"/>
          <p:cNvGrpSpPr/>
          <p:nvPr/>
        </p:nvGrpSpPr>
        <p:grpSpPr>
          <a:xfrm>
            <a:off x="8939715" y="3578470"/>
            <a:ext cx="2264114" cy="981886"/>
            <a:chOff x="8403431" y="3356991"/>
            <a:chExt cx="2299784" cy="997357"/>
          </a:xfrm>
        </p:grpSpPr>
        <p:sp>
          <p:nvSpPr>
            <p:cNvPr id="24" name="矩形 23"/>
            <p:cNvSpPr/>
            <p:nvPr/>
          </p:nvSpPr>
          <p:spPr bwMode="auto">
            <a:xfrm>
              <a:off x="8403431"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2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4978" y="3562066"/>
              <a:ext cx="2228237" cy="648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6" name="组合 25"/>
          <p:cNvGrpSpPr/>
          <p:nvPr/>
        </p:nvGrpSpPr>
        <p:grpSpPr>
          <a:xfrm>
            <a:off x="1129829" y="4902880"/>
            <a:ext cx="2256364" cy="981886"/>
            <a:chOff x="1058614" y="4725144"/>
            <a:chExt cx="2291910" cy="997357"/>
          </a:xfrm>
        </p:grpSpPr>
        <p:sp>
          <p:nvSpPr>
            <p:cNvPr id="27" name="矩形 26"/>
            <p:cNvSpPr/>
            <p:nvPr/>
          </p:nvSpPr>
          <p:spPr bwMode="auto">
            <a:xfrm>
              <a:off x="1058614"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2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9557" y="4822320"/>
              <a:ext cx="2189553" cy="842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9" name="组合 28"/>
          <p:cNvGrpSpPr/>
          <p:nvPr/>
        </p:nvGrpSpPr>
        <p:grpSpPr>
          <a:xfrm>
            <a:off x="3733447" y="4902880"/>
            <a:ext cx="2256364" cy="981886"/>
            <a:chOff x="3506886" y="4725144"/>
            <a:chExt cx="2291910" cy="997357"/>
          </a:xfrm>
        </p:grpSpPr>
        <p:sp>
          <p:nvSpPr>
            <p:cNvPr id="30" name="矩形 29"/>
            <p:cNvSpPr/>
            <p:nvPr/>
          </p:nvSpPr>
          <p:spPr bwMode="auto">
            <a:xfrm>
              <a:off x="3506886"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31" name="Picture 9"/>
            <p:cNvPicPr>
              <a:picLocks noChangeAspect="1" noChangeArrowheads="1"/>
            </p:cNvPicPr>
            <p:nvPr/>
          </p:nvPicPr>
          <p:blipFill rotWithShape="1">
            <a:blip r:embed="rId6">
              <a:extLst>
                <a:ext uri="{28A0092B-C50C-407E-A947-70E740481C1C}">
                  <a14:useLocalDpi xmlns:a14="http://schemas.microsoft.com/office/drawing/2010/main" val="0"/>
                </a:ext>
              </a:extLst>
            </a:blip>
            <a:srcRect l="4905" r="7778"/>
            <a:stretch>
              <a:fillRect/>
            </a:stretch>
          </p:blipFill>
          <p:spPr bwMode="auto">
            <a:xfrm>
              <a:off x="3641024" y="4844957"/>
              <a:ext cx="2088232" cy="73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2" name="组合 31"/>
          <p:cNvGrpSpPr/>
          <p:nvPr/>
        </p:nvGrpSpPr>
        <p:grpSpPr>
          <a:xfrm>
            <a:off x="6336581" y="4902880"/>
            <a:ext cx="2256364" cy="981886"/>
            <a:chOff x="5955158" y="4725144"/>
            <a:chExt cx="2291910" cy="997357"/>
          </a:xfrm>
        </p:grpSpPr>
        <p:sp>
          <p:nvSpPr>
            <p:cNvPr id="33" name="矩形 32"/>
            <p:cNvSpPr/>
            <p:nvPr/>
          </p:nvSpPr>
          <p:spPr bwMode="auto">
            <a:xfrm>
              <a:off x="5955158"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3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53598" y="4779285"/>
              <a:ext cx="1728192" cy="885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5" name="组合 34"/>
          <p:cNvGrpSpPr/>
          <p:nvPr/>
        </p:nvGrpSpPr>
        <p:grpSpPr>
          <a:xfrm>
            <a:off x="8939780" y="4902880"/>
            <a:ext cx="2256364" cy="981886"/>
            <a:chOff x="8403431" y="4725144"/>
            <a:chExt cx="2291910" cy="997357"/>
          </a:xfrm>
        </p:grpSpPr>
        <p:sp>
          <p:nvSpPr>
            <p:cNvPr id="36" name="矩形 35"/>
            <p:cNvSpPr/>
            <p:nvPr/>
          </p:nvSpPr>
          <p:spPr bwMode="auto">
            <a:xfrm>
              <a:off x="8403431"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pic>
          <p:nvPicPr>
            <p:cNvPr id="37"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25385" y="4776716"/>
              <a:ext cx="1884735" cy="898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 calcmode="lin" valueType="num">
                                      <p:cBhvr>
                                        <p:cTn id="16" dur="500" fill="hold"/>
                                        <p:tgtEl>
                                          <p:spTgt spid="9"/>
                                        </p:tgtEl>
                                        <p:attrNameLst>
                                          <p:attrName>style.rotation</p:attrName>
                                        </p:attrNameLst>
                                      </p:cBhvr>
                                      <p:tavLst>
                                        <p:tav tm="0">
                                          <p:val>
                                            <p:fltVal val="90"/>
                                          </p:val>
                                        </p:tav>
                                        <p:tav tm="100000">
                                          <p:val>
                                            <p:fltVal val="0"/>
                                          </p:val>
                                        </p:tav>
                                      </p:tavLst>
                                    </p:anim>
                                    <p:animEffect transition="in" filter="fade">
                                      <p:cBhvr>
                                        <p:cTn id="17" dur="500"/>
                                        <p:tgtEl>
                                          <p:spTgt spid="9"/>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 calcmode="lin" valueType="num">
                                      <p:cBhvr>
                                        <p:cTn id="27" dur="500" fill="hold"/>
                                        <p:tgtEl>
                                          <p:spTgt spid="12"/>
                                        </p:tgtEl>
                                        <p:attrNameLst>
                                          <p:attrName>style.rotation</p:attrName>
                                        </p:attrNameLst>
                                      </p:cBhvr>
                                      <p:tavLst>
                                        <p:tav tm="0">
                                          <p:val>
                                            <p:fltVal val="90"/>
                                          </p:val>
                                        </p:tav>
                                        <p:tav tm="100000">
                                          <p:val>
                                            <p:fltVal val="0"/>
                                          </p:val>
                                        </p:tav>
                                      </p:tavLst>
                                    </p:anim>
                                    <p:animEffect transition="in" filter="fade">
                                      <p:cBhvr>
                                        <p:cTn id="28" dur="500"/>
                                        <p:tgtEl>
                                          <p:spTgt spid="1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2500"/>
                            </p:stCondLst>
                            <p:childTnLst>
                              <p:par>
                                <p:cTn id="34" presetID="52"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Scale>
                                      <p:cBhvr>
                                        <p:cTn id="36"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4"/>
                                        </p:tgtEl>
                                        <p:attrNameLst>
                                          <p:attrName>ppt_x</p:attrName>
                                          <p:attrName>ppt_y</p:attrName>
                                        </p:attrNameLst>
                                      </p:cBhvr>
                                    </p:animMotion>
                                    <p:animEffect transition="in" filter="fade">
                                      <p:cBhvr>
                                        <p:cTn id="38" dur="1000"/>
                                        <p:tgtEl>
                                          <p:spTgt spid="14"/>
                                        </p:tgtEl>
                                      </p:cBhvr>
                                    </p:animEffect>
                                  </p:childTnLst>
                                </p:cTn>
                              </p:par>
                              <p:par>
                                <p:cTn id="39" presetID="52" presetClass="entr" presetSubtype="0" fill="hold" nodeType="withEffect">
                                  <p:stCondLst>
                                    <p:cond delay="100"/>
                                  </p:stCondLst>
                                  <p:childTnLst>
                                    <p:set>
                                      <p:cBhvr>
                                        <p:cTn id="40" dur="1" fill="hold">
                                          <p:stCondLst>
                                            <p:cond delay="0"/>
                                          </p:stCondLst>
                                        </p:cTn>
                                        <p:tgtEl>
                                          <p:spTgt spid="17"/>
                                        </p:tgtEl>
                                        <p:attrNameLst>
                                          <p:attrName>style.visibility</p:attrName>
                                        </p:attrNameLst>
                                      </p:cBhvr>
                                      <p:to>
                                        <p:strVal val="visible"/>
                                      </p:to>
                                    </p:set>
                                    <p:animScale>
                                      <p:cBhvr>
                                        <p:cTn id="4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7"/>
                                        </p:tgtEl>
                                        <p:attrNameLst>
                                          <p:attrName>ppt_x</p:attrName>
                                          <p:attrName>ppt_y</p:attrName>
                                        </p:attrNameLst>
                                      </p:cBhvr>
                                    </p:animMotion>
                                    <p:animEffect transition="in" filter="fade">
                                      <p:cBhvr>
                                        <p:cTn id="43" dur="1000"/>
                                        <p:tgtEl>
                                          <p:spTgt spid="17"/>
                                        </p:tgtEl>
                                      </p:cBhvr>
                                    </p:animEffect>
                                  </p:childTnLst>
                                </p:cTn>
                              </p:par>
                              <p:par>
                                <p:cTn id="44" presetID="52" presetClass="entr" presetSubtype="0" fill="hold" nodeType="withEffect">
                                  <p:stCondLst>
                                    <p:cond delay="200"/>
                                  </p:stCondLst>
                                  <p:childTnLst>
                                    <p:set>
                                      <p:cBhvr>
                                        <p:cTn id="45" dur="1" fill="hold">
                                          <p:stCondLst>
                                            <p:cond delay="0"/>
                                          </p:stCondLst>
                                        </p:cTn>
                                        <p:tgtEl>
                                          <p:spTgt spid="20"/>
                                        </p:tgtEl>
                                        <p:attrNameLst>
                                          <p:attrName>style.visibility</p:attrName>
                                        </p:attrNameLst>
                                      </p:cBhvr>
                                      <p:to>
                                        <p:strVal val="visible"/>
                                      </p:to>
                                    </p:set>
                                    <p:animScale>
                                      <p:cBhvr>
                                        <p:cTn id="4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20"/>
                                        </p:tgtEl>
                                        <p:attrNameLst>
                                          <p:attrName>ppt_x</p:attrName>
                                          <p:attrName>ppt_y</p:attrName>
                                        </p:attrNameLst>
                                      </p:cBhvr>
                                    </p:animMotion>
                                    <p:animEffect transition="in" filter="fade">
                                      <p:cBhvr>
                                        <p:cTn id="48" dur="1000"/>
                                        <p:tgtEl>
                                          <p:spTgt spid="20"/>
                                        </p:tgtEl>
                                      </p:cBhvr>
                                    </p:animEffect>
                                  </p:childTnLst>
                                </p:cTn>
                              </p:par>
                              <p:par>
                                <p:cTn id="49" presetID="52" presetClass="entr" presetSubtype="0" fill="hold" nodeType="withEffect">
                                  <p:stCondLst>
                                    <p:cond delay="300"/>
                                  </p:stCondLst>
                                  <p:childTnLst>
                                    <p:set>
                                      <p:cBhvr>
                                        <p:cTn id="50" dur="1" fill="hold">
                                          <p:stCondLst>
                                            <p:cond delay="0"/>
                                          </p:stCondLst>
                                        </p:cTn>
                                        <p:tgtEl>
                                          <p:spTgt spid="23"/>
                                        </p:tgtEl>
                                        <p:attrNameLst>
                                          <p:attrName>style.visibility</p:attrName>
                                        </p:attrNameLst>
                                      </p:cBhvr>
                                      <p:to>
                                        <p:strVal val="visible"/>
                                      </p:to>
                                    </p:set>
                                    <p:animScale>
                                      <p:cBhvr>
                                        <p:cTn id="51"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3"/>
                                        </p:tgtEl>
                                        <p:attrNameLst>
                                          <p:attrName>ppt_x</p:attrName>
                                          <p:attrName>ppt_y</p:attrName>
                                        </p:attrNameLst>
                                      </p:cBhvr>
                                    </p:animMotion>
                                    <p:animEffect transition="in" filter="fade">
                                      <p:cBhvr>
                                        <p:cTn id="53" dur="1000"/>
                                        <p:tgtEl>
                                          <p:spTgt spid="23"/>
                                        </p:tgtEl>
                                      </p:cBhvr>
                                    </p:animEffect>
                                  </p:childTnLst>
                                </p:cTn>
                              </p:par>
                              <p:par>
                                <p:cTn id="54" presetID="52" presetClass="entr" presetSubtype="0" fill="hold" nodeType="withEffect">
                                  <p:stCondLst>
                                    <p:cond delay="400"/>
                                  </p:stCondLst>
                                  <p:childTnLst>
                                    <p:set>
                                      <p:cBhvr>
                                        <p:cTn id="55" dur="1" fill="hold">
                                          <p:stCondLst>
                                            <p:cond delay="0"/>
                                          </p:stCondLst>
                                        </p:cTn>
                                        <p:tgtEl>
                                          <p:spTgt spid="26"/>
                                        </p:tgtEl>
                                        <p:attrNameLst>
                                          <p:attrName>style.visibility</p:attrName>
                                        </p:attrNameLst>
                                      </p:cBhvr>
                                      <p:to>
                                        <p:strVal val="visible"/>
                                      </p:to>
                                    </p:set>
                                    <p:animScale>
                                      <p:cBhvr>
                                        <p:cTn id="5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6"/>
                                        </p:tgtEl>
                                        <p:attrNameLst>
                                          <p:attrName>ppt_x</p:attrName>
                                          <p:attrName>ppt_y</p:attrName>
                                        </p:attrNameLst>
                                      </p:cBhvr>
                                    </p:animMotion>
                                    <p:animEffect transition="in" filter="fade">
                                      <p:cBhvr>
                                        <p:cTn id="58" dur="1000"/>
                                        <p:tgtEl>
                                          <p:spTgt spid="26"/>
                                        </p:tgtEl>
                                      </p:cBhvr>
                                    </p:animEffect>
                                  </p:childTnLst>
                                </p:cTn>
                              </p:par>
                              <p:par>
                                <p:cTn id="59" presetID="52" presetClass="entr" presetSubtype="0" fill="hold" nodeType="withEffect">
                                  <p:stCondLst>
                                    <p:cond delay="500"/>
                                  </p:stCondLst>
                                  <p:childTnLst>
                                    <p:set>
                                      <p:cBhvr>
                                        <p:cTn id="60" dur="1" fill="hold">
                                          <p:stCondLst>
                                            <p:cond delay="0"/>
                                          </p:stCondLst>
                                        </p:cTn>
                                        <p:tgtEl>
                                          <p:spTgt spid="29"/>
                                        </p:tgtEl>
                                        <p:attrNameLst>
                                          <p:attrName>style.visibility</p:attrName>
                                        </p:attrNameLst>
                                      </p:cBhvr>
                                      <p:to>
                                        <p:strVal val="visible"/>
                                      </p:to>
                                    </p:set>
                                    <p:animScale>
                                      <p:cBhvr>
                                        <p:cTn id="61"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29"/>
                                        </p:tgtEl>
                                        <p:attrNameLst>
                                          <p:attrName>ppt_x</p:attrName>
                                          <p:attrName>ppt_y</p:attrName>
                                        </p:attrNameLst>
                                      </p:cBhvr>
                                    </p:animMotion>
                                    <p:animEffect transition="in" filter="fade">
                                      <p:cBhvr>
                                        <p:cTn id="63" dur="1000"/>
                                        <p:tgtEl>
                                          <p:spTgt spid="29"/>
                                        </p:tgtEl>
                                      </p:cBhvr>
                                    </p:animEffect>
                                  </p:childTnLst>
                                </p:cTn>
                              </p:par>
                              <p:par>
                                <p:cTn id="64" presetID="52" presetClass="entr" presetSubtype="0" fill="hold" nodeType="withEffect">
                                  <p:stCondLst>
                                    <p:cond delay="600"/>
                                  </p:stCondLst>
                                  <p:childTnLst>
                                    <p:set>
                                      <p:cBhvr>
                                        <p:cTn id="65" dur="1" fill="hold">
                                          <p:stCondLst>
                                            <p:cond delay="0"/>
                                          </p:stCondLst>
                                        </p:cTn>
                                        <p:tgtEl>
                                          <p:spTgt spid="32"/>
                                        </p:tgtEl>
                                        <p:attrNameLst>
                                          <p:attrName>style.visibility</p:attrName>
                                        </p:attrNameLst>
                                      </p:cBhvr>
                                      <p:to>
                                        <p:strVal val="visible"/>
                                      </p:to>
                                    </p:set>
                                    <p:animScale>
                                      <p:cBhvr>
                                        <p:cTn id="6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32"/>
                                        </p:tgtEl>
                                        <p:attrNameLst>
                                          <p:attrName>ppt_x</p:attrName>
                                          <p:attrName>ppt_y</p:attrName>
                                        </p:attrNameLst>
                                      </p:cBhvr>
                                    </p:animMotion>
                                    <p:animEffect transition="in" filter="fade">
                                      <p:cBhvr>
                                        <p:cTn id="68" dur="1000"/>
                                        <p:tgtEl>
                                          <p:spTgt spid="32"/>
                                        </p:tgtEl>
                                      </p:cBhvr>
                                    </p:animEffect>
                                  </p:childTnLst>
                                </p:cTn>
                              </p:par>
                              <p:par>
                                <p:cTn id="69" presetID="52" presetClass="entr" presetSubtype="0" fill="hold" nodeType="withEffect">
                                  <p:stCondLst>
                                    <p:cond delay="700"/>
                                  </p:stCondLst>
                                  <p:childTnLst>
                                    <p:set>
                                      <p:cBhvr>
                                        <p:cTn id="70" dur="1" fill="hold">
                                          <p:stCondLst>
                                            <p:cond delay="0"/>
                                          </p:stCondLst>
                                        </p:cTn>
                                        <p:tgtEl>
                                          <p:spTgt spid="35"/>
                                        </p:tgtEl>
                                        <p:attrNameLst>
                                          <p:attrName>style.visibility</p:attrName>
                                        </p:attrNameLst>
                                      </p:cBhvr>
                                      <p:to>
                                        <p:strVal val="visible"/>
                                      </p:to>
                                    </p:set>
                                    <p:animScale>
                                      <p:cBhvr>
                                        <p:cTn id="7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35"/>
                                        </p:tgtEl>
                                        <p:attrNameLst>
                                          <p:attrName>ppt_x</p:attrName>
                                          <p:attrName>ppt_y</p:attrName>
                                        </p:attrNameLst>
                                      </p:cBhvr>
                                    </p:animMotion>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0" y="2195415"/>
            <a:ext cx="645468" cy="224756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1" name="矩形 10"/>
          <p:cNvSpPr/>
          <p:nvPr/>
        </p:nvSpPr>
        <p:spPr bwMode="auto">
          <a:xfrm>
            <a:off x="717657" y="2195415"/>
            <a:ext cx="1925009" cy="224756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31" name="TextBox 29"/>
          <p:cNvSpPr txBox="1"/>
          <p:nvPr/>
        </p:nvSpPr>
        <p:spPr>
          <a:xfrm>
            <a:off x="1000342" y="2078646"/>
            <a:ext cx="1418979" cy="249299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5600" b="1" i="0" u="none" strike="noStrike" kern="0" cap="none" spc="0" normalizeH="0" baseline="0" noProof="0" dirty="0">
                <a:ln>
                  <a:noFill/>
                </a:ln>
                <a:solidFill>
                  <a:schemeClr val="accent2"/>
                </a:solidFill>
                <a:effectLst>
                  <a:outerShdw blurRad="38100" dist="38100" dir="2700000" algn="tl">
                    <a:srgbClr val="000000">
                      <a:alpha val="43137"/>
                    </a:srgbClr>
                  </a:outerShdw>
                </a:effectLst>
                <a:uLnTx/>
                <a:uFillTx/>
                <a:latin typeface="+mn-ea"/>
                <a:ea typeface="+mn-ea"/>
              </a:rPr>
              <a:t>4</a:t>
            </a:r>
            <a:endParaRPr kumimoji="0" lang="zh-CN" altLang="en-US" sz="15600" b="1" i="0" u="none" strike="noStrike" kern="0" cap="none" spc="0" normalizeH="0" baseline="0" noProof="0" dirty="0">
              <a:ln>
                <a:noFill/>
              </a:ln>
              <a:solidFill>
                <a:schemeClr val="accent2"/>
              </a:solidFill>
              <a:effectLst>
                <a:outerShdw blurRad="38100" dist="38100" dir="2700000" algn="tl">
                  <a:srgbClr val="000000">
                    <a:alpha val="43137"/>
                  </a:srgbClr>
                </a:outerShdw>
              </a:effectLst>
              <a:uLnTx/>
              <a:uFillTx/>
              <a:latin typeface="+mn-ea"/>
              <a:ea typeface="+mn-ea"/>
            </a:endParaRPr>
          </a:p>
        </p:txBody>
      </p:sp>
      <p:sp>
        <p:nvSpPr>
          <p:cNvPr id="23" name="TextBox 27"/>
          <p:cNvSpPr txBox="1"/>
          <p:nvPr/>
        </p:nvSpPr>
        <p:spPr>
          <a:xfrm>
            <a:off x="2774195" y="2158719"/>
            <a:ext cx="6768751" cy="144655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企业文化</a:t>
            </a:r>
            <a:endParaRPr kumimoji="0" lang="zh-CN" altLang="en-US" sz="8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4" name="Oval 39"/>
          <p:cNvSpPr>
            <a:spLocks noChangeAspect="1" noChangeArrowheads="1"/>
          </p:cNvSpPr>
          <p:nvPr/>
        </p:nvSpPr>
        <p:spPr bwMode="auto">
          <a:xfrm>
            <a:off x="2959007" y="3664255"/>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32" name="Oval 40"/>
          <p:cNvSpPr>
            <a:spLocks noChangeAspect="1" noChangeArrowheads="1"/>
          </p:cNvSpPr>
          <p:nvPr/>
        </p:nvSpPr>
        <p:spPr bwMode="auto">
          <a:xfrm>
            <a:off x="2959007" y="4075395"/>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33" name="TextBox 9"/>
          <p:cNvSpPr txBox="1"/>
          <p:nvPr/>
        </p:nvSpPr>
        <p:spPr>
          <a:xfrm>
            <a:off x="3175007" y="3603591"/>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客户服务</a:t>
            </a:r>
            <a:endParaRPr lang="zh-CN" altLang="en-US" sz="1600" dirty="0"/>
          </a:p>
        </p:txBody>
      </p:sp>
      <p:sp>
        <p:nvSpPr>
          <p:cNvPr id="34" name="TextBox 10"/>
          <p:cNvSpPr txBox="1"/>
          <p:nvPr/>
        </p:nvSpPr>
        <p:spPr>
          <a:xfrm>
            <a:off x="3175007" y="4014731"/>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联系我们</a:t>
            </a:r>
            <a:endParaRPr lang="zh-CN" altLang="en-US" sz="1600" dirty="0"/>
          </a:p>
        </p:txBody>
      </p:sp>
      <p:sp>
        <p:nvSpPr>
          <p:cNvPr id="35" name="Oval 39"/>
          <p:cNvSpPr>
            <a:spLocks noChangeAspect="1" noChangeArrowheads="1"/>
          </p:cNvSpPr>
          <p:nvPr/>
        </p:nvSpPr>
        <p:spPr bwMode="auto">
          <a:xfrm>
            <a:off x="4695404" y="3664255"/>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36" name="TextBox 13"/>
          <p:cNvSpPr txBox="1"/>
          <p:nvPr/>
        </p:nvSpPr>
        <p:spPr>
          <a:xfrm>
            <a:off x="4911404" y="3603591"/>
            <a:ext cx="152996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企业文化</a:t>
            </a:r>
            <a:endParaRPr lang="zh-CN" altLang="en-US" sz="1600" dirty="0"/>
          </a:p>
        </p:txBody>
      </p:sp>
      <p:sp>
        <p:nvSpPr>
          <p:cNvPr id="37" name="Oval 40"/>
          <p:cNvSpPr>
            <a:spLocks noChangeAspect="1" noChangeArrowheads="1"/>
          </p:cNvSpPr>
          <p:nvPr/>
        </p:nvSpPr>
        <p:spPr bwMode="auto">
          <a:xfrm>
            <a:off x="6403386" y="3664255"/>
            <a:ext cx="216000" cy="217227"/>
          </a:xfrm>
          <a:prstGeom prst="ellipse">
            <a:avLst/>
          </a:prstGeom>
          <a:solidFill>
            <a:schemeClr val="tx2"/>
          </a:solidFill>
          <a:ln w="285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endParaRPr>
          </a:p>
        </p:txBody>
      </p:sp>
      <p:sp>
        <p:nvSpPr>
          <p:cNvPr id="38" name="TextBox 10"/>
          <p:cNvSpPr txBox="1"/>
          <p:nvPr/>
        </p:nvSpPr>
        <p:spPr>
          <a:xfrm>
            <a:off x="6619386" y="3603591"/>
            <a:ext cx="15373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t>团队风采</a:t>
            </a:r>
            <a:endParaRPr lang="zh-CN" altLang="en-US" sz="1600" dirty="0"/>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by="(-#ppt_w*2)" calcmode="lin" valueType="num">
                                      <p:cBhvr rctx="PPT">
                                        <p:cTn id="7" dur="500" autoRev="1" fill="hold">
                                          <p:stCondLst>
                                            <p:cond delay="0"/>
                                          </p:stCondLst>
                                        </p:cTn>
                                        <p:tgtEl>
                                          <p:spTgt spid="31"/>
                                        </p:tgtEl>
                                        <p:attrNameLst>
                                          <p:attrName>ppt_w</p:attrName>
                                        </p:attrNameLst>
                                      </p:cBhvr>
                                    </p:anim>
                                    <p:anim by="(#ppt_w*0.50)" calcmode="lin" valueType="num">
                                      <p:cBhvr>
                                        <p:cTn id="8" dur="500" decel="50000" autoRev="1" fill="hold">
                                          <p:stCondLst>
                                            <p:cond delay="0"/>
                                          </p:stCondLst>
                                        </p:cTn>
                                        <p:tgtEl>
                                          <p:spTgt spid="31"/>
                                        </p:tgtEl>
                                        <p:attrNameLst>
                                          <p:attrName>ppt_x</p:attrName>
                                        </p:attrNameLst>
                                      </p:cBhvr>
                                    </p:anim>
                                    <p:anim from="(-#ppt_h/2)" to="(#ppt_y)" calcmode="lin" valueType="num">
                                      <p:cBhvr>
                                        <p:cTn id="9" dur="1000" fill="hold">
                                          <p:stCondLst>
                                            <p:cond delay="0"/>
                                          </p:stCondLst>
                                        </p:cTn>
                                        <p:tgtEl>
                                          <p:spTgt spid="31"/>
                                        </p:tgtEl>
                                        <p:attrNameLst>
                                          <p:attrName>ppt_y</p:attrName>
                                        </p:attrNameLst>
                                      </p:cBhvr>
                                    </p:anim>
                                    <p:animRot by="21600000">
                                      <p:cBhvr>
                                        <p:cTn id="10" dur="1000" fill="hold">
                                          <p:stCondLst>
                                            <p:cond delay="0"/>
                                          </p:stCondLst>
                                        </p:cTn>
                                        <p:tgtEl>
                                          <p:spTgt spid="31"/>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3"/>
                                        </p:tgtEl>
                                        <p:attrNameLst>
                                          <p:attrName>style.visibility</p:attrName>
                                        </p:attrNameLst>
                                      </p:cBhvr>
                                      <p:to>
                                        <p:strVal val="visible"/>
                                      </p:to>
                                    </p:set>
                                    <p:anim by="(-#ppt_w*2)" calcmode="lin" valueType="num">
                                      <p:cBhvr rctx="PPT">
                                        <p:cTn id="14" dur="250" autoRev="1" fill="hold">
                                          <p:stCondLst>
                                            <p:cond delay="0"/>
                                          </p:stCondLst>
                                        </p:cTn>
                                        <p:tgtEl>
                                          <p:spTgt spid="23"/>
                                        </p:tgtEl>
                                        <p:attrNameLst>
                                          <p:attrName>ppt_w</p:attrName>
                                        </p:attrNameLst>
                                      </p:cBhvr>
                                    </p:anim>
                                    <p:anim by="(#ppt_w*0.50)" calcmode="lin" valueType="num">
                                      <p:cBhvr>
                                        <p:cTn id="15" dur="250" decel="50000" autoRev="1" fill="hold">
                                          <p:stCondLst>
                                            <p:cond delay="0"/>
                                          </p:stCondLst>
                                        </p:cTn>
                                        <p:tgtEl>
                                          <p:spTgt spid="23"/>
                                        </p:tgtEl>
                                        <p:attrNameLst>
                                          <p:attrName>ppt_x</p:attrName>
                                        </p:attrNameLst>
                                      </p:cBhvr>
                                    </p:anim>
                                    <p:anim from="(-#ppt_h/2)" to="(#ppt_y)" calcmode="lin" valueType="num">
                                      <p:cBhvr>
                                        <p:cTn id="16" dur="500" fill="hold">
                                          <p:stCondLst>
                                            <p:cond delay="0"/>
                                          </p:stCondLst>
                                        </p:cTn>
                                        <p:tgtEl>
                                          <p:spTgt spid="23"/>
                                        </p:tgtEl>
                                        <p:attrNameLst>
                                          <p:attrName>ppt_y</p:attrName>
                                        </p:attrNameLst>
                                      </p:cBhvr>
                                    </p:anim>
                                    <p:animRot by="21600000">
                                      <p:cBhvr>
                                        <p:cTn id="17" dur="500" fill="hold">
                                          <p:stCondLst>
                                            <p:cond delay="0"/>
                                          </p:stCondLst>
                                        </p:cTn>
                                        <p:tgtEl>
                                          <p:spTgt spid="23"/>
                                        </p:tgtEl>
                                        <p:attrNameLst>
                                          <p:attrName>r</p:attrName>
                                        </p:attrNameLst>
                                      </p:cBhvr>
                                    </p:animRot>
                                  </p:childTnLst>
                                </p:cTn>
                              </p:par>
                            </p:childTnLst>
                          </p:cTn>
                        </p:par>
                        <p:par>
                          <p:cTn id="18" fill="hold">
                            <p:stCondLst>
                              <p:cond delay="1649"/>
                            </p:stCondLst>
                            <p:childTnLst>
                              <p:par>
                                <p:cTn id="19" presetID="2" presetClass="entr" presetSubtype="12"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1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20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0-#ppt_w/2"/>
                                          </p:val>
                                        </p:tav>
                                        <p:tav tm="100000">
                                          <p:val>
                                            <p:strVal val="#ppt_x"/>
                                          </p:val>
                                        </p:tav>
                                      </p:tavLst>
                                    </p:anim>
                                    <p:anim calcmode="lin" valueType="num">
                                      <p:cBhvr additive="base">
                                        <p:cTn id="30" dur="500" fill="hold"/>
                                        <p:tgtEl>
                                          <p:spTgt spid="3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30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0-#ppt_w/2"/>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childTnLst>
                          </p:cTn>
                        </p:par>
                        <p:par>
                          <p:cTn id="35" fill="hold">
                            <p:stCondLst>
                              <p:cond delay="2149"/>
                            </p:stCondLst>
                            <p:childTnLst>
                              <p:par>
                                <p:cTn id="36" presetID="22" presetClass="entr" presetSubtype="8"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3" grpId="0"/>
      <p:bldP spid="24" grpId="0" animBg="1"/>
      <p:bldP spid="32" grpId="0" animBg="1"/>
      <p:bldP spid="33" grpId="0"/>
      <p:bldP spid="34" grpId="0"/>
      <p:bldP spid="35" grpId="0" animBg="1"/>
      <p:bldP spid="36" grpId="0"/>
      <p:bldP spid="37" grpId="0" animBg="1"/>
      <p:bldP spid="3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售后服务</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 name="矩形 5"/>
          <p:cNvSpPr/>
          <p:nvPr/>
        </p:nvSpPr>
        <p:spPr bwMode="auto">
          <a:xfrm>
            <a:off x="3930519" y="4834054"/>
            <a:ext cx="7496454" cy="1578002"/>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 name="矩形 6"/>
          <p:cNvSpPr/>
          <p:nvPr/>
        </p:nvSpPr>
        <p:spPr bwMode="auto">
          <a:xfrm>
            <a:off x="3930519" y="3352924"/>
            <a:ext cx="7496454" cy="1133811"/>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矩形 8"/>
          <p:cNvSpPr/>
          <p:nvPr/>
        </p:nvSpPr>
        <p:spPr bwMode="auto">
          <a:xfrm>
            <a:off x="3930519" y="1558602"/>
            <a:ext cx="7496454" cy="1440160"/>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文本框 2"/>
          <p:cNvSpPr txBox="1"/>
          <p:nvPr/>
        </p:nvSpPr>
        <p:spPr>
          <a:xfrm>
            <a:off x="3982407" y="1740073"/>
            <a:ext cx="7156534" cy="1077218"/>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r>
              <a:rPr lang="en-US" altLang="zh-CN" dirty="0"/>
              <a:t>①</a:t>
            </a:r>
            <a:r>
              <a:rPr lang="zh-CN" altLang="en-US" dirty="0"/>
              <a:t>免费为用户提供技术咨询服务。</a:t>
            </a:r>
            <a:endParaRPr lang="zh-CN" altLang="en-US" dirty="0"/>
          </a:p>
          <a:p>
            <a:r>
              <a:rPr lang="en-US" altLang="zh-CN" dirty="0"/>
              <a:t>②</a:t>
            </a:r>
            <a:r>
              <a:rPr lang="zh-CN" altLang="en-US" dirty="0"/>
              <a:t>向用户提供产品样本，企业简介，资信证明等资料。</a:t>
            </a:r>
            <a:endParaRPr lang="zh-CN" altLang="en-US" dirty="0"/>
          </a:p>
          <a:p>
            <a:r>
              <a:rPr lang="en-US" altLang="zh-CN" dirty="0"/>
              <a:t>③</a:t>
            </a:r>
            <a:r>
              <a:rPr lang="zh-CN" altLang="en-US" dirty="0"/>
              <a:t>邀请用户来我公司考察产品设计、工艺流程和质量管理体系。</a:t>
            </a:r>
            <a:endParaRPr lang="zh-CN" altLang="en-US" dirty="0"/>
          </a:p>
          <a:p>
            <a:r>
              <a:rPr lang="en-US" altLang="zh-CN" dirty="0"/>
              <a:t>④</a:t>
            </a:r>
            <a:r>
              <a:rPr lang="zh-CN" altLang="en-US" dirty="0"/>
              <a:t>委派技术人员根据现场情况和用户需求进行免费设计、选型。</a:t>
            </a:r>
            <a:endParaRPr lang="zh-CN" altLang="en-US" dirty="0"/>
          </a:p>
        </p:txBody>
      </p:sp>
      <p:sp>
        <p:nvSpPr>
          <p:cNvPr id="13" name="文本框 1"/>
          <p:cNvSpPr txBox="1"/>
          <p:nvPr/>
        </p:nvSpPr>
        <p:spPr>
          <a:xfrm>
            <a:off x="3982407" y="3605034"/>
            <a:ext cx="7156534" cy="584775"/>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r>
              <a:rPr lang="zh-CN" altLang="en-US" dirty="0"/>
              <a:t>产品制造过程中，邀请用户有关技术人员到我公司察看制造过程中各个工序的检验，并向用户有关技术人员提供产品的检验标准和检验结果。</a:t>
            </a:r>
            <a:endParaRPr lang="zh-CN" altLang="en-US" dirty="0"/>
          </a:p>
        </p:txBody>
      </p:sp>
      <p:sp>
        <p:nvSpPr>
          <p:cNvPr id="14" name="文本框 1"/>
          <p:cNvSpPr txBox="1"/>
          <p:nvPr/>
        </p:nvSpPr>
        <p:spPr>
          <a:xfrm>
            <a:off x="3982407" y="5019814"/>
            <a:ext cx="7156534" cy="1077218"/>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r>
              <a:rPr lang="en-US" altLang="zh-CN" dirty="0"/>
              <a:t>①</a:t>
            </a:r>
            <a:r>
              <a:rPr lang="zh-CN" altLang="en-US" dirty="0"/>
              <a:t>结合用户需求进行技术培训，及时根据用户需要改进产品。</a:t>
            </a:r>
            <a:endParaRPr lang="en-US" altLang="zh-CN" dirty="0"/>
          </a:p>
          <a:p>
            <a:r>
              <a:rPr lang="en-US" altLang="zh-CN" dirty="0"/>
              <a:t>②</a:t>
            </a:r>
            <a:r>
              <a:rPr lang="zh-CN" altLang="en-US" dirty="0"/>
              <a:t>坚决执行产品“三包”服务政策。</a:t>
            </a:r>
            <a:endParaRPr lang="en-US" altLang="zh-CN" dirty="0"/>
          </a:p>
          <a:p>
            <a:r>
              <a:rPr lang="en-US" altLang="zh-CN" dirty="0"/>
              <a:t>③</a:t>
            </a:r>
            <a:r>
              <a:rPr lang="zh-CN" altLang="en-US" dirty="0"/>
              <a:t>对客户来电来函信息</a:t>
            </a:r>
            <a:r>
              <a:rPr lang="en-US" altLang="zh-CN" dirty="0"/>
              <a:t>8</a:t>
            </a:r>
            <a:r>
              <a:rPr lang="zh-CN" altLang="en-US" dirty="0"/>
              <a:t>小时内处理完毕答复，服务工程师</a:t>
            </a:r>
            <a:r>
              <a:rPr lang="en-US" altLang="zh-CN" dirty="0"/>
              <a:t>24</a:t>
            </a:r>
            <a:r>
              <a:rPr lang="zh-CN" altLang="en-US" dirty="0"/>
              <a:t>小时待命制；故障未处理完毕，服务工程师不能离开现场，离开现场需客户许可。</a:t>
            </a:r>
            <a:endParaRPr lang="zh-CN" altLang="en-US" dirty="0"/>
          </a:p>
        </p:txBody>
      </p:sp>
      <p:sp>
        <p:nvSpPr>
          <p:cNvPr id="15" name="矩形 14"/>
          <p:cNvSpPr/>
          <p:nvPr/>
        </p:nvSpPr>
        <p:spPr>
          <a:xfrm>
            <a:off x="3895268" y="835823"/>
            <a:ext cx="4859868" cy="369332"/>
          </a:xfrm>
          <a:prstGeom prst="rect">
            <a:avLst/>
          </a:prstGeom>
          <a:noFill/>
        </p:spPr>
        <p:txBody>
          <a:bodyPr wrap="square" rtlCol="0">
            <a:spAutoFit/>
          </a:bodyPr>
          <a:lstStyle/>
          <a:p>
            <a:pPr algn="just"/>
            <a:r>
              <a:rPr lang="zh-CN" altLang="en-US" b="1" dirty="0">
                <a:solidFill>
                  <a:schemeClr val="accent1"/>
                </a:solidFill>
                <a:latin typeface="+mn-ea"/>
                <a:ea typeface="+mn-ea"/>
              </a:rPr>
              <a:t>服务目标：超越客户期望，超越行业标准</a:t>
            </a:r>
            <a:endParaRPr lang="en-US" altLang="zh-CN" b="1" dirty="0">
              <a:solidFill>
                <a:schemeClr val="accent1"/>
              </a:solidFill>
              <a:latin typeface="+mn-ea"/>
              <a:ea typeface="+mn-ea"/>
            </a:endParaRPr>
          </a:p>
        </p:txBody>
      </p:sp>
      <p:pic>
        <p:nvPicPr>
          <p:cNvPr id="16" name="Picture 2" descr="E:\WPS上传PPT\员工入职培训\导出\人1.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7783" r="-1"/>
          <a:stretch>
            <a:fillRect/>
          </a:stretch>
        </p:blipFill>
        <p:spPr bwMode="auto">
          <a:xfrm>
            <a:off x="-1" y="1199659"/>
            <a:ext cx="3506093" cy="5679134"/>
          </a:xfrm>
          <a:prstGeom prst="rect">
            <a:avLst/>
          </a:prstGeom>
          <a:noFill/>
          <a:extLst>
            <a:ext uri="{909E8E84-426E-40DD-AFC4-6F175D3DCCD1}">
              <a14:hiddenFill xmlns:a14="http://schemas.microsoft.com/office/drawing/2010/main">
                <a:solidFill>
                  <a:srgbClr val="FFFFFF"/>
                </a:solidFill>
              </a14:hiddenFill>
            </a:ext>
          </a:extLst>
        </p:spPr>
      </p:pic>
      <p:sp>
        <p:nvSpPr>
          <p:cNvPr id="17" name="文本框 16"/>
          <p:cNvSpPr txBox="1"/>
          <p:nvPr/>
        </p:nvSpPr>
        <p:spPr>
          <a:xfrm>
            <a:off x="4032336" y="1382270"/>
            <a:ext cx="1107996" cy="369332"/>
          </a:xfrm>
          <a:prstGeom prst="rect">
            <a:avLst/>
          </a:prstGeom>
          <a:solidFill>
            <a:schemeClr val="tx1"/>
          </a:solidFill>
        </p:spPr>
        <p:txBody>
          <a:bodyPr wrap="none" rtlCol="0">
            <a:spAutoFit/>
          </a:bodyPr>
          <a:lstStyle/>
          <a:p>
            <a:r>
              <a:rPr lang="zh-CN" altLang="en-US" dirty="0">
                <a:solidFill>
                  <a:schemeClr val="accent2"/>
                </a:solidFill>
                <a:latin typeface="+mj-ea"/>
                <a:ea typeface="+mj-ea"/>
              </a:rPr>
              <a:t>售前服务</a:t>
            </a:r>
            <a:endParaRPr lang="zh-CN" altLang="en-US" dirty="0">
              <a:solidFill>
                <a:schemeClr val="accent2"/>
              </a:solidFill>
              <a:latin typeface="+mj-ea"/>
              <a:ea typeface="+mj-ea"/>
            </a:endParaRPr>
          </a:p>
        </p:txBody>
      </p:sp>
      <p:sp>
        <p:nvSpPr>
          <p:cNvPr id="18" name="文本框 17"/>
          <p:cNvSpPr txBox="1"/>
          <p:nvPr/>
        </p:nvSpPr>
        <p:spPr>
          <a:xfrm>
            <a:off x="4032336" y="3178967"/>
            <a:ext cx="1107996" cy="369332"/>
          </a:xfrm>
          <a:prstGeom prst="rect">
            <a:avLst/>
          </a:prstGeom>
          <a:solidFill>
            <a:schemeClr val="accent4"/>
          </a:solidFill>
        </p:spPr>
        <p:txBody>
          <a:bodyPr wrap="none" rtlCol="0">
            <a:spAutoFit/>
          </a:bodyPr>
          <a:lstStyle/>
          <a:p>
            <a:r>
              <a:rPr lang="zh-CN" altLang="en-US" dirty="0">
                <a:solidFill>
                  <a:schemeClr val="accent2"/>
                </a:solidFill>
                <a:latin typeface="+mj-ea"/>
                <a:ea typeface="+mj-ea"/>
              </a:rPr>
              <a:t>售中服务</a:t>
            </a:r>
            <a:endParaRPr lang="zh-CN" altLang="en-US" dirty="0">
              <a:solidFill>
                <a:schemeClr val="accent2"/>
              </a:solidFill>
              <a:latin typeface="+mj-ea"/>
              <a:ea typeface="+mj-ea"/>
            </a:endParaRPr>
          </a:p>
        </p:txBody>
      </p:sp>
      <p:sp>
        <p:nvSpPr>
          <p:cNvPr id="19" name="文本框 18"/>
          <p:cNvSpPr txBox="1"/>
          <p:nvPr/>
        </p:nvSpPr>
        <p:spPr>
          <a:xfrm>
            <a:off x="4032336" y="4667730"/>
            <a:ext cx="1107996" cy="369332"/>
          </a:xfrm>
          <a:prstGeom prst="rect">
            <a:avLst/>
          </a:prstGeom>
          <a:solidFill>
            <a:schemeClr val="bg2"/>
          </a:solidFill>
        </p:spPr>
        <p:txBody>
          <a:bodyPr wrap="none" rtlCol="0">
            <a:spAutoFit/>
          </a:bodyPr>
          <a:lstStyle/>
          <a:p>
            <a:r>
              <a:rPr lang="zh-CN" altLang="en-US" dirty="0">
                <a:solidFill>
                  <a:schemeClr val="accent2"/>
                </a:solidFill>
                <a:latin typeface="+mj-ea"/>
                <a:ea typeface="+mj-ea"/>
              </a:rPr>
              <a:t>售后服务</a:t>
            </a:r>
            <a:endParaRPr lang="zh-CN" altLang="en-US" dirty="0">
              <a:solidFill>
                <a:schemeClr val="accent2"/>
              </a:solidFill>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企业文化</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 name="MH_Text_2"/>
          <p:cNvSpPr/>
          <p:nvPr/>
        </p:nvSpPr>
        <p:spPr>
          <a:xfrm>
            <a:off x="7689565" y="5243136"/>
            <a:ext cx="3881424" cy="1077218"/>
          </a:xfrm>
          <a:prstGeom prst="rect">
            <a:avLst/>
          </a:prstGeom>
          <a:noFill/>
        </p:spPr>
        <p:txBody>
          <a:bodyPr wrap="square" rtlCol="0">
            <a:spAutoFit/>
          </a:bodyPr>
          <a:lstStyle/>
          <a:p>
            <a:pPr algn="just"/>
            <a:r>
              <a:rPr lang="zh-CN" altLang="en-US" sz="1600" dirty="0">
                <a:solidFill>
                  <a:schemeClr val="accent1"/>
                </a:solidFill>
                <a:latin typeface="+mn-ea"/>
                <a:ea typeface="+mn-ea"/>
              </a:rPr>
              <a:t>全面建成高素质队伍</a:t>
            </a:r>
            <a:endParaRPr lang="en-US" altLang="zh-CN" sz="1600" dirty="0">
              <a:solidFill>
                <a:schemeClr val="accent1"/>
              </a:solidFill>
              <a:latin typeface="+mn-ea"/>
              <a:ea typeface="+mn-ea"/>
            </a:endParaRPr>
          </a:p>
          <a:p>
            <a:pPr algn="just"/>
            <a:r>
              <a:rPr lang="zh-CN" altLang="en-US" sz="1600" dirty="0">
                <a:solidFill>
                  <a:schemeClr val="accent1"/>
                </a:solidFill>
                <a:latin typeface="+mn-ea"/>
                <a:ea typeface="+mn-ea"/>
              </a:rPr>
              <a:t>全面解决微小细节</a:t>
            </a:r>
            <a:endParaRPr lang="en-US" altLang="zh-CN" sz="1600" dirty="0">
              <a:solidFill>
                <a:schemeClr val="accent1"/>
              </a:solidFill>
              <a:latin typeface="+mn-ea"/>
              <a:ea typeface="+mn-ea"/>
            </a:endParaRPr>
          </a:p>
          <a:p>
            <a:pPr algn="just"/>
            <a:r>
              <a:rPr lang="zh-CN" altLang="en-US" sz="1600" dirty="0">
                <a:solidFill>
                  <a:schemeClr val="accent1"/>
                </a:solidFill>
                <a:latin typeface="+mn-ea"/>
                <a:ea typeface="+mn-ea"/>
              </a:rPr>
              <a:t>全面推进数字化管理</a:t>
            </a:r>
            <a:endParaRPr lang="en-US" altLang="zh-CN" sz="1600" dirty="0">
              <a:solidFill>
                <a:schemeClr val="accent1"/>
              </a:solidFill>
              <a:latin typeface="+mn-ea"/>
              <a:ea typeface="+mn-ea"/>
            </a:endParaRPr>
          </a:p>
          <a:p>
            <a:pPr algn="just"/>
            <a:r>
              <a:rPr lang="zh-CN" altLang="en-US" sz="1600" dirty="0">
                <a:solidFill>
                  <a:schemeClr val="accent1"/>
                </a:solidFill>
                <a:latin typeface="+mn-ea"/>
                <a:ea typeface="+mn-ea"/>
              </a:rPr>
              <a:t>全面从严要求领导</a:t>
            </a:r>
            <a:endParaRPr lang="zh-CN" altLang="en-US" sz="1600" dirty="0">
              <a:solidFill>
                <a:schemeClr val="accent1"/>
              </a:solidFill>
              <a:latin typeface="+mn-ea"/>
              <a:ea typeface="+mn-ea"/>
            </a:endParaRPr>
          </a:p>
        </p:txBody>
      </p:sp>
      <p:sp>
        <p:nvSpPr>
          <p:cNvPr id="7" name="MH_Text_1"/>
          <p:cNvSpPr/>
          <p:nvPr/>
        </p:nvSpPr>
        <p:spPr>
          <a:xfrm>
            <a:off x="4427592" y="987895"/>
            <a:ext cx="3335115" cy="584775"/>
          </a:xfrm>
          <a:prstGeom prst="rect">
            <a:avLst/>
          </a:prstGeom>
          <a:noFill/>
        </p:spPr>
        <p:txBody>
          <a:bodyPr wrap="square" rtlCol="0">
            <a:spAutoFit/>
          </a:bodyPr>
          <a:lstStyle/>
          <a:p>
            <a:pPr algn="just"/>
            <a:r>
              <a:rPr lang="zh-CN" altLang="en-US" sz="1600" dirty="0">
                <a:solidFill>
                  <a:schemeClr val="accent1"/>
                </a:solidFill>
                <a:latin typeface="+mn-ea"/>
                <a:ea typeface="+mn-ea"/>
              </a:rPr>
              <a:t>为客户成就品牌；为员工创造幸福</a:t>
            </a:r>
            <a:endParaRPr lang="zh-CN" altLang="en-US" sz="1600" dirty="0">
              <a:solidFill>
                <a:schemeClr val="accent1"/>
              </a:solidFill>
              <a:latin typeface="+mn-ea"/>
              <a:ea typeface="+mn-ea"/>
            </a:endParaRPr>
          </a:p>
          <a:p>
            <a:pPr algn="just"/>
            <a:r>
              <a:rPr lang="zh-CN" altLang="en-US" sz="1600" dirty="0">
                <a:solidFill>
                  <a:schemeClr val="accent1"/>
                </a:solidFill>
                <a:latin typeface="+mn-ea"/>
                <a:ea typeface="+mn-ea"/>
              </a:rPr>
              <a:t>成为全球汽车电子泵“知名品牌”</a:t>
            </a:r>
            <a:endParaRPr lang="zh-CN" altLang="en-US" sz="1600" dirty="0">
              <a:solidFill>
                <a:schemeClr val="accent1"/>
              </a:solidFill>
              <a:latin typeface="+mn-ea"/>
              <a:ea typeface="+mn-ea"/>
            </a:endParaRPr>
          </a:p>
        </p:txBody>
      </p:sp>
      <p:sp>
        <p:nvSpPr>
          <p:cNvPr id="9" name="MH_Text_5"/>
          <p:cNvSpPr/>
          <p:nvPr/>
        </p:nvSpPr>
        <p:spPr>
          <a:xfrm>
            <a:off x="697781" y="3080181"/>
            <a:ext cx="2852183" cy="584775"/>
          </a:xfrm>
          <a:prstGeom prst="rect">
            <a:avLst/>
          </a:prstGeom>
          <a:noFill/>
        </p:spPr>
        <p:txBody>
          <a:bodyPr wrap="square" rtlCol="0">
            <a:spAutoFit/>
          </a:bodyPr>
          <a:lstStyle/>
          <a:p>
            <a:pPr algn="just"/>
            <a:r>
              <a:rPr lang="zh-CN" altLang="en-US" sz="1600" dirty="0">
                <a:solidFill>
                  <a:schemeClr val="accent1"/>
                </a:solidFill>
                <a:latin typeface="+mn-ea"/>
                <a:ea typeface="+mn-ea"/>
              </a:rPr>
              <a:t>为客户创价值  为员工某利益</a:t>
            </a:r>
            <a:endParaRPr lang="en-US" altLang="zh-CN" sz="1600" dirty="0">
              <a:solidFill>
                <a:schemeClr val="accent1"/>
              </a:solidFill>
              <a:latin typeface="+mn-ea"/>
              <a:ea typeface="+mn-ea"/>
            </a:endParaRPr>
          </a:p>
          <a:p>
            <a:pPr algn="just"/>
            <a:r>
              <a:rPr lang="zh-CN" altLang="en-US" sz="1600" dirty="0">
                <a:solidFill>
                  <a:schemeClr val="accent1"/>
                </a:solidFill>
                <a:latin typeface="+mn-ea"/>
                <a:ea typeface="+mn-ea"/>
              </a:rPr>
              <a:t>为企业求发展  为社会做贡献</a:t>
            </a:r>
            <a:endParaRPr lang="zh-CN" altLang="en-US" sz="1600" dirty="0">
              <a:solidFill>
                <a:schemeClr val="accent1"/>
              </a:solidFill>
              <a:latin typeface="+mn-ea"/>
              <a:ea typeface="+mn-ea"/>
            </a:endParaRPr>
          </a:p>
        </p:txBody>
      </p:sp>
      <p:sp>
        <p:nvSpPr>
          <p:cNvPr id="12" name="MH_Text_4"/>
          <p:cNvSpPr/>
          <p:nvPr/>
        </p:nvSpPr>
        <p:spPr>
          <a:xfrm>
            <a:off x="8397207" y="3195850"/>
            <a:ext cx="3029766" cy="584775"/>
          </a:xfrm>
          <a:prstGeom prst="rect">
            <a:avLst/>
          </a:prstGeom>
          <a:noFill/>
        </p:spPr>
        <p:txBody>
          <a:bodyPr wrap="square" rtlCol="0">
            <a:spAutoFit/>
          </a:bodyPr>
          <a:lstStyle/>
          <a:p>
            <a:pPr algn="just"/>
            <a:r>
              <a:rPr lang="zh-CN" altLang="en-US" sz="1600" dirty="0">
                <a:solidFill>
                  <a:schemeClr val="accent1"/>
                </a:solidFill>
                <a:latin typeface="+mn-ea"/>
                <a:ea typeface="+mn-ea"/>
              </a:rPr>
              <a:t>客户就是上帝  服务就是效益 </a:t>
            </a:r>
            <a:endParaRPr lang="en-US" altLang="zh-CN" sz="1600" dirty="0">
              <a:solidFill>
                <a:schemeClr val="accent1"/>
              </a:solidFill>
              <a:latin typeface="+mn-ea"/>
              <a:ea typeface="+mn-ea"/>
            </a:endParaRPr>
          </a:p>
          <a:p>
            <a:pPr algn="just"/>
            <a:r>
              <a:rPr lang="zh-CN" altLang="en-US" sz="1600" dirty="0">
                <a:solidFill>
                  <a:schemeClr val="accent1"/>
                </a:solidFill>
                <a:latin typeface="+mn-ea"/>
                <a:ea typeface="+mn-ea"/>
              </a:rPr>
              <a:t>以科技为动力  以质量求生存</a:t>
            </a:r>
            <a:endParaRPr lang="zh-CN" altLang="en-US" sz="1600" dirty="0">
              <a:solidFill>
                <a:schemeClr val="accent1"/>
              </a:solidFill>
              <a:latin typeface="+mn-ea"/>
              <a:ea typeface="+mn-ea"/>
            </a:endParaRPr>
          </a:p>
        </p:txBody>
      </p:sp>
      <p:sp>
        <p:nvSpPr>
          <p:cNvPr id="13" name="文本框 40981"/>
          <p:cNvSpPr txBox="1"/>
          <p:nvPr/>
        </p:nvSpPr>
        <p:spPr>
          <a:xfrm>
            <a:off x="1993925" y="5243136"/>
            <a:ext cx="2063477" cy="584775"/>
          </a:xfrm>
          <a:prstGeom prst="rect">
            <a:avLst/>
          </a:prstGeom>
          <a:noFill/>
        </p:spPr>
        <p:txBody>
          <a:bodyPr wrap="square" rtlCol="0">
            <a:spAutoFit/>
          </a:bodyPr>
          <a:lstStyle>
            <a:defPPr>
              <a:defRPr lang="zh-CN"/>
            </a:defPPr>
            <a:lvl1pPr algn="just">
              <a:defRPr sz="1600">
                <a:solidFill>
                  <a:schemeClr val="accent1"/>
                </a:solidFill>
                <a:latin typeface="+mn-ea"/>
                <a:ea typeface="+mn-ea"/>
              </a:defRPr>
            </a:lvl1pPr>
          </a:lstStyle>
          <a:p>
            <a:pPr algn="l"/>
            <a:r>
              <a:rPr lang="zh-CN" altLang="en-US" dirty="0"/>
              <a:t>群策群力  精益求精</a:t>
            </a:r>
            <a:endParaRPr lang="en-US" altLang="zh-CN" dirty="0"/>
          </a:p>
          <a:p>
            <a:pPr algn="l"/>
            <a:r>
              <a:rPr lang="zh-CN" altLang="en-US" dirty="0"/>
              <a:t>顾客至上  持续改进 </a:t>
            </a:r>
            <a:endParaRPr lang="zh-CN" altLang="en-US" dirty="0"/>
          </a:p>
        </p:txBody>
      </p:sp>
      <p:sp>
        <p:nvSpPr>
          <p:cNvPr id="14" name="Freeform 5"/>
          <p:cNvSpPr/>
          <p:nvPr/>
        </p:nvSpPr>
        <p:spPr bwMode="auto">
          <a:xfrm>
            <a:off x="4065509" y="2168450"/>
            <a:ext cx="3697913" cy="3519096"/>
          </a:xfrm>
          <a:custGeom>
            <a:avLst/>
            <a:gdLst>
              <a:gd name="T0" fmla="*/ 3276 w 6551"/>
              <a:gd name="T1" fmla="*/ 0 h 6231"/>
              <a:gd name="T2" fmla="*/ 4412 w 6551"/>
              <a:gd name="T3" fmla="*/ 1880 h 6231"/>
              <a:gd name="T4" fmla="*/ 6551 w 6551"/>
              <a:gd name="T5" fmla="*/ 2380 h 6231"/>
              <a:gd name="T6" fmla="*/ 5114 w 6551"/>
              <a:gd name="T7" fmla="*/ 4041 h 6231"/>
              <a:gd name="T8" fmla="*/ 5300 w 6551"/>
              <a:gd name="T9" fmla="*/ 6231 h 6231"/>
              <a:gd name="T10" fmla="*/ 3276 w 6551"/>
              <a:gd name="T11" fmla="*/ 5377 h 6231"/>
              <a:gd name="T12" fmla="*/ 1251 w 6551"/>
              <a:gd name="T13" fmla="*/ 6231 h 6231"/>
              <a:gd name="T14" fmla="*/ 1437 w 6551"/>
              <a:gd name="T15" fmla="*/ 4041 h 6231"/>
              <a:gd name="T16" fmla="*/ 0 w 6551"/>
              <a:gd name="T17" fmla="*/ 2380 h 6231"/>
              <a:gd name="T18" fmla="*/ 2140 w 6551"/>
              <a:gd name="T19" fmla="*/ 1880 h 6231"/>
              <a:gd name="T20" fmla="*/ 3276 w 6551"/>
              <a:gd name="T21" fmla="*/ 0 h 6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51" h="6231">
                <a:moveTo>
                  <a:pt x="3276" y="0"/>
                </a:moveTo>
                <a:lnTo>
                  <a:pt x="4412" y="1880"/>
                </a:lnTo>
                <a:lnTo>
                  <a:pt x="6551" y="2380"/>
                </a:lnTo>
                <a:lnTo>
                  <a:pt x="5114" y="4041"/>
                </a:lnTo>
                <a:lnTo>
                  <a:pt x="5300" y="6231"/>
                </a:lnTo>
                <a:lnTo>
                  <a:pt x="3276" y="5377"/>
                </a:lnTo>
                <a:lnTo>
                  <a:pt x="1251" y="6231"/>
                </a:lnTo>
                <a:lnTo>
                  <a:pt x="1437" y="4041"/>
                </a:lnTo>
                <a:lnTo>
                  <a:pt x="0" y="2380"/>
                </a:lnTo>
                <a:lnTo>
                  <a:pt x="2140" y="1880"/>
                </a:lnTo>
                <a:lnTo>
                  <a:pt x="3276" y="0"/>
                </a:lnTo>
                <a:close/>
              </a:path>
            </a:pathLst>
          </a:custGeom>
          <a:solidFill>
            <a:schemeClr val="accent2"/>
          </a:solidFill>
          <a:ln w="12700" cap="flat">
            <a:solidFill>
              <a:srgbClr val="231915"/>
            </a:solidFill>
            <a:prstDash val="dash"/>
            <a:miter lim="800000"/>
          </a:ln>
        </p:spPr>
        <p:txBody>
          <a:bodyPr vert="horz" wrap="square" lIns="91440" tIns="45720" rIns="91440" bIns="45720" numCol="1" anchor="t" anchorCtr="0" compatLnSpc="1"/>
          <a:lstStyle/>
          <a:p>
            <a:endParaRPr lang="zh-CN" altLang="en-US"/>
          </a:p>
        </p:txBody>
      </p:sp>
      <p:sp>
        <p:nvSpPr>
          <p:cNvPr id="15" name="Oval 6"/>
          <p:cNvSpPr>
            <a:spLocks noChangeArrowheads="1"/>
          </p:cNvSpPr>
          <p:nvPr/>
        </p:nvSpPr>
        <p:spPr bwMode="auto">
          <a:xfrm>
            <a:off x="5352983" y="1606252"/>
            <a:ext cx="1122964" cy="1124394"/>
          </a:xfrm>
          <a:prstGeom prst="ellipse">
            <a:avLst/>
          </a:prstGeom>
          <a:solidFill>
            <a:schemeClr val="tx2"/>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16" name="Oval 7"/>
          <p:cNvSpPr>
            <a:spLocks noChangeArrowheads="1"/>
          </p:cNvSpPr>
          <p:nvPr/>
        </p:nvSpPr>
        <p:spPr bwMode="auto">
          <a:xfrm>
            <a:off x="7201225" y="2950948"/>
            <a:ext cx="1122964" cy="1124394"/>
          </a:xfrm>
          <a:prstGeom prst="ellipse">
            <a:avLst/>
          </a:prstGeom>
          <a:solidFill>
            <a:schemeClr val="tx2"/>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17" name="Oval 8"/>
          <p:cNvSpPr>
            <a:spLocks noChangeArrowheads="1"/>
          </p:cNvSpPr>
          <p:nvPr/>
        </p:nvSpPr>
        <p:spPr bwMode="auto">
          <a:xfrm>
            <a:off x="6495975" y="5126779"/>
            <a:ext cx="1122964" cy="1122964"/>
          </a:xfrm>
          <a:prstGeom prst="ellipse">
            <a:avLst/>
          </a:prstGeom>
          <a:solidFill>
            <a:schemeClr val="tx2"/>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18" name="Oval 9"/>
          <p:cNvSpPr>
            <a:spLocks noChangeArrowheads="1"/>
          </p:cNvSpPr>
          <p:nvPr/>
        </p:nvSpPr>
        <p:spPr bwMode="auto">
          <a:xfrm>
            <a:off x="4209993" y="5126779"/>
            <a:ext cx="1122964" cy="1122964"/>
          </a:xfrm>
          <a:prstGeom prst="ellipse">
            <a:avLst/>
          </a:prstGeom>
          <a:solidFill>
            <a:schemeClr val="tx2"/>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19" name="Oval 10"/>
          <p:cNvSpPr>
            <a:spLocks noChangeArrowheads="1"/>
          </p:cNvSpPr>
          <p:nvPr/>
        </p:nvSpPr>
        <p:spPr bwMode="auto">
          <a:xfrm>
            <a:off x="3504743" y="2950948"/>
            <a:ext cx="1122964" cy="1124394"/>
          </a:xfrm>
          <a:prstGeom prst="ellipse">
            <a:avLst/>
          </a:prstGeom>
          <a:solidFill>
            <a:schemeClr val="tx2"/>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0" name="矩形 19"/>
          <p:cNvSpPr/>
          <p:nvPr/>
        </p:nvSpPr>
        <p:spPr>
          <a:xfrm>
            <a:off x="5438175" y="1691601"/>
            <a:ext cx="963545" cy="953693"/>
          </a:xfrm>
          <a:prstGeom prst="rect">
            <a:avLst/>
          </a:prstGeom>
        </p:spPr>
        <p:txBody>
          <a:bodyPr wrap="square">
            <a:spAutoFit/>
          </a:bodyPr>
          <a:lstStyle/>
          <a:p>
            <a:pPr algn="ctr"/>
            <a:r>
              <a:rPr lang="zh-CN" altLang="en-US" sz="2400" b="1" dirty="0">
                <a:solidFill>
                  <a:schemeClr val="accent2"/>
                </a:solidFill>
                <a:latin typeface="+mj-ea"/>
                <a:ea typeface="+mj-ea"/>
              </a:rPr>
              <a:t>企业愿景</a:t>
            </a:r>
            <a:endParaRPr lang="zh-CN" altLang="en-US" sz="2400" b="1" dirty="0">
              <a:solidFill>
                <a:schemeClr val="accent2"/>
              </a:solidFill>
              <a:latin typeface="+mj-ea"/>
              <a:ea typeface="+mj-ea"/>
            </a:endParaRPr>
          </a:p>
        </p:txBody>
      </p:sp>
      <p:sp>
        <p:nvSpPr>
          <p:cNvPr id="21" name="矩形 20"/>
          <p:cNvSpPr/>
          <p:nvPr/>
        </p:nvSpPr>
        <p:spPr>
          <a:xfrm>
            <a:off x="7286391" y="3080181"/>
            <a:ext cx="963545" cy="953693"/>
          </a:xfrm>
          <a:prstGeom prst="rect">
            <a:avLst/>
          </a:prstGeom>
        </p:spPr>
        <p:txBody>
          <a:bodyPr wrap="square">
            <a:spAutoFit/>
          </a:bodyPr>
          <a:lstStyle/>
          <a:p>
            <a:pPr algn="ctr"/>
            <a:r>
              <a:rPr lang="zh-CN" altLang="en-US" sz="2400" b="1" dirty="0">
                <a:solidFill>
                  <a:schemeClr val="accent2"/>
                </a:solidFill>
                <a:latin typeface="+mj-ea"/>
                <a:ea typeface="+mj-ea"/>
              </a:rPr>
              <a:t>经营理念</a:t>
            </a:r>
            <a:endParaRPr lang="zh-CN" altLang="en-US" sz="2400" b="1" dirty="0">
              <a:solidFill>
                <a:schemeClr val="accent2"/>
              </a:solidFill>
              <a:latin typeface="+mj-ea"/>
              <a:ea typeface="+mj-ea"/>
            </a:endParaRPr>
          </a:p>
        </p:txBody>
      </p:sp>
      <p:sp>
        <p:nvSpPr>
          <p:cNvPr id="22" name="矩形 21"/>
          <p:cNvSpPr/>
          <p:nvPr/>
        </p:nvSpPr>
        <p:spPr>
          <a:xfrm>
            <a:off x="6590741" y="5259571"/>
            <a:ext cx="963545" cy="953693"/>
          </a:xfrm>
          <a:prstGeom prst="rect">
            <a:avLst/>
          </a:prstGeom>
        </p:spPr>
        <p:txBody>
          <a:bodyPr wrap="square">
            <a:spAutoFit/>
          </a:bodyPr>
          <a:lstStyle/>
          <a:p>
            <a:pPr algn="ctr"/>
            <a:r>
              <a:rPr lang="zh-CN" altLang="en-US" sz="2400" b="1" dirty="0">
                <a:solidFill>
                  <a:schemeClr val="accent2"/>
                </a:solidFill>
                <a:latin typeface="+mj-ea"/>
                <a:ea typeface="+mj-ea"/>
              </a:rPr>
              <a:t>四个全面</a:t>
            </a:r>
            <a:endParaRPr lang="zh-CN" altLang="en-US" sz="2400" b="1" dirty="0">
              <a:solidFill>
                <a:schemeClr val="accent2"/>
              </a:solidFill>
              <a:latin typeface="+mj-ea"/>
              <a:ea typeface="+mj-ea"/>
            </a:endParaRPr>
          </a:p>
        </p:txBody>
      </p:sp>
      <p:sp>
        <p:nvSpPr>
          <p:cNvPr id="23" name="矩形 22"/>
          <p:cNvSpPr/>
          <p:nvPr/>
        </p:nvSpPr>
        <p:spPr>
          <a:xfrm>
            <a:off x="4263463" y="5252873"/>
            <a:ext cx="963545" cy="953693"/>
          </a:xfrm>
          <a:prstGeom prst="rect">
            <a:avLst/>
          </a:prstGeom>
        </p:spPr>
        <p:txBody>
          <a:bodyPr wrap="square">
            <a:spAutoFit/>
          </a:bodyPr>
          <a:lstStyle/>
          <a:p>
            <a:pPr algn="ctr"/>
            <a:r>
              <a:rPr lang="zh-CN" altLang="en-US" sz="2400" b="1" dirty="0">
                <a:solidFill>
                  <a:schemeClr val="accent2"/>
                </a:solidFill>
                <a:latin typeface="+mj-ea"/>
                <a:ea typeface="+mj-ea"/>
              </a:rPr>
              <a:t>质量方针</a:t>
            </a:r>
            <a:endParaRPr lang="zh-CN" altLang="en-US" sz="2400" b="1" dirty="0">
              <a:solidFill>
                <a:schemeClr val="accent2"/>
              </a:solidFill>
              <a:latin typeface="+mj-ea"/>
              <a:ea typeface="+mj-ea"/>
            </a:endParaRPr>
          </a:p>
        </p:txBody>
      </p:sp>
      <p:sp>
        <p:nvSpPr>
          <p:cNvPr id="24" name="矩形 23"/>
          <p:cNvSpPr/>
          <p:nvPr/>
        </p:nvSpPr>
        <p:spPr>
          <a:xfrm>
            <a:off x="3558634" y="3048855"/>
            <a:ext cx="963545" cy="953693"/>
          </a:xfrm>
          <a:prstGeom prst="rect">
            <a:avLst/>
          </a:prstGeom>
        </p:spPr>
        <p:txBody>
          <a:bodyPr wrap="square">
            <a:spAutoFit/>
          </a:bodyPr>
          <a:lstStyle/>
          <a:p>
            <a:pPr algn="ctr"/>
            <a:r>
              <a:rPr lang="zh-CN" altLang="en-US" sz="2400" b="1" dirty="0">
                <a:solidFill>
                  <a:schemeClr val="accent2"/>
                </a:solidFill>
                <a:latin typeface="+mj-ea"/>
                <a:ea typeface="+mj-ea"/>
              </a:rPr>
              <a:t>企业纲领</a:t>
            </a:r>
            <a:endParaRPr lang="zh-CN" altLang="en-US" sz="2400" b="1" dirty="0">
              <a:solidFill>
                <a:schemeClr val="accent2"/>
              </a:solidFill>
              <a:latin typeface="+mj-ea"/>
              <a:ea typeface="+mj-ea"/>
            </a:endParaRPr>
          </a:p>
        </p:txBody>
      </p:sp>
      <p:sp>
        <p:nvSpPr>
          <p:cNvPr id="25" name="TextBox 24"/>
          <p:cNvSpPr txBox="1"/>
          <p:nvPr/>
        </p:nvSpPr>
        <p:spPr>
          <a:xfrm>
            <a:off x="5249720" y="4629465"/>
            <a:ext cx="1210588" cy="400110"/>
          </a:xfrm>
          <a:prstGeom prst="rect">
            <a:avLst/>
          </a:prstGeom>
          <a:noFill/>
        </p:spPr>
        <p:txBody>
          <a:bodyPr wrap="none" rtlCol="0">
            <a:spAutoFit/>
          </a:bodyPr>
          <a:lstStyle>
            <a:defPPr>
              <a:defRPr lang="zh-CN"/>
            </a:defPPr>
            <a:lvl1pPr>
              <a:defRPr sz="2800" b="1">
                <a:solidFill>
                  <a:schemeClr val="bg1"/>
                </a:solidFill>
                <a:latin typeface="+mn-ea"/>
                <a:ea typeface="+mn-ea"/>
              </a:defRPr>
            </a:lvl1pPr>
          </a:lstStyle>
          <a:p>
            <a:pPr algn="ctr"/>
            <a:r>
              <a:rPr lang="zh-CN" altLang="en-US" sz="2000" dirty="0">
                <a:solidFill>
                  <a:schemeClr val="bg2"/>
                </a:solidFill>
              </a:rPr>
              <a:t>企业文化</a:t>
            </a:r>
            <a:endParaRPr lang="zh-CN" altLang="en-US" sz="2000" dirty="0">
              <a:solidFill>
                <a:schemeClr val="bg2"/>
              </a:solidFill>
            </a:endParaRPr>
          </a:p>
        </p:txBody>
      </p:sp>
      <p:pic>
        <p:nvPicPr>
          <p:cNvPr id="26" name="Picture 3" descr="E:\WPS上传PPT\中国风公司简介\导出2\ding.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17577" y="3260868"/>
            <a:ext cx="1583160" cy="143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accent1"/>
                </a:solidFill>
                <a:effectLst/>
                <a:uLnTx/>
                <a:uFillTx/>
                <a:latin typeface="+mn-ea"/>
                <a:ea typeface="+mn-ea"/>
              </a:rPr>
              <a:t>团队风采</a:t>
            </a:r>
            <a:endParaRPr kumimoji="0" lang="zh-CN" altLang="en-US" sz="2800" b="1" i="0" u="none" strike="noStrike" kern="0" cap="none" spc="0" normalizeH="0" baseline="0" noProof="0" dirty="0">
              <a:ln>
                <a:noFill/>
              </a:ln>
              <a:solidFill>
                <a:schemeClr val="accent1"/>
              </a:solidFill>
              <a:effectLst/>
              <a:uLnTx/>
              <a:uFillTx/>
              <a:latin typeface="+mn-ea"/>
              <a:ea typeface="+mn-ea"/>
            </a:endParaRPr>
          </a:p>
        </p:txBody>
      </p:sp>
      <p:sp>
        <p:nvSpPr>
          <p:cNvPr id="8" name="Freeform 14"/>
          <p:cNvSpPr>
            <a:spLocks noEditPoints="1"/>
          </p:cNvSpPr>
          <p:nvPr/>
        </p:nvSpPr>
        <p:spPr bwMode="auto">
          <a:xfrm>
            <a:off x="10648861" y="188641"/>
            <a:ext cx="1117576" cy="509192"/>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矩形 2"/>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10" name="矩形 9"/>
          <p:cNvSpPr/>
          <p:nvPr/>
        </p:nvSpPr>
        <p:spPr bwMode="auto">
          <a:xfrm>
            <a:off x="87127" y="211929"/>
            <a:ext cx="347827" cy="50405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
        <p:nvSpPr>
          <p:cNvPr id="6" name="Freeform 20"/>
          <p:cNvSpPr>
            <a:spLocks noEditPoints="1"/>
          </p:cNvSpPr>
          <p:nvPr/>
        </p:nvSpPr>
        <p:spPr bwMode="auto">
          <a:xfrm>
            <a:off x="2996259" y="912813"/>
            <a:ext cx="6313488" cy="5376863"/>
          </a:xfrm>
          <a:custGeom>
            <a:avLst/>
            <a:gdLst>
              <a:gd name="T0" fmla="*/ 2532 w 9217"/>
              <a:gd name="T1" fmla="*/ 5730 h 7817"/>
              <a:gd name="T2" fmla="*/ 4345 w 9217"/>
              <a:gd name="T3" fmla="*/ 7733 h 7817"/>
              <a:gd name="T4" fmla="*/ 4737 w 9217"/>
              <a:gd name="T5" fmla="*/ 7416 h 7817"/>
              <a:gd name="T6" fmla="*/ 2804 w 9217"/>
              <a:gd name="T7" fmla="*/ 473 h 7817"/>
              <a:gd name="T8" fmla="*/ 2053 w 9217"/>
              <a:gd name="T9" fmla="*/ 125 h 7817"/>
              <a:gd name="T10" fmla="*/ 2870 w 9217"/>
              <a:gd name="T11" fmla="*/ 73 h 7817"/>
              <a:gd name="T12" fmla="*/ 7698 w 9217"/>
              <a:gd name="T13" fmla="*/ 42 h 7817"/>
              <a:gd name="T14" fmla="*/ 6268 w 9217"/>
              <a:gd name="T15" fmla="*/ 5874 h 7817"/>
              <a:gd name="T16" fmla="*/ 5011 w 9217"/>
              <a:gd name="T17" fmla="*/ 6320 h 7817"/>
              <a:gd name="T18" fmla="*/ 8658 w 9217"/>
              <a:gd name="T19" fmla="*/ 1128 h 7817"/>
              <a:gd name="T20" fmla="*/ 5679 w 9217"/>
              <a:gd name="T21" fmla="*/ 6311 h 7817"/>
              <a:gd name="T22" fmla="*/ 4180 w 9217"/>
              <a:gd name="T23" fmla="*/ 4962 h 7817"/>
              <a:gd name="T24" fmla="*/ 5542 w 9217"/>
              <a:gd name="T25" fmla="*/ 4988 h 7817"/>
              <a:gd name="T26" fmla="*/ 3898 w 9217"/>
              <a:gd name="T27" fmla="*/ 3669 h 7817"/>
              <a:gd name="T28" fmla="*/ 1883 w 9217"/>
              <a:gd name="T29" fmla="*/ 4843 h 7817"/>
              <a:gd name="T30" fmla="*/ 4268 w 9217"/>
              <a:gd name="T31" fmla="*/ 5514 h 7817"/>
              <a:gd name="T32" fmla="*/ 6669 w 9217"/>
              <a:gd name="T33" fmla="*/ 5395 h 7817"/>
              <a:gd name="T34" fmla="*/ 5428 w 9217"/>
              <a:gd name="T35" fmla="*/ 6441 h 7817"/>
              <a:gd name="T36" fmla="*/ 364 w 9217"/>
              <a:gd name="T37" fmla="*/ 951 h 7817"/>
              <a:gd name="T38" fmla="*/ 1335 w 9217"/>
              <a:gd name="T39" fmla="*/ 871 h 7817"/>
              <a:gd name="T40" fmla="*/ 5564 w 9217"/>
              <a:gd name="T41" fmla="*/ 2795 h 7817"/>
              <a:gd name="T42" fmla="*/ 8775 w 9217"/>
              <a:gd name="T43" fmla="*/ 2432 h 7817"/>
              <a:gd name="T44" fmla="*/ 1334 w 9217"/>
              <a:gd name="T45" fmla="*/ 3591 h 7817"/>
              <a:gd name="T46" fmla="*/ 8628 w 9217"/>
              <a:gd name="T47" fmla="*/ 1998 h 7817"/>
              <a:gd name="T48" fmla="*/ 5342 w 9217"/>
              <a:gd name="T49" fmla="*/ 2190 h 7817"/>
              <a:gd name="T50" fmla="*/ 7958 w 9217"/>
              <a:gd name="T51" fmla="*/ 3508 h 7817"/>
              <a:gd name="T52" fmla="*/ 5511 w 9217"/>
              <a:gd name="T53" fmla="*/ 770 h 7817"/>
              <a:gd name="T54" fmla="*/ 6079 w 9217"/>
              <a:gd name="T55" fmla="*/ 736 h 7817"/>
              <a:gd name="T56" fmla="*/ 2147 w 9217"/>
              <a:gd name="T57" fmla="*/ 349 h 7817"/>
              <a:gd name="T58" fmla="*/ 1871 w 9217"/>
              <a:gd name="T59" fmla="*/ 2180 h 7817"/>
              <a:gd name="T60" fmla="*/ 1008 w 9217"/>
              <a:gd name="T61" fmla="*/ 3154 h 7817"/>
              <a:gd name="T62" fmla="*/ 7032 w 9217"/>
              <a:gd name="T63" fmla="*/ 4210 h 7817"/>
              <a:gd name="T64" fmla="*/ 4655 w 9217"/>
              <a:gd name="T65" fmla="*/ 1441 h 7817"/>
              <a:gd name="T66" fmla="*/ 5664 w 9217"/>
              <a:gd name="T67" fmla="*/ 1695 h 7817"/>
              <a:gd name="T68" fmla="*/ 5016 w 9217"/>
              <a:gd name="T69" fmla="*/ 1709 h 7817"/>
              <a:gd name="T70" fmla="*/ 5271 w 9217"/>
              <a:gd name="T71" fmla="*/ 3918 h 7817"/>
              <a:gd name="T72" fmla="*/ 3158 w 9217"/>
              <a:gd name="T73" fmla="*/ 2406 h 7817"/>
              <a:gd name="T74" fmla="*/ 2915 w 9217"/>
              <a:gd name="T75" fmla="*/ 1105 h 7817"/>
              <a:gd name="T76" fmla="*/ 3978 w 9217"/>
              <a:gd name="T77" fmla="*/ 1145 h 7817"/>
              <a:gd name="T78" fmla="*/ 7609 w 9217"/>
              <a:gd name="T79" fmla="*/ 3217 h 7817"/>
              <a:gd name="T80" fmla="*/ 4427 w 9217"/>
              <a:gd name="T81" fmla="*/ 6964 h 7817"/>
              <a:gd name="T82" fmla="*/ 6326 w 9217"/>
              <a:gd name="T83" fmla="*/ 2532 h 7817"/>
              <a:gd name="T84" fmla="*/ 5604 w 9217"/>
              <a:gd name="T85" fmla="*/ 500 h 7817"/>
              <a:gd name="T86" fmla="*/ 1497 w 9217"/>
              <a:gd name="T87" fmla="*/ 1898 h 7817"/>
              <a:gd name="T88" fmla="*/ 2787 w 9217"/>
              <a:gd name="T89" fmla="*/ 1811 h 7817"/>
              <a:gd name="T90" fmla="*/ 8535 w 9217"/>
              <a:gd name="T91" fmla="*/ 1434 h 7817"/>
              <a:gd name="T92" fmla="*/ 3860 w 9217"/>
              <a:gd name="T93" fmla="*/ 6203 h 7817"/>
              <a:gd name="T94" fmla="*/ 4950 w 9217"/>
              <a:gd name="T95" fmla="*/ 5940 h 7817"/>
              <a:gd name="T96" fmla="*/ 7078 w 9217"/>
              <a:gd name="T97" fmla="*/ 809 h 7817"/>
              <a:gd name="T98" fmla="*/ 8160 w 9217"/>
              <a:gd name="T99" fmla="*/ 942 h 7817"/>
              <a:gd name="T100" fmla="*/ 5830 w 9217"/>
              <a:gd name="T101" fmla="*/ 4095 h 7817"/>
              <a:gd name="T102" fmla="*/ 2032 w 9217"/>
              <a:gd name="T103" fmla="*/ 5219 h 7817"/>
              <a:gd name="T104" fmla="*/ 7331 w 9217"/>
              <a:gd name="T105" fmla="*/ 2863 h 7817"/>
              <a:gd name="T106" fmla="*/ 1274 w 9217"/>
              <a:gd name="T107" fmla="*/ 2869 h 7817"/>
              <a:gd name="T108" fmla="*/ 5554 w 9217"/>
              <a:gd name="T109" fmla="*/ 5222 h 7817"/>
              <a:gd name="T110" fmla="*/ 2128 w 9217"/>
              <a:gd name="T111" fmla="*/ 3980 h 7817"/>
              <a:gd name="T112" fmla="*/ 4050 w 9217"/>
              <a:gd name="T113" fmla="*/ 4509 h 7817"/>
              <a:gd name="T114" fmla="*/ 6297 w 9217"/>
              <a:gd name="T115" fmla="*/ 4431 h 7817"/>
              <a:gd name="T116" fmla="*/ 6023 w 9217"/>
              <a:gd name="T117" fmla="*/ 2191 h 7817"/>
              <a:gd name="T118" fmla="*/ 8179 w 9217"/>
              <a:gd name="T119" fmla="*/ 1966 h 7817"/>
              <a:gd name="T120" fmla="*/ 2351 w 9217"/>
              <a:gd name="T121" fmla="*/ 3306 h 7817"/>
              <a:gd name="T122" fmla="*/ 4976 w 9217"/>
              <a:gd name="T123" fmla="*/ 2624 h 7817"/>
              <a:gd name="T124" fmla="*/ 899 w 9217"/>
              <a:gd name="T125" fmla="*/ 2127 h 7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17" h="7817">
                <a:moveTo>
                  <a:pt x="332" y="1548"/>
                </a:moveTo>
                <a:cubicBezTo>
                  <a:pt x="404" y="1533"/>
                  <a:pt x="481" y="1494"/>
                  <a:pt x="512" y="1423"/>
                </a:cubicBezTo>
                <a:lnTo>
                  <a:pt x="581" y="1548"/>
                </a:lnTo>
                <a:lnTo>
                  <a:pt x="664" y="1548"/>
                </a:lnTo>
                <a:lnTo>
                  <a:pt x="680" y="1504"/>
                </a:lnTo>
                <a:lnTo>
                  <a:pt x="662" y="1504"/>
                </a:lnTo>
                <a:lnTo>
                  <a:pt x="591" y="1386"/>
                </a:lnTo>
                <a:lnTo>
                  <a:pt x="684" y="1386"/>
                </a:lnTo>
                <a:lnTo>
                  <a:pt x="684" y="1329"/>
                </a:lnTo>
                <a:lnTo>
                  <a:pt x="662" y="1329"/>
                </a:lnTo>
                <a:lnTo>
                  <a:pt x="662" y="1170"/>
                </a:lnTo>
                <a:lnTo>
                  <a:pt x="527" y="1170"/>
                </a:lnTo>
                <a:lnTo>
                  <a:pt x="527" y="1124"/>
                </a:lnTo>
                <a:lnTo>
                  <a:pt x="432" y="1124"/>
                </a:lnTo>
                <a:lnTo>
                  <a:pt x="432" y="1170"/>
                </a:lnTo>
                <a:lnTo>
                  <a:pt x="352" y="1170"/>
                </a:lnTo>
                <a:lnTo>
                  <a:pt x="352" y="1220"/>
                </a:lnTo>
                <a:lnTo>
                  <a:pt x="432" y="1220"/>
                </a:lnTo>
                <a:lnTo>
                  <a:pt x="432" y="1329"/>
                </a:lnTo>
                <a:lnTo>
                  <a:pt x="336" y="1329"/>
                </a:lnTo>
                <a:lnTo>
                  <a:pt x="336" y="1386"/>
                </a:lnTo>
                <a:lnTo>
                  <a:pt x="428" y="1386"/>
                </a:lnTo>
                <a:cubicBezTo>
                  <a:pt x="416" y="1432"/>
                  <a:pt x="374" y="1461"/>
                  <a:pt x="332" y="1478"/>
                </a:cubicBezTo>
                <a:lnTo>
                  <a:pt x="332" y="1548"/>
                </a:lnTo>
                <a:close/>
                <a:moveTo>
                  <a:pt x="3861" y="7242"/>
                </a:moveTo>
                <a:lnTo>
                  <a:pt x="3958" y="7242"/>
                </a:lnTo>
                <a:lnTo>
                  <a:pt x="3958" y="7279"/>
                </a:lnTo>
                <a:lnTo>
                  <a:pt x="3995" y="7279"/>
                </a:lnTo>
                <a:lnTo>
                  <a:pt x="3995" y="7225"/>
                </a:lnTo>
                <a:lnTo>
                  <a:pt x="3824" y="7225"/>
                </a:lnTo>
                <a:lnTo>
                  <a:pt x="3824" y="7279"/>
                </a:lnTo>
                <a:lnTo>
                  <a:pt x="3948" y="7279"/>
                </a:lnTo>
                <a:lnTo>
                  <a:pt x="3958" y="7262"/>
                </a:lnTo>
                <a:lnTo>
                  <a:pt x="3861" y="7262"/>
                </a:lnTo>
                <a:lnTo>
                  <a:pt x="3861" y="7242"/>
                </a:lnTo>
                <a:close/>
                <a:moveTo>
                  <a:pt x="3850" y="7305"/>
                </a:moveTo>
                <a:lnTo>
                  <a:pt x="3871" y="7305"/>
                </a:lnTo>
                <a:lnTo>
                  <a:pt x="3871" y="7362"/>
                </a:lnTo>
                <a:lnTo>
                  <a:pt x="3905" y="7362"/>
                </a:lnTo>
                <a:lnTo>
                  <a:pt x="3905" y="7288"/>
                </a:lnTo>
                <a:lnTo>
                  <a:pt x="3817" y="7288"/>
                </a:lnTo>
                <a:lnTo>
                  <a:pt x="3817" y="7362"/>
                </a:lnTo>
                <a:lnTo>
                  <a:pt x="3862" y="7362"/>
                </a:lnTo>
                <a:lnTo>
                  <a:pt x="3871" y="7345"/>
                </a:lnTo>
                <a:lnTo>
                  <a:pt x="3850" y="7345"/>
                </a:lnTo>
                <a:lnTo>
                  <a:pt x="3850" y="7305"/>
                </a:lnTo>
                <a:close/>
                <a:moveTo>
                  <a:pt x="3948" y="7305"/>
                </a:moveTo>
                <a:lnTo>
                  <a:pt x="3968" y="7305"/>
                </a:lnTo>
                <a:lnTo>
                  <a:pt x="3968" y="7362"/>
                </a:lnTo>
                <a:lnTo>
                  <a:pt x="4002" y="7362"/>
                </a:lnTo>
                <a:lnTo>
                  <a:pt x="4002" y="7288"/>
                </a:lnTo>
                <a:lnTo>
                  <a:pt x="3914" y="7288"/>
                </a:lnTo>
                <a:lnTo>
                  <a:pt x="3914" y="7362"/>
                </a:lnTo>
                <a:lnTo>
                  <a:pt x="3960" y="7362"/>
                </a:lnTo>
                <a:lnTo>
                  <a:pt x="3968" y="7345"/>
                </a:lnTo>
                <a:lnTo>
                  <a:pt x="3948" y="7345"/>
                </a:lnTo>
                <a:lnTo>
                  <a:pt x="3948" y="7305"/>
                </a:lnTo>
                <a:close/>
                <a:moveTo>
                  <a:pt x="4060" y="7332"/>
                </a:moveTo>
                <a:lnTo>
                  <a:pt x="4093" y="7332"/>
                </a:lnTo>
                <a:lnTo>
                  <a:pt x="4093" y="7291"/>
                </a:lnTo>
                <a:lnTo>
                  <a:pt x="4159" y="7291"/>
                </a:lnTo>
                <a:lnTo>
                  <a:pt x="4159" y="7332"/>
                </a:lnTo>
                <a:lnTo>
                  <a:pt x="4192" y="7332"/>
                </a:lnTo>
                <a:lnTo>
                  <a:pt x="4192" y="7276"/>
                </a:lnTo>
                <a:lnTo>
                  <a:pt x="4144" y="7276"/>
                </a:lnTo>
                <a:lnTo>
                  <a:pt x="4144" y="7268"/>
                </a:lnTo>
                <a:lnTo>
                  <a:pt x="4199" y="7268"/>
                </a:lnTo>
                <a:lnTo>
                  <a:pt x="4199" y="7251"/>
                </a:lnTo>
                <a:lnTo>
                  <a:pt x="4144" y="7251"/>
                </a:lnTo>
                <a:lnTo>
                  <a:pt x="4144" y="7243"/>
                </a:lnTo>
                <a:lnTo>
                  <a:pt x="4108" y="7243"/>
                </a:lnTo>
                <a:lnTo>
                  <a:pt x="4108" y="7251"/>
                </a:lnTo>
                <a:lnTo>
                  <a:pt x="4053" y="7251"/>
                </a:lnTo>
                <a:lnTo>
                  <a:pt x="4053" y="7239"/>
                </a:lnTo>
                <a:lnTo>
                  <a:pt x="4190" y="7239"/>
                </a:lnTo>
                <a:lnTo>
                  <a:pt x="4199" y="7223"/>
                </a:lnTo>
                <a:lnTo>
                  <a:pt x="4018" y="7223"/>
                </a:lnTo>
                <a:lnTo>
                  <a:pt x="4018" y="7343"/>
                </a:lnTo>
                <a:lnTo>
                  <a:pt x="4013" y="7343"/>
                </a:lnTo>
                <a:lnTo>
                  <a:pt x="4013" y="7361"/>
                </a:lnTo>
                <a:lnTo>
                  <a:pt x="4053" y="7361"/>
                </a:lnTo>
                <a:lnTo>
                  <a:pt x="4053" y="7268"/>
                </a:lnTo>
                <a:lnTo>
                  <a:pt x="4108" y="7268"/>
                </a:lnTo>
                <a:lnTo>
                  <a:pt x="4108" y="7276"/>
                </a:lnTo>
                <a:lnTo>
                  <a:pt x="4060" y="7276"/>
                </a:lnTo>
                <a:lnTo>
                  <a:pt x="4060" y="7332"/>
                </a:lnTo>
                <a:close/>
                <a:moveTo>
                  <a:pt x="4193" y="7340"/>
                </a:moveTo>
                <a:cubicBezTo>
                  <a:pt x="4157" y="7338"/>
                  <a:pt x="4142" y="7330"/>
                  <a:pt x="4142" y="7315"/>
                </a:cubicBezTo>
                <a:lnTo>
                  <a:pt x="4142" y="7298"/>
                </a:lnTo>
                <a:lnTo>
                  <a:pt x="4110" y="7298"/>
                </a:lnTo>
                <a:lnTo>
                  <a:pt x="4110" y="7315"/>
                </a:lnTo>
                <a:cubicBezTo>
                  <a:pt x="4110" y="7330"/>
                  <a:pt x="4095" y="7338"/>
                  <a:pt x="4059" y="7340"/>
                </a:cubicBezTo>
                <a:lnTo>
                  <a:pt x="4059" y="7361"/>
                </a:lnTo>
                <a:cubicBezTo>
                  <a:pt x="4088" y="7361"/>
                  <a:pt x="4111" y="7354"/>
                  <a:pt x="4126" y="7344"/>
                </a:cubicBezTo>
                <a:cubicBezTo>
                  <a:pt x="4141" y="7354"/>
                  <a:pt x="4164" y="7361"/>
                  <a:pt x="4193" y="7361"/>
                </a:cubicBezTo>
                <a:lnTo>
                  <a:pt x="4193" y="7340"/>
                </a:lnTo>
                <a:close/>
                <a:moveTo>
                  <a:pt x="4299" y="7340"/>
                </a:moveTo>
                <a:cubicBezTo>
                  <a:pt x="4294" y="7339"/>
                  <a:pt x="4287" y="7336"/>
                  <a:pt x="4280" y="7333"/>
                </a:cubicBezTo>
                <a:cubicBezTo>
                  <a:pt x="4290" y="7324"/>
                  <a:pt x="4295" y="7312"/>
                  <a:pt x="4295" y="7297"/>
                </a:cubicBezTo>
                <a:lnTo>
                  <a:pt x="4295" y="7258"/>
                </a:lnTo>
                <a:lnTo>
                  <a:pt x="4304" y="7258"/>
                </a:lnTo>
                <a:lnTo>
                  <a:pt x="4304" y="7241"/>
                </a:lnTo>
                <a:lnTo>
                  <a:pt x="4295" y="7241"/>
                </a:lnTo>
                <a:lnTo>
                  <a:pt x="4295" y="7221"/>
                </a:lnTo>
                <a:lnTo>
                  <a:pt x="4264" y="7221"/>
                </a:lnTo>
                <a:lnTo>
                  <a:pt x="4264" y="7241"/>
                </a:lnTo>
                <a:lnTo>
                  <a:pt x="4251" y="7241"/>
                </a:lnTo>
                <a:lnTo>
                  <a:pt x="4251" y="7221"/>
                </a:lnTo>
                <a:lnTo>
                  <a:pt x="4219" y="7221"/>
                </a:lnTo>
                <a:lnTo>
                  <a:pt x="4219" y="7241"/>
                </a:lnTo>
                <a:lnTo>
                  <a:pt x="4211" y="7241"/>
                </a:lnTo>
                <a:lnTo>
                  <a:pt x="4211" y="7258"/>
                </a:lnTo>
                <a:lnTo>
                  <a:pt x="4219" y="7258"/>
                </a:lnTo>
                <a:lnTo>
                  <a:pt x="4219" y="7297"/>
                </a:lnTo>
                <a:cubicBezTo>
                  <a:pt x="4219" y="7312"/>
                  <a:pt x="4225" y="7324"/>
                  <a:pt x="4235" y="7333"/>
                </a:cubicBezTo>
                <a:cubicBezTo>
                  <a:pt x="4228" y="7336"/>
                  <a:pt x="4221" y="7339"/>
                  <a:pt x="4215" y="7340"/>
                </a:cubicBezTo>
                <a:lnTo>
                  <a:pt x="4215" y="7361"/>
                </a:lnTo>
                <a:cubicBezTo>
                  <a:pt x="4231" y="7358"/>
                  <a:pt x="4245" y="7354"/>
                  <a:pt x="4257" y="7348"/>
                </a:cubicBezTo>
                <a:cubicBezTo>
                  <a:pt x="4270" y="7354"/>
                  <a:pt x="4284" y="7358"/>
                  <a:pt x="4299" y="7361"/>
                </a:cubicBezTo>
                <a:lnTo>
                  <a:pt x="4299" y="7340"/>
                </a:lnTo>
                <a:close/>
                <a:moveTo>
                  <a:pt x="4343" y="7343"/>
                </a:moveTo>
                <a:lnTo>
                  <a:pt x="4343" y="7241"/>
                </a:lnTo>
                <a:lnTo>
                  <a:pt x="4362" y="7241"/>
                </a:lnTo>
                <a:lnTo>
                  <a:pt x="4362" y="7360"/>
                </a:lnTo>
                <a:lnTo>
                  <a:pt x="4395" y="7360"/>
                </a:lnTo>
                <a:lnTo>
                  <a:pt x="4395" y="7223"/>
                </a:lnTo>
                <a:lnTo>
                  <a:pt x="4311" y="7223"/>
                </a:lnTo>
                <a:lnTo>
                  <a:pt x="4311" y="7360"/>
                </a:lnTo>
                <a:lnTo>
                  <a:pt x="4353" y="7360"/>
                </a:lnTo>
                <a:lnTo>
                  <a:pt x="4360" y="7343"/>
                </a:lnTo>
                <a:lnTo>
                  <a:pt x="4343" y="7343"/>
                </a:lnTo>
                <a:close/>
                <a:moveTo>
                  <a:pt x="4264" y="7302"/>
                </a:moveTo>
                <a:cubicBezTo>
                  <a:pt x="4264" y="7308"/>
                  <a:pt x="4261" y="7313"/>
                  <a:pt x="4257" y="7317"/>
                </a:cubicBezTo>
                <a:cubicBezTo>
                  <a:pt x="4254" y="7313"/>
                  <a:pt x="4251" y="7308"/>
                  <a:pt x="4251" y="7302"/>
                </a:cubicBezTo>
                <a:lnTo>
                  <a:pt x="4251" y="7258"/>
                </a:lnTo>
                <a:lnTo>
                  <a:pt x="4264" y="7258"/>
                </a:lnTo>
                <a:lnTo>
                  <a:pt x="4264" y="7302"/>
                </a:lnTo>
                <a:close/>
                <a:moveTo>
                  <a:pt x="4406" y="7281"/>
                </a:moveTo>
                <a:lnTo>
                  <a:pt x="4406" y="7298"/>
                </a:lnTo>
                <a:lnTo>
                  <a:pt x="4593" y="7298"/>
                </a:lnTo>
                <a:lnTo>
                  <a:pt x="4593" y="7281"/>
                </a:lnTo>
                <a:lnTo>
                  <a:pt x="4406" y="7281"/>
                </a:lnTo>
                <a:close/>
                <a:moveTo>
                  <a:pt x="2022" y="5585"/>
                </a:moveTo>
                <a:lnTo>
                  <a:pt x="2022" y="5621"/>
                </a:lnTo>
                <a:lnTo>
                  <a:pt x="2090" y="5621"/>
                </a:lnTo>
                <a:lnTo>
                  <a:pt x="2090" y="5585"/>
                </a:lnTo>
                <a:lnTo>
                  <a:pt x="2022" y="5585"/>
                </a:lnTo>
                <a:close/>
                <a:moveTo>
                  <a:pt x="2022" y="5662"/>
                </a:moveTo>
                <a:lnTo>
                  <a:pt x="2022" y="5699"/>
                </a:lnTo>
                <a:lnTo>
                  <a:pt x="2098" y="5699"/>
                </a:lnTo>
                <a:lnTo>
                  <a:pt x="2098" y="5662"/>
                </a:lnTo>
                <a:lnTo>
                  <a:pt x="2022" y="5662"/>
                </a:lnTo>
                <a:close/>
                <a:moveTo>
                  <a:pt x="2049" y="5545"/>
                </a:moveTo>
                <a:lnTo>
                  <a:pt x="2067" y="5555"/>
                </a:lnTo>
                <a:cubicBezTo>
                  <a:pt x="2064" y="5556"/>
                  <a:pt x="2060" y="5559"/>
                  <a:pt x="2057" y="5563"/>
                </a:cubicBezTo>
                <a:cubicBezTo>
                  <a:pt x="2054" y="5567"/>
                  <a:pt x="2050" y="5573"/>
                  <a:pt x="2045" y="5580"/>
                </a:cubicBezTo>
                <a:lnTo>
                  <a:pt x="2088" y="5580"/>
                </a:lnTo>
                <a:lnTo>
                  <a:pt x="2094" y="5571"/>
                </a:lnTo>
                <a:lnTo>
                  <a:pt x="2110" y="5583"/>
                </a:lnTo>
                <a:lnTo>
                  <a:pt x="2102" y="5589"/>
                </a:lnTo>
                <a:cubicBezTo>
                  <a:pt x="2102" y="5607"/>
                  <a:pt x="2102" y="5621"/>
                  <a:pt x="2102" y="5631"/>
                </a:cubicBezTo>
                <a:lnTo>
                  <a:pt x="2090" y="5636"/>
                </a:lnTo>
                <a:lnTo>
                  <a:pt x="2090" y="5627"/>
                </a:lnTo>
                <a:lnTo>
                  <a:pt x="2022" y="5627"/>
                </a:lnTo>
                <a:lnTo>
                  <a:pt x="2022" y="5657"/>
                </a:lnTo>
                <a:lnTo>
                  <a:pt x="2096" y="5657"/>
                </a:lnTo>
                <a:lnTo>
                  <a:pt x="2102" y="5647"/>
                </a:lnTo>
                <a:lnTo>
                  <a:pt x="2118" y="5659"/>
                </a:lnTo>
                <a:lnTo>
                  <a:pt x="2110" y="5666"/>
                </a:lnTo>
                <a:cubicBezTo>
                  <a:pt x="2110" y="5686"/>
                  <a:pt x="2110" y="5701"/>
                  <a:pt x="2110" y="5713"/>
                </a:cubicBezTo>
                <a:lnTo>
                  <a:pt x="2098" y="5719"/>
                </a:lnTo>
                <a:lnTo>
                  <a:pt x="2098" y="5705"/>
                </a:lnTo>
                <a:lnTo>
                  <a:pt x="2022" y="5705"/>
                </a:lnTo>
                <a:lnTo>
                  <a:pt x="2022" y="5717"/>
                </a:lnTo>
                <a:lnTo>
                  <a:pt x="2009" y="5722"/>
                </a:lnTo>
                <a:cubicBezTo>
                  <a:pt x="2010" y="5692"/>
                  <a:pt x="2010" y="5665"/>
                  <a:pt x="2010" y="5640"/>
                </a:cubicBezTo>
                <a:cubicBezTo>
                  <a:pt x="2010" y="5615"/>
                  <a:pt x="2010" y="5592"/>
                  <a:pt x="2009" y="5573"/>
                </a:cubicBezTo>
                <a:lnTo>
                  <a:pt x="2022" y="5580"/>
                </a:lnTo>
                <a:lnTo>
                  <a:pt x="2040" y="5580"/>
                </a:lnTo>
                <a:cubicBezTo>
                  <a:pt x="2046" y="5561"/>
                  <a:pt x="2049" y="5550"/>
                  <a:pt x="2049" y="5545"/>
                </a:cubicBezTo>
                <a:close/>
                <a:moveTo>
                  <a:pt x="1975" y="5705"/>
                </a:moveTo>
                <a:cubicBezTo>
                  <a:pt x="1980" y="5711"/>
                  <a:pt x="1988" y="5717"/>
                  <a:pt x="1998" y="5723"/>
                </a:cubicBezTo>
                <a:cubicBezTo>
                  <a:pt x="2008" y="5729"/>
                  <a:pt x="2026" y="5732"/>
                  <a:pt x="2052" y="5733"/>
                </a:cubicBezTo>
                <a:cubicBezTo>
                  <a:pt x="2078" y="5734"/>
                  <a:pt x="2106" y="5733"/>
                  <a:pt x="2137" y="5729"/>
                </a:cubicBezTo>
                <a:lnTo>
                  <a:pt x="2137" y="5733"/>
                </a:lnTo>
                <a:cubicBezTo>
                  <a:pt x="2125" y="5735"/>
                  <a:pt x="2119" y="5740"/>
                  <a:pt x="2119" y="5748"/>
                </a:cubicBezTo>
                <a:cubicBezTo>
                  <a:pt x="2092" y="5748"/>
                  <a:pt x="2070" y="5747"/>
                  <a:pt x="2053" y="5746"/>
                </a:cubicBezTo>
                <a:cubicBezTo>
                  <a:pt x="2035" y="5745"/>
                  <a:pt x="2021" y="5742"/>
                  <a:pt x="2010" y="5739"/>
                </a:cubicBezTo>
                <a:cubicBezTo>
                  <a:pt x="2000" y="5735"/>
                  <a:pt x="1991" y="5730"/>
                  <a:pt x="1984" y="5722"/>
                </a:cubicBezTo>
                <a:cubicBezTo>
                  <a:pt x="1977" y="5714"/>
                  <a:pt x="1972" y="5710"/>
                  <a:pt x="1969" y="5710"/>
                </a:cubicBezTo>
                <a:cubicBezTo>
                  <a:pt x="1966" y="5709"/>
                  <a:pt x="1961" y="5713"/>
                  <a:pt x="1954" y="5720"/>
                </a:cubicBezTo>
                <a:cubicBezTo>
                  <a:pt x="1947" y="5727"/>
                  <a:pt x="1942" y="5734"/>
                  <a:pt x="1939" y="5740"/>
                </a:cubicBezTo>
                <a:lnTo>
                  <a:pt x="1926" y="5727"/>
                </a:lnTo>
                <a:cubicBezTo>
                  <a:pt x="1937" y="5718"/>
                  <a:pt x="1949" y="5711"/>
                  <a:pt x="1963" y="5705"/>
                </a:cubicBezTo>
                <a:lnTo>
                  <a:pt x="1963" y="5633"/>
                </a:lnTo>
                <a:lnTo>
                  <a:pt x="1952" y="5633"/>
                </a:lnTo>
                <a:cubicBezTo>
                  <a:pt x="1947" y="5633"/>
                  <a:pt x="1941" y="5634"/>
                  <a:pt x="1934" y="5636"/>
                </a:cubicBezTo>
                <a:lnTo>
                  <a:pt x="1926" y="5627"/>
                </a:lnTo>
                <a:lnTo>
                  <a:pt x="1962" y="5627"/>
                </a:lnTo>
                <a:lnTo>
                  <a:pt x="1969" y="5618"/>
                </a:lnTo>
                <a:lnTo>
                  <a:pt x="1983" y="5630"/>
                </a:lnTo>
                <a:lnTo>
                  <a:pt x="1975" y="5636"/>
                </a:lnTo>
                <a:lnTo>
                  <a:pt x="1975" y="5705"/>
                </a:lnTo>
                <a:close/>
                <a:moveTo>
                  <a:pt x="1945" y="5557"/>
                </a:moveTo>
                <a:lnTo>
                  <a:pt x="1948" y="5556"/>
                </a:lnTo>
                <a:cubicBezTo>
                  <a:pt x="1956" y="5560"/>
                  <a:pt x="1962" y="5565"/>
                  <a:pt x="1968" y="5569"/>
                </a:cubicBezTo>
                <a:cubicBezTo>
                  <a:pt x="1973" y="5573"/>
                  <a:pt x="1976" y="5578"/>
                  <a:pt x="1976" y="5583"/>
                </a:cubicBezTo>
                <a:cubicBezTo>
                  <a:pt x="1976" y="5588"/>
                  <a:pt x="1974" y="5593"/>
                  <a:pt x="1970" y="5596"/>
                </a:cubicBezTo>
                <a:cubicBezTo>
                  <a:pt x="1966" y="5600"/>
                  <a:pt x="1963" y="5598"/>
                  <a:pt x="1961" y="5588"/>
                </a:cubicBezTo>
                <a:cubicBezTo>
                  <a:pt x="1958" y="5578"/>
                  <a:pt x="1953" y="5568"/>
                  <a:pt x="1945" y="5557"/>
                </a:cubicBezTo>
                <a:close/>
                <a:moveTo>
                  <a:pt x="2312" y="5552"/>
                </a:moveTo>
                <a:cubicBezTo>
                  <a:pt x="2325" y="5557"/>
                  <a:pt x="2335" y="5561"/>
                  <a:pt x="2342" y="5565"/>
                </a:cubicBezTo>
                <a:cubicBezTo>
                  <a:pt x="2348" y="5569"/>
                  <a:pt x="2350" y="5575"/>
                  <a:pt x="2347" y="5583"/>
                </a:cubicBezTo>
                <a:cubicBezTo>
                  <a:pt x="2344" y="5591"/>
                  <a:pt x="2340" y="5591"/>
                  <a:pt x="2336" y="5583"/>
                </a:cubicBezTo>
                <a:cubicBezTo>
                  <a:pt x="2331" y="5576"/>
                  <a:pt x="2323" y="5566"/>
                  <a:pt x="2310" y="5555"/>
                </a:cubicBezTo>
                <a:lnTo>
                  <a:pt x="2312" y="5552"/>
                </a:lnTo>
                <a:close/>
                <a:moveTo>
                  <a:pt x="2274" y="5545"/>
                </a:moveTo>
                <a:lnTo>
                  <a:pt x="2296" y="5557"/>
                </a:lnTo>
                <a:lnTo>
                  <a:pt x="2289" y="5564"/>
                </a:lnTo>
                <a:lnTo>
                  <a:pt x="2289" y="5597"/>
                </a:lnTo>
                <a:lnTo>
                  <a:pt x="2352" y="5597"/>
                </a:lnTo>
                <a:lnTo>
                  <a:pt x="2364" y="5583"/>
                </a:lnTo>
                <a:lnTo>
                  <a:pt x="2382" y="5602"/>
                </a:lnTo>
                <a:lnTo>
                  <a:pt x="2290" y="5602"/>
                </a:lnTo>
                <a:cubicBezTo>
                  <a:pt x="2297" y="5627"/>
                  <a:pt x="2306" y="5647"/>
                  <a:pt x="2314" y="5661"/>
                </a:cubicBezTo>
                <a:cubicBezTo>
                  <a:pt x="2331" y="5647"/>
                  <a:pt x="2344" y="5633"/>
                  <a:pt x="2353" y="5620"/>
                </a:cubicBezTo>
                <a:lnTo>
                  <a:pt x="2369" y="5637"/>
                </a:lnTo>
                <a:cubicBezTo>
                  <a:pt x="2362" y="5639"/>
                  <a:pt x="2355" y="5641"/>
                  <a:pt x="2348" y="5646"/>
                </a:cubicBezTo>
                <a:cubicBezTo>
                  <a:pt x="2341" y="5650"/>
                  <a:pt x="2330" y="5657"/>
                  <a:pt x="2316" y="5665"/>
                </a:cubicBezTo>
                <a:cubicBezTo>
                  <a:pt x="2336" y="5695"/>
                  <a:pt x="2361" y="5712"/>
                  <a:pt x="2389" y="5719"/>
                </a:cubicBezTo>
                <a:lnTo>
                  <a:pt x="2389" y="5723"/>
                </a:lnTo>
                <a:cubicBezTo>
                  <a:pt x="2379" y="5724"/>
                  <a:pt x="2372" y="5728"/>
                  <a:pt x="2369" y="5735"/>
                </a:cubicBezTo>
                <a:cubicBezTo>
                  <a:pt x="2326" y="5712"/>
                  <a:pt x="2300" y="5671"/>
                  <a:pt x="2289" y="5613"/>
                </a:cubicBezTo>
                <a:lnTo>
                  <a:pt x="2289" y="5726"/>
                </a:lnTo>
                <a:cubicBezTo>
                  <a:pt x="2289" y="5741"/>
                  <a:pt x="2282" y="5750"/>
                  <a:pt x="2266" y="5754"/>
                </a:cubicBezTo>
                <a:cubicBezTo>
                  <a:pt x="2266" y="5746"/>
                  <a:pt x="2257" y="5739"/>
                  <a:pt x="2239" y="5733"/>
                </a:cubicBezTo>
                <a:lnTo>
                  <a:pt x="2239" y="5730"/>
                </a:lnTo>
                <a:cubicBezTo>
                  <a:pt x="2253" y="5731"/>
                  <a:pt x="2262" y="5732"/>
                  <a:pt x="2267" y="5732"/>
                </a:cubicBezTo>
                <a:cubicBezTo>
                  <a:pt x="2272" y="5732"/>
                  <a:pt x="2275" y="5729"/>
                  <a:pt x="2275" y="5724"/>
                </a:cubicBezTo>
                <a:lnTo>
                  <a:pt x="2275" y="5671"/>
                </a:lnTo>
                <a:cubicBezTo>
                  <a:pt x="2252" y="5686"/>
                  <a:pt x="2234" y="5698"/>
                  <a:pt x="2220" y="5707"/>
                </a:cubicBezTo>
                <a:cubicBezTo>
                  <a:pt x="2207" y="5716"/>
                  <a:pt x="2198" y="5724"/>
                  <a:pt x="2195" y="5729"/>
                </a:cubicBezTo>
                <a:lnTo>
                  <a:pt x="2181" y="5711"/>
                </a:lnTo>
                <a:cubicBezTo>
                  <a:pt x="2188" y="5710"/>
                  <a:pt x="2199" y="5705"/>
                  <a:pt x="2214" y="5698"/>
                </a:cubicBezTo>
                <a:cubicBezTo>
                  <a:pt x="2230" y="5690"/>
                  <a:pt x="2250" y="5679"/>
                  <a:pt x="2275" y="5666"/>
                </a:cubicBezTo>
                <a:lnTo>
                  <a:pt x="2275" y="5602"/>
                </a:lnTo>
                <a:lnTo>
                  <a:pt x="2216" y="5602"/>
                </a:lnTo>
                <a:cubicBezTo>
                  <a:pt x="2208" y="5602"/>
                  <a:pt x="2201" y="5603"/>
                  <a:pt x="2195" y="5605"/>
                </a:cubicBezTo>
                <a:lnTo>
                  <a:pt x="2186" y="5597"/>
                </a:lnTo>
                <a:lnTo>
                  <a:pt x="2275" y="5597"/>
                </a:lnTo>
                <a:cubicBezTo>
                  <a:pt x="2275" y="5571"/>
                  <a:pt x="2275" y="5554"/>
                  <a:pt x="2274" y="5545"/>
                </a:cubicBezTo>
                <a:close/>
                <a:moveTo>
                  <a:pt x="2208" y="5618"/>
                </a:moveTo>
                <a:cubicBezTo>
                  <a:pt x="2225" y="5625"/>
                  <a:pt x="2237" y="5631"/>
                  <a:pt x="2243" y="5637"/>
                </a:cubicBezTo>
                <a:cubicBezTo>
                  <a:pt x="2249" y="5643"/>
                  <a:pt x="2250" y="5649"/>
                  <a:pt x="2245" y="5658"/>
                </a:cubicBezTo>
                <a:cubicBezTo>
                  <a:pt x="2241" y="5666"/>
                  <a:pt x="2237" y="5665"/>
                  <a:pt x="2233" y="5655"/>
                </a:cubicBezTo>
                <a:cubicBezTo>
                  <a:pt x="2229" y="5645"/>
                  <a:pt x="2220" y="5634"/>
                  <a:pt x="2206" y="5621"/>
                </a:cubicBezTo>
                <a:lnTo>
                  <a:pt x="2208" y="5618"/>
                </a:lnTo>
                <a:close/>
                <a:moveTo>
                  <a:pt x="2489" y="5604"/>
                </a:moveTo>
                <a:lnTo>
                  <a:pt x="2489" y="5632"/>
                </a:lnTo>
                <a:lnTo>
                  <a:pt x="2589" y="5632"/>
                </a:lnTo>
                <a:lnTo>
                  <a:pt x="2589" y="5604"/>
                </a:lnTo>
                <a:lnTo>
                  <a:pt x="2489" y="5604"/>
                </a:lnTo>
                <a:close/>
                <a:moveTo>
                  <a:pt x="2489" y="5637"/>
                </a:moveTo>
                <a:lnTo>
                  <a:pt x="2489" y="5665"/>
                </a:lnTo>
                <a:lnTo>
                  <a:pt x="2589" y="5665"/>
                </a:lnTo>
                <a:lnTo>
                  <a:pt x="2589" y="5637"/>
                </a:lnTo>
                <a:lnTo>
                  <a:pt x="2489" y="5637"/>
                </a:lnTo>
                <a:close/>
                <a:moveTo>
                  <a:pt x="2476" y="5683"/>
                </a:moveTo>
                <a:cubicBezTo>
                  <a:pt x="2477" y="5673"/>
                  <a:pt x="2477" y="5658"/>
                  <a:pt x="2477" y="5637"/>
                </a:cubicBezTo>
                <a:cubicBezTo>
                  <a:pt x="2477" y="5616"/>
                  <a:pt x="2477" y="5601"/>
                  <a:pt x="2476" y="5592"/>
                </a:cubicBezTo>
                <a:lnTo>
                  <a:pt x="2489" y="5599"/>
                </a:lnTo>
                <a:lnTo>
                  <a:pt x="2530" y="5599"/>
                </a:lnTo>
                <a:lnTo>
                  <a:pt x="2530" y="5568"/>
                </a:lnTo>
                <a:cubicBezTo>
                  <a:pt x="2530" y="5563"/>
                  <a:pt x="2530" y="5555"/>
                  <a:pt x="2529" y="5545"/>
                </a:cubicBezTo>
                <a:lnTo>
                  <a:pt x="2549" y="5554"/>
                </a:lnTo>
                <a:lnTo>
                  <a:pt x="2542" y="5559"/>
                </a:lnTo>
                <a:lnTo>
                  <a:pt x="2542" y="5572"/>
                </a:lnTo>
                <a:lnTo>
                  <a:pt x="2600" y="5572"/>
                </a:lnTo>
                <a:lnTo>
                  <a:pt x="2611" y="5561"/>
                </a:lnTo>
                <a:lnTo>
                  <a:pt x="2627" y="5577"/>
                </a:lnTo>
                <a:lnTo>
                  <a:pt x="2542" y="5577"/>
                </a:lnTo>
                <a:lnTo>
                  <a:pt x="2542" y="5599"/>
                </a:lnTo>
                <a:lnTo>
                  <a:pt x="2587" y="5599"/>
                </a:lnTo>
                <a:lnTo>
                  <a:pt x="2595" y="5590"/>
                </a:lnTo>
                <a:lnTo>
                  <a:pt x="2608" y="5601"/>
                </a:lnTo>
                <a:lnTo>
                  <a:pt x="2601" y="5607"/>
                </a:lnTo>
                <a:lnTo>
                  <a:pt x="2601" y="5652"/>
                </a:lnTo>
                <a:cubicBezTo>
                  <a:pt x="2601" y="5658"/>
                  <a:pt x="2601" y="5666"/>
                  <a:pt x="2602" y="5676"/>
                </a:cubicBezTo>
                <a:lnTo>
                  <a:pt x="2589" y="5681"/>
                </a:lnTo>
                <a:lnTo>
                  <a:pt x="2589" y="5671"/>
                </a:lnTo>
                <a:lnTo>
                  <a:pt x="2543" y="5671"/>
                </a:lnTo>
                <a:lnTo>
                  <a:pt x="2543" y="5698"/>
                </a:lnTo>
                <a:lnTo>
                  <a:pt x="2605" y="5698"/>
                </a:lnTo>
                <a:lnTo>
                  <a:pt x="2620" y="5683"/>
                </a:lnTo>
                <a:lnTo>
                  <a:pt x="2639" y="5703"/>
                </a:lnTo>
                <a:lnTo>
                  <a:pt x="2543" y="5703"/>
                </a:lnTo>
                <a:lnTo>
                  <a:pt x="2543" y="5730"/>
                </a:lnTo>
                <a:cubicBezTo>
                  <a:pt x="2543" y="5736"/>
                  <a:pt x="2544" y="5742"/>
                  <a:pt x="2544" y="5750"/>
                </a:cubicBezTo>
                <a:lnTo>
                  <a:pt x="2531" y="5755"/>
                </a:lnTo>
                <a:cubicBezTo>
                  <a:pt x="2531" y="5743"/>
                  <a:pt x="2532" y="5735"/>
                  <a:pt x="2532" y="5730"/>
                </a:cubicBezTo>
                <a:lnTo>
                  <a:pt x="2532" y="5703"/>
                </a:lnTo>
                <a:lnTo>
                  <a:pt x="2464" y="5703"/>
                </a:lnTo>
                <a:cubicBezTo>
                  <a:pt x="2457" y="5703"/>
                  <a:pt x="2449" y="5704"/>
                  <a:pt x="2443" y="5706"/>
                </a:cubicBezTo>
                <a:lnTo>
                  <a:pt x="2435" y="5698"/>
                </a:lnTo>
                <a:lnTo>
                  <a:pt x="2532" y="5698"/>
                </a:lnTo>
                <a:lnTo>
                  <a:pt x="2532" y="5671"/>
                </a:lnTo>
                <a:lnTo>
                  <a:pt x="2489" y="5671"/>
                </a:lnTo>
                <a:lnTo>
                  <a:pt x="2489" y="5678"/>
                </a:lnTo>
                <a:lnTo>
                  <a:pt x="2476" y="5683"/>
                </a:lnTo>
                <a:close/>
                <a:moveTo>
                  <a:pt x="2876" y="5701"/>
                </a:moveTo>
                <a:lnTo>
                  <a:pt x="2886" y="5665"/>
                </a:lnTo>
                <a:lnTo>
                  <a:pt x="2890" y="5666"/>
                </a:lnTo>
                <a:cubicBezTo>
                  <a:pt x="2886" y="5693"/>
                  <a:pt x="2886" y="5710"/>
                  <a:pt x="2889" y="5717"/>
                </a:cubicBezTo>
                <a:cubicBezTo>
                  <a:pt x="2892" y="5724"/>
                  <a:pt x="2889" y="5724"/>
                  <a:pt x="2879" y="5719"/>
                </a:cubicBezTo>
                <a:cubicBezTo>
                  <a:pt x="2869" y="5714"/>
                  <a:pt x="2858" y="5703"/>
                  <a:pt x="2847" y="5687"/>
                </a:cubicBezTo>
                <a:cubicBezTo>
                  <a:pt x="2832" y="5704"/>
                  <a:pt x="2813" y="5718"/>
                  <a:pt x="2790" y="5729"/>
                </a:cubicBezTo>
                <a:lnTo>
                  <a:pt x="2789" y="5726"/>
                </a:lnTo>
                <a:cubicBezTo>
                  <a:pt x="2810" y="5712"/>
                  <a:pt x="2827" y="5696"/>
                  <a:pt x="2840" y="5678"/>
                </a:cubicBezTo>
                <a:cubicBezTo>
                  <a:pt x="2833" y="5661"/>
                  <a:pt x="2829" y="5636"/>
                  <a:pt x="2827" y="5602"/>
                </a:cubicBezTo>
                <a:lnTo>
                  <a:pt x="2805" y="5602"/>
                </a:lnTo>
                <a:lnTo>
                  <a:pt x="2805" y="5680"/>
                </a:lnTo>
                <a:lnTo>
                  <a:pt x="2826" y="5664"/>
                </a:lnTo>
                <a:lnTo>
                  <a:pt x="2828" y="5666"/>
                </a:lnTo>
                <a:cubicBezTo>
                  <a:pt x="2814" y="5682"/>
                  <a:pt x="2805" y="5693"/>
                  <a:pt x="2800" y="5701"/>
                </a:cubicBezTo>
                <a:lnTo>
                  <a:pt x="2789" y="5688"/>
                </a:lnTo>
                <a:cubicBezTo>
                  <a:pt x="2791" y="5686"/>
                  <a:pt x="2793" y="5683"/>
                  <a:pt x="2794" y="5679"/>
                </a:cubicBezTo>
                <a:cubicBezTo>
                  <a:pt x="2794" y="5633"/>
                  <a:pt x="2793" y="5603"/>
                  <a:pt x="2793" y="5590"/>
                </a:cubicBezTo>
                <a:lnTo>
                  <a:pt x="2805" y="5597"/>
                </a:lnTo>
                <a:lnTo>
                  <a:pt x="2827" y="5597"/>
                </a:lnTo>
                <a:cubicBezTo>
                  <a:pt x="2827" y="5578"/>
                  <a:pt x="2826" y="5561"/>
                  <a:pt x="2826" y="5547"/>
                </a:cubicBezTo>
                <a:lnTo>
                  <a:pt x="2846" y="5556"/>
                </a:lnTo>
                <a:lnTo>
                  <a:pt x="2838" y="5562"/>
                </a:lnTo>
                <a:lnTo>
                  <a:pt x="2838" y="5597"/>
                </a:lnTo>
                <a:lnTo>
                  <a:pt x="2867" y="5597"/>
                </a:lnTo>
                <a:lnTo>
                  <a:pt x="2879" y="5585"/>
                </a:lnTo>
                <a:lnTo>
                  <a:pt x="2893" y="5602"/>
                </a:lnTo>
                <a:lnTo>
                  <a:pt x="2838" y="5602"/>
                </a:lnTo>
                <a:cubicBezTo>
                  <a:pt x="2839" y="5627"/>
                  <a:pt x="2842" y="5648"/>
                  <a:pt x="2848" y="5665"/>
                </a:cubicBezTo>
                <a:cubicBezTo>
                  <a:pt x="2860" y="5642"/>
                  <a:pt x="2866" y="5626"/>
                  <a:pt x="2867" y="5615"/>
                </a:cubicBezTo>
                <a:lnTo>
                  <a:pt x="2883" y="5627"/>
                </a:lnTo>
                <a:cubicBezTo>
                  <a:pt x="2879" y="5630"/>
                  <a:pt x="2875" y="5636"/>
                  <a:pt x="2870" y="5645"/>
                </a:cubicBezTo>
                <a:cubicBezTo>
                  <a:pt x="2866" y="5655"/>
                  <a:pt x="2860" y="5665"/>
                  <a:pt x="2854" y="5677"/>
                </a:cubicBezTo>
                <a:cubicBezTo>
                  <a:pt x="2859" y="5686"/>
                  <a:pt x="2867" y="5695"/>
                  <a:pt x="2876" y="5701"/>
                </a:cubicBezTo>
                <a:close/>
                <a:moveTo>
                  <a:pt x="2850" y="5557"/>
                </a:moveTo>
                <a:cubicBezTo>
                  <a:pt x="2862" y="5562"/>
                  <a:pt x="2870" y="5567"/>
                  <a:pt x="2873" y="5570"/>
                </a:cubicBezTo>
                <a:cubicBezTo>
                  <a:pt x="2876" y="5574"/>
                  <a:pt x="2876" y="5579"/>
                  <a:pt x="2872" y="5585"/>
                </a:cubicBezTo>
                <a:cubicBezTo>
                  <a:pt x="2868" y="5591"/>
                  <a:pt x="2865" y="5590"/>
                  <a:pt x="2864" y="5584"/>
                </a:cubicBezTo>
                <a:cubicBezTo>
                  <a:pt x="2862" y="5578"/>
                  <a:pt x="2857" y="5569"/>
                  <a:pt x="2848" y="5559"/>
                </a:cubicBezTo>
                <a:lnTo>
                  <a:pt x="2850" y="5557"/>
                </a:lnTo>
                <a:close/>
                <a:moveTo>
                  <a:pt x="2715" y="5696"/>
                </a:moveTo>
                <a:cubicBezTo>
                  <a:pt x="2722" y="5704"/>
                  <a:pt x="2729" y="5710"/>
                  <a:pt x="2736" y="5714"/>
                </a:cubicBezTo>
                <a:lnTo>
                  <a:pt x="2736" y="5631"/>
                </a:lnTo>
                <a:lnTo>
                  <a:pt x="2709" y="5631"/>
                </a:lnTo>
                <a:cubicBezTo>
                  <a:pt x="2704" y="5631"/>
                  <a:pt x="2699" y="5632"/>
                  <a:pt x="2692" y="5634"/>
                </a:cubicBezTo>
                <a:lnTo>
                  <a:pt x="2684" y="5626"/>
                </a:lnTo>
                <a:lnTo>
                  <a:pt x="2733" y="5626"/>
                </a:lnTo>
                <a:lnTo>
                  <a:pt x="2733" y="5590"/>
                </a:lnTo>
                <a:lnTo>
                  <a:pt x="2717" y="5590"/>
                </a:lnTo>
                <a:cubicBezTo>
                  <a:pt x="2712" y="5590"/>
                  <a:pt x="2707" y="5591"/>
                  <a:pt x="2700" y="5592"/>
                </a:cubicBezTo>
                <a:lnTo>
                  <a:pt x="2692" y="5584"/>
                </a:lnTo>
                <a:lnTo>
                  <a:pt x="2733" y="5584"/>
                </a:lnTo>
                <a:cubicBezTo>
                  <a:pt x="2733" y="5571"/>
                  <a:pt x="2732" y="5559"/>
                  <a:pt x="2732" y="5547"/>
                </a:cubicBezTo>
                <a:lnTo>
                  <a:pt x="2751" y="5556"/>
                </a:lnTo>
                <a:lnTo>
                  <a:pt x="2744" y="5561"/>
                </a:lnTo>
                <a:lnTo>
                  <a:pt x="2744" y="5584"/>
                </a:lnTo>
                <a:lnTo>
                  <a:pt x="2760" y="5584"/>
                </a:lnTo>
                <a:lnTo>
                  <a:pt x="2771" y="5574"/>
                </a:lnTo>
                <a:lnTo>
                  <a:pt x="2785" y="5590"/>
                </a:lnTo>
                <a:lnTo>
                  <a:pt x="2744" y="5590"/>
                </a:lnTo>
                <a:lnTo>
                  <a:pt x="2744" y="5626"/>
                </a:lnTo>
                <a:lnTo>
                  <a:pt x="2767" y="5626"/>
                </a:lnTo>
                <a:lnTo>
                  <a:pt x="2776" y="5615"/>
                </a:lnTo>
                <a:lnTo>
                  <a:pt x="2791" y="5631"/>
                </a:lnTo>
                <a:lnTo>
                  <a:pt x="2738" y="5631"/>
                </a:lnTo>
                <a:lnTo>
                  <a:pt x="2753" y="5636"/>
                </a:lnTo>
                <a:lnTo>
                  <a:pt x="2748" y="5642"/>
                </a:lnTo>
                <a:lnTo>
                  <a:pt x="2748" y="5670"/>
                </a:lnTo>
                <a:lnTo>
                  <a:pt x="2766" y="5670"/>
                </a:lnTo>
                <a:lnTo>
                  <a:pt x="2776" y="5660"/>
                </a:lnTo>
                <a:lnTo>
                  <a:pt x="2790" y="5675"/>
                </a:lnTo>
                <a:lnTo>
                  <a:pt x="2748" y="5675"/>
                </a:lnTo>
                <a:lnTo>
                  <a:pt x="2748" y="5720"/>
                </a:lnTo>
                <a:cubicBezTo>
                  <a:pt x="2768" y="5730"/>
                  <a:pt x="2792" y="5734"/>
                  <a:pt x="2820" y="5735"/>
                </a:cubicBezTo>
                <a:cubicBezTo>
                  <a:pt x="2849" y="5735"/>
                  <a:pt x="2874" y="5734"/>
                  <a:pt x="2896" y="5732"/>
                </a:cubicBezTo>
                <a:lnTo>
                  <a:pt x="2896" y="5735"/>
                </a:lnTo>
                <a:cubicBezTo>
                  <a:pt x="2886" y="5738"/>
                  <a:pt x="2880" y="5743"/>
                  <a:pt x="2880" y="5750"/>
                </a:cubicBezTo>
                <a:cubicBezTo>
                  <a:pt x="2862" y="5750"/>
                  <a:pt x="2841" y="5749"/>
                  <a:pt x="2817" y="5748"/>
                </a:cubicBezTo>
                <a:cubicBezTo>
                  <a:pt x="2792" y="5747"/>
                  <a:pt x="2772" y="5742"/>
                  <a:pt x="2755" y="5734"/>
                </a:cubicBezTo>
                <a:cubicBezTo>
                  <a:pt x="2737" y="5727"/>
                  <a:pt x="2724" y="5715"/>
                  <a:pt x="2713" y="5701"/>
                </a:cubicBezTo>
                <a:cubicBezTo>
                  <a:pt x="2705" y="5725"/>
                  <a:pt x="2696" y="5743"/>
                  <a:pt x="2687" y="5754"/>
                </a:cubicBezTo>
                <a:lnTo>
                  <a:pt x="2684" y="5752"/>
                </a:lnTo>
                <a:cubicBezTo>
                  <a:pt x="2694" y="5733"/>
                  <a:pt x="2700" y="5713"/>
                  <a:pt x="2703" y="5693"/>
                </a:cubicBezTo>
                <a:cubicBezTo>
                  <a:pt x="2706" y="5673"/>
                  <a:pt x="2707" y="5657"/>
                  <a:pt x="2707" y="5645"/>
                </a:cubicBezTo>
                <a:lnTo>
                  <a:pt x="2725" y="5653"/>
                </a:lnTo>
                <a:cubicBezTo>
                  <a:pt x="2722" y="5657"/>
                  <a:pt x="2720" y="5662"/>
                  <a:pt x="2719" y="5667"/>
                </a:cubicBezTo>
                <a:cubicBezTo>
                  <a:pt x="2718" y="5673"/>
                  <a:pt x="2717" y="5683"/>
                  <a:pt x="2715" y="5696"/>
                </a:cubicBezTo>
                <a:close/>
                <a:moveTo>
                  <a:pt x="3326" y="6837"/>
                </a:moveTo>
                <a:lnTo>
                  <a:pt x="3326" y="6805"/>
                </a:lnTo>
                <a:lnTo>
                  <a:pt x="3286" y="6805"/>
                </a:lnTo>
                <a:lnTo>
                  <a:pt x="3286" y="6875"/>
                </a:lnTo>
                <a:cubicBezTo>
                  <a:pt x="3286" y="6883"/>
                  <a:pt x="3290" y="6886"/>
                  <a:pt x="3299" y="6886"/>
                </a:cubicBezTo>
                <a:lnTo>
                  <a:pt x="3329" y="6886"/>
                </a:lnTo>
                <a:cubicBezTo>
                  <a:pt x="3337" y="6886"/>
                  <a:pt x="3340" y="6883"/>
                  <a:pt x="3340" y="6875"/>
                </a:cubicBezTo>
                <a:lnTo>
                  <a:pt x="3340" y="6869"/>
                </a:lnTo>
                <a:lnTo>
                  <a:pt x="3348" y="6869"/>
                </a:lnTo>
                <a:lnTo>
                  <a:pt x="3348" y="6876"/>
                </a:lnTo>
                <a:cubicBezTo>
                  <a:pt x="3349" y="6888"/>
                  <a:pt x="3342" y="6894"/>
                  <a:pt x="3327" y="6893"/>
                </a:cubicBezTo>
                <a:lnTo>
                  <a:pt x="3297" y="6893"/>
                </a:lnTo>
                <a:cubicBezTo>
                  <a:pt x="3283" y="6894"/>
                  <a:pt x="3276" y="6888"/>
                  <a:pt x="3276" y="6875"/>
                </a:cubicBezTo>
                <a:lnTo>
                  <a:pt x="3276" y="6797"/>
                </a:lnTo>
                <a:lnTo>
                  <a:pt x="3337" y="6797"/>
                </a:lnTo>
                <a:lnTo>
                  <a:pt x="3337" y="6835"/>
                </a:lnTo>
                <a:cubicBezTo>
                  <a:pt x="3337" y="6848"/>
                  <a:pt x="3331" y="6854"/>
                  <a:pt x="3318" y="6853"/>
                </a:cubicBezTo>
                <a:lnTo>
                  <a:pt x="3308" y="6853"/>
                </a:lnTo>
                <a:lnTo>
                  <a:pt x="3308" y="6846"/>
                </a:lnTo>
                <a:lnTo>
                  <a:pt x="3318" y="6846"/>
                </a:lnTo>
                <a:cubicBezTo>
                  <a:pt x="3323" y="6846"/>
                  <a:pt x="3326" y="6843"/>
                  <a:pt x="3326" y="6837"/>
                </a:cubicBezTo>
                <a:close/>
                <a:moveTo>
                  <a:pt x="3408" y="6744"/>
                </a:moveTo>
                <a:lnTo>
                  <a:pt x="3408" y="6876"/>
                </a:lnTo>
                <a:cubicBezTo>
                  <a:pt x="3408" y="6890"/>
                  <a:pt x="3402" y="6897"/>
                  <a:pt x="3389" y="6897"/>
                </a:cubicBezTo>
                <a:lnTo>
                  <a:pt x="3375" y="6897"/>
                </a:lnTo>
                <a:lnTo>
                  <a:pt x="3375" y="6889"/>
                </a:lnTo>
                <a:lnTo>
                  <a:pt x="3386" y="6889"/>
                </a:lnTo>
                <a:cubicBezTo>
                  <a:pt x="3395" y="6890"/>
                  <a:pt x="3398" y="6886"/>
                  <a:pt x="3398" y="6878"/>
                </a:cubicBezTo>
                <a:lnTo>
                  <a:pt x="3398" y="6744"/>
                </a:lnTo>
                <a:lnTo>
                  <a:pt x="3408" y="6744"/>
                </a:lnTo>
                <a:close/>
                <a:moveTo>
                  <a:pt x="3260" y="6795"/>
                </a:moveTo>
                <a:cubicBezTo>
                  <a:pt x="3279" y="6783"/>
                  <a:pt x="3293" y="6765"/>
                  <a:pt x="3300" y="6743"/>
                </a:cubicBezTo>
                <a:lnTo>
                  <a:pt x="3312" y="6743"/>
                </a:lnTo>
                <a:cubicBezTo>
                  <a:pt x="3319" y="6764"/>
                  <a:pt x="3333" y="6781"/>
                  <a:pt x="3352" y="6794"/>
                </a:cubicBezTo>
                <a:lnTo>
                  <a:pt x="3352" y="6801"/>
                </a:lnTo>
                <a:cubicBezTo>
                  <a:pt x="3329" y="6789"/>
                  <a:pt x="3314" y="6775"/>
                  <a:pt x="3306" y="6758"/>
                </a:cubicBezTo>
                <a:cubicBezTo>
                  <a:pt x="3297" y="6775"/>
                  <a:pt x="3282" y="6790"/>
                  <a:pt x="3260" y="6802"/>
                </a:cubicBezTo>
                <a:lnTo>
                  <a:pt x="3260" y="6795"/>
                </a:lnTo>
                <a:close/>
                <a:moveTo>
                  <a:pt x="3364" y="6757"/>
                </a:moveTo>
                <a:lnTo>
                  <a:pt x="3373" y="6757"/>
                </a:lnTo>
                <a:lnTo>
                  <a:pt x="3373" y="6862"/>
                </a:lnTo>
                <a:lnTo>
                  <a:pt x="3364" y="6862"/>
                </a:lnTo>
                <a:lnTo>
                  <a:pt x="3364" y="6757"/>
                </a:lnTo>
                <a:close/>
                <a:moveTo>
                  <a:pt x="3504" y="6868"/>
                </a:moveTo>
                <a:lnTo>
                  <a:pt x="3504" y="6821"/>
                </a:lnTo>
                <a:lnTo>
                  <a:pt x="3585" y="6821"/>
                </a:lnTo>
                <a:lnTo>
                  <a:pt x="3585" y="6849"/>
                </a:lnTo>
                <a:cubicBezTo>
                  <a:pt x="3586" y="6862"/>
                  <a:pt x="3579" y="6868"/>
                  <a:pt x="3566" y="6868"/>
                </a:cubicBezTo>
                <a:lnTo>
                  <a:pt x="3504" y="6868"/>
                </a:lnTo>
                <a:close/>
                <a:moveTo>
                  <a:pt x="3542" y="6744"/>
                </a:moveTo>
                <a:lnTo>
                  <a:pt x="3552" y="6744"/>
                </a:lnTo>
                <a:lnTo>
                  <a:pt x="3552" y="6762"/>
                </a:lnTo>
                <a:lnTo>
                  <a:pt x="3591" y="6762"/>
                </a:lnTo>
                <a:lnTo>
                  <a:pt x="3591" y="6769"/>
                </a:lnTo>
                <a:lnTo>
                  <a:pt x="3552" y="6769"/>
                </a:lnTo>
                <a:lnTo>
                  <a:pt x="3552" y="6797"/>
                </a:lnTo>
                <a:lnTo>
                  <a:pt x="3599" y="6797"/>
                </a:lnTo>
                <a:lnTo>
                  <a:pt x="3599" y="6804"/>
                </a:lnTo>
                <a:lnTo>
                  <a:pt x="3490" y="6804"/>
                </a:lnTo>
                <a:lnTo>
                  <a:pt x="3490" y="6797"/>
                </a:lnTo>
                <a:lnTo>
                  <a:pt x="3542" y="6797"/>
                </a:lnTo>
                <a:lnTo>
                  <a:pt x="3542" y="6769"/>
                </a:lnTo>
                <a:lnTo>
                  <a:pt x="3514" y="6769"/>
                </a:lnTo>
                <a:cubicBezTo>
                  <a:pt x="3509" y="6776"/>
                  <a:pt x="3502" y="6782"/>
                  <a:pt x="3491" y="6787"/>
                </a:cubicBezTo>
                <a:lnTo>
                  <a:pt x="3491" y="6781"/>
                </a:lnTo>
                <a:cubicBezTo>
                  <a:pt x="3503" y="6773"/>
                  <a:pt x="3510" y="6762"/>
                  <a:pt x="3513" y="6747"/>
                </a:cubicBezTo>
                <a:lnTo>
                  <a:pt x="3523" y="6747"/>
                </a:lnTo>
                <a:cubicBezTo>
                  <a:pt x="3522" y="6753"/>
                  <a:pt x="3520" y="6758"/>
                  <a:pt x="3518" y="6762"/>
                </a:cubicBezTo>
                <a:lnTo>
                  <a:pt x="3542" y="6762"/>
                </a:lnTo>
                <a:lnTo>
                  <a:pt x="3542" y="6744"/>
                </a:lnTo>
                <a:close/>
                <a:moveTo>
                  <a:pt x="3444" y="6803"/>
                </a:moveTo>
                <a:lnTo>
                  <a:pt x="3444" y="6796"/>
                </a:lnTo>
                <a:lnTo>
                  <a:pt x="3474" y="6796"/>
                </a:lnTo>
                <a:lnTo>
                  <a:pt x="3474" y="6860"/>
                </a:lnTo>
                <a:cubicBezTo>
                  <a:pt x="3475" y="6876"/>
                  <a:pt x="3484" y="6885"/>
                  <a:pt x="3502" y="6885"/>
                </a:cubicBezTo>
                <a:lnTo>
                  <a:pt x="3600" y="6885"/>
                </a:lnTo>
                <a:lnTo>
                  <a:pt x="3600" y="6893"/>
                </a:lnTo>
                <a:lnTo>
                  <a:pt x="3502" y="6893"/>
                </a:lnTo>
                <a:cubicBezTo>
                  <a:pt x="3486" y="6893"/>
                  <a:pt x="3475" y="6888"/>
                  <a:pt x="3470" y="6878"/>
                </a:cubicBezTo>
                <a:cubicBezTo>
                  <a:pt x="3465" y="6885"/>
                  <a:pt x="3457" y="6892"/>
                  <a:pt x="3444" y="6897"/>
                </a:cubicBezTo>
                <a:lnTo>
                  <a:pt x="3444" y="6891"/>
                </a:lnTo>
                <a:cubicBezTo>
                  <a:pt x="3458" y="6884"/>
                  <a:pt x="3464" y="6874"/>
                  <a:pt x="3463" y="6862"/>
                </a:cubicBezTo>
                <a:lnTo>
                  <a:pt x="3463" y="6803"/>
                </a:lnTo>
                <a:lnTo>
                  <a:pt x="3444" y="6803"/>
                </a:lnTo>
                <a:close/>
                <a:moveTo>
                  <a:pt x="3575" y="6851"/>
                </a:moveTo>
                <a:lnTo>
                  <a:pt x="3575" y="6828"/>
                </a:lnTo>
                <a:lnTo>
                  <a:pt x="3514" y="6828"/>
                </a:lnTo>
                <a:lnTo>
                  <a:pt x="3514" y="6861"/>
                </a:lnTo>
                <a:lnTo>
                  <a:pt x="3564" y="6861"/>
                </a:lnTo>
                <a:cubicBezTo>
                  <a:pt x="3572" y="6861"/>
                  <a:pt x="3575" y="6857"/>
                  <a:pt x="3575" y="6851"/>
                </a:cubicBezTo>
                <a:close/>
                <a:moveTo>
                  <a:pt x="3466" y="6746"/>
                </a:moveTo>
                <a:cubicBezTo>
                  <a:pt x="3472" y="6757"/>
                  <a:pt x="3477" y="6769"/>
                  <a:pt x="3479" y="6780"/>
                </a:cubicBezTo>
                <a:lnTo>
                  <a:pt x="3470" y="6780"/>
                </a:lnTo>
                <a:cubicBezTo>
                  <a:pt x="3468" y="6769"/>
                  <a:pt x="3464" y="6757"/>
                  <a:pt x="3458" y="6746"/>
                </a:cubicBezTo>
                <a:lnTo>
                  <a:pt x="3466" y="6746"/>
                </a:lnTo>
                <a:close/>
                <a:moveTo>
                  <a:pt x="3648" y="6899"/>
                </a:moveTo>
                <a:lnTo>
                  <a:pt x="3648" y="6793"/>
                </a:lnTo>
                <a:cubicBezTo>
                  <a:pt x="3644" y="6797"/>
                  <a:pt x="3636" y="6801"/>
                  <a:pt x="3625" y="6807"/>
                </a:cubicBezTo>
                <a:lnTo>
                  <a:pt x="3625" y="6800"/>
                </a:lnTo>
                <a:cubicBezTo>
                  <a:pt x="3646" y="6788"/>
                  <a:pt x="3658" y="6769"/>
                  <a:pt x="3663" y="6743"/>
                </a:cubicBezTo>
                <a:lnTo>
                  <a:pt x="3674" y="6743"/>
                </a:lnTo>
                <a:cubicBezTo>
                  <a:pt x="3670" y="6760"/>
                  <a:pt x="3665" y="6773"/>
                  <a:pt x="3659" y="6782"/>
                </a:cubicBezTo>
                <a:lnTo>
                  <a:pt x="3659" y="6899"/>
                </a:lnTo>
                <a:lnTo>
                  <a:pt x="3648" y="6899"/>
                </a:lnTo>
                <a:close/>
                <a:moveTo>
                  <a:pt x="3670" y="6799"/>
                </a:moveTo>
                <a:cubicBezTo>
                  <a:pt x="3695" y="6785"/>
                  <a:pt x="3712" y="6767"/>
                  <a:pt x="3722" y="6743"/>
                </a:cubicBezTo>
                <a:lnTo>
                  <a:pt x="3733" y="6743"/>
                </a:lnTo>
                <a:cubicBezTo>
                  <a:pt x="3742" y="6767"/>
                  <a:pt x="3760" y="6785"/>
                  <a:pt x="3785" y="6799"/>
                </a:cubicBezTo>
                <a:lnTo>
                  <a:pt x="3785" y="6807"/>
                </a:lnTo>
                <a:cubicBezTo>
                  <a:pt x="3758" y="6794"/>
                  <a:pt x="3739" y="6777"/>
                  <a:pt x="3727" y="6756"/>
                </a:cubicBezTo>
                <a:cubicBezTo>
                  <a:pt x="3715" y="6778"/>
                  <a:pt x="3696" y="6795"/>
                  <a:pt x="3670" y="6807"/>
                </a:cubicBezTo>
                <a:lnTo>
                  <a:pt x="3670" y="6799"/>
                </a:lnTo>
                <a:close/>
                <a:moveTo>
                  <a:pt x="3755" y="6803"/>
                </a:moveTo>
                <a:lnTo>
                  <a:pt x="3755" y="6897"/>
                </a:lnTo>
                <a:lnTo>
                  <a:pt x="3745" y="6897"/>
                </a:lnTo>
                <a:lnTo>
                  <a:pt x="3745" y="6803"/>
                </a:lnTo>
                <a:lnTo>
                  <a:pt x="3755" y="6803"/>
                </a:lnTo>
                <a:close/>
                <a:moveTo>
                  <a:pt x="3707" y="6802"/>
                </a:moveTo>
                <a:lnTo>
                  <a:pt x="3707" y="6842"/>
                </a:lnTo>
                <a:cubicBezTo>
                  <a:pt x="3709" y="6869"/>
                  <a:pt x="3699" y="6888"/>
                  <a:pt x="3676" y="6899"/>
                </a:cubicBezTo>
                <a:lnTo>
                  <a:pt x="3676" y="6892"/>
                </a:lnTo>
                <a:cubicBezTo>
                  <a:pt x="3691" y="6882"/>
                  <a:pt x="3699" y="6866"/>
                  <a:pt x="3697" y="6845"/>
                </a:cubicBezTo>
                <a:lnTo>
                  <a:pt x="3697" y="6802"/>
                </a:lnTo>
                <a:lnTo>
                  <a:pt x="3707" y="6802"/>
                </a:lnTo>
                <a:close/>
                <a:moveTo>
                  <a:pt x="3858" y="6765"/>
                </a:moveTo>
                <a:lnTo>
                  <a:pt x="3858" y="6758"/>
                </a:lnTo>
                <a:lnTo>
                  <a:pt x="3906" y="6758"/>
                </a:lnTo>
                <a:lnTo>
                  <a:pt x="3906" y="6743"/>
                </a:lnTo>
                <a:lnTo>
                  <a:pt x="3916" y="6743"/>
                </a:lnTo>
                <a:lnTo>
                  <a:pt x="3916" y="6758"/>
                </a:lnTo>
                <a:lnTo>
                  <a:pt x="3966" y="6758"/>
                </a:lnTo>
                <a:lnTo>
                  <a:pt x="3966" y="6765"/>
                </a:lnTo>
                <a:lnTo>
                  <a:pt x="3916" y="6765"/>
                </a:lnTo>
                <a:lnTo>
                  <a:pt x="3916" y="6783"/>
                </a:lnTo>
                <a:lnTo>
                  <a:pt x="3954" y="6783"/>
                </a:lnTo>
                <a:lnTo>
                  <a:pt x="3954" y="6886"/>
                </a:lnTo>
                <a:lnTo>
                  <a:pt x="3969" y="6886"/>
                </a:lnTo>
                <a:lnTo>
                  <a:pt x="3969" y="6893"/>
                </a:lnTo>
                <a:lnTo>
                  <a:pt x="3852" y="6893"/>
                </a:lnTo>
                <a:lnTo>
                  <a:pt x="3852" y="6886"/>
                </a:lnTo>
                <a:lnTo>
                  <a:pt x="3866" y="6886"/>
                </a:lnTo>
                <a:lnTo>
                  <a:pt x="3866" y="6783"/>
                </a:lnTo>
                <a:lnTo>
                  <a:pt x="3906" y="6783"/>
                </a:lnTo>
                <a:lnTo>
                  <a:pt x="3906" y="6765"/>
                </a:lnTo>
                <a:lnTo>
                  <a:pt x="3858" y="6765"/>
                </a:lnTo>
                <a:close/>
                <a:moveTo>
                  <a:pt x="3829" y="6898"/>
                </a:moveTo>
                <a:lnTo>
                  <a:pt x="3829" y="6792"/>
                </a:lnTo>
                <a:cubicBezTo>
                  <a:pt x="3824" y="6797"/>
                  <a:pt x="3817" y="6802"/>
                  <a:pt x="3808" y="6807"/>
                </a:cubicBezTo>
                <a:lnTo>
                  <a:pt x="3808" y="6799"/>
                </a:lnTo>
                <a:cubicBezTo>
                  <a:pt x="3828" y="6786"/>
                  <a:pt x="3840" y="6768"/>
                  <a:pt x="3844" y="6745"/>
                </a:cubicBezTo>
                <a:lnTo>
                  <a:pt x="3856" y="6745"/>
                </a:lnTo>
                <a:cubicBezTo>
                  <a:pt x="3851" y="6761"/>
                  <a:pt x="3846" y="6772"/>
                  <a:pt x="3840" y="6781"/>
                </a:cubicBezTo>
                <a:lnTo>
                  <a:pt x="3840" y="6898"/>
                </a:lnTo>
                <a:lnTo>
                  <a:pt x="3829" y="6898"/>
                </a:lnTo>
                <a:close/>
                <a:moveTo>
                  <a:pt x="3877" y="6868"/>
                </a:moveTo>
                <a:lnTo>
                  <a:pt x="3877" y="6886"/>
                </a:lnTo>
                <a:lnTo>
                  <a:pt x="3944" y="6886"/>
                </a:lnTo>
                <a:lnTo>
                  <a:pt x="3944" y="6868"/>
                </a:lnTo>
                <a:lnTo>
                  <a:pt x="3877" y="6868"/>
                </a:lnTo>
                <a:close/>
                <a:moveTo>
                  <a:pt x="3877" y="6816"/>
                </a:moveTo>
                <a:lnTo>
                  <a:pt x="3877" y="6835"/>
                </a:lnTo>
                <a:lnTo>
                  <a:pt x="3944" y="6835"/>
                </a:lnTo>
                <a:lnTo>
                  <a:pt x="3944" y="6816"/>
                </a:lnTo>
                <a:lnTo>
                  <a:pt x="3877" y="6816"/>
                </a:lnTo>
                <a:close/>
                <a:moveTo>
                  <a:pt x="3944" y="6789"/>
                </a:moveTo>
                <a:lnTo>
                  <a:pt x="3877" y="6789"/>
                </a:lnTo>
                <a:lnTo>
                  <a:pt x="3877" y="6809"/>
                </a:lnTo>
                <a:lnTo>
                  <a:pt x="3944" y="6809"/>
                </a:lnTo>
                <a:lnTo>
                  <a:pt x="3944" y="6789"/>
                </a:lnTo>
                <a:close/>
                <a:moveTo>
                  <a:pt x="3877" y="6841"/>
                </a:moveTo>
                <a:lnTo>
                  <a:pt x="3877" y="6861"/>
                </a:lnTo>
                <a:lnTo>
                  <a:pt x="3944" y="6861"/>
                </a:lnTo>
                <a:lnTo>
                  <a:pt x="3944" y="6841"/>
                </a:lnTo>
                <a:lnTo>
                  <a:pt x="3877" y="6841"/>
                </a:lnTo>
                <a:close/>
                <a:moveTo>
                  <a:pt x="4283" y="7674"/>
                </a:moveTo>
                <a:lnTo>
                  <a:pt x="4283" y="7706"/>
                </a:lnTo>
                <a:lnTo>
                  <a:pt x="4311" y="7706"/>
                </a:lnTo>
                <a:lnTo>
                  <a:pt x="4311" y="7674"/>
                </a:lnTo>
                <a:lnTo>
                  <a:pt x="4283" y="7674"/>
                </a:lnTo>
                <a:close/>
                <a:moveTo>
                  <a:pt x="4283" y="7710"/>
                </a:moveTo>
                <a:lnTo>
                  <a:pt x="4283" y="7742"/>
                </a:lnTo>
                <a:lnTo>
                  <a:pt x="4311" y="7742"/>
                </a:lnTo>
                <a:lnTo>
                  <a:pt x="4311" y="7710"/>
                </a:lnTo>
                <a:lnTo>
                  <a:pt x="4283" y="7710"/>
                </a:lnTo>
                <a:close/>
                <a:moveTo>
                  <a:pt x="4283" y="7746"/>
                </a:moveTo>
                <a:cubicBezTo>
                  <a:pt x="4283" y="7760"/>
                  <a:pt x="4281" y="7772"/>
                  <a:pt x="4278" y="7783"/>
                </a:cubicBezTo>
                <a:cubicBezTo>
                  <a:pt x="4274" y="7793"/>
                  <a:pt x="4267" y="7803"/>
                  <a:pt x="4257" y="7813"/>
                </a:cubicBezTo>
                <a:lnTo>
                  <a:pt x="4255" y="7812"/>
                </a:lnTo>
                <a:cubicBezTo>
                  <a:pt x="4268" y="7796"/>
                  <a:pt x="4274" y="7774"/>
                  <a:pt x="4274" y="7745"/>
                </a:cubicBezTo>
                <a:cubicBezTo>
                  <a:pt x="4274" y="7704"/>
                  <a:pt x="4274" y="7677"/>
                  <a:pt x="4274" y="7663"/>
                </a:cubicBezTo>
                <a:lnTo>
                  <a:pt x="4284" y="7670"/>
                </a:lnTo>
                <a:lnTo>
                  <a:pt x="4309" y="7670"/>
                </a:lnTo>
                <a:lnTo>
                  <a:pt x="4316" y="7663"/>
                </a:lnTo>
                <a:lnTo>
                  <a:pt x="4325" y="7672"/>
                </a:lnTo>
                <a:lnTo>
                  <a:pt x="4320" y="7676"/>
                </a:lnTo>
                <a:lnTo>
                  <a:pt x="4320" y="7796"/>
                </a:lnTo>
                <a:cubicBezTo>
                  <a:pt x="4320" y="7803"/>
                  <a:pt x="4315" y="7809"/>
                  <a:pt x="4306" y="7812"/>
                </a:cubicBezTo>
                <a:cubicBezTo>
                  <a:pt x="4305" y="7806"/>
                  <a:pt x="4299" y="7801"/>
                  <a:pt x="4287" y="7797"/>
                </a:cubicBezTo>
                <a:lnTo>
                  <a:pt x="4287" y="7795"/>
                </a:lnTo>
                <a:cubicBezTo>
                  <a:pt x="4299" y="7797"/>
                  <a:pt x="4306" y="7798"/>
                  <a:pt x="4308" y="7797"/>
                </a:cubicBezTo>
                <a:cubicBezTo>
                  <a:pt x="4310" y="7796"/>
                  <a:pt x="4311" y="7795"/>
                  <a:pt x="4311" y="7792"/>
                </a:cubicBezTo>
                <a:lnTo>
                  <a:pt x="4311" y="7746"/>
                </a:lnTo>
                <a:lnTo>
                  <a:pt x="4283" y="7746"/>
                </a:lnTo>
                <a:close/>
                <a:moveTo>
                  <a:pt x="4345" y="7733"/>
                </a:moveTo>
                <a:lnTo>
                  <a:pt x="4345" y="7803"/>
                </a:lnTo>
                <a:cubicBezTo>
                  <a:pt x="4355" y="7796"/>
                  <a:pt x="4364" y="7787"/>
                  <a:pt x="4372" y="7777"/>
                </a:cubicBezTo>
                <a:cubicBezTo>
                  <a:pt x="4364" y="7765"/>
                  <a:pt x="4357" y="7750"/>
                  <a:pt x="4353" y="7733"/>
                </a:cubicBezTo>
                <a:lnTo>
                  <a:pt x="4345" y="7733"/>
                </a:lnTo>
                <a:close/>
                <a:moveTo>
                  <a:pt x="4399" y="7735"/>
                </a:moveTo>
                <a:cubicBezTo>
                  <a:pt x="4393" y="7753"/>
                  <a:pt x="4387" y="7768"/>
                  <a:pt x="4381" y="7777"/>
                </a:cubicBezTo>
                <a:cubicBezTo>
                  <a:pt x="4392" y="7789"/>
                  <a:pt x="4403" y="7795"/>
                  <a:pt x="4415" y="7797"/>
                </a:cubicBezTo>
                <a:lnTo>
                  <a:pt x="4415" y="7799"/>
                </a:lnTo>
                <a:cubicBezTo>
                  <a:pt x="4408" y="7800"/>
                  <a:pt x="4404" y="7803"/>
                  <a:pt x="4403" y="7807"/>
                </a:cubicBezTo>
                <a:cubicBezTo>
                  <a:pt x="4393" y="7801"/>
                  <a:pt x="4384" y="7793"/>
                  <a:pt x="4376" y="7783"/>
                </a:cubicBezTo>
                <a:cubicBezTo>
                  <a:pt x="4367" y="7793"/>
                  <a:pt x="4357" y="7800"/>
                  <a:pt x="4345" y="7806"/>
                </a:cubicBezTo>
                <a:lnTo>
                  <a:pt x="4345" y="7810"/>
                </a:lnTo>
                <a:lnTo>
                  <a:pt x="4335" y="7814"/>
                </a:lnTo>
                <a:cubicBezTo>
                  <a:pt x="4336" y="7796"/>
                  <a:pt x="4336" y="7771"/>
                  <a:pt x="4336" y="7739"/>
                </a:cubicBezTo>
                <a:cubicBezTo>
                  <a:pt x="4336" y="7707"/>
                  <a:pt x="4336" y="7682"/>
                  <a:pt x="4335" y="7663"/>
                </a:cubicBezTo>
                <a:lnTo>
                  <a:pt x="4346" y="7670"/>
                </a:lnTo>
                <a:lnTo>
                  <a:pt x="4385" y="7670"/>
                </a:lnTo>
                <a:lnTo>
                  <a:pt x="4391" y="7663"/>
                </a:lnTo>
                <a:lnTo>
                  <a:pt x="4401" y="7672"/>
                </a:lnTo>
                <a:lnTo>
                  <a:pt x="4396" y="7675"/>
                </a:lnTo>
                <a:cubicBezTo>
                  <a:pt x="4395" y="7683"/>
                  <a:pt x="4395" y="7690"/>
                  <a:pt x="4394" y="7697"/>
                </a:cubicBezTo>
                <a:cubicBezTo>
                  <a:pt x="4394" y="7704"/>
                  <a:pt x="4392" y="7709"/>
                  <a:pt x="4390" y="7712"/>
                </a:cubicBezTo>
                <a:cubicBezTo>
                  <a:pt x="4387" y="7714"/>
                  <a:pt x="4383" y="7717"/>
                  <a:pt x="4376" y="7718"/>
                </a:cubicBezTo>
                <a:cubicBezTo>
                  <a:pt x="4376" y="7713"/>
                  <a:pt x="4371" y="7709"/>
                  <a:pt x="4360" y="7706"/>
                </a:cubicBezTo>
                <a:lnTo>
                  <a:pt x="4360" y="7703"/>
                </a:lnTo>
                <a:cubicBezTo>
                  <a:pt x="4371" y="7706"/>
                  <a:pt x="4378" y="7707"/>
                  <a:pt x="4380" y="7706"/>
                </a:cubicBezTo>
                <a:cubicBezTo>
                  <a:pt x="4382" y="7705"/>
                  <a:pt x="4384" y="7703"/>
                  <a:pt x="4384" y="7698"/>
                </a:cubicBezTo>
                <a:cubicBezTo>
                  <a:pt x="4385" y="7694"/>
                  <a:pt x="4386" y="7686"/>
                  <a:pt x="4386" y="7674"/>
                </a:cubicBezTo>
                <a:lnTo>
                  <a:pt x="4345" y="7674"/>
                </a:lnTo>
                <a:lnTo>
                  <a:pt x="4345" y="7728"/>
                </a:lnTo>
                <a:lnTo>
                  <a:pt x="4389" y="7728"/>
                </a:lnTo>
                <a:lnTo>
                  <a:pt x="4395" y="7722"/>
                </a:lnTo>
                <a:lnTo>
                  <a:pt x="4405" y="7731"/>
                </a:lnTo>
                <a:lnTo>
                  <a:pt x="4399" y="7735"/>
                </a:lnTo>
                <a:close/>
                <a:moveTo>
                  <a:pt x="4357" y="7733"/>
                </a:moveTo>
                <a:cubicBezTo>
                  <a:pt x="4362" y="7748"/>
                  <a:pt x="4368" y="7760"/>
                  <a:pt x="4376" y="7770"/>
                </a:cubicBezTo>
                <a:cubicBezTo>
                  <a:pt x="4382" y="7761"/>
                  <a:pt x="4386" y="7748"/>
                  <a:pt x="4390" y="7733"/>
                </a:cubicBezTo>
                <a:lnTo>
                  <a:pt x="4357" y="7733"/>
                </a:lnTo>
                <a:close/>
                <a:moveTo>
                  <a:pt x="4499" y="7656"/>
                </a:moveTo>
                <a:lnTo>
                  <a:pt x="4513" y="7664"/>
                </a:lnTo>
                <a:cubicBezTo>
                  <a:pt x="4509" y="7665"/>
                  <a:pt x="4506" y="7669"/>
                  <a:pt x="4502" y="7674"/>
                </a:cubicBezTo>
                <a:lnTo>
                  <a:pt x="4550" y="7674"/>
                </a:lnTo>
                <a:lnTo>
                  <a:pt x="4556" y="7668"/>
                </a:lnTo>
                <a:lnTo>
                  <a:pt x="4569" y="7678"/>
                </a:lnTo>
                <a:lnTo>
                  <a:pt x="4561" y="7682"/>
                </a:lnTo>
                <a:cubicBezTo>
                  <a:pt x="4554" y="7695"/>
                  <a:pt x="4544" y="7707"/>
                  <a:pt x="4532" y="7717"/>
                </a:cubicBezTo>
                <a:cubicBezTo>
                  <a:pt x="4543" y="7724"/>
                  <a:pt x="4554" y="7730"/>
                  <a:pt x="4568" y="7733"/>
                </a:cubicBezTo>
                <a:cubicBezTo>
                  <a:pt x="4581" y="7737"/>
                  <a:pt x="4593" y="7739"/>
                  <a:pt x="4604" y="7739"/>
                </a:cubicBezTo>
                <a:lnTo>
                  <a:pt x="4604" y="7741"/>
                </a:lnTo>
                <a:cubicBezTo>
                  <a:pt x="4595" y="7743"/>
                  <a:pt x="4590" y="7746"/>
                  <a:pt x="4590" y="7751"/>
                </a:cubicBezTo>
                <a:cubicBezTo>
                  <a:pt x="4582" y="7750"/>
                  <a:pt x="4572" y="7747"/>
                  <a:pt x="4559" y="7741"/>
                </a:cubicBezTo>
                <a:cubicBezTo>
                  <a:pt x="4546" y="7736"/>
                  <a:pt x="4535" y="7729"/>
                  <a:pt x="4526" y="7722"/>
                </a:cubicBezTo>
                <a:cubicBezTo>
                  <a:pt x="4515" y="7730"/>
                  <a:pt x="4503" y="7737"/>
                  <a:pt x="4489" y="7743"/>
                </a:cubicBezTo>
                <a:cubicBezTo>
                  <a:pt x="4476" y="7749"/>
                  <a:pt x="4463" y="7753"/>
                  <a:pt x="4449" y="7757"/>
                </a:cubicBezTo>
                <a:lnTo>
                  <a:pt x="4447" y="7754"/>
                </a:lnTo>
                <a:cubicBezTo>
                  <a:pt x="4462" y="7749"/>
                  <a:pt x="4476" y="7744"/>
                  <a:pt x="4488" y="7738"/>
                </a:cubicBezTo>
                <a:cubicBezTo>
                  <a:pt x="4499" y="7732"/>
                  <a:pt x="4510" y="7724"/>
                  <a:pt x="4521" y="7716"/>
                </a:cubicBezTo>
                <a:cubicBezTo>
                  <a:pt x="4512" y="7708"/>
                  <a:pt x="4504" y="7697"/>
                  <a:pt x="4496" y="7685"/>
                </a:cubicBezTo>
                <a:cubicBezTo>
                  <a:pt x="4492" y="7691"/>
                  <a:pt x="4487" y="7697"/>
                  <a:pt x="4482" y="7703"/>
                </a:cubicBezTo>
                <a:cubicBezTo>
                  <a:pt x="4476" y="7710"/>
                  <a:pt x="4469" y="7716"/>
                  <a:pt x="4461" y="7722"/>
                </a:cubicBezTo>
                <a:lnTo>
                  <a:pt x="4459" y="7720"/>
                </a:lnTo>
                <a:cubicBezTo>
                  <a:pt x="4468" y="7712"/>
                  <a:pt x="4476" y="7702"/>
                  <a:pt x="4483" y="7690"/>
                </a:cubicBezTo>
                <a:cubicBezTo>
                  <a:pt x="4491" y="7677"/>
                  <a:pt x="4496" y="7666"/>
                  <a:pt x="4499" y="7656"/>
                </a:cubicBezTo>
                <a:close/>
                <a:moveTo>
                  <a:pt x="4498" y="7681"/>
                </a:moveTo>
                <a:cubicBezTo>
                  <a:pt x="4508" y="7693"/>
                  <a:pt x="4517" y="7703"/>
                  <a:pt x="4526" y="7712"/>
                </a:cubicBezTo>
                <a:cubicBezTo>
                  <a:pt x="4536" y="7702"/>
                  <a:pt x="4545" y="7691"/>
                  <a:pt x="4551" y="7678"/>
                </a:cubicBezTo>
                <a:lnTo>
                  <a:pt x="4500" y="7678"/>
                </a:lnTo>
                <a:lnTo>
                  <a:pt x="4498" y="7681"/>
                </a:lnTo>
                <a:close/>
                <a:moveTo>
                  <a:pt x="4569" y="7761"/>
                </a:moveTo>
                <a:cubicBezTo>
                  <a:pt x="4566" y="7784"/>
                  <a:pt x="4564" y="7798"/>
                  <a:pt x="4561" y="7804"/>
                </a:cubicBezTo>
                <a:cubicBezTo>
                  <a:pt x="4557" y="7809"/>
                  <a:pt x="4551" y="7813"/>
                  <a:pt x="4543" y="7815"/>
                </a:cubicBezTo>
                <a:cubicBezTo>
                  <a:pt x="4543" y="7810"/>
                  <a:pt x="4536" y="7805"/>
                  <a:pt x="4523" y="7799"/>
                </a:cubicBezTo>
                <a:lnTo>
                  <a:pt x="4524" y="7797"/>
                </a:lnTo>
                <a:cubicBezTo>
                  <a:pt x="4535" y="7799"/>
                  <a:pt x="4543" y="7801"/>
                  <a:pt x="4547" y="7801"/>
                </a:cubicBezTo>
                <a:cubicBezTo>
                  <a:pt x="4550" y="7801"/>
                  <a:pt x="4553" y="7796"/>
                  <a:pt x="4555" y="7788"/>
                </a:cubicBezTo>
                <a:cubicBezTo>
                  <a:pt x="4557" y="7779"/>
                  <a:pt x="4558" y="7770"/>
                  <a:pt x="4559" y="7759"/>
                </a:cubicBezTo>
                <a:lnTo>
                  <a:pt x="4520" y="7759"/>
                </a:lnTo>
                <a:cubicBezTo>
                  <a:pt x="4515" y="7777"/>
                  <a:pt x="4507" y="7790"/>
                  <a:pt x="4495" y="7798"/>
                </a:cubicBezTo>
                <a:cubicBezTo>
                  <a:pt x="4483" y="7806"/>
                  <a:pt x="4471" y="7812"/>
                  <a:pt x="4457" y="7816"/>
                </a:cubicBezTo>
                <a:lnTo>
                  <a:pt x="4455" y="7813"/>
                </a:lnTo>
                <a:cubicBezTo>
                  <a:pt x="4469" y="7808"/>
                  <a:pt x="4480" y="7802"/>
                  <a:pt x="4490" y="7794"/>
                </a:cubicBezTo>
                <a:cubicBezTo>
                  <a:pt x="4500" y="7786"/>
                  <a:pt x="4506" y="7774"/>
                  <a:pt x="4511" y="7759"/>
                </a:cubicBezTo>
                <a:lnTo>
                  <a:pt x="4494" y="7759"/>
                </a:lnTo>
                <a:cubicBezTo>
                  <a:pt x="4488" y="7759"/>
                  <a:pt x="4482" y="7760"/>
                  <a:pt x="4477" y="7761"/>
                </a:cubicBezTo>
                <a:lnTo>
                  <a:pt x="4471" y="7755"/>
                </a:lnTo>
                <a:lnTo>
                  <a:pt x="4511" y="7755"/>
                </a:lnTo>
                <a:cubicBezTo>
                  <a:pt x="4513" y="7745"/>
                  <a:pt x="4514" y="7738"/>
                  <a:pt x="4514" y="7732"/>
                </a:cubicBezTo>
                <a:lnTo>
                  <a:pt x="4528" y="7739"/>
                </a:lnTo>
                <a:lnTo>
                  <a:pt x="4523" y="7743"/>
                </a:lnTo>
                <a:cubicBezTo>
                  <a:pt x="4523" y="7746"/>
                  <a:pt x="4522" y="7750"/>
                  <a:pt x="4521" y="7755"/>
                </a:cubicBezTo>
                <a:lnTo>
                  <a:pt x="4558" y="7755"/>
                </a:lnTo>
                <a:lnTo>
                  <a:pt x="4563" y="7749"/>
                </a:lnTo>
                <a:lnTo>
                  <a:pt x="4574" y="7757"/>
                </a:lnTo>
                <a:lnTo>
                  <a:pt x="4569" y="7761"/>
                </a:lnTo>
                <a:close/>
                <a:moveTo>
                  <a:pt x="4662" y="7662"/>
                </a:moveTo>
                <a:lnTo>
                  <a:pt x="4664" y="7660"/>
                </a:lnTo>
                <a:cubicBezTo>
                  <a:pt x="4674" y="7665"/>
                  <a:pt x="4680" y="7670"/>
                  <a:pt x="4682" y="7673"/>
                </a:cubicBezTo>
                <a:cubicBezTo>
                  <a:pt x="4684" y="7677"/>
                  <a:pt x="4684" y="7681"/>
                  <a:pt x="4680" y="7685"/>
                </a:cubicBezTo>
                <a:cubicBezTo>
                  <a:pt x="4677" y="7689"/>
                  <a:pt x="4674" y="7688"/>
                  <a:pt x="4673" y="7682"/>
                </a:cubicBezTo>
                <a:cubicBezTo>
                  <a:pt x="4671" y="7675"/>
                  <a:pt x="4667" y="7668"/>
                  <a:pt x="4662" y="7662"/>
                </a:cubicBezTo>
                <a:close/>
                <a:moveTo>
                  <a:pt x="4668" y="7816"/>
                </a:moveTo>
                <a:cubicBezTo>
                  <a:pt x="4669" y="7797"/>
                  <a:pt x="4669" y="7772"/>
                  <a:pt x="4669" y="7741"/>
                </a:cubicBezTo>
                <a:cubicBezTo>
                  <a:pt x="4660" y="7753"/>
                  <a:pt x="4649" y="7762"/>
                  <a:pt x="4639" y="7769"/>
                </a:cubicBezTo>
                <a:lnTo>
                  <a:pt x="4637" y="7767"/>
                </a:lnTo>
                <a:cubicBezTo>
                  <a:pt x="4647" y="7758"/>
                  <a:pt x="4656" y="7748"/>
                  <a:pt x="4664" y="7736"/>
                </a:cubicBezTo>
                <a:cubicBezTo>
                  <a:pt x="4672" y="7724"/>
                  <a:pt x="4679" y="7712"/>
                  <a:pt x="4685" y="7700"/>
                </a:cubicBezTo>
                <a:lnTo>
                  <a:pt x="4661" y="7700"/>
                </a:lnTo>
                <a:cubicBezTo>
                  <a:pt x="4655" y="7700"/>
                  <a:pt x="4650" y="7701"/>
                  <a:pt x="4645" y="7702"/>
                </a:cubicBezTo>
                <a:lnTo>
                  <a:pt x="4639" y="7696"/>
                </a:lnTo>
                <a:lnTo>
                  <a:pt x="4685" y="7696"/>
                </a:lnTo>
                <a:lnTo>
                  <a:pt x="4691" y="7689"/>
                </a:lnTo>
                <a:lnTo>
                  <a:pt x="4703" y="7699"/>
                </a:lnTo>
                <a:lnTo>
                  <a:pt x="4696" y="7702"/>
                </a:lnTo>
                <a:cubicBezTo>
                  <a:pt x="4690" y="7711"/>
                  <a:pt x="4684" y="7720"/>
                  <a:pt x="4678" y="7729"/>
                </a:cubicBezTo>
                <a:cubicBezTo>
                  <a:pt x="4691" y="7734"/>
                  <a:pt x="4698" y="7738"/>
                  <a:pt x="4701" y="7741"/>
                </a:cubicBezTo>
                <a:cubicBezTo>
                  <a:pt x="4703" y="7745"/>
                  <a:pt x="4703" y="7749"/>
                  <a:pt x="4701" y="7753"/>
                </a:cubicBezTo>
                <a:cubicBezTo>
                  <a:pt x="4698" y="7758"/>
                  <a:pt x="4696" y="7757"/>
                  <a:pt x="4693" y="7751"/>
                </a:cubicBezTo>
                <a:cubicBezTo>
                  <a:pt x="4690" y="7744"/>
                  <a:pt x="4685" y="7739"/>
                  <a:pt x="4678" y="7733"/>
                </a:cubicBezTo>
                <a:cubicBezTo>
                  <a:pt x="4678" y="7777"/>
                  <a:pt x="4679" y="7803"/>
                  <a:pt x="4679" y="7812"/>
                </a:cubicBezTo>
                <a:lnTo>
                  <a:pt x="4668" y="7816"/>
                </a:lnTo>
                <a:close/>
                <a:moveTo>
                  <a:pt x="4700" y="7721"/>
                </a:moveTo>
                <a:lnTo>
                  <a:pt x="4736" y="7721"/>
                </a:lnTo>
                <a:cubicBezTo>
                  <a:pt x="4736" y="7697"/>
                  <a:pt x="4736" y="7677"/>
                  <a:pt x="4735" y="7660"/>
                </a:cubicBezTo>
                <a:lnTo>
                  <a:pt x="4752" y="7668"/>
                </a:lnTo>
                <a:lnTo>
                  <a:pt x="4745" y="7672"/>
                </a:lnTo>
                <a:lnTo>
                  <a:pt x="4745" y="7721"/>
                </a:lnTo>
                <a:lnTo>
                  <a:pt x="4767" y="7721"/>
                </a:lnTo>
                <a:lnTo>
                  <a:pt x="4776" y="7712"/>
                </a:lnTo>
                <a:lnTo>
                  <a:pt x="4787" y="7725"/>
                </a:lnTo>
                <a:lnTo>
                  <a:pt x="4745" y="7725"/>
                </a:lnTo>
                <a:lnTo>
                  <a:pt x="4745" y="7795"/>
                </a:lnTo>
                <a:lnTo>
                  <a:pt x="4773" y="7795"/>
                </a:lnTo>
                <a:lnTo>
                  <a:pt x="4782" y="7786"/>
                </a:lnTo>
                <a:lnTo>
                  <a:pt x="4795" y="7799"/>
                </a:lnTo>
                <a:lnTo>
                  <a:pt x="4712" y="7799"/>
                </a:lnTo>
                <a:cubicBezTo>
                  <a:pt x="4706" y="7799"/>
                  <a:pt x="4700" y="7800"/>
                  <a:pt x="4695" y="7801"/>
                </a:cubicBezTo>
                <a:lnTo>
                  <a:pt x="4689" y="7795"/>
                </a:lnTo>
                <a:lnTo>
                  <a:pt x="4736" y="7795"/>
                </a:lnTo>
                <a:lnTo>
                  <a:pt x="4736" y="7725"/>
                </a:lnTo>
                <a:lnTo>
                  <a:pt x="4722" y="7725"/>
                </a:lnTo>
                <a:cubicBezTo>
                  <a:pt x="4717" y="7725"/>
                  <a:pt x="4711" y="7726"/>
                  <a:pt x="4706" y="7727"/>
                </a:cubicBezTo>
                <a:lnTo>
                  <a:pt x="4700" y="7721"/>
                </a:lnTo>
                <a:close/>
                <a:moveTo>
                  <a:pt x="4862" y="7722"/>
                </a:moveTo>
                <a:lnTo>
                  <a:pt x="4923" y="7722"/>
                </a:lnTo>
                <a:lnTo>
                  <a:pt x="4932" y="7714"/>
                </a:lnTo>
                <a:lnTo>
                  <a:pt x="4944" y="7726"/>
                </a:lnTo>
                <a:lnTo>
                  <a:pt x="4884" y="7726"/>
                </a:lnTo>
                <a:cubicBezTo>
                  <a:pt x="4878" y="7726"/>
                  <a:pt x="4873" y="7726"/>
                  <a:pt x="4868" y="7728"/>
                </a:cubicBezTo>
                <a:lnTo>
                  <a:pt x="4862" y="7722"/>
                </a:lnTo>
                <a:close/>
                <a:moveTo>
                  <a:pt x="4861" y="7801"/>
                </a:moveTo>
                <a:cubicBezTo>
                  <a:pt x="4875" y="7800"/>
                  <a:pt x="4902" y="7799"/>
                  <a:pt x="4942" y="7798"/>
                </a:cubicBezTo>
                <a:cubicBezTo>
                  <a:pt x="4936" y="7790"/>
                  <a:pt x="4928" y="7782"/>
                  <a:pt x="4917" y="7773"/>
                </a:cubicBezTo>
                <a:lnTo>
                  <a:pt x="4919" y="7771"/>
                </a:lnTo>
                <a:cubicBezTo>
                  <a:pt x="4935" y="7780"/>
                  <a:pt x="4946" y="7787"/>
                  <a:pt x="4953" y="7793"/>
                </a:cubicBezTo>
                <a:cubicBezTo>
                  <a:pt x="4960" y="7799"/>
                  <a:pt x="4962" y="7805"/>
                  <a:pt x="4959" y="7811"/>
                </a:cubicBezTo>
                <a:cubicBezTo>
                  <a:pt x="4956" y="7816"/>
                  <a:pt x="4954" y="7817"/>
                  <a:pt x="4952" y="7814"/>
                </a:cubicBezTo>
                <a:cubicBezTo>
                  <a:pt x="4950" y="7810"/>
                  <a:pt x="4948" y="7806"/>
                  <a:pt x="4944" y="7801"/>
                </a:cubicBezTo>
                <a:cubicBezTo>
                  <a:pt x="4922" y="7804"/>
                  <a:pt x="4903" y="7806"/>
                  <a:pt x="4888" y="7808"/>
                </a:cubicBezTo>
                <a:cubicBezTo>
                  <a:pt x="4872" y="7810"/>
                  <a:pt x="4861" y="7812"/>
                  <a:pt x="4857" y="7814"/>
                </a:cubicBezTo>
                <a:lnTo>
                  <a:pt x="4850" y="7801"/>
                </a:lnTo>
                <a:cubicBezTo>
                  <a:pt x="4857" y="7799"/>
                  <a:pt x="4864" y="7793"/>
                  <a:pt x="4873" y="7781"/>
                </a:cubicBezTo>
                <a:cubicBezTo>
                  <a:pt x="4882" y="7769"/>
                  <a:pt x="4888" y="7760"/>
                  <a:pt x="4890" y="7755"/>
                </a:cubicBezTo>
                <a:lnTo>
                  <a:pt x="4859" y="7755"/>
                </a:lnTo>
                <a:cubicBezTo>
                  <a:pt x="4853" y="7755"/>
                  <a:pt x="4847" y="7755"/>
                  <a:pt x="4842" y="7757"/>
                </a:cubicBezTo>
                <a:lnTo>
                  <a:pt x="4836" y="7751"/>
                </a:lnTo>
                <a:lnTo>
                  <a:pt x="4953" y="7751"/>
                </a:lnTo>
                <a:lnTo>
                  <a:pt x="4963" y="7741"/>
                </a:lnTo>
                <a:lnTo>
                  <a:pt x="4976" y="7755"/>
                </a:lnTo>
                <a:lnTo>
                  <a:pt x="4896" y="7755"/>
                </a:lnTo>
                <a:lnTo>
                  <a:pt x="4906" y="7762"/>
                </a:lnTo>
                <a:lnTo>
                  <a:pt x="4900" y="7764"/>
                </a:lnTo>
                <a:cubicBezTo>
                  <a:pt x="4884" y="7782"/>
                  <a:pt x="4872" y="7794"/>
                  <a:pt x="4861" y="7801"/>
                </a:cubicBezTo>
                <a:close/>
                <a:moveTo>
                  <a:pt x="4913" y="7666"/>
                </a:moveTo>
                <a:lnTo>
                  <a:pt x="4907" y="7670"/>
                </a:lnTo>
                <a:cubicBezTo>
                  <a:pt x="4913" y="7681"/>
                  <a:pt x="4924" y="7691"/>
                  <a:pt x="4937" y="7701"/>
                </a:cubicBezTo>
                <a:cubicBezTo>
                  <a:pt x="4951" y="7711"/>
                  <a:pt x="4967" y="7717"/>
                  <a:pt x="4985" y="7720"/>
                </a:cubicBezTo>
                <a:lnTo>
                  <a:pt x="4985" y="7722"/>
                </a:lnTo>
                <a:cubicBezTo>
                  <a:pt x="4977" y="7723"/>
                  <a:pt x="4972" y="7726"/>
                  <a:pt x="4970" y="7731"/>
                </a:cubicBezTo>
                <a:cubicBezTo>
                  <a:pt x="4960" y="7728"/>
                  <a:pt x="4949" y="7721"/>
                  <a:pt x="4937" y="7711"/>
                </a:cubicBezTo>
                <a:cubicBezTo>
                  <a:pt x="4925" y="7702"/>
                  <a:pt x="4914" y="7689"/>
                  <a:pt x="4904" y="7673"/>
                </a:cubicBezTo>
                <a:cubicBezTo>
                  <a:pt x="4895" y="7687"/>
                  <a:pt x="4884" y="7701"/>
                  <a:pt x="4871" y="7713"/>
                </a:cubicBezTo>
                <a:cubicBezTo>
                  <a:pt x="4858" y="7725"/>
                  <a:pt x="4844" y="7735"/>
                  <a:pt x="4827" y="7743"/>
                </a:cubicBezTo>
                <a:lnTo>
                  <a:pt x="4825" y="7741"/>
                </a:lnTo>
                <a:cubicBezTo>
                  <a:pt x="4841" y="7732"/>
                  <a:pt x="4855" y="7720"/>
                  <a:pt x="4869" y="7704"/>
                </a:cubicBezTo>
                <a:cubicBezTo>
                  <a:pt x="4882" y="7689"/>
                  <a:pt x="4892" y="7673"/>
                  <a:pt x="4899" y="7656"/>
                </a:cubicBezTo>
                <a:lnTo>
                  <a:pt x="4913" y="7666"/>
                </a:lnTo>
                <a:close/>
                <a:moveTo>
                  <a:pt x="4189" y="7404"/>
                </a:moveTo>
                <a:lnTo>
                  <a:pt x="4189" y="7397"/>
                </a:lnTo>
                <a:lnTo>
                  <a:pt x="4336" y="7397"/>
                </a:lnTo>
                <a:lnTo>
                  <a:pt x="4352" y="7376"/>
                </a:lnTo>
                <a:lnTo>
                  <a:pt x="4381" y="7397"/>
                </a:lnTo>
                <a:cubicBezTo>
                  <a:pt x="4381" y="7397"/>
                  <a:pt x="4382" y="7397"/>
                  <a:pt x="4382" y="7398"/>
                </a:cubicBezTo>
                <a:cubicBezTo>
                  <a:pt x="4383" y="7398"/>
                  <a:pt x="4383" y="7399"/>
                  <a:pt x="4383" y="7400"/>
                </a:cubicBezTo>
                <a:cubicBezTo>
                  <a:pt x="4383" y="7402"/>
                  <a:pt x="4381" y="7403"/>
                  <a:pt x="4376" y="7404"/>
                </a:cubicBezTo>
                <a:lnTo>
                  <a:pt x="4302" y="7404"/>
                </a:lnTo>
                <a:lnTo>
                  <a:pt x="4302" y="7570"/>
                </a:lnTo>
                <a:lnTo>
                  <a:pt x="4349" y="7570"/>
                </a:lnTo>
                <a:lnTo>
                  <a:pt x="4367" y="7548"/>
                </a:lnTo>
                <a:lnTo>
                  <a:pt x="4397" y="7569"/>
                </a:lnTo>
                <a:cubicBezTo>
                  <a:pt x="4398" y="7569"/>
                  <a:pt x="4399" y="7570"/>
                  <a:pt x="4399" y="7572"/>
                </a:cubicBezTo>
                <a:cubicBezTo>
                  <a:pt x="4399" y="7574"/>
                  <a:pt x="4396" y="7575"/>
                  <a:pt x="4391" y="7575"/>
                </a:cubicBezTo>
                <a:lnTo>
                  <a:pt x="4172" y="7575"/>
                </a:lnTo>
                <a:lnTo>
                  <a:pt x="4172" y="7570"/>
                </a:lnTo>
                <a:lnTo>
                  <a:pt x="4267" y="7570"/>
                </a:lnTo>
                <a:lnTo>
                  <a:pt x="4267" y="7404"/>
                </a:lnTo>
                <a:lnTo>
                  <a:pt x="4189" y="7404"/>
                </a:lnTo>
                <a:close/>
                <a:moveTo>
                  <a:pt x="4486" y="7572"/>
                </a:moveTo>
                <a:lnTo>
                  <a:pt x="4471" y="7587"/>
                </a:lnTo>
                <a:cubicBezTo>
                  <a:pt x="4460" y="7581"/>
                  <a:pt x="4451" y="7576"/>
                  <a:pt x="4446" y="7571"/>
                </a:cubicBezTo>
                <a:cubicBezTo>
                  <a:pt x="4443" y="7569"/>
                  <a:pt x="4443" y="7567"/>
                  <a:pt x="4446" y="7564"/>
                </a:cubicBezTo>
                <a:cubicBezTo>
                  <a:pt x="4449" y="7563"/>
                  <a:pt x="4451" y="7560"/>
                  <a:pt x="4451" y="7555"/>
                </a:cubicBezTo>
                <a:lnTo>
                  <a:pt x="4451" y="7441"/>
                </a:lnTo>
                <a:cubicBezTo>
                  <a:pt x="4451" y="7423"/>
                  <a:pt x="4451" y="7402"/>
                  <a:pt x="4450" y="7377"/>
                </a:cubicBezTo>
                <a:lnTo>
                  <a:pt x="4490" y="7386"/>
                </a:lnTo>
                <a:lnTo>
                  <a:pt x="4608" y="7386"/>
                </a:lnTo>
                <a:lnTo>
                  <a:pt x="4624" y="7366"/>
                </a:lnTo>
                <a:lnTo>
                  <a:pt x="4653" y="7385"/>
                </a:lnTo>
                <a:cubicBezTo>
                  <a:pt x="4655" y="7385"/>
                  <a:pt x="4656" y="7386"/>
                  <a:pt x="4656" y="7388"/>
                </a:cubicBezTo>
                <a:cubicBezTo>
                  <a:pt x="4656" y="7389"/>
                  <a:pt x="4653" y="7391"/>
                  <a:pt x="4648" y="7391"/>
                </a:cubicBezTo>
                <a:lnTo>
                  <a:pt x="4482" y="7391"/>
                </a:lnTo>
                <a:lnTo>
                  <a:pt x="4482" y="7567"/>
                </a:lnTo>
                <a:lnTo>
                  <a:pt x="4612" y="7567"/>
                </a:lnTo>
                <a:lnTo>
                  <a:pt x="4629" y="7547"/>
                </a:lnTo>
                <a:lnTo>
                  <a:pt x="4658" y="7566"/>
                </a:lnTo>
                <a:cubicBezTo>
                  <a:pt x="4660" y="7567"/>
                  <a:pt x="4660" y="7568"/>
                  <a:pt x="4660" y="7569"/>
                </a:cubicBezTo>
                <a:cubicBezTo>
                  <a:pt x="4660" y="7571"/>
                  <a:pt x="4658" y="7572"/>
                  <a:pt x="4653" y="7572"/>
                </a:cubicBezTo>
                <a:lnTo>
                  <a:pt x="4486" y="7572"/>
                </a:lnTo>
                <a:close/>
                <a:moveTo>
                  <a:pt x="4510" y="7449"/>
                </a:moveTo>
                <a:cubicBezTo>
                  <a:pt x="4510" y="7441"/>
                  <a:pt x="4510" y="7430"/>
                  <a:pt x="4509" y="7416"/>
                </a:cubicBezTo>
                <a:lnTo>
                  <a:pt x="4544" y="7424"/>
                </a:lnTo>
                <a:cubicBezTo>
                  <a:pt x="4571" y="7415"/>
                  <a:pt x="4592" y="7406"/>
                  <a:pt x="4608" y="7397"/>
                </a:cubicBezTo>
                <a:lnTo>
                  <a:pt x="4631" y="7419"/>
                </a:lnTo>
                <a:cubicBezTo>
                  <a:pt x="4633" y="7421"/>
                  <a:pt x="4634" y="7422"/>
                  <a:pt x="4634" y="7424"/>
                </a:cubicBezTo>
                <a:cubicBezTo>
                  <a:pt x="4635" y="7426"/>
                  <a:pt x="4633" y="7427"/>
                  <a:pt x="4629" y="7428"/>
                </a:cubicBezTo>
                <a:cubicBezTo>
                  <a:pt x="4627" y="7428"/>
                  <a:pt x="4624" y="7427"/>
                  <a:pt x="4620" y="7425"/>
                </a:cubicBezTo>
                <a:cubicBezTo>
                  <a:pt x="4592" y="7430"/>
                  <a:pt x="4565" y="7433"/>
                  <a:pt x="4540" y="7433"/>
                </a:cubicBezTo>
                <a:lnTo>
                  <a:pt x="4540" y="7462"/>
                </a:lnTo>
                <a:cubicBezTo>
                  <a:pt x="4540" y="7465"/>
                  <a:pt x="4540" y="7467"/>
                  <a:pt x="4540" y="7470"/>
                </a:cubicBezTo>
                <a:lnTo>
                  <a:pt x="4607" y="7470"/>
                </a:lnTo>
                <a:lnTo>
                  <a:pt x="4623" y="7450"/>
                </a:lnTo>
                <a:lnTo>
                  <a:pt x="4650" y="7469"/>
                </a:lnTo>
                <a:cubicBezTo>
                  <a:pt x="4651" y="7470"/>
                  <a:pt x="4651" y="7470"/>
                  <a:pt x="4651" y="7472"/>
                </a:cubicBezTo>
                <a:cubicBezTo>
                  <a:pt x="4651" y="7474"/>
                  <a:pt x="4649" y="7475"/>
                  <a:pt x="4644" y="7475"/>
                </a:cubicBezTo>
                <a:lnTo>
                  <a:pt x="4602" y="7475"/>
                </a:lnTo>
                <a:lnTo>
                  <a:pt x="4602" y="7491"/>
                </a:lnTo>
                <a:cubicBezTo>
                  <a:pt x="4602" y="7511"/>
                  <a:pt x="4603" y="7531"/>
                  <a:pt x="4603" y="7551"/>
                </a:cubicBezTo>
                <a:cubicBezTo>
                  <a:pt x="4603" y="7555"/>
                  <a:pt x="4602" y="7557"/>
                  <a:pt x="4599" y="7558"/>
                </a:cubicBezTo>
                <a:cubicBezTo>
                  <a:pt x="4589" y="7559"/>
                  <a:pt x="4580" y="7560"/>
                  <a:pt x="4572" y="7560"/>
                </a:cubicBezTo>
                <a:cubicBezTo>
                  <a:pt x="4572" y="7536"/>
                  <a:pt x="4573" y="7513"/>
                  <a:pt x="4573" y="7491"/>
                </a:cubicBezTo>
                <a:lnTo>
                  <a:pt x="4573" y="7475"/>
                </a:lnTo>
                <a:lnTo>
                  <a:pt x="4539" y="7475"/>
                </a:lnTo>
                <a:cubicBezTo>
                  <a:pt x="4539" y="7509"/>
                  <a:pt x="4523" y="7538"/>
                  <a:pt x="4490" y="7561"/>
                </a:cubicBezTo>
                <a:lnTo>
                  <a:pt x="4488" y="7559"/>
                </a:lnTo>
                <a:cubicBezTo>
                  <a:pt x="4504" y="7535"/>
                  <a:pt x="4511" y="7504"/>
                  <a:pt x="4510" y="7467"/>
                </a:cubicBezTo>
                <a:lnTo>
                  <a:pt x="4510" y="7449"/>
                </a:lnTo>
                <a:close/>
                <a:moveTo>
                  <a:pt x="4836" y="7372"/>
                </a:moveTo>
                <a:lnTo>
                  <a:pt x="4870" y="7375"/>
                </a:lnTo>
                <a:cubicBezTo>
                  <a:pt x="4873" y="7375"/>
                  <a:pt x="4875" y="7376"/>
                  <a:pt x="4875" y="7377"/>
                </a:cubicBezTo>
                <a:cubicBezTo>
                  <a:pt x="4876" y="7380"/>
                  <a:pt x="4873" y="7383"/>
                  <a:pt x="4866" y="7387"/>
                </a:cubicBezTo>
                <a:lnTo>
                  <a:pt x="4866" y="7396"/>
                </a:lnTo>
                <a:lnTo>
                  <a:pt x="4883" y="7396"/>
                </a:lnTo>
                <a:lnTo>
                  <a:pt x="4895" y="7378"/>
                </a:lnTo>
                <a:lnTo>
                  <a:pt x="4919" y="7394"/>
                </a:lnTo>
                <a:cubicBezTo>
                  <a:pt x="4919" y="7395"/>
                  <a:pt x="4919" y="7395"/>
                  <a:pt x="4920" y="7396"/>
                </a:cubicBezTo>
                <a:cubicBezTo>
                  <a:pt x="4921" y="7397"/>
                  <a:pt x="4921" y="7397"/>
                  <a:pt x="4921" y="7398"/>
                </a:cubicBezTo>
                <a:cubicBezTo>
                  <a:pt x="4921" y="7400"/>
                  <a:pt x="4918" y="7401"/>
                  <a:pt x="4913" y="7402"/>
                </a:cubicBezTo>
                <a:lnTo>
                  <a:pt x="4866" y="7402"/>
                </a:lnTo>
                <a:lnTo>
                  <a:pt x="4866" y="7423"/>
                </a:lnTo>
                <a:lnTo>
                  <a:pt x="4876" y="7423"/>
                </a:lnTo>
                <a:lnTo>
                  <a:pt x="4889" y="7406"/>
                </a:lnTo>
                <a:lnTo>
                  <a:pt x="4912" y="7422"/>
                </a:lnTo>
                <a:cubicBezTo>
                  <a:pt x="4914" y="7423"/>
                  <a:pt x="4915" y="7424"/>
                  <a:pt x="4915" y="7426"/>
                </a:cubicBezTo>
                <a:cubicBezTo>
                  <a:pt x="4915" y="7428"/>
                  <a:pt x="4912" y="7429"/>
                  <a:pt x="4907" y="7429"/>
                </a:cubicBezTo>
                <a:lnTo>
                  <a:pt x="4866" y="7429"/>
                </a:lnTo>
                <a:lnTo>
                  <a:pt x="4866" y="7453"/>
                </a:lnTo>
                <a:lnTo>
                  <a:pt x="4886" y="7453"/>
                </a:lnTo>
                <a:lnTo>
                  <a:pt x="4900" y="7436"/>
                </a:lnTo>
                <a:lnTo>
                  <a:pt x="4925" y="7452"/>
                </a:lnTo>
                <a:cubicBezTo>
                  <a:pt x="4926" y="7454"/>
                  <a:pt x="4927" y="7455"/>
                  <a:pt x="4926" y="7456"/>
                </a:cubicBezTo>
                <a:cubicBezTo>
                  <a:pt x="4926" y="7458"/>
                  <a:pt x="4924" y="7459"/>
                  <a:pt x="4919" y="7459"/>
                </a:cubicBezTo>
                <a:lnTo>
                  <a:pt x="4800" y="7459"/>
                </a:lnTo>
                <a:cubicBezTo>
                  <a:pt x="4800" y="7462"/>
                  <a:pt x="4798" y="7464"/>
                  <a:pt x="4793" y="7464"/>
                </a:cubicBezTo>
                <a:lnTo>
                  <a:pt x="4763" y="7464"/>
                </a:lnTo>
                <a:lnTo>
                  <a:pt x="4763" y="7481"/>
                </a:lnTo>
                <a:cubicBezTo>
                  <a:pt x="4785" y="7489"/>
                  <a:pt x="4796" y="7498"/>
                  <a:pt x="4796" y="7509"/>
                </a:cubicBezTo>
                <a:cubicBezTo>
                  <a:pt x="4795" y="7520"/>
                  <a:pt x="4790" y="7525"/>
                  <a:pt x="4781" y="7527"/>
                </a:cubicBezTo>
                <a:cubicBezTo>
                  <a:pt x="4776" y="7527"/>
                  <a:pt x="4774" y="7524"/>
                  <a:pt x="4772" y="7518"/>
                </a:cubicBezTo>
                <a:cubicBezTo>
                  <a:pt x="4771" y="7507"/>
                  <a:pt x="4768" y="7497"/>
                  <a:pt x="4763" y="7487"/>
                </a:cubicBezTo>
                <a:lnTo>
                  <a:pt x="4763" y="7576"/>
                </a:lnTo>
                <a:cubicBezTo>
                  <a:pt x="4763" y="7580"/>
                  <a:pt x="4761" y="7583"/>
                  <a:pt x="4757" y="7585"/>
                </a:cubicBezTo>
                <a:cubicBezTo>
                  <a:pt x="4750" y="7586"/>
                  <a:pt x="4743" y="7586"/>
                  <a:pt x="4736" y="7586"/>
                </a:cubicBezTo>
                <a:cubicBezTo>
                  <a:pt x="4736" y="7578"/>
                  <a:pt x="4736" y="7565"/>
                  <a:pt x="4737" y="7548"/>
                </a:cubicBezTo>
                <a:cubicBezTo>
                  <a:pt x="4737" y="7534"/>
                  <a:pt x="4737" y="7524"/>
                  <a:pt x="4737" y="7517"/>
                </a:cubicBezTo>
                <a:cubicBezTo>
                  <a:pt x="4728" y="7532"/>
                  <a:pt x="4716" y="7547"/>
                  <a:pt x="4701" y="7560"/>
                </a:cubicBezTo>
                <a:lnTo>
                  <a:pt x="4698" y="7558"/>
                </a:lnTo>
                <a:cubicBezTo>
                  <a:pt x="4715" y="7529"/>
                  <a:pt x="4727" y="7498"/>
                  <a:pt x="4734" y="7464"/>
                </a:cubicBezTo>
                <a:lnTo>
                  <a:pt x="4701" y="7464"/>
                </a:lnTo>
                <a:lnTo>
                  <a:pt x="4701" y="7459"/>
                </a:lnTo>
                <a:lnTo>
                  <a:pt x="4737" y="7459"/>
                </a:lnTo>
                <a:lnTo>
                  <a:pt x="4737" y="7416"/>
                </a:lnTo>
                <a:cubicBezTo>
                  <a:pt x="4737" y="7397"/>
                  <a:pt x="4737" y="7383"/>
                  <a:pt x="4736" y="7373"/>
                </a:cubicBezTo>
                <a:lnTo>
                  <a:pt x="4769" y="7376"/>
                </a:lnTo>
                <a:cubicBezTo>
                  <a:pt x="4772" y="7376"/>
                  <a:pt x="4773" y="7377"/>
                  <a:pt x="4773" y="7379"/>
                </a:cubicBezTo>
                <a:cubicBezTo>
                  <a:pt x="4773" y="7382"/>
                  <a:pt x="4770" y="7385"/>
                  <a:pt x="4763" y="7388"/>
                </a:cubicBezTo>
                <a:lnTo>
                  <a:pt x="4763" y="7442"/>
                </a:lnTo>
                <a:cubicBezTo>
                  <a:pt x="4772" y="7422"/>
                  <a:pt x="4778" y="7406"/>
                  <a:pt x="4779" y="7395"/>
                </a:cubicBezTo>
                <a:lnTo>
                  <a:pt x="4805" y="7409"/>
                </a:lnTo>
                <a:cubicBezTo>
                  <a:pt x="4808" y="7410"/>
                  <a:pt x="4809" y="7411"/>
                  <a:pt x="4809" y="7413"/>
                </a:cubicBezTo>
                <a:cubicBezTo>
                  <a:pt x="4809" y="7416"/>
                  <a:pt x="4805" y="7418"/>
                  <a:pt x="4799" y="7418"/>
                </a:cubicBezTo>
                <a:cubicBezTo>
                  <a:pt x="4789" y="7431"/>
                  <a:pt x="4777" y="7442"/>
                  <a:pt x="4763" y="7451"/>
                </a:cubicBezTo>
                <a:lnTo>
                  <a:pt x="4763" y="7459"/>
                </a:lnTo>
                <a:lnTo>
                  <a:pt x="4771" y="7459"/>
                </a:lnTo>
                <a:lnTo>
                  <a:pt x="4781" y="7445"/>
                </a:lnTo>
                <a:lnTo>
                  <a:pt x="4792" y="7453"/>
                </a:lnTo>
                <a:lnTo>
                  <a:pt x="4837" y="7453"/>
                </a:lnTo>
                <a:lnTo>
                  <a:pt x="4837" y="7429"/>
                </a:lnTo>
                <a:lnTo>
                  <a:pt x="4801" y="7429"/>
                </a:lnTo>
                <a:lnTo>
                  <a:pt x="4801" y="7423"/>
                </a:lnTo>
                <a:lnTo>
                  <a:pt x="4837" y="7423"/>
                </a:lnTo>
                <a:lnTo>
                  <a:pt x="4837" y="7410"/>
                </a:lnTo>
                <a:lnTo>
                  <a:pt x="4837" y="7402"/>
                </a:lnTo>
                <a:lnTo>
                  <a:pt x="4796" y="7402"/>
                </a:lnTo>
                <a:lnTo>
                  <a:pt x="4796" y="7396"/>
                </a:lnTo>
                <a:lnTo>
                  <a:pt x="4837" y="7396"/>
                </a:lnTo>
                <a:cubicBezTo>
                  <a:pt x="4837" y="7389"/>
                  <a:pt x="4837" y="7380"/>
                  <a:pt x="4836" y="7372"/>
                </a:cubicBezTo>
                <a:close/>
                <a:moveTo>
                  <a:pt x="4799" y="7469"/>
                </a:moveTo>
                <a:lnTo>
                  <a:pt x="4833" y="7476"/>
                </a:lnTo>
                <a:lnTo>
                  <a:pt x="4875" y="7476"/>
                </a:lnTo>
                <a:lnTo>
                  <a:pt x="4883" y="7462"/>
                </a:lnTo>
                <a:lnTo>
                  <a:pt x="4910" y="7473"/>
                </a:lnTo>
                <a:cubicBezTo>
                  <a:pt x="4913" y="7474"/>
                  <a:pt x="4914" y="7475"/>
                  <a:pt x="4914" y="7477"/>
                </a:cubicBezTo>
                <a:cubicBezTo>
                  <a:pt x="4915" y="7480"/>
                  <a:pt x="4912" y="7483"/>
                  <a:pt x="4906" y="7487"/>
                </a:cubicBezTo>
                <a:lnTo>
                  <a:pt x="4906" y="7510"/>
                </a:lnTo>
                <a:cubicBezTo>
                  <a:pt x="4906" y="7512"/>
                  <a:pt x="4906" y="7517"/>
                  <a:pt x="4906" y="7525"/>
                </a:cubicBezTo>
                <a:cubicBezTo>
                  <a:pt x="4906" y="7540"/>
                  <a:pt x="4907" y="7552"/>
                  <a:pt x="4907" y="7561"/>
                </a:cubicBezTo>
                <a:cubicBezTo>
                  <a:pt x="4908" y="7576"/>
                  <a:pt x="4895" y="7584"/>
                  <a:pt x="4869" y="7586"/>
                </a:cubicBezTo>
                <a:cubicBezTo>
                  <a:pt x="4871" y="7575"/>
                  <a:pt x="4862" y="7567"/>
                  <a:pt x="4842" y="7564"/>
                </a:cubicBezTo>
                <a:lnTo>
                  <a:pt x="4843" y="7560"/>
                </a:lnTo>
                <a:lnTo>
                  <a:pt x="4867" y="7561"/>
                </a:lnTo>
                <a:cubicBezTo>
                  <a:pt x="4875" y="7561"/>
                  <a:pt x="4879" y="7558"/>
                  <a:pt x="4879" y="7551"/>
                </a:cubicBezTo>
                <a:lnTo>
                  <a:pt x="4879" y="7536"/>
                </a:lnTo>
                <a:lnTo>
                  <a:pt x="4826" y="7536"/>
                </a:lnTo>
                <a:lnTo>
                  <a:pt x="4826" y="7575"/>
                </a:lnTo>
                <a:cubicBezTo>
                  <a:pt x="4826" y="7580"/>
                  <a:pt x="4825" y="7583"/>
                  <a:pt x="4821" y="7584"/>
                </a:cubicBezTo>
                <a:cubicBezTo>
                  <a:pt x="4813" y="7586"/>
                  <a:pt x="4806" y="7586"/>
                  <a:pt x="4798" y="7586"/>
                </a:cubicBezTo>
                <a:cubicBezTo>
                  <a:pt x="4799" y="7570"/>
                  <a:pt x="4799" y="7554"/>
                  <a:pt x="4799" y="7536"/>
                </a:cubicBezTo>
                <a:lnTo>
                  <a:pt x="4799" y="7506"/>
                </a:lnTo>
                <a:cubicBezTo>
                  <a:pt x="4799" y="7498"/>
                  <a:pt x="4799" y="7486"/>
                  <a:pt x="4799" y="7469"/>
                </a:cubicBezTo>
                <a:close/>
                <a:moveTo>
                  <a:pt x="4879" y="7482"/>
                </a:moveTo>
                <a:lnTo>
                  <a:pt x="4826" y="7482"/>
                </a:lnTo>
                <a:lnTo>
                  <a:pt x="4826" y="7502"/>
                </a:lnTo>
                <a:lnTo>
                  <a:pt x="4879" y="7502"/>
                </a:lnTo>
                <a:lnTo>
                  <a:pt x="4879" y="7482"/>
                </a:lnTo>
                <a:close/>
                <a:moveTo>
                  <a:pt x="4826" y="7509"/>
                </a:moveTo>
                <a:lnTo>
                  <a:pt x="4826" y="7530"/>
                </a:lnTo>
                <a:lnTo>
                  <a:pt x="4879" y="7530"/>
                </a:lnTo>
                <a:lnTo>
                  <a:pt x="4879" y="7509"/>
                </a:lnTo>
                <a:lnTo>
                  <a:pt x="4826" y="7509"/>
                </a:lnTo>
                <a:close/>
                <a:moveTo>
                  <a:pt x="4702" y="7394"/>
                </a:moveTo>
                <a:lnTo>
                  <a:pt x="4704" y="7393"/>
                </a:lnTo>
                <a:cubicBezTo>
                  <a:pt x="4724" y="7408"/>
                  <a:pt x="4733" y="7422"/>
                  <a:pt x="4733" y="7435"/>
                </a:cubicBezTo>
                <a:cubicBezTo>
                  <a:pt x="4733" y="7445"/>
                  <a:pt x="4728" y="7450"/>
                  <a:pt x="4719" y="7451"/>
                </a:cubicBezTo>
                <a:cubicBezTo>
                  <a:pt x="4715" y="7451"/>
                  <a:pt x="4712" y="7448"/>
                  <a:pt x="4711" y="7441"/>
                </a:cubicBezTo>
                <a:cubicBezTo>
                  <a:pt x="4711" y="7427"/>
                  <a:pt x="4708" y="7411"/>
                  <a:pt x="4702" y="7394"/>
                </a:cubicBezTo>
                <a:close/>
                <a:moveTo>
                  <a:pt x="5178" y="7471"/>
                </a:moveTo>
                <a:cubicBezTo>
                  <a:pt x="5178" y="7479"/>
                  <a:pt x="5178" y="7498"/>
                  <a:pt x="5178" y="7527"/>
                </a:cubicBezTo>
                <a:cubicBezTo>
                  <a:pt x="5178" y="7531"/>
                  <a:pt x="5176" y="7534"/>
                  <a:pt x="5172" y="7534"/>
                </a:cubicBezTo>
                <a:cubicBezTo>
                  <a:pt x="5168" y="7535"/>
                  <a:pt x="5162" y="7537"/>
                  <a:pt x="5152" y="7538"/>
                </a:cubicBezTo>
                <a:cubicBezTo>
                  <a:pt x="5152" y="7538"/>
                  <a:pt x="5151" y="7538"/>
                  <a:pt x="5151" y="7538"/>
                </a:cubicBezTo>
                <a:lnTo>
                  <a:pt x="5151" y="7522"/>
                </a:lnTo>
                <a:lnTo>
                  <a:pt x="5129" y="7522"/>
                </a:lnTo>
                <a:cubicBezTo>
                  <a:pt x="5129" y="7539"/>
                  <a:pt x="5129" y="7557"/>
                  <a:pt x="5130" y="7576"/>
                </a:cubicBezTo>
                <a:cubicBezTo>
                  <a:pt x="5130" y="7580"/>
                  <a:pt x="5128" y="7583"/>
                  <a:pt x="5123" y="7584"/>
                </a:cubicBezTo>
                <a:cubicBezTo>
                  <a:pt x="5116" y="7585"/>
                  <a:pt x="5108" y="7586"/>
                  <a:pt x="5099" y="7586"/>
                </a:cubicBezTo>
                <a:cubicBezTo>
                  <a:pt x="5099" y="7580"/>
                  <a:pt x="5099" y="7568"/>
                  <a:pt x="5100" y="7553"/>
                </a:cubicBezTo>
                <a:cubicBezTo>
                  <a:pt x="5100" y="7538"/>
                  <a:pt x="5100" y="7528"/>
                  <a:pt x="5100" y="7522"/>
                </a:cubicBezTo>
                <a:lnTo>
                  <a:pt x="5080" y="7522"/>
                </a:lnTo>
                <a:lnTo>
                  <a:pt x="5080" y="7531"/>
                </a:lnTo>
                <a:cubicBezTo>
                  <a:pt x="5080" y="7536"/>
                  <a:pt x="5078" y="7538"/>
                  <a:pt x="5074" y="7540"/>
                </a:cubicBezTo>
                <a:cubicBezTo>
                  <a:pt x="5066" y="7542"/>
                  <a:pt x="5060" y="7543"/>
                  <a:pt x="5053" y="7543"/>
                </a:cubicBezTo>
                <a:cubicBezTo>
                  <a:pt x="5053" y="7530"/>
                  <a:pt x="5054" y="7517"/>
                  <a:pt x="5054" y="7503"/>
                </a:cubicBezTo>
                <a:cubicBezTo>
                  <a:pt x="5054" y="7497"/>
                  <a:pt x="5054" y="7493"/>
                  <a:pt x="5054" y="7490"/>
                </a:cubicBezTo>
                <a:lnTo>
                  <a:pt x="5054" y="7452"/>
                </a:lnTo>
                <a:cubicBezTo>
                  <a:pt x="5054" y="7451"/>
                  <a:pt x="5054" y="7449"/>
                  <a:pt x="5054" y="7446"/>
                </a:cubicBezTo>
                <a:cubicBezTo>
                  <a:pt x="5054" y="7434"/>
                  <a:pt x="5053" y="7422"/>
                  <a:pt x="5053" y="7409"/>
                </a:cubicBezTo>
                <a:lnTo>
                  <a:pt x="5087" y="7419"/>
                </a:lnTo>
                <a:lnTo>
                  <a:pt x="5100" y="7419"/>
                </a:lnTo>
                <a:cubicBezTo>
                  <a:pt x="5100" y="7412"/>
                  <a:pt x="5100" y="7403"/>
                  <a:pt x="5099" y="7391"/>
                </a:cubicBezTo>
                <a:cubicBezTo>
                  <a:pt x="5099" y="7382"/>
                  <a:pt x="5099" y="7376"/>
                  <a:pt x="5099" y="7373"/>
                </a:cubicBezTo>
                <a:lnTo>
                  <a:pt x="5135" y="7376"/>
                </a:lnTo>
                <a:cubicBezTo>
                  <a:pt x="5137" y="7376"/>
                  <a:pt x="5139" y="7377"/>
                  <a:pt x="5139" y="7378"/>
                </a:cubicBezTo>
                <a:cubicBezTo>
                  <a:pt x="5140" y="7381"/>
                  <a:pt x="5137" y="7385"/>
                  <a:pt x="5129" y="7388"/>
                </a:cubicBezTo>
                <a:lnTo>
                  <a:pt x="5129" y="7419"/>
                </a:lnTo>
                <a:lnTo>
                  <a:pt x="5146" y="7419"/>
                </a:lnTo>
                <a:lnTo>
                  <a:pt x="5155" y="7403"/>
                </a:lnTo>
                <a:lnTo>
                  <a:pt x="5182" y="7414"/>
                </a:lnTo>
                <a:cubicBezTo>
                  <a:pt x="5185" y="7415"/>
                  <a:pt x="5186" y="7417"/>
                  <a:pt x="5186" y="7419"/>
                </a:cubicBezTo>
                <a:cubicBezTo>
                  <a:pt x="5186" y="7421"/>
                  <a:pt x="5183" y="7425"/>
                  <a:pt x="5178" y="7430"/>
                </a:cubicBezTo>
                <a:lnTo>
                  <a:pt x="5178" y="7471"/>
                </a:lnTo>
                <a:close/>
                <a:moveTo>
                  <a:pt x="5013" y="7424"/>
                </a:moveTo>
                <a:lnTo>
                  <a:pt x="4963" y="7424"/>
                </a:lnTo>
                <a:lnTo>
                  <a:pt x="4963" y="7419"/>
                </a:lnTo>
                <a:lnTo>
                  <a:pt x="5011" y="7419"/>
                </a:lnTo>
                <a:lnTo>
                  <a:pt x="5022" y="7405"/>
                </a:lnTo>
                <a:lnTo>
                  <a:pt x="5049" y="7420"/>
                </a:lnTo>
                <a:cubicBezTo>
                  <a:pt x="5051" y="7422"/>
                  <a:pt x="5051" y="7423"/>
                  <a:pt x="5051" y="7424"/>
                </a:cubicBezTo>
                <a:cubicBezTo>
                  <a:pt x="5052" y="7428"/>
                  <a:pt x="5049" y="7430"/>
                  <a:pt x="5042" y="7432"/>
                </a:cubicBezTo>
                <a:cubicBezTo>
                  <a:pt x="5035" y="7443"/>
                  <a:pt x="5028" y="7455"/>
                  <a:pt x="5021" y="7465"/>
                </a:cubicBezTo>
                <a:lnTo>
                  <a:pt x="5021" y="7472"/>
                </a:lnTo>
                <a:cubicBezTo>
                  <a:pt x="5040" y="7478"/>
                  <a:pt x="5050" y="7487"/>
                  <a:pt x="5050" y="7497"/>
                </a:cubicBezTo>
                <a:cubicBezTo>
                  <a:pt x="5049" y="7507"/>
                  <a:pt x="5045" y="7513"/>
                  <a:pt x="5037" y="7514"/>
                </a:cubicBezTo>
                <a:cubicBezTo>
                  <a:pt x="5031" y="7514"/>
                  <a:pt x="5028" y="7511"/>
                  <a:pt x="5028" y="7504"/>
                </a:cubicBezTo>
                <a:cubicBezTo>
                  <a:pt x="5027" y="7495"/>
                  <a:pt x="5024" y="7486"/>
                  <a:pt x="5021" y="7477"/>
                </a:cubicBezTo>
                <a:lnTo>
                  <a:pt x="5021" y="7575"/>
                </a:lnTo>
                <a:cubicBezTo>
                  <a:pt x="5021" y="7581"/>
                  <a:pt x="5019" y="7584"/>
                  <a:pt x="5013" y="7585"/>
                </a:cubicBezTo>
                <a:cubicBezTo>
                  <a:pt x="5004" y="7586"/>
                  <a:pt x="4997" y="7586"/>
                  <a:pt x="4991" y="7586"/>
                </a:cubicBezTo>
                <a:cubicBezTo>
                  <a:pt x="4991" y="7580"/>
                  <a:pt x="4991" y="7571"/>
                  <a:pt x="4992" y="7559"/>
                </a:cubicBezTo>
                <a:cubicBezTo>
                  <a:pt x="4992" y="7535"/>
                  <a:pt x="4993" y="7519"/>
                  <a:pt x="4993" y="7512"/>
                </a:cubicBezTo>
                <a:lnTo>
                  <a:pt x="4993" y="7494"/>
                </a:lnTo>
                <a:cubicBezTo>
                  <a:pt x="4984" y="7502"/>
                  <a:pt x="4974" y="7509"/>
                  <a:pt x="4963" y="7516"/>
                </a:cubicBezTo>
                <a:lnTo>
                  <a:pt x="4960" y="7512"/>
                </a:lnTo>
                <a:cubicBezTo>
                  <a:pt x="4987" y="7481"/>
                  <a:pt x="5004" y="7451"/>
                  <a:pt x="5013" y="7424"/>
                </a:cubicBezTo>
                <a:close/>
                <a:moveTo>
                  <a:pt x="4982" y="7374"/>
                </a:moveTo>
                <a:lnTo>
                  <a:pt x="4983" y="7372"/>
                </a:lnTo>
                <a:cubicBezTo>
                  <a:pt x="5006" y="7376"/>
                  <a:pt x="5018" y="7383"/>
                  <a:pt x="5019" y="7393"/>
                </a:cubicBezTo>
                <a:cubicBezTo>
                  <a:pt x="5018" y="7405"/>
                  <a:pt x="5012" y="7411"/>
                  <a:pt x="5000" y="7412"/>
                </a:cubicBezTo>
                <a:cubicBezTo>
                  <a:pt x="4993" y="7412"/>
                  <a:pt x="4990" y="7409"/>
                  <a:pt x="4990" y="7402"/>
                </a:cubicBezTo>
                <a:cubicBezTo>
                  <a:pt x="4988" y="7390"/>
                  <a:pt x="4985" y="7381"/>
                  <a:pt x="4982" y="7374"/>
                </a:cubicBezTo>
                <a:close/>
                <a:moveTo>
                  <a:pt x="5129" y="7502"/>
                </a:moveTo>
                <a:lnTo>
                  <a:pt x="5129" y="7516"/>
                </a:lnTo>
                <a:lnTo>
                  <a:pt x="5151" y="7516"/>
                </a:lnTo>
                <a:lnTo>
                  <a:pt x="5151" y="7473"/>
                </a:lnTo>
                <a:lnTo>
                  <a:pt x="5129" y="7473"/>
                </a:lnTo>
                <a:lnTo>
                  <a:pt x="5129" y="7502"/>
                </a:lnTo>
                <a:close/>
                <a:moveTo>
                  <a:pt x="5151" y="7424"/>
                </a:moveTo>
                <a:lnTo>
                  <a:pt x="5129" y="7424"/>
                </a:lnTo>
                <a:lnTo>
                  <a:pt x="5129" y="7467"/>
                </a:lnTo>
                <a:lnTo>
                  <a:pt x="5151" y="7467"/>
                </a:lnTo>
                <a:lnTo>
                  <a:pt x="5151" y="7424"/>
                </a:lnTo>
                <a:close/>
                <a:moveTo>
                  <a:pt x="5100" y="7516"/>
                </a:moveTo>
                <a:lnTo>
                  <a:pt x="5100" y="7502"/>
                </a:lnTo>
                <a:lnTo>
                  <a:pt x="5100" y="7473"/>
                </a:lnTo>
                <a:lnTo>
                  <a:pt x="5080" y="7473"/>
                </a:lnTo>
                <a:lnTo>
                  <a:pt x="5080" y="7516"/>
                </a:lnTo>
                <a:lnTo>
                  <a:pt x="5100" y="7516"/>
                </a:lnTo>
                <a:close/>
                <a:moveTo>
                  <a:pt x="5100" y="7467"/>
                </a:moveTo>
                <a:lnTo>
                  <a:pt x="5100" y="7433"/>
                </a:lnTo>
                <a:lnTo>
                  <a:pt x="5100" y="7424"/>
                </a:lnTo>
                <a:lnTo>
                  <a:pt x="5080" y="7424"/>
                </a:lnTo>
                <a:lnTo>
                  <a:pt x="5080" y="7467"/>
                </a:lnTo>
                <a:lnTo>
                  <a:pt x="5100" y="7467"/>
                </a:lnTo>
                <a:close/>
                <a:moveTo>
                  <a:pt x="2547" y="295"/>
                </a:moveTo>
                <a:lnTo>
                  <a:pt x="2591" y="299"/>
                </a:lnTo>
                <a:cubicBezTo>
                  <a:pt x="2594" y="300"/>
                  <a:pt x="2596" y="301"/>
                  <a:pt x="2596" y="303"/>
                </a:cubicBezTo>
                <a:cubicBezTo>
                  <a:pt x="2596" y="307"/>
                  <a:pt x="2591" y="310"/>
                  <a:pt x="2582" y="314"/>
                </a:cubicBezTo>
                <a:cubicBezTo>
                  <a:pt x="2582" y="315"/>
                  <a:pt x="2582" y="317"/>
                  <a:pt x="2581" y="320"/>
                </a:cubicBezTo>
                <a:cubicBezTo>
                  <a:pt x="2581" y="324"/>
                  <a:pt x="2580" y="326"/>
                  <a:pt x="2579" y="327"/>
                </a:cubicBezTo>
                <a:lnTo>
                  <a:pt x="2644" y="327"/>
                </a:lnTo>
                <a:lnTo>
                  <a:pt x="2660" y="305"/>
                </a:lnTo>
                <a:lnTo>
                  <a:pt x="2689" y="327"/>
                </a:lnTo>
                <a:cubicBezTo>
                  <a:pt x="2690" y="327"/>
                  <a:pt x="2691" y="328"/>
                  <a:pt x="2691" y="329"/>
                </a:cubicBezTo>
                <a:cubicBezTo>
                  <a:pt x="2691" y="333"/>
                  <a:pt x="2688" y="335"/>
                  <a:pt x="2683" y="335"/>
                </a:cubicBezTo>
                <a:lnTo>
                  <a:pt x="2577" y="335"/>
                </a:lnTo>
                <a:cubicBezTo>
                  <a:pt x="2575" y="344"/>
                  <a:pt x="2572" y="353"/>
                  <a:pt x="2568" y="362"/>
                </a:cubicBezTo>
                <a:lnTo>
                  <a:pt x="2632" y="362"/>
                </a:lnTo>
                <a:lnTo>
                  <a:pt x="2648" y="341"/>
                </a:lnTo>
                <a:lnTo>
                  <a:pt x="2677" y="361"/>
                </a:lnTo>
                <a:cubicBezTo>
                  <a:pt x="2677" y="361"/>
                  <a:pt x="2678" y="361"/>
                  <a:pt x="2678" y="362"/>
                </a:cubicBezTo>
                <a:cubicBezTo>
                  <a:pt x="2679" y="362"/>
                  <a:pt x="2679" y="363"/>
                  <a:pt x="2679" y="364"/>
                </a:cubicBezTo>
                <a:cubicBezTo>
                  <a:pt x="2679" y="367"/>
                  <a:pt x="2676" y="368"/>
                  <a:pt x="2670" y="368"/>
                </a:cubicBezTo>
                <a:lnTo>
                  <a:pt x="2566" y="368"/>
                </a:lnTo>
                <a:cubicBezTo>
                  <a:pt x="2561" y="378"/>
                  <a:pt x="2557" y="387"/>
                  <a:pt x="2551" y="395"/>
                </a:cubicBezTo>
                <a:lnTo>
                  <a:pt x="2651" y="395"/>
                </a:lnTo>
                <a:lnTo>
                  <a:pt x="2667" y="373"/>
                </a:lnTo>
                <a:lnTo>
                  <a:pt x="2697" y="395"/>
                </a:lnTo>
                <a:cubicBezTo>
                  <a:pt x="2699" y="395"/>
                  <a:pt x="2700" y="396"/>
                  <a:pt x="2699" y="398"/>
                </a:cubicBezTo>
                <a:cubicBezTo>
                  <a:pt x="2699" y="400"/>
                  <a:pt x="2696" y="402"/>
                  <a:pt x="2691" y="403"/>
                </a:cubicBezTo>
                <a:lnTo>
                  <a:pt x="2611" y="403"/>
                </a:lnTo>
                <a:cubicBezTo>
                  <a:pt x="2634" y="419"/>
                  <a:pt x="2664" y="429"/>
                  <a:pt x="2701" y="433"/>
                </a:cubicBezTo>
                <a:lnTo>
                  <a:pt x="2700" y="438"/>
                </a:lnTo>
                <a:cubicBezTo>
                  <a:pt x="2691" y="441"/>
                  <a:pt x="2683" y="451"/>
                  <a:pt x="2676" y="469"/>
                </a:cubicBezTo>
                <a:cubicBezTo>
                  <a:pt x="2640" y="455"/>
                  <a:pt x="2615" y="432"/>
                  <a:pt x="2602" y="403"/>
                </a:cubicBezTo>
                <a:lnTo>
                  <a:pt x="2547" y="403"/>
                </a:lnTo>
                <a:cubicBezTo>
                  <a:pt x="2524" y="436"/>
                  <a:pt x="2492" y="461"/>
                  <a:pt x="2450" y="479"/>
                </a:cubicBezTo>
                <a:lnTo>
                  <a:pt x="2447" y="475"/>
                </a:lnTo>
                <a:cubicBezTo>
                  <a:pt x="2474" y="452"/>
                  <a:pt x="2495" y="428"/>
                  <a:pt x="2511" y="403"/>
                </a:cubicBezTo>
                <a:lnTo>
                  <a:pt x="2452" y="403"/>
                </a:lnTo>
                <a:lnTo>
                  <a:pt x="2452" y="395"/>
                </a:lnTo>
                <a:lnTo>
                  <a:pt x="2516" y="395"/>
                </a:lnTo>
                <a:cubicBezTo>
                  <a:pt x="2520" y="387"/>
                  <a:pt x="2525" y="378"/>
                  <a:pt x="2529" y="368"/>
                </a:cubicBezTo>
                <a:lnTo>
                  <a:pt x="2471" y="368"/>
                </a:lnTo>
                <a:lnTo>
                  <a:pt x="2471" y="362"/>
                </a:lnTo>
                <a:lnTo>
                  <a:pt x="2532" y="362"/>
                </a:lnTo>
                <a:cubicBezTo>
                  <a:pt x="2533" y="360"/>
                  <a:pt x="2534" y="357"/>
                  <a:pt x="2534" y="352"/>
                </a:cubicBezTo>
                <a:cubicBezTo>
                  <a:pt x="2536" y="350"/>
                  <a:pt x="2536" y="349"/>
                  <a:pt x="2536" y="347"/>
                </a:cubicBezTo>
                <a:cubicBezTo>
                  <a:pt x="2539" y="343"/>
                  <a:pt x="2540" y="339"/>
                  <a:pt x="2541" y="335"/>
                </a:cubicBezTo>
                <a:lnTo>
                  <a:pt x="2461" y="335"/>
                </a:lnTo>
                <a:lnTo>
                  <a:pt x="2461" y="327"/>
                </a:lnTo>
                <a:lnTo>
                  <a:pt x="2542" y="327"/>
                </a:lnTo>
                <a:cubicBezTo>
                  <a:pt x="2543" y="321"/>
                  <a:pt x="2544" y="312"/>
                  <a:pt x="2546" y="300"/>
                </a:cubicBezTo>
                <a:cubicBezTo>
                  <a:pt x="2547" y="297"/>
                  <a:pt x="2547" y="296"/>
                  <a:pt x="2547" y="295"/>
                </a:cubicBezTo>
                <a:close/>
                <a:moveTo>
                  <a:pt x="2553" y="414"/>
                </a:moveTo>
                <a:lnTo>
                  <a:pt x="2594" y="417"/>
                </a:lnTo>
                <a:cubicBezTo>
                  <a:pt x="2596" y="417"/>
                  <a:pt x="2597" y="418"/>
                  <a:pt x="2597" y="420"/>
                </a:cubicBezTo>
                <a:cubicBezTo>
                  <a:pt x="2597" y="423"/>
                  <a:pt x="2594" y="426"/>
                  <a:pt x="2587" y="430"/>
                </a:cubicBezTo>
                <a:lnTo>
                  <a:pt x="2587" y="448"/>
                </a:lnTo>
                <a:lnTo>
                  <a:pt x="2593" y="448"/>
                </a:lnTo>
                <a:lnTo>
                  <a:pt x="2606" y="428"/>
                </a:lnTo>
                <a:lnTo>
                  <a:pt x="2632" y="447"/>
                </a:lnTo>
                <a:cubicBezTo>
                  <a:pt x="2633" y="447"/>
                  <a:pt x="2634" y="448"/>
                  <a:pt x="2634" y="450"/>
                </a:cubicBezTo>
                <a:cubicBezTo>
                  <a:pt x="2634" y="452"/>
                  <a:pt x="2631" y="453"/>
                  <a:pt x="2626" y="454"/>
                </a:cubicBezTo>
                <a:lnTo>
                  <a:pt x="2587" y="454"/>
                </a:lnTo>
                <a:lnTo>
                  <a:pt x="2587" y="481"/>
                </a:lnTo>
                <a:lnTo>
                  <a:pt x="2587" y="484"/>
                </a:lnTo>
                <a:lnTo>
                  <a:pt x="2626" y="484"/>
                </a:lnTo>
                <a:lnTo>
                  <a:pt x="2643" y="463"/>
                </a:lnTo>
                <a:lnTo>
                  <a:pt x="2672" y="483"/>
                </a:lnTo>
                <a:cubicBezTo>
                  <a:pt x="2673" y="484"/>
                  <a:pt x="2674" y="485"/>
                  <a:pt x="2674" y="486"/>
                </a:cubicBezTo>
                <a:cubicBezTo>
                  <a:pt x="2674" y="488"/>
                  <a:pt x="2672" y="489"/>
                  <a:pt x="2667" y="490"/>
                </a:cubicBezTo>
                <a:lnTo>
                  <a:pt x="2587" y="490"/>
                </a:lnTo>
                <a:cubicBezTo>
                  <a:pt x="2587" y="503"/>
                  <a:pt x="2587" y="513"/>
                  <a:pt x="2587" y="522"/>
                </a:cubicBezTo>
                <a:cubicBezTo>
                  <a:pt x="2587" y="528"/>
                  <a:pt x="2584" y="531"/>
                  <a:pt x="2579" y="532"/>
                </a:cubicBezTo>
                <a:cubicBezTo>
                  <a:pt x="2579" y="532"/>
                  <a:pt x="2578" y="532"/>
                  <a:pt x="2577" y="532"/>
                </a:cubicBezTo>
                <a:cubicBezTo>
                  <a:pt x="2565" y="534"/>
                  <a:pt x="2556" y="535"/>
                  <a:pt x="2552" y="534"/>
                </a:cubicBezTo>
                <a:cubicBezTo>
                  <a:pt x="2553" y="530"/>
                  <a:pt x="2553" y="522"/>
                  <a:pt x="2553" y="512"/>
                </a:cubicBezTo>
                <a:cubicBezTo>
                  <a:pt x="2554" y="502"/>
                  <a:pt x="2554" y="494"/>
                  <a:pt x="2554" y="490"/>
                </a:cubicBezTo>
                <a:lnTo>
                  <a:pt x="2476" y="490"/>
                </a:lnTo>
                <a:lnTo>
                  <a:pt x="2476" y="484"/>
                </a:lnTo>
                <a:lnTo>
                  <a:pt x="2554" y="484"/>
                </a:lnTo>
                <a:lnTo>
                  <a:pt x="2554" y="480"/>
                </a:lnTo>
                <a:lnTo>
                  <a:pt x="2554" y="456"/>
                </a:lnTo>
                <a:lnTo>
                  <a:pt x="2554" y="454"/>
                </a:lnTo>
                <a:lnTo>
                  <a:pt x="2511" y="454"/>
                </a:lnTo>
                <a:lnTo>
                  <a:pt x="2511" y="447"/>
                </a:lnTo>
                <a:lnTo>
                  <a:pt x="2554" y="447"/>
                </a:lnTo>
                <a:cubicBezTo>
                  <a:pt x="2554" y="441"/>
                  <a:pt x="2553" y="429"/>
                  <a:pt x="2553" y="414"/>
                </a:cubicBezTo>
                <a:close/>
                <a:moveTo>
                  <a:pt x="2802" y="296"/>
                </a:moveTo>
                <a:lnTo>
                  <a:pt x="2837" y="300"/>
                </a:lnTo>
                <a:cubicBezTo>
                  <a:pt x="2841" y="300"/>
                  <a:pt x="2843" y="301"/>
                  <a:pt x="2842" y="303"/>
                </a:cubicBezTo>
                <a:cubicBezTo>
                  <a:pt x="2842" y="307"/>
                  <a:pt x="2839" y="310"/>
                  <a:pt x="2832" y="313"/>
                </a:cubicBezTo>
                <a:lnTo>
                  <a:pt x="2831" y="332"/>
                </a:lnTo>
                <a:lnTo>
                  <a:pt x="2852" y="332"/>
                </a:lnTo>
                <a:lnTo>
                  <a:pt x="2867" y="312"/>
                </a:lnTo>
                <a:lnTo>
                  <a:pt x="2896" y="332"/>
                </a:lnTo>
                <a:cubicBezTo>
                  <a:pt x="2896" y="332"/>
                  <a:pt x="2897" y="332"/>
                  <a:pt x="2897" y="334"/>
                </a:cubicBezTo>
                <a:cubicBezTo>
                  <a:pt x="2897" y="336"/>
                  <a:pt x="2894" y="337"/>
                  <a:pt x="2889" y="338"/>
                </a:cubicBezTo>
                <a:lnTo>
                  <a:pt x="2831" y="338"/>
                </a:lnTo>
                <a:lnTo>
                  <a:pt x="2830" y="369"/>
                </a:lnTo>
                <a:lnTo>
                  <a:pt x="2851" y="369"/>
                </a:lnTo>
                <a:lnTo>
                  <a:pt x="2860" y="353"/>
                </a:lnTo>
                <a:lnTo>
                  <a:pt x="2888" y="366"/>
                </a:lnTo>
                <a:cubicBezTo>
                  <a:pt x="2890" y="367"/>
                  <a:pt x="2891" y="368"/>
                  <a:pt x="2891" y="370"/>
                </a:cubicBezTo>
                <a:cubicBezTo>
                  <a:pt x="2891" y="371"/>
                  <a:pt x="2891" y="372"/>
                  <a:pt x="2890" y="374"/>
                </a:cubicBezTo>
                <a:lnTo>
                  <a:pt x="2913" y="374"/>
                </a:lnTo>
                <a:cubicBezTo>
                  <a:pt x="2913" y="372"/>
                  <a:pt x="2913" y="368"/>
                  <a:pt x="2913" y="364"/>
                </a:cubicBezTo>
                <a:lnTo>
                  <a:pt x="2913" y="354"/>
                </a:lnTo>
                <a:cubicBezTo>
                  <a:pt x="2913" y="328"/>
                  <a:pt x="2913" y="309"/>
                  <a:pt x="2912" y="297"/>
                </a:cubicBezTo>
                <a:lnTo>
                  <a:pt x="2950" y="300"/>
                </a:lnTo>
                <a:cubicBezTo>
                  <a:pt x="2953" y="300"/>
                  <a:pt x="2954" y="301"/>
                  <a:pt x="2954" y="303"/>
                </a:cubicBezTo>
                <a:cubicBezTo>
                  <a:pt x="2953" y="308"/>
                  <a:pt x="2949" y="311"/>
                  <a:pt x="2942" y="313"/>
                </a:cubicBezTo>
                <a:lnTo>
                  <a:pt x="2942" y="364"/>
                </a:lnTo>
                <a:cubicBezTo>
                  <a:pt x="2942" y="367"/>
                  <a:pt x="2942" y="370"/>
                  <a:pt x="2942" y="374"/>
                </a:cubicBezTo>
                <a:lnTo>
                  <a:pt x="2955" y="374"/>
                </a:lnTo>
                <a:lnTo>
                  <a:pt x="2966" y="358"/>
                </a:lnTo>
                <a:cubicBezTo>
                  <a:pt x="2964" y="356"/>
                  <a:pt x="2963" y="352"/>
                  <a:pt x="2962" y="348"/>
                </a:cubicBezTo>
                <a:cubicBezTo>
                  <a:pt x="2960" y="336"/>
                  <a:pt x="2957" y="325"/>
                  <a:pt x="2952" y="315"/>
                </a:cubicBezTo>
                <a:lnTo>
                  <a:pt x="2954" y="313"/>
                </a:lnTo>
                <a:cubicBezTo>
                  <a:pt x="2978" y="320"/>
                  <a:pt x="2989" y="330"/>
                  <a:pt x="2989" y="341"/>
                </a:cubicBezTo>
                <a:cubicBezTo>
                  <a:pt x="2989" y="351"/>
                  <a:pt x="2984" y="357"/>
                  <a:pt x="2974" y="359"/>
                </a:cubicBezTo>
                <a:lnTo>
                  <a:pt x="2973" y="359"/>
                </a:lnTo>
                <a:lnTo>
                  <a:pt x="2995" y="374"/>
                </a:lnTo>
                <a:cubicBezTo>
                  <a:pt x="2995" y="374"/>
                  <a:pt x="2996" y="375"/>
                  <a:pt x="2996" y="376"/>
                </a:cubicBezTo>
                <a:cubicBezTo>
                  <a:pt x="2996" y="379"/>
                  <a:pt x="2993" y="380"/>
                  <a:pt x="2988" y="381"/>
                </a:cubicBezTo>
                <a:lnTo>
                  <a:pt x="2944" y="381"/>
                </a:lnTo>
                <a:cubicBezTo>
                  <a:pt x="2952" y="438"/>
                  <a:pt x="2971" y="479"/>
                  <a:pt x="3001" y="503"/>
                </a:cubicBezTo>
                <a:lnTo>
                  <a:pt x="2999" y="506"/>
                </a:lnTo>
                <a:cubicBezTo>
                  <a:pt x="2986" y="506"/>
                  <a:pt x="2974" y="514"/>
                  <a:pt x="2964" y="531"/>
                </a:cubicBezTo>
                <a:cubicBezTo>
                  <a:pt x="2950" y="505"/>
                  <a:pt x="2941" y="469"/>
                  <a:pt x="2939" y="422"/>
                </a:cubicBezTo>
                <a:cubicBezTo>
                  <a:pt x="2932" y="475"/>
                  <a:pt x="2912" y="513"/>
                  <a:pt x="2878" y="535"/>
                </a:cubicBezTo>
                <a:lnTo>
                  <a:pt x="2875" y="533"/>
                </a:lnTo>
                <a:cubicBezTo>
                  <a:pt x="2898" y="500"/>
                  <a:pt x="2911" y="449"/>
                  <a:pt x="2913" y="381"/>
                </a:cubicBezTo>
                <a:lnTo>
                  <a:pt x="2887" y="381"/>
                </a:lnTo>
                <a:lnTo>
                  <a:pt x="2887" y="376"/>
                </a:lnTo>
                <a:cubicBezTo>
                  <a:pt x="2886" y="377"/>
                  <a:pt x="2884" y="378"/>
                  <a:pt x="2882" y="380"/>
                </a:cubicBezTo>
                <a:lnTo>
                  <a:pt x="2882" y="416"/>
                </a:lnTo>
                <a:cubicBezTo>
                  <a:pt x="2882" y="422"/>
                  <a:pt x="2882" y="435"/>
                  <a:pt x="2882" y="453"/>
                </a:cubicBezTo>
                <a:cubicBezTo>
                  <a:pt x="2883" y="476"/>
                  <a:pt x="2883" y="492"/>
                  <a:pt x="2883" y="503"/>
                </a:cubicBezTo>
                <a:cubicBezTo>
                  <a:pt x="2885" y="519"/>
                  <a:pt x="2875" y="529"/>
                  <a:pt x="2852" y="531"/>
                </a:cubicBezTo>
                <a:cubicBezTo>
                  <a:pt x="2853" y="518"/>
                  <a:pt x="2847" y="510"/>
                  <a:pt x="2832" y="507"/>
                </a:cubicBezTo>
                <a:lnTo>
                  <a:pt x="2833" y="503"/>
                </a:lnTo>
                <a:lnTo>
                  <a:pt x="2844" y="503"/>
                </a:lnTo>
                <a:cubicBezTo>
                  <a:pt x="2852" y="504"/>
                  <a:pt x="2856" y="501"/>
                  <a:pt x="2855" y="494"/>
                </a:cubicBezTo>
                <a:lnTo>
                  <a:pt x="2855" y="466"/>
                </a:lnTo>
                <a:lnTo>
                  <a:pt x="2853" y="466"/>
                </a:lnTo>
                <a:lnTo>
                  <a:pt x="2830" y="466"/>
                </a:lnTo>
                <a:lnTo>
                  <a:pt x="2830" y="510"/>
                </a:lnTo>
                <a:cubicBezTo>
                  <a:pt x="2831" y="514"/>
                  <a:pt x="2829" y="517"/>
                  <a:pt x="2824" y="518"/>
                </a:cubicBezTo>
                <a:cubicBezTo>
                  <a:pt x="2819" y="520"/>
                  <a:pt x="2812" y="520"/>
                  <a:pt x="2803" y="520"/>
                </a:cubicBezTo>
                <a:cubicBezTo>
                  <a:pt x="2803" y="514"/>
                  <a:pt x="2803" y="504"/>
                  <a:pt x="2804" y="489"/>
                </a:cubicBezTo>
                <a:cubicBezTo>
                  <a:pt x="2804" y="480"/>
                  <a:pt x="2804" y="475"/>
                  <a:pt x="2804" y="473"/>
                </a:cubicBezTo>
                <a:lnTo>
                  <a:pt x="2804" y="466"/>
                </a:lnTo>
                <a:lnTo>
                  <a:pt x="2782" y="466"/>
                </a:lnTo>
                <a:lnTo>
                  <a:pt x="2782" y="522"/>
                </a:lnTo>
                <a:cubicBezTo>
                  <a:pt x="2783" y="526"/>
                  <a:pt x="2781" y="529"/>
                  <a:pt x="2777" y="530"/>
                </a:cubicBezTo>
                <a:cubicBezTo>
                  <a:pt x="2776" y="530"/>
                  <a:pt x="2775" y="530"/>
                  <a:pt x="2774" y="531"/>
                </a:cubicBezTo>
                <a:cubicBezTo>
                  <a:pt x="2765" y="532"/>
                  <a:pt x="2758" y="533"/>
                  <a:pt x="2753" y="533"/>
                </a:cubicBezTo>
                <a:cubicBezTo>
                  <a:pt x="2753" y="509"/>
                  <a:pt x="2754" y="477"/>
                  <a:pt x="2754" y="437"/>
                </a:cubicBezTo>
                <a:lnTo>
                  <a:pt x="2754" y="360"/>
                </a:lnTo>
                <a:lnTo>
                  <a:pt x="2793" y="369"/>
                </a:lnTo>
                <a:lnTo>
                  <a:pt x="2800" y="369"/>
                </a:lnTo>
                <a:lnTo>
                  <a:pt x="2802" y="338"/>
                </a:lnTo>
                <a:lnTo>
                  <a:pt x="2743" y="338"/>
                </a:lnTo>
                <a:lnTo>
                  <a:pt x="2743" y="332"/>
                </a:lnTo>
                <a:lnTo>
                  <a:pt x="2802" y="332"/>
                </a:lnTo>
                <a:lnTo>
                  <a:pt x="2802" y="325"/>
                </a:lnTo>
                <a:cubicBezTo>
                  <a:pt x="2802" y="322"/>
                  <a:pt x="2802" y="315"/>
                  <a:pt x="2802" y="303"/>
                </a:cubicBezTo>
                <a:cubicBezTo>
                  <a:pt x="2802" y="300"/>
                  <a:pt x="2802" y="298"/>
                  <a:pt x="2802" y="296"/>
                </a:cubicBezTo>
                <a:close/>
                <a:moveTo>
                  <a:pt x="2784" y="429"/>
                </a:moveTo>
                <a:lnTo>
                  <a:pt x="2784" y="423"/>
                </a:lnTo>
                <a:lnTo>
                  <a:pt x="2817" y="423"/>
                </a:lnTo>
                <a:cubicBezTo>
                  <a:pt x="2819" y="415"/>
                  <a:pt x="2821" y="406"/>
                  <a:pt x="2823" y="396"/>
                </a:cubicBezTo>
                <a:cubicBezTo>
                  <a:pt x="2824" y="388"/>
                  <a:pt x="2825" y="382"/>
                  <a:pt x="2825" y="378"/>
                </a:cubicBezTo>
                <a:lnTo>
                  <a:pt x="2853" y="384"/>
                </a:lnTo>
                <a:cubicBezTo>
                  <a:pt x="2853" y="384"/>
                  <a:pt x="2854" y="384"/>
                  <a:pt x="2854" y="384"/>
                </a:cubicBezTo>
                <a:cubicBezTo>
                  <a:pt x="2855" y="385"/>
                  <a:pt x="2855" y="385"/>
                  <a:pt x="2855" y="385"/>
                </a:cubicBezTo>
                <a:lnTo>
                  <a:pt x="2855" y="376"/>
                </a:lnTo>
                <a:lnTo>
                  <a:pt x="2782" y="376"/>
                </a:lnTo>
                <a:lnTo>
                  <a:pt x="2782" y="461"/>
                </a:lnTo>
                <a:lnTo>
                  <a:pt x="2804" y="461"/>
                </a:lnTo>
                <a:lnTo>
                  <a:pt x="2804" y="429"/>
                </a:lnTo>
                <a:lnTo>
                  <a:pt x="2784" y="429"/>
                </a:lnTo>
                <a:close/>
                <a:moveTo>
                  <a:pt x="2847" y="393"/>
                </a:moveTo>
                <a:cubicBezTo>
                  <a:pt x="2840" y="404"/>
                  <a:pt x="2833" y="414"/>
                  <a:pt x="2825" y="423"/>
                </a:cubicBezTo>
                <a:lnTo>
                  <a:pt x="2829" y="423"/>
                </a:lnTo>
                <a:lnTo>
                  <a:pt x="2837" y="412"/>
                </a:lnTo>
                <a:lnTo>
                  <a:pt x="2852" y="423"/>
                </a:lnTo>
                <a:cubicBezTo>
                  <a:pt x="2852" y="423"/>
                  <a:pt x="2853" y="424"/>
                  <a:pt x="2853" y="425"/>
                </a:cubicBezTo>
                <a:cubicBezTo>
                  <a:pt x="2853" y="428"/>
                  <a:pt x="2850" y="429"/>
                  <a:pt x="2846" y="429"/>
                </a:cubicBezTo>
                <a:lnTo>
                  <a:pt x="2830" y="429"/>
                </a:lnTo>
                <a:lnTo>
                  <a:pt x="2830" y="461"/>
                </a:lnTo>
                <a:lnTo>
                  <a:pt x="2832" y="461"/>
                </a:lnTo>
                <a:lnTo>
                  <a:pt x="2841" y="448"/>
                </a:lnTo>
                <a:lnTo>
                  <a:pt x="2855" y="458"/>
                </a:lnTo>
                <a:lnTo>
                  <a:pt x="2855" y="391"/>
                </a:lnTo>
                <a:cubicBezTo>
                  <a:pt x="2853" y="392"/>
                  <a:pt x="2851" y="393"/>
                  <a:pt x="2847" y="393"/>
                </a:cubicBezTo>
                <a:close/>
                <a:moveTo>
                  <a:pt x="2786" y="382"/>
                </a:moveTo>
                <a:lnTo>
                  <a:pt x="2788" y="380"/>
                </a:lnTo>
                <a:cubicBezTo>
                  <a:pt x="2807" y="387"/>
                  <a:pt x="2816" y="396"/>
                  <a:pt x="2815" y="407"/>
                </a:cubicBezTo>
                <a:cubicBezTo>
                  <a:pt x="2815" y="415"/>
                  <a:pt x="2810" y="420"/>
                  <a:pt x="2803" y="420"/>
                </a:cubicBezTo>
                <a:cubicBezTo>
                  <a:pt x="2797" y="421"/>
                  <a:pt x="2794" y="418"/>
                  <a:pt x="2793" y="410"/>
                </a:cubicBezTo>
                <a:cubicBezTo>
                  <a:pt x="2793" y="400"/>
                  <a:pt x="2791" y="391"/>
                  <a:pt x="2786" y="382"/>
                </a:cubicBezTo>
                <a:close/>
                <a:moveTo>
                  <a:pt x="3191" y="294"/>
                </a:moveTo>
                <a:lnTo>
                  <a:pt x="3229" y="297"/>
                </a:lnTo>
                <a:cubicBezTo>
                  <a:pt x="3232" y="297"/>
                  <a:pt x="3234" y="298"/>
                  <a:pt x="3235" y="300"/>
                </a:cubicBezTo>
                <a:cubicBezTo>
                  <a:pt x="3236" y="303"/>
                  <a:pt x="3232" y="307"/>
                  <a:pt x="3225" y="311"/>
                </a:cubicBezTo>
                <a:lnTo>
                  <a:pt x="3225" y="321"/>
                </a:lnTo>
                <a:lnTo>
                  <a:pt x="3243" y="321"/>
                </a:lnTo>
                <a:lnTo>
                  <a:pt x="3257" y="301"/>
                </a:lnTo>
                <a:lnTo>
                  <a:pt x="3284" y="319"/>
                </a:lnTo>
                <a:cubicBezTo>
                  <a:pt x="3284" y="320"/>
                  <a:pt x="3284" y="321"/>
                  <a:pt x="3285" y="321"/>
                </a:cubicBezTo>
                <a:cubicBezTo>
                  <a:pt x="3286" y="322"/>
                  <a:pt x="3286" y="323"/>
                  <a:pt x="3286" y="323"/>
                </a:cubicBezTo>
                <a:cubicBezTo>
                  <a:pt x="3286" y="325"/>
                  <a:pt x="3283" y="327"/>
                  <a:pt x="3278" y="327"/>
                </a:cubicBezTo>
                <a:lnTo>
                  <a:pt x="3225" y="327"/>
                </a:lnTo>
                <a:lnTo>
                  <a:pt x="3225" y="351"/>
                </a:lnTo>
                <a:lnTo>
                  <a:pt x="3236" y="351"/>
                </a:lnTo>
                <a:lnTo>
                  <a:pt x="3251" y="333"/>
                </a:lnTo>
                <a:lnTo>
                  <a:pt x="3277" y="350"/>
                </a:lnTo>
                <a:cubicBezTo>
                  <a:pt x="3279" y="351"/>
                  <a:pt x="3280" y="352"/>
                  <a:pt x="3280" y="355"/>
                </a:cubicBezTo>
                <a:cubicBezTo>
                  <a:pt x="3280" y="357"/>
                  <a:pt x="3277" y="358"/>
                  <a:pt x="3270" y="358"/>
                </a:cubicBezTo>
                <a:lnTo>
                  <a:pt x="3225" y="358"/>
                </a:lnTo>
                <a:lnTo>
                  <a:pt x="3225" y="385"/>
                </a:lnTo>
                <a:lnTo>
                  <a:pt x="3248" y="385"/>
                </a:lnTo>
                <a:lnTo>
                  <a:pt x="3263" y="366"/>
                </a:lnTo>
                <a:lnTo>
                  <a:pt x="3290" y="384"/>
                </a:lnTo>
                <a:cubicBezTo>
                  <a:pt x="3292" y="386"/>
                  <a:pt x="3293" y="387"/>
                  <a:pt x="3292" y="388"/>
                </a:cubicBezTo>
                <a:cubicBezTo>
                  <a:pt x="3292" y="390"/>
                  <a:pt x="3290" y="391"/>
                  <a:pt x="3284" y="392"/>
                </a:cubicBezTo>
                <a:lnTo>
                  <a:pt x="3150" y="392"/>
                </a:lnTo>
                <a:cubicBezTo>
                  <a:pt x="3151" y="395"/>
                  <a:pt x="3149" y="397"/>
                  <a:pt x="3143" y="397"/>
                </a:cubicBezTo>
                <a:lnTo>
                  <a:pt x="3110" y="397"/>
                </a:lnTo>
                <a:lnTo>
                  <a:pt x="3110" y="416"/>
                </a:lnTo>
                <a:cubicBezTo>
                  <a:pt x="3134" y="425"/>
                  <a:pt x="3146" y="436"/>
                  <a:pt x="3146" y="448"/>
                </a:cubicBezTo>
                <a:cubicBezTo>
                  <a:pt x="3146" y="459"/>
                  <a:pt x="3140" y="466"/>
                  <a:pt x="3130" y="467"/>
                </a:cubicBezTo>
                <a:cubicBezTo>
                  <a:pt x="3125" y="467"/>
                  <a:pt x="3122" y="464"/>
                  <a:pt x="3120" y="458"/>
                </a:cubicBezTo>
                <a:cubicBezTo>
                  <a:pt x="3119" y="445"/>
                  <a:pt x="3115" y="434"/>
                  <a:pt x="3110" y="423"/>
                </a:cubicBezTo>
                <a:lnTo>
                  <a:pt x="3110" y="523"/>
                </a:lnTo>
                <a:cubicBezTo>
                  <a:pt x="3110" y="527"/>
                  <a:pt x="3107" y="530"/>
                  <a:pt x="3102" y="532"/>
                </a:cubicBezTo>
                <a:cubicBezTo>
                  <a:pt x="3095" y="533"/>
                  <a:pt x="3087" y="534"/>
                  <a:pt x="3079" y="534"/>
                </a:cubicBezTo>
                <a:cubicBezTo>
                  <a:pt x="3079" y="524"/>
                  <a:pt x="3080" y="510"/>
                  <a:pt x="3081" y="491"/>
                </a:cubicBezTo>
                <a:cubicBezTo>
                  <a:pt x="3081" y="475"/>
                  <a:pt x="3081" y="464"/>
                  <a:pt x="3081" y="457"/>
                </a:cubicBezTo>
                <a:cubicBezTo>
                  <a:pt x="3070" y="474"/>
                  <a:pt x="3057" y="490"/>
                  <a:pt x="3040" y="505"/>
                </a:cubicBezTo>
                <a:lnTo>
                  <a:pt x="3037" y="503"/>
                </a:lnTo>
                <a:cubicBezTo>
                  <a:pt x="3056" y="470"/>
                  <a:pt x="3070" y="435"/>
                  <a:pt x="3077" y="397"/>
                </a:cubicBezTo>
                <a:lnTo>
                  <a:pt x="3040" y="397"/>
                </a:lnTo>
                <a:lnTo>
                  <a:pt x="3040" y="391"/>
                </a:lnTo>
                <a:lnTo>
                  <a:pt x="3081" y="391"/>
                </a:lnTo>
                <a:lnTo>
                  <a:pt x="3081" y="343"/>
                </a:lnTo>
                <a:cubicBezTo>
                  <a:pt x="3081" y="322"/>
                  <a:pt x="3080" y="306"/>
                  <a:pt x="3079" y="295"/>
                </a:cubicBezTo>
                <a:lnTo>
                  <a:pt x="3116" y="298"/>
                </a:lnTo>
                <a:cubicBezTo>
                  <a:pt x="3119" y="299"/>
                  <a:pt x="3121" y="300"/>
                  <a:pt x="3121" y="302"/>
                </a:cubicBezTo>
                <a:cubicBezTo>
                  <a:pt x="3121" y="305"/>
                  <a:pt x="3117" y="308"/>
                  <a:pt x="3110" y="312"/>
                </a:cubicBezTo>
                <a:lnTo>
                  <a:pt x="3110" y="372"/>
                </a:lnTo>
                <a:cubicBezTo>
                  <a:pt x="3120" y="350"/>
                  <a:pt x="3126" y="333"/>
                  <a:pt x="3128" y="320"/>
                </a:cubicBezTo>
                <a:lnTo>
                  <a:pt x="3157" y="336"/>
                </a:lnTo>
                <a:cubicBezTo>
                  <a:pt x="3159" y="337"/>
                  <a:pt x="3161" y="338"/>
                  <a:pt x="3161" y="340"/>
                </a:cubicBezTo>
                <a:cubicBezTo>
                  <a:pt x="3161" y="344"/>
                  <a:pt x="3157" y="345"/>
                  <a:pt x="3149" y="345"/>
                </a:cubicBezTo>
                <a:cubicBezTo>
                  <a:pt x="3138" y="360"/>
                  <a:pt x="3125" y="372"/>
                  <a:pt x="3110" y="383"/>
                </a:cubicBezTo>
                <a:lnTo>
                  <a:pt x="3110" y="391"/>
                </a:lnTo>
                <a:lnTo>
                  <a:pt x="3118" y="391"/>
                </a:lnTo>
                <a:lnTo>
                  <a:pt x="3130" y="375"/>
                </a:lnTo>
                <a:lnTo>
                  <a:pt x="3142" y="385"/>
                </a:lnTo>
                <a:lnTo>
                  <a:pt x="3192" y="385"/>
                </a:lnTo>
                <a:lnTo>
                  <a:pt x="3192" y="358"/>
                </a:lnTo>
                <a:lnTo>
                  <a:pt x="3153" y="358"/>
                </a:lnTo>
                <a:lnTo>
                  <a:pt x="3153" y="351"/>
                </a:lnTo>
                <a:lnTo>
                  <a:pt x="3192" y="351"/>
                </a:lnTo>
                <a:lnTo>
                  <a:pt x="3192" y="337"/>
                </a:lnTo>
                <a:lnTo>
                  <a:pt x="3192" y="327"/>
                </a:lnTo>
                <a:lnTo>
                  <a:pt x="3146" y="327"/>
                </a:lnTo>
                <a:lnTo>
                  <a:pt x="3146" y="321"/>
                </a:lnTo>
                <a:lnTo>
                  <a:pt x="3192" y="321"/>
                </a:lnTo>
                <a:cubicBezTo>
                  <a:pt x="3192" y="313"/>
                  <a:pt x="3192" y="304"/>
                  <a:pt x="3191" y="294"/>
                </a:cubicBezTo>
                <a:close/>
                <a:moveTo>
                  <a:pt x="3150" y="403"/>
                </a:moveTo>
                <a:lnTo>
                  <a:pt x="3188" y="411"/>
                </a:lnTo>
                <a:lnTo>
                  <a:pt x="3235" y="411"/>
                </a:lnTo>
                <a:lnTo>
                  <a:pt x="3244" y="395"/>
                </a:lnTo>
                <a:lnTo>
                  <a:pt x="3274" y="407"/>
                </a:lnTo>
                <a:cubicBezTo>
                  <a:pt x="3277" y="408"/>
                  <a:pt x="3279" y="410"/>
                  <a:pt x="3279" y="412"/>
                </a:cubicBezTo>
                <a:cubicBezTo>
                  <a:pt x="3279" y="415"/>
                  <a:pt x="3276" y="419"/>
                  <a:pt x="3269" y="423"/>
                </a:cubicBezTo>
                <a:lnTo>
                  <a:pt x="3269" y="449"/>
                </a:lnTo>
                <a:cubicBezTo>
                  <a:pt x="3269" y="451"/>
                  <a:pt x="3269" y="457"/>
                  <a:pt x="3269" y="465"/>
                </a:cubicBezTo>
                <a:cubicBezTo>
                  <a:pt x="3270" y="482"/>
                  <a:pt x="3270" y="496"/>
                  <a:pt x="3270" y="506"/>
                </a:cubicBezTo>
                <a:cubicBezTo>
                  <a:pt x="3272" y="522"/>
                  <a:pt x="3258" y="531"/>
                  <a:pt x="3229" y="534"/>
                </a:cubicBezTo>
                <a:cubicBezTo>
                  <a:pt x="3231" y="521"/>
                  <a:pt x="3221" y="513"/>
                  <a:pt x="3198" y="509"/>
                </a:cubicBezTo>
                <a:lnTo>
                  <a:pt x="3199" y="505"/>
                </a:lnTo>
                <a:lnTo>
                  <a:pt x="3226" y="506"/>
                </a:lnTo>
                <a:cubicBezTo>
                  <a:pt x="3235" y="506"/>
                  <a:pt x="3239" y="502"/>
                  <a:pt x="3239" y="495"/>
                </a:cubicBezTo>
                <a:lnTo>
                  <a:pt x="3239" y="478"/>
                </a:lnTo>
                <a:lnTo>
                  <a:pt x="3181" y="478"/>
                </a:lnTo>
                <a:lnTo>
                  <a:pt x="3181" y="522"/>
                </a:lnTo>
                <a:cubicBezTo>
                  <a:pt x="3181" y="527"/>
                  <a:pt x="3178" y="530"/>
                  <a:pt x="3174" y="531"/>
                </a:cubicBezTo>
                <a:cubicBezTo>
                  <a:pt x="3166" y="533"/>
                  <a:pt x="3158" y="534"/>
                  <a:pt x="3149" y="534"/>
                </a:cubicBezTo>
                <a:cubicBezTo>
                  <a:pt x="3150" y="516"/>
                  <a:pt x="3150" y="497"/>
                  <a:pt x="3150" y="478"/>
                </a:cubicBezTo>
                <a:lnTo>
                  <a:pt x="3150" y="444"/>
                </a:lnTo>
                <a:cubicBezTo>
                  <a:pt x="3150" y="435"/>
                  <a:pt x="3150" y="421"/>
                  <a:pt x="3150" y="403"/>
                </a:cubicBezTo>
                <a:close/>
                <a:moveTo>
                  <a:pt x="3239" y="417"/>
                </a:moveTo>
                <a:lnTo>
                  <a:pt x="3181" y="417"/>
                </a:lnTo>
                <a:lnTo>
                  <a:pt x="3181" y="440"/>
                </a:lnTo>
                <a:lnTo>
                  <a:pt x="3239" y="440"/>
                </a:lnTo>
                <a:lnTo>
                  <a:pt x="3239" y="417"/>
                </a:lnTo>
                <a:close/>
                <a:moveTo>
                  <a:pt x="3181" y="447"/>
                </a:moveTo>
                <a:lnTo>
                  <a:pt x="3181" y="471"/>
                </a:lnTo>
                <a:lnTo>
                  <a:pt x="3239" y="471"/>
                </a:lnTo>
                <a:lnTo>
                  <a:pt x="3239" y="447"/>
                </a:lnTo>
                <a:lnTo>
                  <a:pt x="3181" y="447"/>
                </a:lnTo>
                <a:close/>
                <a:moveTo>
                  <a:pt x="3042" y="319"/>
                </a:moveTo>
                <a:lnTo>
                  <a:pt x="3044" y="318"/>
                </a:lnTo>
                <a:cubicBezTo>
                  <a:pt x="3065" y="335"/>
                  <a:pt x="3076" y="350"/>
                  <a:pt x="3076" y="365"/>
                </a:cubicBezTo>
                <a:cubicBezTo>
                  <a:pt x="3076" y="376"/>
                  <a:pt x="3070" y="382"/>
                  <a:pt x="3061" y="383"/>
                </a:cubicBezTo>
                <a:cubicBezTo>
                  <a:pt x="3056" y="383"/>
                  <a:pt x="3053" y="379"/>
                  <a:pt x="3051" y="371"/>
                </a:cubicBezTo>
                <a:cubicBezTo>
                  <a:pt x="3051" y="355"/>
                  <a:pt x="3048" y="338"/>
                  <a:pt x="3042" y="319"/>
                </a:cubicBezTo>
                <a:close/>
                <a:moveTo>
                  <a:pt x="3573" y="405"/>
                </a:moveTo>
                <a:cubicBezTo>
                  <a:pt x="3573" y="414"/>
                  <a:pt x="3573" y="435"/>
                  <a:pt x="3573" y="467"/>
                </a:cubicBezTo>
                <a:cubicBezTo>
                  <a:pt x="3574" y="472"/>
                  <a:pt x="3572" y="475"/>
                  <a:pt x="3567" y="476"/>
                </a:cubicBezTo>
                <a:cubicBezTo>
                  <a:pt x="3563" y="477"/>
                  <a:pt x="3555" y="478"/>
                  <a:pt x="3545" y="480"/>
                </a:cubicBezTo>
                <a:cubicBezTo>
                  <a:pt x="3544" y="480"/>
                  <a:pt x="3544" y="480"/>
                  <a:pt x="3543" y="480"/>
                </a:cubicBezTo>
                <a:lnTo>
                  <a:pt x="3543" y="462"/>
                </a:lnTo>
                <a:lnTo>
                  <a:pt x="3519" y="462"/>
                </a:lnTo>
                <a:cubicBezTo>
                  <a:pt x="3519" y="481"/>
                  <a:pt x="3519" y="501"/>
                  <a:pt x="3520" y="523"/>
                </a:cubicBezTo>
                <a:cubicBezTo>
                  <a:pt x="3520" y="527"/>
                  <a:pt x="3518" y="530"/>
                  <a:pt x="3513" y="531"/>
                </a:cubicBezTo>
                <a:cubicBezTo>
                  <a:pt x="3504" y="533"/>
                  <a:pt x="3495" y="534"/>
                  <a:pt x="3485" y="534"/>
                </a:cubicBezTo>
                <a:cubicBezTo>
                  <a:pt x="3485" y="526"/>
                  <a:pt x="3486" y="514"/>
                  <a:pt x="3487" y="497"/>
                </a:cubicBezTo>
                <a:cubicBezTo>
                  <a:pt x="3487" y="481"/>
                  <a:pt x="3487" y="469"/>
                  <a:pt x="3487" y="462"/>
                </a:cubicBezTo>
                <a:lnTo>
                  <a:pt x="3465" y="462"/>
                </a:lnTo>
                <a:lnTo>
                  <a:pt x="3465" y="473"/>
                </a:lnTo>
                <a:cubicBezTo>
                  <a:pt x="3465" y="477"/>
                  <a:pt x="3462" y="481"/>
                  <a:pt x="3457" y="482"/>
                </a:cubicBezTo>
                <a:cubicBezTo>
                  <a:pt x="3449" y="484"/>
                  <a:pt x="3441" y="485"/>
                  <a:pt x="3434" y="485"/>
                </a:cubicBezTo>
                <a:cubicBezTo>
                  <a:pt x="3434" y="471"/>
                  <a:pt x="3435" y="457"/>
                  <a:pt x="3435" y="441"/>
                </a:cubicBezTo>
                <a:cubicBezTo>
                  <a:pt x="3435" y="434"/>
                  <a:pt x="3435" y="429"/>
                  <a:pt x="3435" y="427"/>
                </a:cubicBezTo>
                <a:lnTo>
                  <a:pt x="3435" y="384"/>
                </a:lnTo>
                <a:cubicBezTo>
                  <a:pt x="3435" y="382"/>
                  <a:pt x="3435" y="380"/>
                  <a:pt x="3435" y="377"/>
                </a:cubicBezTo>
                <a:cubicBezTo>
                  <a:pt x="3435" y="364"/>
                  <a:pt x="3434" y="350"/>
                  <a:pt x="3434" y="336"/>
                </a:cubicBezTo>
                <a:lnTo>
                  <a:pt x="3472" y="346"/>
                </a:lnTo>
                <a:lnTo>
                  <a:pt x="3487" y="346"/>
                </a:lnTo>
                <a:cubicBezTo>
                  <a:pt x="3487" y="339"/>
                  <a:pt x="3486" y="329"/>
                  <a:pt x="3486" y="315"/>
                </a:cubicBezTo>
                <a:cubicBezTo>
                  <a:pt x="3486" y="305"/>
                  <a:pt x="3486" y="299"/>
                  <a:pt x="3486" y="295"/>
                </a:cubicBezTo>
                <a:lnTo>
                  <a:pt x="3525" y="298"/>
                </a:lnTo>
                <a:cubicBezTo>
                  <a:pt x="3528" y="298"/>
                  <a:pt x="3530" y="299"/>
                  <a:pt x="3530" y="301"/>
                </a:cubicBezTo>
                <a:cubicBezTo>
                  <a:pt x="3531" y="305"/>
                  <a:pt x="3527" y="308"/>
                  <a:pt x="3519" y="312"/>
                </a:cubicBezTo>
                <a:lnTo>
                  <a:pt x="3519" y="346"/>
                </a:lnTo>
                <a:lnTo>
                  <a:pt x="3538" y="346"/>
                </a:lnTo>
                <a:lnTo>
                  <a:pt x="3548" y="329"/>
                </a:lnTo>
                <a:lnTo>
                  <a:pt x="3578" y="341"/>
                </a:lnTo>
                <a:cubicBezTo>
                  <a:pt x="3581" y="343"/>
                  <a:pt x="3583" y="344"/>
                  <a:pt x="3583" y="346"/>
                </a:cubicBezTo>
                <a:cubicBezTo>
                  <a:pt x="3583" y="349"/>
                  <a:pt x="3579" y="353"/>
                  <a:pt x="3573" y="359"/>
                </a:cubicBezTo>
                <a:lnTo>
                  <a:pt x="3573" y="405"/>
                </a:lnTo>
                <a:close/>
                <a:moveTo>
                  <a:pt x="3389" y="353"/>
                </a:moveTo>
                <a:lnTo>
                  <a:pt x="3333" y="353"/>
                </a:lnTo>
                <a:lnTo>
                  <a:pt x="3333" y="346"/>
                </a:lnTo>
                <a:lnTo>
                  <a:pt x="3387" y="346"/>
                </a:lnTo>
                <a:lnTo>
                  <a:pt x="3399" y="332"/>
                </a:lnTo>
                <a:lnTo>
                  <a:pt x="3429" y="348"/>
                </a:lnTo>
                <a:cubicBezTo>
                  <a:pt x="3431" y="350"/>
                  <a:pt x="3432" y="351"/>
                  <a:pt x="3432" y="353"/>
                </a:cubicBezTo>
                <a:cubicBezTo>
                  <a:pt x="3433" y="357"/>
                  <a:pt x="3429" y="360"/>
                  <a:pt x="3422" y="361"/>
                </a:cubicBezTo>
                <a:cubicBezTo>
                  <a:pt x="3414" y="374"/>
                  <a:pt x="3406" y="387"/>
                  <a:pt x="3398" y="399"/>
                </a:cubicBezTo>
                <a:lnTo>
                  <a:pt x="3398" y="406"/>
                </a:lnTo>
                <a:cubicBezTo>
                  <a:pt x="3419" y="413"/>
                  <a:pt x="3430" y="423"/>
                  <a:pt x="3430" y="434"/>
                </a:cubicBezTo>
                <a:cubicBezTo>
                  <a:pt x="3429" y="446"/>
                  <a:pt x="3425" y="452"/>
                  <a:pt x="3415" y="453"/>
                </a:cubicBezTo>
                <a:cubicBezTo>
                  <a:pt x="3409" y="453"/>
                  <a:pt x="3406" y="449"/>
                  <a:pt x="3406" y="442"/>
                </a:cubicBezTo>
                <a:cubicBezTo>
                  <a:pt x="3405" y="432"/>
                  <a:pt x="3402" y="422"/>
                  <a:pt x="3398" y="412"/>
                </a:cubicBezTo>
                <a:lnTo>
                  <a:pt x="3398" y="522"/>
                </a:lnTo>
                <a:cubicBezTo>
                  <a:pt x="3398" y="528"/>
                  <a:pt x="3396" y="531"/>
                  <a:pt x="3389" y="532"/>
                </a:cubicBezTo>
                <a:cubicBezTo>
                  <a:pt x="3380" y="533"/>
                  <a:pt x="3371" y="534"/>
                  <a:pt x="3364" y="534"/>
                </a:cubicBezTo>
                <a:cubicBezTo>
                  <a:pt x="3364" y="527"/>
                  <a:pt x="3365" y="516"/>
                  <a:pt x="3365" y="504"/>
                </a:cubicBezTo>
                <a:cubicBezTo>
                  <a:pt x="3366" y="476"/>
                  <a:pt x="3366" y="458"/>
                  <a:pt x="3366" y="451"/>
                </a:cubicBezTo>
                <a:lnTo>
                  <a:pt x="3366" y="431"/>
                </a:lnTo>
                <a:cubicBezTo>
                  <a:pt x="3357" y="439"/>
                  <a:pt x="3346" y="447"/>
                  <a:pt x="3333" y="455"/>
                </a:cubicBezTo>
                <a:lnTo>
                  <a:pt x="3330" y="451"/>
                </a:lnTo>
                <a:cubicBezTo>
                  <a:pt x="3360" y="416"/>
                  <a:pt x="3380" y="383"/>
                  <a:pt x="3389" y="353"/>
                </a:cubicBezTo>
                <a:close/>
                <a:moveTo>
                  <a:pt x="3354" y="296"/>
                </a:moveTo>
                <a:lnTo>
                  <a:pt x="3355" y="294"/>
                </a:lnTo>
                <a:cubicBezTo>
                  <a:pt x="3381" y="299"/>
                  <a:pt x="3395" y="307"/>
                  <a:pt x="3396" y="318"/>
                </a:cubicBezTo>
                <a:cubicBezTo>
                  <a:pt x="3395" y="331"/>
                  <a:pt x="3388" y="338"/>
                  <a:pt x="3375" y="339"/>
                </a:cubicBezTo>
                <a:cubicBezTo>
                  <a:pt x="3367" y="339"/>
                  <a:pt x="3363" y="335"/>
                  <a:pt x="3363" y="328"/>
                </a:cubicBezTo>
                <a:cubicBezTo>
                  <a:pt x="3361" y="315"/>
                  <a:pt x="3358" y="305"/>
                  <a:pt x="3354" y="296"/>
                </a:cubicBezTo>
                <a:close/>
                <a:moveTo>
                  <a:pt x="3519" y="439"/>
                </a:moveTo>
                <a:lnTo>
                  <a:pt x="3519" y="456"/>
                </a:lnTo>
                <a:lnTo>
                  <a:pt x="3543" y="456"/>
                </a:lnTo>
                <a:lnTo>
                  <a:pt x="3543" y="407"/>
                </a:lnTo>
                <a:lnTo>
                  <a:pt x="3519" y="407"/>
                </a:lnTo>
                <a:lnTo>
                  <a:pt x="3519" y="439"/>
                </a:lnTo>
                <a:close/>
                <a:moveTo>
                  <a:pt x="3543" y="353"/>
                </a:moveTo>
                <a:lnTo>
                  <a:pt x="3519" y="353"/>
                </a:lnTo>
                <a:lnTo>
                  <a:pt x="3519" y="401"/>
                </a:lnTo>
                <a:lnTo>
                  <a:pt x="3543" y="401"/>
                </a:lnTo>
                <a:lnTo>
                  <a:pt x="3543" y="353"/>
                </a:lnTo>
                <a:close/>
                <a:moveTo>
                  <a:pt x="3487" y="456"/>
                </a:moveTo>
                <a:lnTo>
                  <a:pt x="3487" y="440"/>
                </a:lnTo>
                <a:lnTo>
                  <a:pt x="3487" y="407"/>
                </a:lnTo>
                <a:lnTo>
                  <a:pt x="3465" y="407"/>
                </a:lnTo>
                <a:lnTo>
                  <a:pt x="3465" y="456"/>
                </a:lnTo>
                <a:lnTo>
                  <a:pt x="3487" y="456"/>
                </a:lnTo>
                <a:close/>
                <a:moveTo>
                  <a:pt x="3487" y="401"/>
                </a:moveTo>
                <a:lnTo>
                  <a:pt x="3487" y="363"/>
                </a:lnTo>
                <a:lnTo>
                  <a:pt x="3487" y="353"/>
                </a:lnTo>
                <a:lnTo>
                  <a:pt x="3465" y="353"/>
                </a:lnTo>
                <a:lnTo>
                  <a:pt x="3465" y="401"/>
                </a:lnTo>
                <a:lnTo>
                  <a:pt x="3487" y="401"/>
                </a:lnTo>
                <a:close/>
                <a:moveTo>
                  <a:pt x="1947" y="113"/>
                </a:moveTo>
                <a:cubicBezTo>
                  <a:pt x="1946" y="118"/>
                  <a:pt x="1949" y="120"/>
                  <a:pt x="1954" y="120"/>
                </a:cubicBezTo>
                <a:lnTo>
                  <a:pt x="1970" y="120"/>
                </a:lnTo>
                <a:cubicBezTo>
                  <a:pt x="1976" y="120"/>
                  <a:pt x="1980" y="117"/>
                  <a:pt x="1982" y="112"/>
                </a:cubicBezTo>
                <a:lnTo>
                  <a:pt x="1989" y="94"/>
                </a:lnTo>
                <a:lnTo>
                  <a:pt x="1991" y="94"/>
                </a:lnTo>
                <a:lnTo>
                  <a:pt x="1992" y="110"/>
                </a:lnTo>
                <a:cubicBezTo>
                  <a:pt x="1991" y="114"/>
                  <a:pt x="1993" y="116"/>
                  <a:pt x="1995" y="118"/>
                </a:cubicBezTo>
                <a:cubicBezTo>
                  <a:pt x="1998" y="120"/>
                  <a:pt x="1999" y="122"/>
                  <a:pt x="1999" y="125"/>
                </a:cubicBezTo>
                <a:cubicBezTo>
                  <a:pt x="1998" y="132"/>
                  <a:pt x="1989" y="136"/>
                  <a:pt x="1974" y="136"/>
                </a:cubicBezTo>
                <a:lnTo>
                  <a:pt x="1946" y="136"/>
                </a:lnTo>
                <a:cubicBezTo>
                  <a:pt x="1934" y="137"/>
                  <a:pt x="1928" y="131"/>
                  <a:pt x="1929" y="120"/>
                </a:cubicBezTo>
                <a:lnTo>
                  <a:pt x="1929" y="81"/>
                </a:lnTo>
                <a:cubicBezTo>
                  <a:pt x="1929" y="77"/>
                  <a:pt x="1929" y="71"/>
                  <a:pt x="1929" y="62"/>
                </a:cubicBezTo>
                <a:cubicBezTo>
                  <a:pt x="1927" y="64"/>
                  <a:pt x="1924" y="67"/>
                  <a:pt x="1919" y="70"/>
                </a:cubicBezTo>
                <a:cubicBezTo>
                  <a:pt x="1916" y="72"/>
                  <a:pt x="1914" y="73"/>
                  <a:pt x="1913" y="75"/>
                </a:cubicBezTo>
                <a:lnTo>
                  <a:pt x="1911" y="73"/>
                </a:lnTo>
                <a:cubicBezTo>
                  <a:pt x="1930" y="46"/>
                  <a:pt x="1942" y="23"/>
                  <a:pt x="1946" y="2"/>
                </a:cubicBezTo>
                <a:lnTo>
                  <a:pt x="1970" y="7"/>
                </a:lnTo>
                <a:cubicBezTo>
                  <a:pt x="1972" y="7"/>
                  <a:pt x="1973" y="8"/>
                  <a:pt x="1973" y="9"/>
                </a:cubicBezTo>
                <a:cubicBezTo>
                  <a:pt x="1973" y="12"/>
                  <a:pt x="1971" y="14"/>
                  <a:pt x="1965" y="15"/>
                </a:cubicBezTo>
                <a:cubicBezTo>
                  <a:pt x="1965" y="15"/>
                  <a:pt x="1965" y="15"/>
                  <a:pt x="1965" y="15"/>
                </a:cubicBezTo>
                <a:cubicBezTo>
                  <a:pt x="1988" y="19"/>
                  <a:pt x="1999" y="25"/>
                  <a:pt x="1998" y="34"/>
                </a:cubicBezTo>
                <a:cubicBezTo>
                  <a:pt x="1997" y="41"/>
                  <a:pt x="1993" y="44"/>
                  <a:pt x="1986" y="45"/>
                </a:cubicBezTo>
                <a:cubicBezTo>
                  <a:pt x="1983" y="45"/>
                  <a:pt x="1981" y="44"/>
                  <a:pt x="1979" y="41"/>
                </a:cubicBezTo>
                <a:cubicBezTo>
                  <a:pt x="1976" y="32"/>
                  <a:pt x="1970" y="24"/>
                  <a:pt x="1963" y="18"/>
                </a:cubicBezTo>
                <a:cubicBezTo>
                  <a:pt x="1955" y="33"/>
                  <a:pt x="1948" y="44"/>
                  <a:pt x="1941" y="51"/>
                </a:cubicBezTo>
                <a:lnTo>
                  <a:pt x="1950" y="52"/>
                </a:lnTo>
                <a:lnTo>
                  <a:pt x="1966" y="52"/>
                </a:lnTo>
                <a:lnTo>
                  <a:pt x="1971" y="42"/>
                </a:lnTo>
                <a:lnTo>
                  <a:pt x="1989" y="50"/>
                </a:lnTo>
                <a:cubicBezTo>
                  <a:pt x="1991" y="51"/>
                  <a:pt x="1991" y="52"/>
                  <a:pt x="1991" y="53"/>
                </a:cubicBezTo>
                <a:cubicBezTo>
                  <a:pt x="1992" y="54"/>
                  <a:pt x="1990" y="56"/>
                  <a:pt x="1986" y="59"/>
                </a:cubicBezTo>
                <a:cubicBezTo>
                  <a:pt x="1986" y="61"/>
                  <a:pt x="1986" y="65"/>
                  <a:pt x="1986" y="70"/>
                </a:cubicBezTo>
                <a:cubicBezTo>
                  <a:pt x="1986" y="75"/>
                  <a:pt x="1986" y="79"/>
                  <a:pt x="1986" y="82"/>
                </a:cubicBezTo>
                <a:cubicBezTo>
                  <a:pt x="1985" y="93"/>
                  <a:pt x="1977" y="100"/>
                  <a:pt x="1962" y="101"/>
                </a:cubicBezTo>
                <a:cubicBezTo>
                  <a:pt x="1962" y="92"/>
                  <a:pt x="1957" y="87"/>
                  <a:pt x="1948" y="85"/>
                </a:cubicBezTo>
                <a:lnTo>
                  <a:pt x="1948" y="83"/>
                </a:lnTo>
                <a:lnTo>
                  <a:pt x="1962" y="84"/>
                </a:lnTo>
                <a:cubicBezTo>
                  <a:pt x="1966" y="84"/>
                  <a:pt x="1968" y="82"/>
                  <a:pt x="1968" y="78"/>
                </a:cubicBezTo>
                <a:cubicBezTo>
                  <a:pt x="1968" y="69"/>
                  <a:pt x="1968" y="62"/>
                  <a:pt x="1968" y="55"/>
                </a:cubicBezTo>
                <a:lnTo>
                  <a:pt x="1947" y="55"/>
                </a:lnTo>
                <a:lnTo>
                  <a:pt x="1947" y="113"/>
                </a:lnTo>
                <a:close/>
                <a:moveTo>
                  <a:pt x="2034" y="115"/>
                </a:moveTo>
                <a:lnTo>
                  <a:pt x="2034" y="33"/>
                </a:lnTo>
                <a:cubicBezTo>
                  <a:pt x="2034" y="31"/>
                  <a:pt x="2034" y="27"/>
                  <a:pt x="2034" y="20"/>
                </a:cubicBezTo>
                <a:cubicBezTo>
                  <a:pt x="2033" y="13"/>
                  <a:pt x="2033" y="7"/>
                  <a:pt x="2033" y="5"/>
                </a:cubicBezTo>
                <a:lnTo>
                  <a:pt x="2056" y="7"/>
                </a:lnTo>
                <a:cubicBezTo>
                  <a:pt x="2058" y="7"/>
                  <a:pt x="2059" y="7"/>
                  <a:pt x="2059" y="9"/>
                </a:cubicBezTo>
                <a:cubicBezTo>
                  <a:pt x="2059" y="11"/>
                  <a:pt x="2057" y="13"/>
                  <a:pt x="2052" y="15"/>
                </a:cubicBezTo>
                <a:lnTo>
                  <a:pt x="2052" y="64"/>
                </a:lnTo>
                <a:cubicBezTo>
                  <a:pt x="2052" y="67"/>
                  <a:pt x="2052" y="76"/>
                  <a:pt x="2053" y="91"/>
                </a:cubicBezTo>
                <a:cubicBezTo>
                  <a:pt x="2053" y="109"/>
                  <a:pt x="2053" y="120"/>
                  <a:pt x="2053" y="125"/>
                </a:cubicBezTo>
                <a:cubicBezTo>
                  <a:pt x="2053" y="135"/>
                  <a:pt x="2044" y="142"/>
                  <a:pt x="2026" y="144"/>
                </a:cubicBezTo>
                <a:cubicBezTo>
                  <a:pt x="2026" y="133"/>
                  <a:pt x="2019" y="126"/>
                  <a:pt x="2003" y="124"/>
                </a:cubicBezTo>
                <a:lnTo>
                  <a:pt x="2004" y="121"/>
                </a:lnTo>
                <a:lnTo>
                  <a:pt x="2026" y="123"/>
                </a:lnTo>
                <a:cubicBezTo>
                  <a:pt x="2031" y="123"/>
                  <a:pt x="2034" y="120"/>
                  <a:pt x="2034" y="115"/>
                </a:cubicBezTo>
                <a:close/>
                <a:moveTo>
                  <a:pt x="2002" y="23"/>
                </a:moveTo>
                <a:lnTo>
                  <a:pt x="2024" y="25"/>
                </a:lnTo>
                <a:cubicBezTo>
                  <a:pt x="2026" y="25"/>
                  <a:pt x="2027" y="26"/>
                  <a:pt x="2027" y="27"/>
                </a:cubicBezTo>
                <a:cubicBezTo>
                  <a:pt x="2027" y="29"/>
                  <a:pt x="2025" y="31"/>
                  <a:pt x="2021" y="33"/>
                </a:cubicBezTo>
                <a:lnTo>
                  <a:pt x="2021" y="102"/>
                </a:lnTo>
                <a:cubicBezTo>
                  <a:pt x="2021" y="106"/>
                  <a:pt x="2019" y="107"/>
                  <a:pt x="2016" y="108"/>
                </a:cubicBezTo>
                <a:cubicBezTo>
                  <a:pt x="2014" y="109"/>
                  <a:pt x="2010" y="109"/>
                  <a:pt x="2005" y="110"/>
                </a:cubicBezTo>
                <a:cubicBezTo>
                  <a:pt x="2004" y="110"/>
                  <a:pt x="2002" y="110"/>
                  <a:pt x="2002" y="110"/>
                </a:cubicBezTo>
                <a:cubicBezTo>
                  <a:pt x="2002" y="83"/>
                  <a:pt x="2003" y="66"/>
                  <a:pt x="2003" y="59"/>
                </a:cubicBezTo>
                <a:lnTo>
                  <a:pt x="2003" y="49"/>
                </a:lnTo>
                <a:cubicBezTo>
                  <a:pt x="2003" y="43"/>
                  <a:pt x="2002" y="35"/>
                  <a:pt x="2002" y="23"/>
                </a:cubicBezTo>
                <a:close/>
                <a:moveTo>
                  <a:pt x="2168" y="42"/>
                </a:moveTo>
                <a:cubicBezTo>
                  <a:pt x="2168" y="37"/>
                  <a:pt x="2168" y="29"/>
                  <a:pt x="2167" y="18"/>
                </a:cubicBezTo>
                <a:lnTo>
                  <a:pt x="2189" y="23"/>
                </a:lnTo>
                <a:cubicBezTo>
                  <a:pt x="2200" y="17"/>
                  <a:pt x="2208" y="10"/>
                  <a:pt x="2214" y="4"/>
                </a:cubicBezTo>
                <a:lnTo>
                  <a:pt x="2232" y="18"/>
                </a:lnTo>
                <a:cubicBezTo>
                  <a:pt x="2234" y="19"/>
                  <a:pt x="2234" y="19"/>
                  <a:pt x="2234" y="20"/>
                </a:cubicBezTo>
                <a:cubicBezTo>
                  <a:pt x="2234" y="22"/>
                  <a:pt x="2233" y="23"/>
                  <a:pt x="2230" y="23"/>
                </a:cubicBezTo>
                <a:cubicBezTo>
                  <a:pt x="2230" y="23"/>
                  <a:pt x="2229" y="23"/>
                  <a:pt x="2227" y="23"/>
                </a:cubicBezTo>
                <a:cubicBezTo>
                  <a:pt x="2228" y="23"/>
                  <a:pt x="2227" y="23"/>
                  <a:pt x="2225" y="22"/>
                </a:cubicBezTo>
                <a:cubicBezTo>
                  <a:pt x="2213" y="25"/>
                  <a:pt x="2200" y="28"/>
                  <a:pt x="2186" y="29"/>
                </a:cubicBezTo>
                <a:lnTo>
                  <a:pt x="2186" y="52"/>
                </a:lnTo>
                <a:cubicBezTo>
                  <a:pt x="2186" y="55"/>
                  <a:pt x="2186" y="59"/>
                  <a:pt x="2186" y="63"/>
                </a:cubicBezTo>
                <a:lnTo>
                  <a:pt x="2209" y="63"/>
                </a:lnTo>
                <a:lnTo>
                  <a:pt x="2220" y="50"/>
                </a:lnTo>
                <a:lnTo>
                  <a:pt x="2235" y="62"/>
                </a:lnTo>
                <a:cubicBezTo>
                  <a:pt x="2237" y="63"/>
                  <a:pt x="2237" y="63"/>
                  <a:pt x="2237" y="64"/>
                </a:cubicBezTo>
                <a:cubicBezTo>
                  <a:pt x="2237" y="66"/>
                  <a:pt x="2235" y="67"/>
                  <a:pt x="2232" y="67"/>
                </a:cubicBezTo>
                <a:lnTo>
                  <a:pt x="2219" y="67"/>
                </a:lnTo>
                <a:lnTo>
                  <a:pt x="2219" y="103"/>
                </a:lnTo>
                <a:cubicBezTo>
                  <a:pt x="2219" y="113"/>
                  <a:pt x="2219" y="124"/>
                  <a:pt x="2219" y="138"/>
                </a:cubicBezTo>
                <a:cubicBezTo>
                  <a:pt x="2219" y="141"/>
                  <a:pt x="2218" y="143"/>
                  <a:pt x="2216" y="143"/>
                </a:cubicBezTo>
                <a:cubicBezTo>
                  <a:pt x="2210" y="144"/>
                  <a:pt x="2205" y="144"/>
                  <a:pt x="2200" y="144"/>
                </a:cubicBezTo>
                <a:cubicBezTo>
                  <a:pt x="2200" y="135"/>
                  <a:pt x="2200" y="122"/>
                  <a:pt x="2201" y="106"/>
                </a:cubicBezTo>
                <a:lnTo>
                  <a:pt x="2201" y="67"/>
                </a:lnTo>
                <a:lnTo>
                  <a:pt x="2186" y="67"/>
                </a:lnTo>
                <a:cubicBezTo>
                  <a:pt x="2187" y="106"/>
                  <a:pt x="2174" y="132"/>
                  <a:pt x="2147" y="144"/>
                </a:cubicBezTo>
                <a:lnTo>
                  <a:pt x="2145" y="142"/>
                </a:lnTo>
                <a:cubicBezTo>
                  <a:pt x="2155" y="130"/>
                  <a:pt x="2161" y="119"/>
                  <a:pt x="2164" y="108"/>
                </a:cubicBezTo>
                <a:cubicBezTo>
                  <a:pt x="2167" y="99"/>
                  <a:pt x="2168" y="80"/>
                  <a:pt x="2168" y="54"/>
                </a:cubicBezTo>
                <a:lnTo>
                  <a:pt x="2168" y="42"/>
                </a:lnTo>
                <a:close/>
                <a:moveTo>
                  <a:pt x="2086" y="66"/>
                </a:moveTo>
                <a:lnTo>
                  <a:pt x="2086" y="62"/>
                </a:lnTo>
                <a:lnTo>
                  <a:pt x="2126" y="62"/>
                </a:lnTo>
                <a:cubicBezTo>
                  <a:pt x="2130" y="52"/>
                  <a:pt x="2132" y="41"/>
                  <a:pt x="2132" y="31"/>
                </a:cubicBezTo>
                <a:lnTo>
                  <a:pt x="2153" y="36"/>
                </a:lnTo>
                <a:cubicBezTo>
                  <a:pt x="2155" y="37"/>
                  <a:pt x="2156" y="38"/>
                  <a:pt x="2156" y="39"/>
                </a:cubicBezTo>
                <a:cubicBezTo>
                  <a:pt x="2156" y="41"/>
                  <a:pt x="2154" y="42"/>
                  <a:pt x="2149" y="43"/>
                </a:cubicBezTo>
                <a:cubicBezTo>
                  <a:pt x="2145" y="50"/>
                  <a:pt x="2139" y="56"/>
                  <a:pt x="2133" y="62"/>
                </a:cubicBezTo>
                <a:lnTo>
                  <a:pt x="2142" y="62"/>
                </a:lnTo>
                <a:lnTo>
                  <a:pt x="2152" y="51"/>
                </a:lnTo>
                <a:lnTo>
                  <a:pt x="2166" y="62"/>
                </a:lnTo>
                <a:cubicBezTo>
                  <a:pt x="2166" y="62"/>
                  <a:pt x="2166" y="63"/>
                  <a:pt x="2166" y="63"/>
                </a:cubicBezTo>
                <a:cubicBezTo>
                  <a:pt x="2166" y="65"/>
                  <a:pt x="2165" y="66"/>
                  <a:pt x="2161" y="66"/>
                </a:cubicBezTo>
                <a:lnTo>
                  <a:pt x="2132" y="66"/>
                </a:lnTo>
                <a:lnTo>
                  <a:pt x="2132" y="84"/>
                </a:lnTo>
                <a:lnTo>
                  <a:pt x="2140" y="84"/>
                </a:lnTo>
                <a:lnTo>
                  <a:pt x="2148" y="74"/>
                </a:lnTo>
                <a:lnTo>
                  <a:pt x="2162" y="84"/>
                </a:lnTo>
                <a:cubicBezTo>
                  <a:pt x="2162" y="84"/>
                  <a:pt x="2163" y="85"/>
                  <a:pt x="2163" y="86"/>
                </a:cubicBezTo>
                <a:cubicBezTo>
                  <a:pt x="2163" y="87"/>
                  <a:pt x="2161" y="88"/>
                  <a:pt x="2158" y="88"/>
                </a:cubicBezTo>
                <a:lnTo>
                  <a:pt x="2132" y="88"/>
                </a:lnTo>
                <a:lnTo>
                  <a:pt x="2132" y="95"/>
                </a:lnTo>
                <a:cubicBezTo>
                  <a:pt x="2150" y="99"/>
                  <a:pt x="2159" y="105"/>
                  <a:pt x="2159" y="113"/>
                </a:cubicBezTo>
                <a:cubicBezTo>
                  <a:pt x="2158" y="119"/>
                  <a:pt x="2155" y="123"/>
                  <a:pt x="2150" y="124"/>
                </a:cubicBezTo>
                <a:cubicBezTo>
                  <a:pt x="2146" y="124"/>
                  <a:pt x="2144" y="122"/>
                  <a:pt x="2143" y="118"/>
                </a:cubicBezTo>
                <a:cubicBezTo>
                  <a:pt x="2140" y="111"/>
                  <a:pt x="2137" y="104"/>
                  <a:pt x="2132" y="98"/>
                </a:cubicBezTo>
                <a:lnTo>
                  <a:pt x="2132" y="101"/>
                </a:lnTo>
                <a:cubicBezTo>
                  <a:pt x="2132" y="113"/>
                  <a:pt x="2133" y="121"/>
                  <a:pt x="2133" y="126"/>
                </a:cubicBezTo>
                <a:cubicBezTo>
                  <a:pt x="2134" y="136"/>
                  <a:pt x="2127" y="142"/>
                  <a:pt x="2111" y="144"/>
                </a:cubicBezTo>
                <a:cubicBezTo>
                  <a:pt x="2112" y="135"/>
                  <a:pt x="2107" y="130"/>
                  <a:pt x="2098" y="129"/>
                </a:cubicBezTo>
                <a:lnTo>
                  <a:pt x="2098" y="127"/>
                </a:lnTo>
                <a:lnTo>
                  <a:pt x="2109" y="128"/>
                </a:lnTo>
                <a:cubicBezTo>
                  <a:pt x="2113" y="128"/>
                  <a:pt x="2116" y="126"/>
                  <a:pt x="2115" y="121"/>
                </a:cubicBezTo>
                <a:lnTo>
                  <a:pt x="2115" y="104"/>
                </a:lnTo>
                <a:cubicBezTo>
                  <a:pt x="2114" y="104"/>
                  <a:pt x="2113" y="105"/>
                  <a:pt x="2111" y="105"/>
                </a:cubicBezTo>
                <a:cubicBezTo>
                  <a:pt x="2106" y="116"/>
                  <a:pt x="2097" y="127"/>
                  <a:pt x="2087" y="136"/>
                </a:cubicBezTo>
                <a:lnTo>
                  <a:pt x="2085" y="135"/>
                </a:lnTo>
                <a:cubicBezTo>
                  <a:pt x="2089" y="127"/>
                  <a:pt x="2092" y="119"/>
                  <a:pt x="2094" y="109"/>
                </a:cubicBezTo>
                <a:cubicBezTo>
                  <a:pt x="2094" y="109"/>
                  <a:pt x="2094" y="108"/>
                  <a:pt x="2095" y="107"/>
                </a:cubicBezTo>
                <a:cubicBezTo>
                  <a:pt x="2096" y="103"/>
                  <a:pt x="2097" y="99"/>
                  <a:pt x="2097" y="94"/>
                </a:cubicBezTo>
                <a:lnTo>
                  <a:pt x="2115" y="98"/>
                </a:lnTo>
                <a:lnTo>
                  <a:pt x="2115" y="88"/>
                </a:lnTo>
                <a:lnTo>
                  <a:pt x="2088" y="88"/>
                </a:lnTo>
                <a:lnTo>
                  <a:pt x="2088" y="84"/>
                </a:lnTo>
                <a:lnTo>
                  <a:pt x="2115" y="84"/>
                </a:lnTo>
                <a:lnTo>
                  <a:pt x="2115" y="66"/>
                </a:lnTo>
                <a:lnTo>
                  <a:pt x="2086" y="66"/>
                </a:lnTo>
                <a:close/>
                <a:moveTo>
                  <a:pt x="2108" y="5"/>
                </a:moveTo>
                <a:lnTo>
                  <a:pt x="2108" y="4"/>
                </a:lnTo>
                <a:cubicBezTo>
                  <a:pt x="2124" y="4"/>
                  <a:pt x="2132" y="8"/>
                  <a:pt x="2133" y="15"/>
                </a:cubicBezTo>
                <a:cubicBezTo>
                  <a:pt x="2133" y="21"/>
                  <a:pt x="2130" y="24"/>
                  <a:pt x="2124" y="26"/>
                </a:cubicBezTo>
                <a:lnTo>
                  <a:pt x="2140" y="26"/>
                </a:lnTo>
                <a:lnTo>
                  <a:pt x="2148" y="15"/>
                </a:lnTo>
                <a:lnTo>
                  <a:pt x="2161" y="26"/>
                </a:lnTo>
                <a:cubicBezTo>
                  <a:pt x="2161" y="26"/>
                  <a:pt x="2162" y="26"/>
                  <a:pt x="2162" y="27"/>
                </a:cubicBezTo>
                <a:cubicBezTo>
                  <a:pt x="2162" y="27"/>
                  <a:pt x="2163" y="27"/>
                  <a:pt x="2163" y="28"/>
                </a:cubicBezTo>
                <a:cubicBezTo>
                  <a:pt x="2163" y="29"/>
                  <a:pt x="2161" y="30"/>
                  <a:pt x="2158" y="30"/>
                </a:cubicBezTo>
                <a:lnTo>
                  <a:pt x="2089" y="30"/>
                </a:lnTo>
                <a:lnTo>
                  <a:pt x="2089" y="26"/>
                </a:lnTo>
                <a:lnTo>
                  <a:pt x="2119" y="26"/>
                </a:lnTo>
                <a:cubicBezTo>
                  <a:pt x="2116" y="26"/>
                  <a:pt x="2115" y="23"/>
                  <a:pt x="2115" y="20"/>
                </a:cubicBezTo>
                <a:cubicBezTo>
                  <a:pt x="2114" y="15"/>
                  <a:pt x="2111" y="10"/>
                  <a:pt x="2108" y="5"/>
                </a:cubicBezTo>
                <a:close/>
                <a:moveTo>
                  <a:pt x="2096" y="35"/>
                </a:moveTo>
                <a:lnTo>
                  <a:pt x="2097" y="33"/>
                </a:lnTo>
                <a:cubicBezTo>
                  <a:pt x="2112" y="37"/>
                  <a:pt x="2119" y="42"/>
                  <a:pt x="2119" y="49"/>
                </a:cubicBezTo>
                <a:cubicBezTo>
                  <a:pt x="2118" y="55"/>
                  <a:pt x="2114" y="59"/>
                  <a:pt x="2108" y="60"/>
                </a:cubicBezTo>
                <a:cubicBezTo>
                  <a:pt x="2104" y="60"/>
                  <a:pt x="2102" y="57"/>
                  <a:pt x="2102" y="52"/>
                </a:cubicBezTo>
                <a:cubicBezTo>
                  <a:pt x="2100" y="45"/>
                  <a:pt x="2099" y="39"/>
                  <a:pt x="2096" y="35"/>
                </a:cubicBezTo>
                <a:close/>
                <a:moveTo>
                  <a:pt x="2338" y="29"/>
                </a:moveTo>
                <a:cubicBezTo>
                  <a:pt x="2338" y="36"/>
                  <a:pt x="2338" y="44"/>
                  <a:pt x="2338" y="53"/>
                </a:cubicBezTo>
                <a:cubicBezTo>
                  <a:pt x="2338" y="55"/>
                  <a:pt x="2337" y="57"/>
                  <a:pt x="2334" y="58"/>
                </a:cubicBezTo>
                <a:cubicBezTo>
                  <a:pt x="2333" y="58"/>
                  <a:pt x="2329" y="59"/>
                  <a:pt x="2323" y="59"/>
                </a:cubicBezTo>
                <a:cubicBezTo>
                  <a:pt x="2321" y="60"/>
                  <a:pt x="2319" y="60"/>
                  <a:pt x="2318" y="60"/>
                </a:cubicBezTo>
                <a:lnTo>
                  <a:pt x="2318" y="49"/>
                </a:lnTo>
                <a:lnTo>
                  <a:pt x="2295" y="49"/>
                </a:lnTo>
                <a:lnTo>
                  <a:pt x="2290" y="78"/>
                </a:lnTo>
                <a:lnTo>
                  <a:pt x="2318" y="78"/>
                </a:lnTo>
                <a:lnTo>
                  <a:pt x="2324" y="67"/>
                </a:lnTo>
                <a:lnTo>
                  <a:pt x="2345" y="75"/>
                </a:lnTo>
                <a:cubicBezTo>
                  <a:pt x="2346" y="76"/>
                  <a:pt x="2347" y="77"/>
                  <a:pt x="2347" y="78"/>
                </a:cubicBezTo>
                <a:cubicBezTo>
                  <a:pt x="2348" y="80"/>
                  <a:pt x="2345" y="82"/>
                  <a:pt x="2340" y="86"/>
                </a:cubicBezTo>
                <a:cubicBezTo>
                  <a:pt x="2340" y="87"/>
                  <a:pt x="2340" y="89"/>
                  <a:pt x="2340" y="91"/>
                </a:cubicBezTo>
                <a:cubicBezTo>
                  <a:pt x="2339" y="106"/>
                  <a:pt x="2339" y="115"/>
                  <a:pt x="2338" y="120"/>
                </a:cubicBezTo>
                <a:cubicBezTo>
                  <a:pt x="2336" y="135"/>
                  <a:pt x="2325" y="143"/>
                  <a:pt x="2305" y="144"/>
                </a:cubicBezTo>
                <a:cubicBezTo>
                  <a:pt x="2306" y="134"/>
                  <a:pt x="2297" y="128"/>
                  <a:pt x="2278" y="126"/>
                </a:cubicBezTo>
                <a:lnTo>
                  <a:pt x="2279" y="123"/>
                </a:lnTo>
                <a:lnTo>
                  <a:pt x="2307" y="125"/>
                </a:lnTo>
                <a:cubicBezTo>
                  <a:pt x="2313" y="125"/>
                  <a:pt x="2317" y="122"/>
                  <a:pt x="2318" y="116"/>
                </a:cubicBezTo>
                <a:cubicBezTo>
                  <a:pt x="2319" y="106"/>
                  <a:pt x="2320" y="94"/>
                  <a:pt x="2320" y="82"/>
                </a:cubicBezTo>
                <a:lnTo>
                  <a:pt x="2292" y="82"/>
                </a:lnTo>
                <a:lnTo>
                  <a:pt x="2283" y="91"/>
                </a:lnTo>
                <a:cubicBezTo>
                  <a:pt x="2279" y="89"/>
                  <a:pt x="2274" y="85"/>
                  <a:pt x="2268" y="81"/>
                </a:cubicBezTo>
                <a:cubicBezTo>
                  <a:pt x="2267" y="80"/>
                  <a:pt x="2266" y="79"/>
                  <a:pt x="2266" y="79"/>
                </a:cubicBezTo>
                <a:cubicBezTo>
                  <a:pt x="2265" y="77"/>
                  <a:pt x="2265" y="76"/>
                  <a:pt x="2267" y="75"/>
                </a:cubicBezTo>
                <a:cubicBezTo>
                  <a:pt x="2270" y="74"/>
                  <a:pt x="2272" y="72"/>
                  <a:pt x="2272" y="68"/>
                </a:cubicBezTo>
                <a:cubicBezTo>
                  <a:pt x="2274" y="61"/>
                  <a:pt x="2275" y="53"/>
                  <a:pt x="2276" y="43"/>
                </a:cubicBezTo>
                <a:cubicBezTo>
                  <a:pt x="2277" y="41"/>
                  <a:pt x="2277" y="39"/>
                  <a:pt x="2277" y="38"/>
                </a:cubicBezTo>
                <a:lnTo>
                  <a:pt x="2298" y="45"/>
                </a:lnTo>
                <a:lnTo>
                  <a:pt x="2318" y="45"/>
                </a:lnTo>
                <a:lnTo>
                  <a:pt x="2318" y="16"/>
                </a:lnTo>
                <a:lnTo>
                  <a:pt x="2269" y="16"/>
                </a:lnTo>
                <a:lnTo>
                  <a:pt x="2269" y="12"/>
                </a:lnTo>
                <a:lnTo>
                  <a:pt x="2316" y="12"/>
                </a:lnTo>
                <a:lnTo>
                  <a:pt x="2321" y="2"/>
                </a:lnTo>
                <a:lnTo>
                  <a:pt x="2341" y="10"/>
                </a:lnTo>
                <a:cubicBezTo>
                  <a:pt x="2343" y="11"/>
                  <a:pt x="2344" y="12"/>
                  <a:pt x="2344" y="12"/>
                </a:cubicBezTo>
                <a:cubicBezTo>
                  <a:pt x="2344" y="14"/>
                  <a:pt x="2342" y="17"/>
                  <a:pt x="2338" y="20"/>
                </a:cubicBezTo>
                <a:lnTo>
                  <a:pt x="2338" y="29"/>
                </a:lnTo>
                <a:close/>
                <a:moveTo>
                  <a:pt x="2370" y="4"/>
                </a:moveTo>
                <a:lnTo>
                  <a:pt x="2395" y="6"/>
                </a:lnTo>
                <a:cubicBezTo>
                  <a:pt x="2397" y="6"/>
                  <a:pt x="2398" y="6"/>
                  <a:pt x="2398" y="8"/>
                </a:cubicBezTo>
                <a:cubicBezTo>
                  <a:pt x="2398" y="10"/>
                  <a:pt x="2396" y="12"/>
                  <a:pt x="2392" y="14"/>
                </a:cubicBezTo>
                <a:lnTo>
                  <a:pt x="2392" y="83"/>
                </a:lnTo>
                <a:cubicBezTo>
                  <a:pt x="2392" y="85"/>
                  <a:pt x="2392" y="93"/>
                  <a:pt x="2392" y="105"/>
                </a:cubicBezTo>
                <a:cubicBezTo>
                  <a:pt x="2392" y="122"/>
                  <a:pt x="2393" y="133"/>
                  <a:pt x="2393" y="138"/>
                </a:cubicBezTo>
                <a:cubicBezTo>
                  <a:pt x="2393" y="141"/>
                  <a:pt x="2391" y="142"/>
                  <a:pt x="2389" y="142"/>
                </a:cubicBezTo>
                <a:cubicBezTo>
                  <a:pt x="2384" y="144"/>
                  <a:pt x="2377" y="144"/>
                  <a:pt x="2370" y="144"/>
                </a:cubicBezTo>
                <a:cubicBezTo>
                  <a:pt x="2370" y="139"/>
                  <a:pt x="2371" y="127"/>
                  <a:pt x="2371" y="109"/>
                </a:cubicBezTo>
                <a:cubicBezTo>
                  <a:pt x="2371" y="96"/>
                  <a:pt x="2371" y="88"/>
                  <a:pt x="2371" y="85"/>
                </a:cubicBezTo>
                <a:lnTo>
                  <a:pt x="2371" y="37"/>
                </a:lnTo>
                <a:cubicBezTo>
                  <a:pt x="2371" y="24"/>
                  <a:pt x="2371" y="13"/>
                  <a:pt x="2370" y="4"/>
                </a:cubicBezTo>
                <a:close/>
                <a:moveTo>
                  <a:pt x="2496" y="15"/>
                </a:moveTo>
                <a:lnTo>
                  <a:pt x="2496" y="12"/>
                </a:lnTo>
                <a:lnTo>
                  <a:pt x="2556" y="12"/>
                </a:lnTo>
                <a:lnTo>
                  <a:pt x="2565" y="0"/>
                </a:lnTo>
                <a:lnTo>
                  <a:pt x="2583" y="11"/>
                </a:lnTo>
                <a:cubicBezTo>
                  <a:pt x="2583" y="12"/>
                  <a:pt x="2583" y="12"/>
                  <a:pt x="2583" y="13"/>
                </a:cubicBezTo>
                <a:cubicBezTo>
                  <a:pt x="2583" y="14"/>
                  <a:pt x="2582" y="15"/>
                  <a:pt x="2578" y="15"/>
                </a:cubicBezTo>
                <a:lnTo>
                  <a:pt x="2551" y="15"/>
                </a:lnTo>
                <a:cubicBezTo>
                  <a:pt x="2546" y="24"/>
                  <a:pt x="2540" y="32"/>
                  <a:pt x="2532" y="40"/>
                </a:cubicBezTo>
                <a:lnTo>
                  <a:pt x="2554" y="40"/>
                </a:lnTo>
                <a:lnTo>
                  <a:pt x="2559" y="29"/>
                </a:lnTo>
                <a:lnTo>
                  <a:pt x="2578" y="37"/>
                </a:lnTo>
                <a:cubicBezTo>
                  <a:pt x="2579" y="38"/>
                  <a:pt x="2580" y="39"/>
                  <a:pt x="2580" y="40"/>
                </a:cubicBezTo>
                <a:cubicBezTo>
                  <a:pt x="2581" y="42"/>
                  <a:pt x="2579" y="44"/>
                  <a:pt x="2575" y="47"/>
                </a:cubicBezTo>
                <a:lnTo>
                  <a:pt x="2575" y="80"/>
                </a:lnTo>
                <a:cubicBezTo>
                  <a:pt x="2575" y="89"/>
                  <a:pt x="2575" y="97"/>
                  <a:pt x="2575" y="106"/>
                </a:cubicBezTo>
                <a:cubicBezTo>
                  <a:pt x="2575" y="109"/>
                  <a:pt x="2574" y="111"/>
                  <a:pt x="2572" y="111"/>
                </a:cubicBezTo>
                <a:cubicBezTo>
                  <a:pt x="2567" y="112"/>
                  <a:pt x="2562" y="113"/>
                  <a:pt x="2556" y="113"/>
                </a:cubicBezTo>
                <a:lnTo>
                  <a:pt x="2556" y="43"/>
                </a:lnTo>
                <a:lnTo>
                  <a:pt x="2520" y="43"/>
                </a:lnTo>
                <a:lnTo>
                  <a:pt x="2520" y="109"/>
                </a:lnTo>
                <a:cubicBezTo>
                  <a:pt x="2520" y="112"/>
                  <a:pt x="2518" y="113"/>
                  <a:pt x="2515" y="114"/>
                </a:cubicBezTo>
                <a:cubicBezTo>
                  <a:pt x="2510" y="115"/>
                  <a:pt x="2505" y="116"/>
                  <a:pt x="2501" y="116"/>
                </a:cubicBezTo>
                <a:cubicBezTo>
                  <a:pt x="2501" y="109"/>
                  <a:pt x="2501" y="101"/>
                  <a:pt x="2501" y="91"/>
                </a:cubicBezTo>
                <a:lnTo>
                  <a:pt x="2501" y="34"/>
                </a:lnTo>
                <a:lnTo>
                  <a:pt x="2522" y="40"/>
                </a:lnTo>
                <a:lnTo>
                  <a:pt x="2527" y="40"/>
                </a:lnTo>
                <a:cubicBezTo>
                  <a:pt x="2528" y="33"/>
                  <a:pt x="2528" y="25"/>
                  <a:pt x="2528" y="15"/>
                </a:cubicBezTo>
                <a:lnTo>
                  <a:pt x="2496" y="15"/>
                </a:lnTo>
                <a:close/>
                <a:moveTo>
                  <a:pt x="2487" y="146"/>
                </a:moveTo>
                <a:lnTo>
                  <a:pt x="2486" y="143"/>
                </a:lnTo>
                <a:cubicBezTo>
                  <a:pt x="2504" y="134"/>
                  <a:pt x="2515" y="125"/>
                  <a:pt x="2520" y="116"/>
                </a:cubicBezTo>
                <a:cubicBezTo>
                  <a:pt x="2526" y="107"/>
                  <a:pt x="2529" y="94"/>
                  <a:pt x="2529" y="77"/>
                </a:cubicBezTo>
                <a:cubicBezTo>
                  <a:pt x="2529" y="71"/>
                  <a:pt x="2529" y="64"/>
                  <a:pt x="2528" y="55"/>
                </a:cubicBezTo>
                <a:lnTo>
                  <a:pt x="2549" y="57"/>
                </a:lnTo>
                <a:cubicBezTo>
                  <a:pt x="2551" y="57"/>
                  <a:pt x="2552" y="58"/>
                  <a:pt x="2552" y="59"/>
                </a:cubicBezTo>
                <a:cubicBezTo>
                  <a:pt x="2552" y="61"/>
                  <a:pt x="2550" y="63"/>
                  <a:pt x="2547" y="64"/>
                </a:cubicBezTo>
                <a:cubicBezTo>
                  <a:pt x="2548" y="85"/>
                  <a:pt x="2546" y="101"/>
                  <a:pt x="2541" y="112"/>
                </a:cubicBezTo>
                <a:cubicBezTo>
                  <a:pt x="2567" y="117"/>
                  <a:pt x="2581" y="124"/>
                  <a:pt x="2580" y="131"/>
                </a:cubicBezTo>
                <a:cubicBezTo>
                  <a:pt x="2580" y="139"/>
                  <a:pt x="2576" y="143"/>
                  <a:pt x="2569" y="144"/>
                </a:cubicBezTo>
                <a:cubicBezTo>
                  <a:pt x="2565" y="144"/>
                  <a:pt x="2563" y="142"/>
                  <a:pt x="2562" y="139"/>
                </a:cubicBezTo>
                <a:cubicBezTo>
                  <a:pt x="2556" y="130"/>
                  <a:pt x="2549" y="122"/>
                  <a:pt x="2540" y="115"/>
                </a:cubicBezTo>
                <a:cubicBezTo>
                  <a:pt x="2533" y="128"/>
                  <a:pt x="2516" y="138"/>
                  <a:pt x="2487" y="146"/>
                </a:cubicBezTo>
                <a:close/>
                <a:moveTo>
                  <a:pt x="2435" y="67"/>
                </a:moveTo>
                <a:lnTo>
                  <a:pt x="2433" y="65"/>
                </a:lnTo>
                <a:cubicBezTo>
                  <a:pt x="2446" y="43"/>
                  <a:pt x="2454" y="22"/>
                  <a:pt x="2456" y="3"/>
                </a:cubicBezTo>
                <a:lnTo>
                  <a:pt x="2478" y="7"/>
                </a:lnTo>
                <a:cubicBezTo>
                  <a:pt x="2480" y="7"/>
                  <a:pt x="2481" y="8"/>
                  <a:pt x="2481" y="9"/>
                </a:cubicBezTo>
                <a:cubicBezTo>
                  <a:pt x="2481" y="12"/>
                  <a:pt x="2478" y="14"/>
                  <a:pt x="2474" y="15"/>
                </a:cubicBezTo>
                <a:cubicBezTo>
                  <a:pt x="2491" y="19"/>
                  <a:pt x="2499" y="25"/>
                  <a:pt x="2499" y="32"/>
                </a:cubicBezTo>
                <a:cubicBezTo>
                  <a:pt x="2498" y="39"/>
                  <a:pt x="2495" y="42"/>
                  <a:pt x="2488" y="43"/>
                </a:cubicBezTo>
                <a:cubicBezTo>
                  <a:pt x="2485" y="43"/>
                  <a:pt x="2482" y="41"/>
                  <a:pt x="2481" y="36"/>
                </a:cubicBezTo>
                <a:cubicBezTo>
                  <a:pt x="2479" y="30"/>
                  <a:pt x="2476" y="24"/>
                  <a:pt x="2472" y="19"/>
                </a:cubicBezTo>
                <a:cubicBezTo>
                  <a:pt x="2468" y="28"/>
                  <a:pt x="2464" y="35"/>
                  <a:pt x="2459" y="41"/>
                </a:cubicBezTo>
                <a:cubicBezTo>
                  <a:pt x="2472" y="45"/>
                  <a:pt x="2478" y="50"/>
                  <a:pt x="2478" y="57"/>
                </a:cubicBezTo>
                <a:cubicBezTo>
                  <a:pt x="2477" y="63"/>
                  <a:pt x="2473" y="66"/>
                  <a:pt x="2467" y="67"/>
                </a:cubicBezTo>
                <a:cubicBezTo>
                  <a:pt x="2464" y="67"/>
                  <a:pt x="2462" y="65"/>
                  <a:pt x="2461" y="60"/>
                </a:cubicBezTo>
                <a:cubicBezTo>
                  <a:pt x="2461" y="54"/>
                  <a:pt x="2459" y="49"/>
                  <a:pt x="2457" y="44"/>
                </a:cubicBezTo>
                <a:cubicBezTo>
                  <a:pt x="2453" y="49"/>
                  <a:pt x="2446" y="56"/>
                  <a:pt x="2436" y="66"/>
                </a:cubicBezTo>
                <a:cubicBezTo>
                  <a:pt x="2436" y="66"/>
                  <a:pt x="2436" y="66"/>
                  <a:pt x="2435" y="67"/>
                </a:cubicBezTo>
                <a:close/>
                <a:moveTo>
                  <a:pt x="2441" y="99"/>
                </a:moveTo>
                <a:lnTo>
                  <a:pt x="2442" y="96"/>
                </a:lnTo>
                <a:cubicBezTo>
                  <a:pt x="2450" y="99"/>
                  <a:pt x="2456" y="101"/>
                  <a:pt x="2461" y="104"/>
                </a:cubicBezTo>
                <a:lnTo>
                  <a:pt x="2472" y="78"/>
                </a:lnTo>
                <a:lnTo>
                  <a:pt x="2437" y="78"/>
                </a:lnTo>
                <a:lnTo>
                  <a:pt x="2437" y="74"/>
                </a:lnTo>
                <a:lnTo>
                  <a:pt x="2469" y="74"/>
                </a:lnTo>
                <a:lnTo>
                  <a:pt x="2477" y="64"/>
                </a:lnTo>
                <a:lnTo>
                  <a:pt x="2496" y="77"/>
                </a:lnTo>
                <a:cubicBezTo>
                  <a:pt x="2498" y="77"/>
                  <a:pt x="2498" y="78"/>
                  <a:pt x="2498" y="80"/>
                </a:cubicBezTo>
                <a:cubicBezTo>
                  <a:pt x="2498" y="82"/>
                  <a:pt x="2495" y="84"/>
                  <a:pt x="2489" y="84"/>
                </a:cubicBezTo>
                <a:cubicBezTo>
                  <a:pt x="2481" y="93"/>
                  <a:pt x="2474" y="100"/>
                  <a:pt x="2467" y="106"/>
                </a:cubicBezTo>
                <a:cubicBezTo>
                  <a:pt x="2479" y="112"/>
                  <a:pt x="2484" y="119"/>
                  <a:pt x="2484" y="126"/>
                </a:cubicBezTo>
                <a:cubicBezTo>
                  <a:pt x="2483" y="132"/>
                  <a:pt x="2480" y="136"/>
                  <a:pt x="2474" y="137"/>
                </a:cubicBezTo>
                <a:cubicBezTo>
                  <a:pt x="2469" y="137"/>
                  <a:pt x="2466" y="135"/>
                  <a:pt x="2466" y="131"/>
                </a:cubicBezTo>
                <a:cubicBezTo>
                  <a:pt x="2459" y="119"/>
                  <a:pt x="2451" y="108"/>
                  <a:pt x="2441" y="99"/>
                </a:cubicBezTo>
                <a:close/>
                <a:moveTo>
                  <a:pt x="2622" y="36"/>
                </a:moveTo>
                <a:lnTo>
                  <a:pt x="2622" y="33"/>
                </a:lnTo>
                <a:lnTo>
                  <a:pt x="2671" y="33"/>
                </a:lnTo>
                <a:cubicBezTo>
                  <a:pt x="2671" y="27"/>
                  <a:pt x="2671" y="17"/>
                  <a:pt x="2670" y="3"/>
                </a:cubicBezTo>
                <a:lnTo>
                  <a:pt x="2694" y="6"/>
                </a:lnTo>
                <a:cubicBezTo>
                  <a:pt x="2696" y="6"/>
                  <a:pt x="2697" y="6"/>
                  <a:pt x="2697" y="7"/>
                </a:cubicBezTo>
                <a:cubicBezTo>
                  <a:pt x="2697" y="9"/>
                  <a:pt x="2695" y="11"/>
                  <a:pt x="2691" y="13"/>
                </a:cubicBezTo>
                <a:lnTo>
                  <a:pt x="2691" y="33"/>
                </a:lnTo>
                <a:lnTo>
                  <a:pt x="2717" y="33"/>
                </a:lnTo>
                <a:lnTo>
                  <a:pt x="2727" y="19"/>
                </a:lnTo>
                <a:lnTo>
                  <a:pt x="2744" y="32"/>
                </a:lnTo>
                <a:cubicBezTo>
                  <a:pt x="2746" y="33"/>
                  <a:pt x="2746" y="33"/>
                  <a:pt x="2746" y="34"/>
                </a:cubicBezTo>
                <a:cubicBezTo>
                  <a:pt x="2745" y="35"/>
                  <a:pt x="2744" y="36"/>
                  <a:pt x="2741" y="36"/>
                </a:cubicBezTo>
                <a:lnTo>
                  <a:pt x="2691" y="36"/>
                </a:lnTo>
                <a:lnTo>
                  <a:pt x="2691" y="69"/>
                </a:lnTo>
                <a:lnTo>
                  <a:pt x="2724" y="69"/>
                </a:lnTo>
                <a:lnTo>
                  <a:pt x="2734" y="55"/>
                </a:lnTo>
                <a:lnTo>
                  <a:pt x="2754" y="68"/>
                </a:lnTo>
                <a:cubicBezTo>
                  <a:pt x="2754" y="69"/>
                  <a:pt x="2754" y="70"/>
                  <a:pt x="2754" y="71"/>
                </a:cubicBezTo>
                <a:cubicBezTo>
                  <a:pt x="2754" y="72"/>
                  <a:pt x="2753" y="73"/>
                  <a:pt x="2749" y="73"/>
                </a:cubicBezTo>
                <a:lnTo>
                  <a:pt x="2696" y="73"/>
                </a:lnTo>
                <a:cubicBezTo>
                  <a:pt x="2712" y="95"/>
                  <a:pt x="2733" y="109"/>
                  <a:pt x="2759" y="115"/>
                </a:cubicBezTo>
                <a:lnTo>
                  <a:pt x="2758" y="118"/>
                </a:lnTo>
                <a:cubicBezTo>
                  <a:pt x="2751" y="120"/>
                  <a:pt x="2745" y="127"/>
                  <a:pt x="2739" y="137"/>
                </a:cubicBezTo>
                <a:cubicBezTo>
                  <a:pt x="2716" y="124"/>
                  <a:pt x="2701" y="102"/>
                  <a:pt x="2693" y="73"/>
                </a:cubicBezTo>
                <a:lnTo>
                  <a:pt x="2691" y="73"/>
                </a:lnTo>
                <a:lnTo>
                  <a:pt x="2691" y="83"/>
                </a:lnTo>
                <a:cubicBezTo>
                  <a:pt x="2691" y="104"/>
                  <a:pt x="2692" y="122"/>
                  <a:pt x="2692" y="137"/>
                </a:cubicBezTo>
                <a:cubicBezTo>
                  <a:pt x="2692" y="140"/>
                  <a:pt x="2691" y="142"/>
                  <a:pt x="2687" y="142"/>
                </a:cubicBezTo>
                <a:cubicBezTo>
                  <a:pt x="2682" y="144"/>
                  <a:pt x="2677" y="144"/>
                  <a:pt x="2670" y="144"/>
                </a:cubicBezTo>
                <a:cubicBezTo>
                  <a:pt x="2670" y="138"/>
                  <a:pt x="2671" y="129"/>
                  <a:pt x="2671" y="120"/>
                </a:cubicBezTo>
                <a:cubicBezTo>
                  <a:pt x="2671" y="106"/>
                  <a:pt x="2671" y="97"/>
                  <a:pt x="2672" y="92"/>
                </a:cubicBezTo>
                <a:cubicBezTo>
                  <a:pt x="2656" y="114"/>
                  <a:pt x="2635" y="130"/>
                  <a:pt x="2608" y="139"/>
                </a:cubicBezTo>
                <a:lnTo>
                  <a:pt x="2607" y="137"/>
                </a:lnTo>
                <a:cubicBezTo>
                  <a:pt x="2631" y="118"/>
                  <a:pt x="2649" y="97"/>
                  <a:pt x="2660" y="73"/>
                </a:cubicBezTo>
                <a:lnTo>
                  <a:pt x="2611" y="73"/>
                </a:lnTo>
                <a:lnTo>
                  <a:pt x="2611" y="69"/>
                </a:lnTo>
                <a:lnTo>
                  <a:pt x="2672" y="69"/>
                </a:lnTo>
                <a:lnTo>
                  <a:pt x="2672" y="41"/>
                </a:lnTo>
                <a:lnTo>
                  <a:pt x="2672" y="36"/>
                </a:lnTo>
                <a:lnTo>
                  <a:pt x="2622" y="36"/>
                </a:lnTo>
                <a:close/>
                <a:moveTo>
                  <a:pt x="2792" y="32"/>
                </a:moveTo>
                <a:lnTo>
                  <a:pt x="2792" y="28"/>
                </a:lnTo>
                <a:lnTo>
                  <a:pt x="2846" y="28"/>
                </a:lnTo>
                <a:cubicBezTo>
                  <a:pt x="2845" y="20"/>
                  <a:pt x="2845" y="12"/>
                  <a:pt x="2845" y="3"/>
                </a:cubicBezTo>
                <a:lnTo>
                  <a:pt x="2868" y="5"/>
                </a:lnTo>
                <a:cubicBezTo>
                  <a:pt x="2870" y="5"/>
                  <a:pt x="2871" y="6"/>
                  <a:pt x="2871" y="7"/>
                </a:cubicBezTo>
                <a:cubicBezTo>
                  <a:pt x="2870" y="10"/>
                  <a:pt x="2868" y="11"/>
                  <a:pt x="2865" y="13"/>
                </a:cubicBezTo>
                <a:lnTo>
                  <a:pt x="2865" y="28"/>
                </a:lnTo>
                <a:lnTo>
                  <a:pt x="2894" y="28"/>
                </a:lnTo>
                <a:lnTo>
                  <a:pt x="2903" y="15"/>
                </a:lnTo>
                <a:lnTo>
                  <a:pt x="2921" y="27"/>
                </a:lnTo>
                <a:cubicBezTo>
                  <a:pt x="2923" y="28"/>
                  <a:pt x="2923" y="29"/>
                  <a:pt x="2923" y="30"/>
                </a:cubicBezTo>
                <a:cubicBezTo>
                  <a:pt x="2923" y="31"/>
                  <a:pt x="2921" y="32"/>
                  <a:pt x="2918" y="32"/>
                </a:cubicBezTo>
                <a:lnTo>
                  <a:pt x="2865" y="32"/>
                </a:lnTo>
                <a:lnTo>
                  <a:pt x="2865" y="73"/>
                </a:lnTo>
                <a:lnTo>
                  <a:pt x="2870" y="73"/>
                </a:lnTo>
                <a:cubicBezTo>
                  <a:pt x="2876" y="61"/>
                  <a:pt x="2880" y="49"/>
                  <a:pt x="2883" y="35"/>
                </a:cubicBezTo>
                <a:lnTo>
                  <a:pt x="2904" y="43"/>
                </a:lnTo>
                <a:cubicBezTo>
                  <a:pt x="2906" y="43"/>
                  <a:pt x="2907" y="44"/>
                  <a:pt x="2907" y="46"/>
                </a:cubicBezTo>
                <a:cubicBezTo>
                  <a:pt x="2906" y="48"/>
                  <a:pt x="2904" y="50"/>
                  <a:pt x="2899" y="50"/>
                </a:cubicBezTo>
                <a:cubicBezTo>
                  <a:pt x="2891" y="59"/>
                  <a:pt x="2884" y="67"/>
                  <a:pt x="2877" y="73"/>
                </a:cubicBezTo>
                <a:lnTo>
                  <a:pt x="2899" y="73"/>
                </a:lnTo>
                <a:lnTo>
                  <a:pt x="2910" y="59"/>
                </a:lnTo>
                <a:lnTo>
                  <a:pt x="2929" y="72"/>
                </a:lnTo>
                <a:cubicBezTo>
                  <a:pt x="2930" y="73"/>
                  <a:pt x="2930" y="74"/>
                  <a:pt x="2930" y="74"/>
                </a:cubicBezTo>
                <a:cubicBezTo>
                  <a:pt x="2930" y="75"/>
                  <a:pt x="2928" y="76"/>
                  <a:pt x="2925" y="76"/>
                </a:cubicBezTo>
                <a:lnTo>
                  <a:pt x="2870" y="76"/>
                </a:lnTo>
                <a:cubicBezTo>
                  <a:pt x="2884" y="96"/>
                  <a:pt x="2905" y="107"/>
                  <a:pt x="2932" y="111"/>
                </a:cubicBezTo>
                <a:lnTo>
                  <a:pt x="2932" y="114"/>
                </a:lnTo>
                <a:cubicBezTo>
                  <a:pt x="2925" y="118"/>
                  <a:pt x="2920" y="125"/>
                  <a:pt x="2916" y="136"/>
                </a:cubicBezTo>
                <a:cubicBezTo>
                  <a:pt x="2890" y="125"/>
                  <a:pt x="2873" y="105"/>
                  <a:pt x="2865" y="76"/>
                </a:cubicBezTo>
                <a:lnTo>
                  <a:pt x="2865" y="76"/>
                </a:lnTo>
                <a:lnTo>
                  <a:pt x="2865" y="138"/>
                </a:lnTo>
                <a:cubicBezTo>
                  <a:pt x="2865" y="141"/>
                  <a:pt x="2863" y="143"/>
                  <a:pt x="2860" y="143"/>
                </a:cubicBezTo>
                <a:cubicBezTo>
                  <a:pt x="2857" y="144"/>
                  <a:pt x="2851" y="144"/>
                  <a:pt x="2844" y="144"/>
                </a:cubicBezTo>
                <a:cubicBezTo>
                  <a:pt x="2844" y="137"/>
                  <a:pt x="2845" y="127"/>
                  <a:pt x="2845" y="115"/>
                </a:cubicBezTo>
                <a:cubicBezTo>
                  <a:pt x="2845" y="106"/>
                  <a:pt x="2845" y="99"/>
                  <a:pt x="2845" y="96"/>
                </a:cubicBezTo>
                <a:cubicBezTo>
                  <a:pt x="2830" y="113"/>
                  <a:pt x="2809" y="127"/>
                  <a:pt x="2782" y="138"/>
                </a:cubicBezTo>
                <a:lnTo>
                  <a:pt x="2780" y="134"/>
                </a:lnTo>
                <a:cubicBezTo>
                  <a:pt x="2803" y="118"/>
                  <a:pt x="2821" y="98"/>
                  <a:pt x="2834" y="76"/>
                </a:cubicBezTo>
                <a:lnTo>
                  <a:pt x="2785" y="76"/>
                </a:lnTo>
                <a:lnTo>
                  <a:pt x="2785" y="73"/>
                </a:lnTo>
                <a:lnTo>
                  <a:pt x="2846" y="73"/>
                </a:lnTo>
                <a:lnTo>
                  <a:pt x="2846" y="70"/>
                </a:lnTo>
                <a:lnTo>
                  <a:pt x="2846" y="41"/>
                </a:lnTo>
                <a:lnTo>
                  <a:pt x="2846" y="32"/>
                </a:lnTo>
                <a:lnTo>
                  <a:pt x="2792" y="32"/>
                </a:lnTo>
                <a:close/>
                <a:moveTo>
                  <a:pt x="2806" y="38"/>
                </a:moveTo>
                <a:lnTo>
                  <a:pt x="2807" y="36"/>
                </a:lnTo>
                <a:cubicBezTo>
                  <a:pt x="2825" y="42"/>
                  <a:pt x="2834" y="49"/>
                  <a:pt x="2834" y="58"/>
                </a:cubicBezTo>
                <a:cubicBezTo>
                  <a:pt x="2834" y="66"/>
                  <a:pt x="2830" y="71"/>
                  <a:pt x="2822" y="71"/>
                </a:cubicBezTo>
                <a:cubicBezTo>
                  <a:pt x="2818" y="71"/>
                  <a:pt x="2816" y="69"/>
                  <a:pt x="2815" y="64"/>
                </a:cubicBezTo>
                <a:cubicBezTo>
                  <a:pt x="2813" y="53"/>
                  <a:pt x="2810" y="45"/>
                  <a:pt x="2806" y="38"/>
                </a:cubicBezTo>
                <a:close/>
                <a:moveTo>
                  <a:pt x="6833" y="81"/>
                </a:moveTo>
                <a:lnTo>
                  <a:pt x="6833" y="94"/>
                </a:lnTo>
                <a:lnTo>
                  <a:pt x="6955" y="94"/>
                </a:lnTo>
                <a:lnTo>
                  <a:pt x="6955" y="81"/>
                </a:lnTo>
                <a:lnTo>
                  <a:pt x="6833" y="81"/>
                </a:lnTo>
                <a:close/>
                <a:moveTo>
                  <a:pt x="6811" y="127"/>
                </a:moveTo>
                <a:lnTo>
                  <a:pt x="6811" y="149"/>
                </a:lnTo>
                <a:lnTo>
                  <a:pt x="6838" y="149"/>
                </a:lnTo>
                <a:lnTo>
                  <a:pt x="6838" y="127"/>
                </a:lnTo>
                <a:lnTo>
                  <a:pt x="6811" y="127"/>
                </a:lnTo>
                <a:close/>
                <a:moveTo>
                  <a:pt x="6811" y="156"/>
                </a:moveTo>
                <a:lnTo>
                  <a:pt x="6811" y="178"/>
                </a:lnTo>
                <a:lnTo>
                  <a:pt x="6838" y="178"/>
                </a:lnTo>
                <a:lnTo>
                  <a:pt x="6838" y="156"/>
                </a:lnTo>
                <a:lnTo>
                  <a:pt x="6811" y="156"/>
                </a:lnTo>
                <a:close/>
                <a:moveTo>
                  <a:pt x="6879" y="5"/>
                </a:moveTo>
                <a:lnTo>
                  <a:pt x="6881" y="3"/>
                </a:lnTo>
                <a:cubicBezTo>
                  <a:pt x="6890" y="6"/>
                  <a:pt x="6898" y="10"/>
                  <a:pt x="6903" y="14"/>
                </a:cubicBezTo>
                <a:cubicBezTo>
                  <a:pt x="6907" y="17"/>
                  <a:pt x="6907" y="23"/>
                  <a:pt x="6902" y="30"/>
                </a:cubicBezTo>
                <a:lnTo>
                  <a:pt x="6977" y="30"/>
                </a:lnTo>
                <a:lnTo>
                  <a:pt x="6992" y="16"/>
                </a:lnTo>
                <a:lnTo>
                  <a:pt x="7010" y="36"/>
                </a:lnTo>
                <a:lnTo>
                  <a:pt x="6833" y="36"/>
                </a:lnTo>
                <a:lnTo>
                  <a:pt x="6833" y="54"/>
                </a:lnTo>
                <a:lnTo>
                  <a:pt x="6953" y="54"/>
                </a:lnTo>
                <a:lnTo>
                  <a:pt x="6965" y="43"/>
                </a:lnTo>
                <a:lnTo>
                  <a:pt x="6981" y="60"/>
                </a:lnTo>
                <a:lnTo>
                  <a:pt x="6833" y="60"/>
                </a:lnTo>
                <a:lnTo>
                  <a:pt x="6827" y="66"/>
                </a:lnTo>
                <a:lnTo>
                  <a:pt x="6815" y="56"/>
                </a:lnTo>
                <a:lnTo>
                  <a:pt x="6820" y="52"/>
                </a:lnTo>
                <a:lnTo>
                  <a:pt x="6820" y="36"/>
                </a:lnTo>
                <a:lnTo>
                  <a:pt x="6817" y="36"/>
                </a:lnTo>
                <a:cubicBezTo>
                  <a:pt x="6808" y="36"/>
                  <a:pt x="6800" y="37"/>
                  <a:pt x="6792" y="39"/>
                </a:cubicBezTo>
                <a:lnTo>
                  <a:pt x="6783" y="30"/>
                </a:lnTo>
                <a:lnTo>
                  <a:pt x="6892" y="30"/>
                </a:lnTo>
                <a:cubicBezTo>
                  <a:pt x="6892" y="22"/>
                  <a:pt x="6887" y="14"/>
                  <a:pt x="6879" y="5"/>
                </a:cubicBezTo>
                <a:close/>
                <a:moveTo>
                  <a:pt x="6820" y="68"/>
                </a:moveTo>
                <a:lnTo>
                  <a:pt x="6833" y="74"/>
                </a:lnTo>
                <a:lnTo>
                  <a:pt x="6954" y="74"/>
                </a:lnTo>
                <a:lnTo>
                  <a:pt x="6960" y="66"/>
                </a:lnTo>
                <a:lnTo>
                  <a:pt x="6973" y="76"/>
                </a:lnTo>
                <a:lnTo>
                  <a:pt x="6967" y="82"/>
                </a:lnTo>
                <a:lnTo>
                  <a:pt x="6967" y="105"/>
                </a:lnTo>
                <a:lnTo>
                  <a:pt x="6955" y="109"/>
                </a:lnTo>
                <a:lnTo>
                  <a:pt x="6955" y="100"/>
                </a:lnTo>
                <a:lnTo>
                  <a:pt x="6833" y="100"/>
                </a:lnTo>
                <a:lnTo>
                  <a:pt x="6833" y="105"/>
                </a:lnTo>
                <a:lnTo>
                  <a:pt x="6820" y="109"/>
                </a:lnTo>
                <a:lnTo>
                  <a:pt x="6820" y="68"/>
                </a:lnTo>
                <a:close/>
                <a:moveTo>
                  <a:pt x="6812" y="219"/>
                </a:moveTo>
                <a:cubicBezTo>
                  <a:pt x="6817" y="220"/>
                  <a:pt x="6823" y="220"/>
                  <a:pt x="6829" y="221"/>
                </a:cubicBezTo>
                <a:cubicBezTo>
                  <a:pt x="6835" y="222"/>
                  <a:pt x="6838" y="220"/>
                  <a:pt x="6838" y="215"/>
                </a:cubicBezTo>
                <a:lnTo>
                  <a:pt x="6838" y="185"/>
                </a:lnTo>
                <a:lnTo>
                  <a:pt x="6811" y="185"/>
                </a:lnTo>
                <a:cubicBezTo>
                  <a:pt x="6810" y="210"/>
                  <a:pt x="6799" y="231"/>
                  <a:pt x="6778" y="246"/>
                </a:cubicBezTo>
                <a:lnTo>
                  <a:pt x="6776" y="244"/>
                </a:lnTo>
                <a:cubicBezTo>
                  <a:pt x="6792" y="224"/>
                  <a:pt x="6800" y="201"/>
                  <a:pt x="6800" y="174"/>
                </a:cubicBezTo>
                <a:cubicBezTo>
                  <a:pt x="6800" y="142"/>
                  <a:pt x="6799" y="122"/>
                  <a:pt x="6799" y="114"/>
                </a:cubicBezTo>
                <a:lnTo>
                  <a:pt x="6811" y="121"/>
                </a:lnTo>
                <a:lnTo>
                  <a:pt x="6837" y="121"/>
                </a:lnTo>
                <a:lnTo>
                  <a:pt x="6843" y="113"/>
                </a:lnTo>
                <a:lnTo>
                  <a:pt x="6857" y="123"/>
                </a:lnTo>
                <a:lnTo>
                  <a:pt x="6850" y="130"/>
                </a:lnTo>
                <a:lnTo>
                  <a:pt x="6850" y="221"/>
                </a:lnTo>
                <a:cubicBezTo>
                  <a:pt x="6850" y="229"/>
                  <a:pt x="6844" y="236"/>
                  <a:pt x="6834" y="240"/>
                </a:cubicBezTo>
                <a:cubicBezTo>
                  <a:pt x="6832" y="232"/>
                  <a:pt x="6825" y="227"/>
                  <a:pt x="6812" y="223"/>
                </a:cubicBezTo>
                <a:lnTo>
                  <a:pt x="6812" y="219"/>
                </a:lnTo>
                <a:close/>
                <a:moveTo>
                  <a:pt x="6937" y="180"/>
                </a:moveTo>
                <a:cubicBezTo>
                  <a:pt x="6937" y="152"/>
                  <a:pt x="6937" y="131"/>
                  <a:pt x="6936" y="116"/>
                </a:cubicBezTo>
                <a:lnTo>
                  <a:pt x="6948" y="123"/>
                </a:lnTo>
                <a:lnTo>
                  <a:pt x="6976" y="123"/>
                </a:lnTo>
                <a:lnTo>
                  <a:pt x="6983" y="114"/>
                </a:lnTo>
                <a:lnTo>
                  <a:pt x="6996" y="125"/>
                </a:lnTo>
                <a:lnTo>
                  <a:pt x="6989" y="131"/>
                </a:lnTo>
                <a:lnTo>
                  <a:pt x="6989" y="218"/>
                </a:lnTo>
                <a:cubicBezTo>
                  <a:pt x="6988" y="223"/>
                  <a:pt x="6990" y="226"/>
                  <a:pt x="6994" y="226"/>
                </a:cubicBezTo>
                <a:lnTo>
                  <a:pt x="6999" y="226"/>
                </a:lnTo>
                <a:cubicBezTo>
                  <a:pt x="7002" y="227"/>
                  <a:pt x="7004" y="224"/>
                  <a:pt x="7004" y="218"/>
                </a:cubicBezTo>
                <a:cubicBezTo>
                  <a:pt x="7005" y="213"/>
                  <a:pt x="7006" y="204"/>
                  <a:pt x="7007" y="194"/>
                </a:cubicBezTo>
                <a:lnTo>
                  <a:pt x="7011" y="194"/>
                </a:lnTo>
                <a:cubicBezTo>
                  <a:pt x="7011" y="201"/>
                  <a:pt x="7011" y="207"/>
                  <a:pt x="7012" y="214"/>
                </a:cubicBezTo>
                <a:cubicBezTo>
                  <a:pt x="7012" y="220"/>
                  <a:pt x="7015" y="224"/>
                  <a:pt x="7020" y="226"/>
                </a:cubicBezTo>
                <a:cubicBezTo>
                  <a:pt x="7017" y="233"/>
                  <a:pt x="7012" y="237"/>
                  <a:pt x="7007" y="237"/>
                </a:cubicBezTo>
                <a:lnTo>
                  <a:pt x="6991" y="237"/>
                </a:lnTo>
                <a:cubicBezTo>
                  <a:pt x="6981" y="237"/>
                  <a:pt x="6977" y="232"/>
                  <a:pt x="6977" y="222"/>
                </a:cubicBezTo>
                <a:lnTo>
                  <a:pt x="6977" y="130"/>
                </a:lnTo>
                <a:lnTo>
                  <a:pt x="6948" y="130"/>
                </a:lnTo>
                <a:lnTo>
                  <a:pt x="6948" y="152"/>
                </a:lnTo>
                <a:cubicBezTo>
                  <a:pt x="6962" y="158"/>
                  <a:pt x="6969" y="163"/>
                  <a:pt x="6972" y="167"/>
                </a:cubicBezTo>
                <a:cubicBezTo>
                  <a:pt x="6974" y="172"/>
                  <a:pt x="6974" y="176"/>
                  <a:pt x="6970" y="181"/>
                </a:cubicBezTo>
                <a:cubicBezTo>
                  <a:pt x="6967" y="185"/>
                  <a:pt x="6964" y="184"/>
                  <a:pt x="6961" y="176"/>
                </a:cubicBezTo>
                <a:cubicBezTo>
                  <a:pt x="6959" y="169"/>
                  <a:pt x="6955" y="162"/>
                  <a:pt x="6948" y="157"/>
                </a:cubicBezTo>
                <a:lnTo>
                  <a:pt x="6948" y="181"/>
                </a:lnTo>
                <a:cubicBezTo>
                  <a:pt x="6949" y="209"/>
                  <a:pt x="6936" y="231"/>
                  <a:pt x="6909" y="247"/>
                </a:cubicBezTo>
                <a:lnTo>
                  <a:pt x="6907" y="245"/>
                </a:lnTo>
                <a:cubicBezTo>
                  <a:pt x="6928" y="227"/>
                  <a:pt x="6938" y="205"/>
                  <a:pt x="6937" y="180"/>
                </a:cubicBezTo>
                <a:close/>
                <a:moveTo>
                  <a:pt x="6863" y="113"/>
                </a:moveTo>
                <a:lnTo>
                  <a:pt x="6876" y="120"/>
                </a:lnTo>
                <a:lnTo>
                  <a:pt x="6911" y="120"/>
                </a:lnTo>
                <a:lnTo>
                  <a:pt x="6917" y="112"/>
                </a:lnTo>
                <a:lnTo>
                  <a:pt x="6931" y="123"/>
                </a:lnTo>
                <a:lnTo>
                  <a:pt x="6923" y="128"/>
                </a:lnTo>
                <a:cubicBezTo>
                  <a:pt x="6923" y="153"/>
                  <a:pt x="6924" y="172"/>
                  <a:pt x="6924" y="186"/>
                </a:cubicBezTo>
                <a:lnTo>
                  <a:pt x="6912" y="192"/>
                </a:lnTo>
                <a:lnTo>
                  <a:pt x="6912" y="126"/>
                </a:lnTo>
                <a:lnTo>
                  <a:pt x="6876" y="126"/>
                </a:lnTo>
                <a:lnTo>
                  <a:pt x="6876" y="192"/>
                </a:lnTo>
                <a:lnTo>
                  <a:pt x="6863" y="198"/>
                </a:lnTo>
                <a:cubicBezTo>
                  <a:pt x="6864" y="184"/>
                  <a:pt x="6864" y="168"/>
                  <a:pt x="6864" y="153"/>
                </a:cubicBezTo>
                <a:cubicBezTo>
                  <a:pt x="6864" y="137"/>
                  <a:pt x="6864" y="124"/>
                  <a:pt x="6863" y="113"/>
                </a:cubicBezTo>
                <a:close/>
                <a:moveTo>
                  <a:pt x="6899" y="153"/>
                </a:moveTo>
                <a:cubicBezTo>
                  <a:pt x="6899" y="171"/>
                  <a:pt x="6898" y="185"/>
                  <a:pt x="6897" y="193"/>
                </a:cubicBezTo>
                <a:cubicBezTo>
                  <a:pt x="6912" y="199"/>
                  <a:pt x="6920" y="205"/>
                  <a:pt x="6921" y="209"/>
                </a:cubicBezTo>
                <a:cubicBezTo>
                  <a:pt x="6922" y="214"/>
                  <a:pt x="6921" y="218"/>
                  <a:pt x="6918" y="221"/>
                </a:cubicBezTo>
                <a:cubicBezTo>
                  <a:pt x="6915" y="224"/>
                  <a:pt x="6913" y="223"/>
                  <a:pt x="6910" y="217"/>
                </a:cubicBezTo>
                <a:cubicBezTo>
                  <a:pt x="6908" y="211"/>
                  <a:pt x="6903" y="204"/>
                  <a:pt x="6896" y="197"/>
                </a:cubicBezTo>
                <a:cubicBezTo>
                  <a:pt x="6889" y="217"/>
                  <a:pt x="6876" y="234"/>
                  <a:pt x="6856" y="247"/>
                </a:cubicBezTo>
                <a:lnTo>
                  <a:pt x="6854" y="245"/>
                </a:lnTo>
                <a:cubicBezTo>
                  <a:pt x="6870" y="228"/>
                  <a:pt x="6880" y="212"/>
                  <a:pt x="6884" y="197"/>
                </a:cubicBezTo>
                <a:cubicBezTo>
                  <a:pt x="6887" y="182"/>
                  <a:pt x="6888" y="162"/>
                  <a:pt x="6887" y="139"/>
                </a:cubicBezTo>
                <a:lnTo>
                  <a:pt x="6905" y="147"/>
                </a:lnTo>
                <a:lnTo>
                  <a:pt x="6899" y="153"/>
                </a:lnTo>
                <a:close/>
                <a:moveTo>
                  <a:pt x="7112" y="121"/>
                </a:moveTo>
                <a:cubicBezTo>
                  <a:pt x="7112" y="119"/>
                  <a:pt x="7112" y="114"/>
                  <a:pt x="7111" y="106"/>
                </a:cubicBezTo>
                <a:lnTo>
                  <a:pt x="7122" y="110"/>
                </a:lnTo>
                <a:cubicBezTo>
                  <a:pt x="7133" y="95"/>
                  <a:pt x="7145" y="77"/>
                  <a:pt x="7156" y="56"/>
                </a:cubicBezTo>
                <a:lnTo>
                  <a:pt x="7110" y="56"/>
                </a:lnTo>
                <a:cubicBezTo>
                  <a:pt x="7101" y="56"/>
                  <a:pt x="7093" y="57"/>
                  <a:pt x="7085" y="59"/>
                </a:cubicBezTo>
                <a:lnTo>
                  <a:pt x="7076" y="49"/>
                </a:lnTo>
                <a:lnTo>
                  <a:pt x="7158" y="49"/>
                </a:lnTo>
                <a:cubicBezTo>
                  <a:pt x="7166" y="31"/>
                  <a:pt x="7170" y="15"/>
                  <a:pt x="7173" y="3"/>
                </a:cubicBezTo>
                <a:lnTo>
                  <a:pt x="7196" y="15"/>
                </a:lnTo>
                <a:lnTo>
                  <a:pt x="7186" y="21"/>
                </a:lnTo>
                <a:cubicBezTo>
                  <a:pt x="7184" y="28"/>
                  <a:pt x="7180" y="37"/>
                  <a:pt x="7174" y="49"/>
                </a:cubicBezTo>
                <a:lnTo>
                  <a:pt x="7265" y="49"/>
                </a:lnTo>
                <a:lnTo>
                  <a:pt x="7281" y="34"/>
                </a:lnTo>
                <a:lnTo>
                  <a:pt x="7302" y="56"/>
                </a:lnTo>
                <a:lnTo>
                  <a:pt x="7171" y="56"/>
                </a:lnTo>
                <a:cubicBezTo>
                  <a:pt x="7157" y="84"/>
                  <a:pt x="7142" y="106"/>
                  <a:pt x="7128" y="121"/>
                </a:cubicBezTo>
                <a:lnTo>
                  <a:pt x="7128" y="237"/>
                </a:lnTo>
                <a:lnTo>
                  <a:pt x="7112" y="245"/>
                </a:lnTo>
                <a:cubicBezTo>
                  <a:pt x="7113" y="234"/>
                  <a:pt x="7113" y="224"/>
                  <a:pt x="7113" y="215"/>
                </a:cubicBezTo>
                <a:lnTo>
                  <a:pt x="7113" y="136"/>
                </a:lnTo>
                <a:cubicBezTo>
                  <a:pt x="7097" y="150"/>
                  <a:pt x="7082" y="162"/>
                  <a:pt x="7069" y="170"/>
                </a:cubicBezTo>
                <a:lnTo>
                  <a:pt x="7066" y="167"/>
                </a:lnTo>
                <a:cubicBezTo>
                  <a:pt x="7087" y="149"/>
                  <a:pt x="7102" y="134"/>
                  <a:pt x="7112" y="121"/>
                </a:cubicBezTo>
                <a:close/>
                <a:moveTo>
                  <a:pt x="7207" y="90"/>
                </a:moveTo>
                <a:cubicBezTo>
                  <a:pt x="7207" y="85"/>
                  <a:pt x="7206" y="76"/>
                  <a:pt x="7206" y="64"/>
                </a:cubicBezTo>
                <a:lnTo>
                  <a:pt x="7230" y="74"/>
                </a:lnTo>
                <a:lnTo>
                  <a:pt x="7221" y="82"/>
                </a:lnTo>
                <a:lnTo>
                  <a:pt x="7221" y="124"/>
                </a:lnTo>
                <a:lnTo>
                  <a:pt x="7261" y="124"/>
                </a:lnTo>
                <a:lnTo>
                  <a:pt x="7274" y="111"/>
                </a:lnTo>
                <a:lnTo>
                  <a:pt x="7294" y="131"/>
                </a:lnTo>
                <a:lnTo>
                  <a:pt x="7221" y="131"/>
                </a:lnTo>
                <a:lnTo>
                  <a:pt x="7221" y="214"/>
                </a:lnTo>
                <a:lnTo>
                  <a:pt x="7273" y="214"/>
                </a:lnTo>
                <a:lnTo>
                  <a:pt x="7288" y="199"/>
                </a:lnTo>
                <a:lnTo>
                  <a:pt x="7309" y="220"/>
                </a:lnTo>
                <a:lnTo>
                  <a:pt x="7167" y="220"/>
                </a:lnTo>
                <a:cubicBezTo>
                  <a:pt x="7158" y="220"/>
                  <a:pt x="7150" y="221"/>
                  <a:pt x="7142" y="223"/>
                </a:cubicBezTo>
                <a:lnTo>
                  <a:pt x="7133" y="214"/>
                </a:lnTo>
                <a:lnTo>
                  <a:pt x="7207" y="214"/>
                </a:lnTo>
                <a:lnTo>
                  <a:pt x="7207" y="131"/>
                </a:lnTo>
                <a:lnTo>
                  <a:pt x="7181" y="131"/>
                </a:lnTo>
                <a:cubicBezTo>
                  <a:pt x="7172" y="131"/>
                  <a:pt x="7163" y="132"/>
                  <a:pt x="7156" y="134"/>
                </a:cubicBezTo>
                <a:lnTo>
                  <a:pt x="7147" y="124"/>
                </a:lnTo>
                <a:lnTo>
                  <a:pt x="7207" y="124"/>
                </a:lnTo>
                <a:lnTo>
                  <a:pt x="7207" y="90"/>
                </a:lnTo>
                <a:close/>
                <a:moveTo>
                  <a:pt x="7493" y="75"/>
                </a:moveTo>
                <a:cubicBezTo>
                  <a:pt x="7493" y="41"/>
                  <a:pt x="7492" y="18"/>
                  <a:pt x="7491" y="6"/>
                </a:cubicBezTo>
                <a:lnTo>
                  <a:pt x="7517" y="17"/>
                </a:lnTo>
                <a:lnTo>
                  <a:pt x="7508" y="24"/>
                </a:lnTo>
                <a:lnTo>
                  <a:pt x="7508" y="74"/>
                </a:lnTo>
                <a:lnTo>
                  <a:pt x="7542" y="71"/>
                </a:lnTo>
                <a:lnTo>
                  <a:pt x="7550" y="60"/>
                </a:lnTo>
                <a:lnTo>
                  <a:pt x="7566" y="72"/>
                </a:lnTo>
                <a:lnTo>
                  <a:pt x="7558" y="80"/>
                </a:lnTo>
                <a:cubicBezTo>
                  <a:pt x="7554" y="101"/>
                  <a:pt x="7554" y="126"/>
                  <a:pt x="7556" y="156"/>
                </a:cubicBezTo>
                <a:cubicBezTo>
                  <a:pt x="7558" y="185"/>
                  <a:pt x="7567" y="205"/>
                  <a:pt x="7583" y="217"/>
                </a:cubicBezTo>
                <a:lnTo>
                  <a:pt x="7597" y="170"/>
                </a:lnTo>
                <a:lnTo>
                  <a:pt x="7602" y="171"/>
                </a:lnTo>
                <a:cubicBezTo>
                  <a:pt x="7599" y="179"/>
                  <a:pt x="7598" y="189"/>
                  <a:pt x="7597" y="201"/>
                </a:cubicBezTo>
                <a:cubicBezTo>
                  <a:pt x="7596" y="214"/>
                  <a:pt x="7597" y="224"/>
                  <a:pt x="7601" y="232"/>
                </a:cubicBezTo>
                <a:cubicBezTo>
                  <a:pt x="7605" y="241"/>
                  <a:pt x="7601" y="243"/>
                  <a:pt x="7590" y="238"/>
                </a:cubicBezTo>
                <a:cubicBezTo>
                  <a:pt x="7578" y="234"/>
                  <a:pt x="7568" y="225"/>
                  <a:pt x="7559" y="211"/>
                </a:cubicBezTo>
                <a:cubicBezTo>
                  <a:pt x="7550" y="198"/>
                  <a:pt x="7544" y="181"/>
                  <a:pt x="7542" y="162"/>
                </a:cubicBezTo>
                <a:cubicBezTo>
                  <a:pt x="7540" y="142"/>
                  <a:pt x="7541" y="114"/>
                  <a:pt x="7543" y="78"/>
                </a:cubicBezTo>
                <a:lnTo>
                  <a:pt x="7508" y="81"/>
                </a:lnTo>
                <a:cubicBezTo>
                  <a:pt x="7507" y="106"/>
                  <a:pt x="7505" y="127"/>
                  <a:pt x="7502" y="145"/>
                </a:cubicBezTo>
                <a:cubicBezTo>
                  <a:pt x="7518" y="153"/>
                  <a:pt x="7527" y="159"/>
                  <a:pt x="7531" y="164"/>
                </a:cubicBezTo>
                <a:cubicBezTo>
                  <a:pt x="7534" y="170"/>
                  <a:pt x="7535" y="175"/>
                  <a:pt x="7532" y="182"/>
                </a:cubicBezTo>
                <a:cubicBezTo>
                  <a:pt x="7530" y="189"/>
                  <a:pt x="7526" y="188"/>
                  <a:pt x="7521" y="180"/>
                </a:cubicBezTo>
                <a:cubicBezTo>
                  <a:pt x="7516" y="173"/>
                  <a:pt x="7508" y="165"/>
                  <a:pt x="7499" y="157"/>
                </a:cubicBezTo>
                <a:cubicBezTo>
                  <a:pt x="7484" y="197"/>
                  <a:pt x="7460" y="227"/>
                  <a:pt x="7426" y="248"/>
                </a:cubicBezTo>
                <a:lnTo>
                  <a:pt x="7424" y="245"/>
                </a:lnTo>
                <a:cubicBezTo>
                  <a:pt x="7454" y="221"/>
                  <a:pt x="7474" y="189"/>
                  <a:pt x="7486" y="149"/>
                </a:cubicBezTo>
                <a:cubicBezTo>
                  <a:pt x="7475" y="142"/>
                  <a:pt x="7465" y="136"/>
                  <a:pt x="7457" y="132"/>
                </a:cubicBezTo>
                <a:lnTo>
                  <a:pt x="7458" y="127"/>
                </a:lnTo>
                <a:cubicBezTo>
                  <a:pt x="7467" y="131"/>
                  <a:pt x="7477" y="135"/>
                  <a:pt x="7488" y="139"/>
                </a:cubicBezTo>
                <a:cubicBezTo>
                  <a:pt x="7491" y="126"/>
                  <a:pt x="7493" y="107"/>
                  <a:pt x="7493" y="82"/>
                </a:cubicBezTo>
                <a:lnTo>
                  <a:pt x="7468" y="84"/>
                </a:lnTo>
                <a:lnTo>
                  <a:pt x="7460" y="88"/>
                </a:lnTo>
                <a:lnTo>
                  <a:pt x="7449" y="79"/>
                </a:lnTo>
                <a:lnTo>
                  <a:pt x="7493" y="75"/>
                </a:lnTo>
                <a:close/>
                <a:moveTo>
                  <a:pt x="7360" y="142"/>
                </a:moveTo>
                <a:cubicBezTo>
                  <a:pt x="7368" y="141"/>
                  <a:pt x="7385" y="135"/>
                  <a:pt x="7411" y="124"/>
                </a:cubicBezTo>
                <a:lnTo>
                  <a:pt x="7411" y="72"/>
                </a:lnTo>
                <a:lnTo>
                  <a:pt x="7395" y="72"/>
                </a:lnTo>
                <a:cubicBezTo>
                  <a:pt x="7386" y="72"/>
                  <a:pt x="7377" y="73"/>
                  <a:pt x="7370" y="75"/>
                </a:cubicBezTo>
                <a:lnTo>
                  <a:pt x="7360" y="66"/>
                </a:lnTo>
                <a:lnTo>
                  <a:pt x="7411" y="66"/>
                </a:lnTo>
                <a:cubicBezTo>
                  <a:pt x="7411" y="42"/>
                  <a:pt x="7411" y="21"/>
                  <a:pt x="7410" y="4"/>
                </a:cubicBezTo>
                <a:lnTo>
                  <a:pt x="7435" y="15"/>
                </a:lnTo>
                <a:lnTo>
                  <a:pt x="7426" y="21"/>
                </a:lnTo>
                <a:lnTo>
                  <a:pt x="7426" y="66"/>
                </a:lnTo>
                <a:lnTo>
                  <a:pt x="7439" y="66"/>
                </a:lnTo>
                <a:lnTo>
                  <a:pt x="7451" y="55"/>
                </a:lnTo>
                <a:lnTo>
                  <a:pt x="7468" y="72"/>
                </a:lnTo>
                <a:lnTo>
                  <a:pt x="7426" y="72"/>
                </a:lnTo>
                <a:lnTo>
                  <a:pt x="7426" y="119"/>
                </a:lnTo>
                <a:lnTo>
                  <a:pt x="7463" y="104"/>
                </a:lnTo>
                <a:lnTo>
                  <a:pt x="7465" y="108"/>
                </a:lnTo>
                <a:lnTo>
                  <a:pt x="7426" y="130"/>
                </a:lnTo>
                <a:lnTo>
                  <a:pt x="7426" y="213"/>
                </a:lnTo>
                <a:cubicBezTo>
                  <a:pt x="7427" y="229"/>
                  <a:pt x="7420" y="241"/>
                  <a:pt x="7403" y="247"/>
                </a:cubicBezTo>
                <a:cubicBezTo>
                  <a:pt x="7404" y="239"/>
                  <a:pt x="7393" y="231"/>
                  <a:pt x="7372" y="224"/>
                </a:cubicBezTo>
                <a:lnTo>
                  <a:pt x="7372" y="220"/>
                </a:lnTo>
                <a:cubicBezTo>
                  <a:pt x="7388" y="222"/>
                  <a:pt x="7399" y="223"/>
                  <a:pt x="7404" y="223"/>
                </a:cubicBezTo>
                <a:cubicBezTo>
                  <a:pt x="7409" y="222"/>
                  <a:pt x="7411" y="218"/>
                  <a:pt x="7411" y="211"/>
                </a:cubicBezTo>
                <a:lnTo>
                  <a:pt x="7411" y="137"/>
                </a:lnTo>
                <a:cubicBezTo>
                  <a:pt x="7400" y="142"/>
                  <a:pt x="7389" y="148"/>
                  <a:pt x="7378" y="154"/>
                </a:cubicBezTo>
                <a:lnTo>
                  <a:pt x="7373" y="161"/>
                </a:lnTo>
                <a:lnTo>
                  <a:pt x="7360" y="142"/>
                </a:lnTo>
                <a:close/>
                <a:moveTo>
                  <a:pt x="7760" y="32"/>
                </a:moveTo>
                <a:lnTo>
                  <a:pt x="7849" y="32"/>
                </a:lnTo>
                <a:lnTo>
                  <a:pt x="7863" y="18"/>
                </a:lnTo>
                <a:lnTo>
                  <a:pt x="7881" y="38"/>
                </a:lnTo>
                <a:lnTo>
                  <a:pt x="7795" y="38"/>
                </a:lnTo>
                <a:cubicBezTo>
                  <a:pt x="7786" y="38"/>
                  <a:pt x="7777" y="39"/>
                  <a:pt x="7770" y="41"/>
                </a:cubicBezTo>
                <a:lnTo>
                  <a:pt x="7760" y="32"/>
                </a:lnTo>
                <a:close/>
                <a:moveTo>
                  <a:pt x="7770" y="217"/>
                </a:moveTo>
                <a:cubicBezTo>
                  <a:pt x="7788" y="218"/>
                  <a:pt x="7801" y="219"/>
                  <a:pt x="7807" y="219"/>
                </a:cubicBezTo>
                <a:cubicBezTo>
                  <a:pt x="7813" y="219"/>
                  <a:pt x="7816" y="215"/>
                  <a:pt x="7816" y="206"/>
                </a:cubicBezTo>
                <a:lnTo>
                  <a:pt x="7816" y="100"/>
                </a:lnTo>
                <a:lnTo>
                  <a:pt x="7777" y="100"/>
                </a:lnTo>
                <a:cubicBezTo>
                  <a:pt x="7768" y="100"/>
                  <a:pt x="7760" y="101"/>
                  <a:pt x="7752" y="104"/>
                </a:cubicBezTo>
                <a:lnTo>
                  <a:pt x="7743" y="94"/>
                </a:lnTo>
                <a:lnTo>
                  <a:pt x="7862" y="94"/>
                </a:lnTo>
                <a:lnTo>
                  <a:pt x="7878" y="80"/>
                </a:lnTo>
                <a:lnTo>
                  <a:pt x="7895" y="100"/>
                </a:lnTo>
                <a:lnTo>
                  <a:pt x="7831" y="100"/>
                </a:lnTo>
                <a:lnTo>
                  <a:pt x="7831" y="212"/>
                </a:lnTo>
                <a:cubicBezTo>
                  <a:pt x="7832" y="230"/>
                  <a:pt x="7823" y="241"/>
                  <a:pt x="7805" y="245"/>
                </a:cubicBezTo>
                <a:cubicBezTo>
                  <a:pt x="7805" y="235"/>
                  <a:pt x="7793" y="228"/>
                  <a:pt x="7770" y="222"/>
                </a:cubicBezTo>
                <a:lnTo>
                  <a:pt x="7770" y="217"/>
                </a:lnTo>
                <a:close/>
                <a:moveTo>
                  <a:pt x="7719" y="6"/>
                </a:moveTo>
                <a:lnTo>
                  <a:pt x="7737" y="20"/>
                </a:lnTo>
                <a:cubicBezTo>
                  <a:pt x="7732" y="22"/>
                  <a:pt x="7724" y="29"/>
                  <a:pt x="7712" y="43"/>
                </a:cubicBezTo>
                <a:cubicBezTo>
                  <a:pt x="7701" y="56"/>
                  <a:pt x="7686" y="70"/>
                  <a:pt x="7668" y="83"/>
                </a:cubicBezTo>
                <a:lnTo>
                  <a:pt x="7666" y="80"/>
                </a:lnTo>
                <a:cubicBezTo>
                  <a:pt x="7677" y="69"/>
                  <a:pt x="7688" y="56"/>
                  <a:pt x="7698" y="42"/>
                </a:cubicBezTo>
                <a:cubicBezTo>
                  <a:pt x="7708" y="27"/>
                  <a:pt x="7715" y="15"/>
                  <a:pt x="7719" y="6"/>
                </a:cubicBezTo>
                <a:close/>
                <a:moveTo>
                  <a:pt x="7721" y="124"/>
                </a:moveTo>
                <a:lnTo>
                  <a:pt x="7721" y="238"/>
                </a:lnTo>
                <a:lnTo>
                  <a:pt x="7705" y="247"/>
                </a:lnTo>
                <a:cubicBezTo>
                  <a:pt x="7706" y="232"/>
                  <a:pt x="7706" y="189"/>
                  <a:pt x="7706" y="120"/>
                </a:cubicBezTo>
                <a:cubicBezTo>
                  <a:pt x="7690" y="137"/>
                  <a:pt x="7675" y="150"/>
                  <a:pt x="7659" y="161"/>
                </a:cubicBezTo>
                <a:lnTo>
                  <a:pt x="7657" y="158"/>
                </a:lnTo>
                <a:cubicBezTo>
                  <a:pt x="7672" y="143"/>
                  <a:pt x="7686" y="127"/>
                  <a:pt x="7699" y="109"/>
                </a:cubicBezTo>
                <a:cubicBezTo>
                  <a:pt x="7713" y="91"/>
                  <a:pt x="7723" y="73"/>
                  <a:pt x="7730" y="57"/>
                </a:cubicBezTo>
                <a:lnTo>
                  <a:pt x="7748" y="72"/>
                </a:lnTo>
                <a:lnTo>
                  <a:pt x="7738" y="78"/>
                </a:lnTo>
                <a:cubicBezTo>
                  <a:pt x="7729" y="91"/>
                  <a:pt x="7722" y="101"/>
                  <a:pt x="7716" y="109"/>
                </a:cubicBezTo>
                <a:lnTo>
                  <a:pt x="7727" y="118"/>
                </a:lnTo>
                <a:lnTo>
                  <a:pt x="7721" y="124"/>
                </a:lnTo>
                <a:close/>
                <a:moveTo>
                  <a:pt x="4570" y="5662"/>
                </a:moveTo>
                <a:lnTo>
                  <a:pt x="4581" y="5643"/>
                </a:lnTo>
                <a:lnTo>
                  <a:pt x="4699" y="5643"/>
                </a:lnTo>
                <a:lnTo>
                  <a:pt x="4699" y="5621"/>
                </a:lnTo>
                <a:lnTo>
                  <a:pt x="4593" y="5621"/>
                </a:lnTo>
                <a:lnTo>
                  <a:pt x="4602" y="5604"/>
                </a:lnTo>
                <a:lnTo>
                  <a:pt x="4549" y="5604"/>
                </a:lnTo>
                <a:lnTo>
                  <a:pt x="4540" y="5621"/>
                </a:lnTo>
                <a:lnTo>
                  <a:pt x="4469" y="5621"/>
                </a:lnTo>
                <a:lnTo>
                  <a:pt x="4469" y="5643"/>
                </a:lnTo>
                <a:lnTo>
                  <a:pt x="4528" y="5643"/>
                </a:lnTo>
                <a:lnTo>
                  <a:pt x="4518" y="5662"/>
                </a:lnTo>
                <a:lnTo>
                  <a:pt x="4468" y="5662"/>
                </a:lnTo>
                <a:lnTo>
                  <a:pt x="4468" y="5684"/>
                </a:lnTo>
                <a:lnTo>
                  <a:pt x="4506" y="5684"/>
                </a:lnTo>
                <a:lnTo>
                  <a:pt x="4493" y="5708"/>
                </a:lnTo>
                <a:lnTo>
                  <a:pt x="4493" y="5725"/>
                </a:lnTo>
                <a:lnTo>
                  <a:pt x="4627" y="5725"/>
                </a:lnTo>
                <a:lnTo>
                  <a:pt x="4584" y="5748"/>
                </a:lnTo>
                <a:lnTo>
                  <a:pt x="4577" y="5742"/>
                </a:lnTo>
                <a:lnTo>
                  <a:pt x="4510" y="5742"/>
                </a:lnTo>
                <a:lnTo>
                  <a:pt x="4566" y="5783"/>
                </a:lnTo>
                <a:lnTo>
                  <a:pt x="4633" y="5783"/>
                </a:lnTo>
                <a:lnTo>
                  <a:pt x="4610" y="5766"/>
                </a:lnTo>
                <a:lnTo>
                  <a:pt x="4694" y="5721"/>
                </a:lnTo>
                <a:lnTo>
                  <a:pt x="4694" y="5701"/>
                </a:lnTo>
                <a:lnTo>
                  <a:pt x="4549" y="5701"/>
                </a:lnTo>
                <a:lnTo>
                  <a:pt x="4558" y="5684"/>
                </a:lnTo>
                <a:lnTo>
                  <a:pt x="4701" y="5684"/>
                </a:lnTo>
                <a:lnTo>
                  <a:pt x="4701" y="5662"/>
                </a:lnTo>
                <a:lnTo>
                  <a:pt x="4570" y="5662"/>
                </a:lnTo>
                <a:close/>
                <a:moveTo>
                  <a:pt x="4788" y="5623"/>
                </a:moveTo>
                <a:lnTo>
                  <a:pt x="4788" y="5645"/>
                </a:lnTo>
                <a:lnTo>
                  <a:pt x="4845" y="5645"/>
                </a:lnTo>
                <a:lnTo>
                  <a:pt x="4845" y="5691"/>
                </a:lnTo>
                <a:lnTo>
                  <a:pt x="4793" y="5691"/>
                </a:lnTo>
                <a:lnTo>
                  <a:pt x="4793" y="5714"/>
                </a:lnTo>
                <a:lnTo>
                  <a:pt x="4845" y="5714"/>
                </a:lnTo>
                <a:lnTo>
                  <a:pt x="4845" y="5760"/>
                </a:lnTo>
                <a:lnTo>
                  <a:pt x="4783" y="5760"/>
                </a:lnTo>
                <a:lnTo>
                  <a:pt x="4783" y="5782"/>
                </a:lnTo>
                <a:lnTo>
                  <a:pt x="4955" y="5782"/>
                </a:lnTo>
                <a:lnTo>
                  <a:pt x="4955" y="5760"/>
                </a:lnTo>
                <a:lnTo>
                  <a:pt x="4893" y="5760"/>
                </a:lnTo>
                <a:lnTo>
                  <a:pt x="4893" y="5714"/>
                </a:lnTo>
                <a:lnTo>
                  <a:pt x="4945" y="5714"/>
                </a:lnTo>
                <a:lnTo>
                  <a:pt x="4945" y="5691"/>
                </a:lnTo>
                <a:lnTo>
                  <a:pt x="4893" y="5691"/>
                </a:lnTo>
                <a:lnTo>
                  <a:pt x="4893" y="5645"/>
                </a:lnTo>
                <a:lnTo>
                  <a:pt x="4950" y="5645"/>
                </a:lnTo>
                <a:lnTo>
                  <a:pt x="4950" y="5623"/>
                </a:lnTo>
                <a:lnTo>
                  <a:pt x="4892" y="5623"/>
                </a:lnTo>
                <a:lnTo>
                  <a:pt x="4887" y="5605"/>
                </a:lnTo>
                <a:lnTo>
                  <a:pt x="4839" y="5605"/>
                </a:lnTo>
                <a:lnTo>
                  <a:pt x="4844" y="5623"/>
                </a:lnTo>
                <a:lnTo>
                  <a:pt x="4788" y="5623"/>
                </a:lnTo>
                <a:close/>
                <a:moveTo>
                  <a:pt x="4770" y="5782"/>
                </a:moveTo>
                <a:lnTo>
                  <a:pt x="4784" y="5710"/>
                </a:lnTo>
                <a:lnTo>
                  <a:pt x="4738" y="5710"/>
                </a:lnTo>
                <a:lnTo>
                  <a:pt x="4728" y="5761"/>
                </a:lnTo>
                <a:lnTo>
                  <a:pt x="4717" y="5761"/>
                </a:lnTo>
                <a:lnTo>
                  <a:pt x="4727" y="5782"/>
                </a:lnTo>
                <a:lnTo>
                  <a:pt x="4770" y="5782"/>
                </a:lnTo>
                <a:close/>
                <a:moveTo>
                  <a:pt x="4776" y="5645"/>
                </a:moveTo>
                <a:lnTo>
                  <a:pt x="4784" y="5629"/>
                </a:lnTo>
                <a:lnTo>
                  <a:pt x="4776" y="5629"/>
                </a:lnTo>
                <a:lnTo>
                  <a:pt x="4767" y="5604"/>
                </a:lnTo>
                <a:lnTo>
                  <a:pt x="4721" y="5604"/>
                </a:lnTo>
                <a:lnTo>
                  <a:pt x="4735" y="5645"/>
                </a:lnTo>
                <a:lnTo>
                  <a:pt x="4776" y="5645"/>
                </a:lnTo>
                <a:close/>
                <a:moveTo>
                  <a:pt x="4776" y="5697"/>
                </a:moveTo>
                <a:lnTo>
                  <a:pt x="4784" y="5682"/>
                </a:lnTo>
                <a:lnTo>
                  <a:pt x="4776" y="5682"/>
                </a:lnTo>
                <a:lnTo>
                  <a:pt x="4767" y="5657"/>
                </a:lnTo>
                <a:lnTo>
                  <a:pt x="4721" y="5657"/>
                </a:lnTo>
                <a:lnTo>
                  <a:pt x="4735" y="5697"/>
                </a:lnTo>
                <a:lnTo>
                  <a:pt x="4776" y="5697"/>
                </a:lnTo>
                <a:close/>
                <a:moveTo>
                  <a:pt x="4978" y="5612"/>
                </a:moveTo>
                <a:lnTo>
                  <a:pt x="4978" y="5634"/>
                </a:lnTo>
                <a:lnTo>
                  <a:pt x="5063" y="5634"/>
                </a:lnTo>
                <a:lnTo>
                  <a:pt x="5063" y="5752"/>
                </a:lnTo>
                <a:lnTo>
                  <a:pt x="4968" y="5752"/>
                </a:lnTo>
                <a:lnTo>
                  <a:pt x="4968" y="5774"/>
                </a:lnTo>
                <a:lnTo>
                  <a:pt x="5207" y="5774"/>
                </a:lnTo>
                <a:lnTo>
                  <a:pt x="5207" y="5752"/>
                </a:lnTo>
                <a:lnTo>
                  <a:pt x="5112" y="5752"/>
                </a:lnTo>
                <a:lnTo>
                  <a:pt x="5112" y="5634"/>
                </a:lnTo>
                <a:lnTo>
                  <a:pt x="5197" y="5634"/>
                </a:lnTo>
                <a:lnTo>
                  <a:pt x="5197" y="5612"/>
                </a:lnTo>
                <a:lnTo>
                  <a:pt x="4978" y="5612"/>
                </a:lnTo>
                <a:close/>
                <a:moveTo>
                  <a:pt x="5375" y="5605"/>
                </a:moveTo>
                <a:lnTo>
                  <a:pt x="5331" y="5605"/>
                </a:lnTo>
                <a:lnTo>
                  <a:pt x="5299" y="5661"/>
                </a:lnTo>
                <a:lnTo>
                  <a:pt x="5289" y="5661"/>
                </a:lnTo>
                <a:lnTo>
                  <a:pt x="5296" y="5682"/>
                </a:lnTo>
                <a:lnTo>
                  <a:pt x="5333" y="5682"/>
                </a:lnTo>
                <a:lnTo>
                  <a:pt x="5352" y="5647"/>
                </a:lnTo>
                <a:lnTo>
                  <a:pt x="5356" y="5647"/>
                </a:lnTo>
                <a:lnTo>
                  <a:pt x="5356" y="5783"/>
                </a:lnTo>
                <a:lnTo>
                  <a:pt x="5398" y="5783"/>
                </a:lnTo>
                <a:lnTo>
                  <a:pt x="5398" y="5751"/>
                </a:lnTo>
                <a:lnTo>
                  <a:pt x="5451" y="5751"/>
                </a:lnTo>
                <a:lnTo>
                  <a:pt x="5451" y="5728"/>
                </a:lnTo>
                <a:lnTo>
                  <a:pt x="5398" y="5728"/>
                </a:lnTo>
                <a:lnTo>
                  <a:pt x="5398" y="5699"/>
                </a:lnTo>
                <a:lnTo>
                  <a:pt x="5451" y="5699"/>
                </a:lnTo>
                <a:lnTo>
                  <a:pt x="5451" y="5675"/>
                </a:lnTo>
                <a:lnTo>
                  <a:pt x="5398" y="5675"/>
                </a:lnTo>
                <a:lnTo>
                  <a:pt x="5398" y="5647"/>
                </a:lnTo>
                <a:lnTo>
                  <a:pt x="5459" y="5647"/>
                </a:lnTo>
                <a:lnTo>
                  <a:pt x="5459" y="5623"/>
                </a:lnTo>
                <a:lnTo>
                  <a:pt x="5365" y="5623"/>
                </a:lnTo>
                <a:lnTo>
                  <a:pt x="5375" y="5605"/>
                </a:lnTo>
                <a:close/>
                <a:moveTo>
                  <a:pt x="5281" y="5783"/>
                </a:moveTo>
                <a:lnTo>
                  <a:pt x="5281" y="5663"/>
                </a:lnTo>
                <a:lnTo>
                  <a:pt x="5274" y="5663"/>
                </a:lnTo>
                <a:lnTo>
                  <a:pt x="5310" y="5603"/>
                </a:lnTo>
                <a:lnTo>
                  <a:pt x="5263" y="5603"/>
                </a:lnTo>
                <a:lnTo>
                  <a:pt x="5233" y="5654"/>
                </a:lnTo>
                <a:lnTo>
                  <a:pt x="5220" y="5654"/>
                </a:lnTo>
                <a:lnTo>
                  <a:pt x="5227" y="5681"/>
                </a:lnTo>
                <a:lnTo>
                  <a:pt x="5240" y="5681"/>
                </a:lnTo>
                <a:lnTo>
                  <a:pt x="5240" y="5783"/>
                </a:lnTo>
                <a:lnTo>
                  <a:pt x="5281" y="5783"/>
                </a:lnTo>
                <a:close/>
                <a:moveTo>
                  <a:pt x="5403" y="5782"/>
                </a:moveTo>
                <a:lnTo>
                  <a:pt x="5403" y="5772"/>
                </a:lnTo>
                <a:lnTo>
                  <a:pt x="5612" y="5772"/>
                </a:lnTo>
                <a:lnTo>
                  <a:pt x="5634" y="5742"/>
                </a:lnTo>
                <a:lnTo>
                  <a:pt x="5675" y="5772"/>
                </a:lnTo>
                <a:cubicBezTo>
                  <a:pt x="5675" y="5772"/>
                  <a:pt x="5675" y="5773"/>
                  <a:pt x="5676" y="5774"/>
                </a:cubicBezTo>
                <a:cubicBezTo>
                  <a:pt x="5677" y="5774"/>
                  <a:pt x="5678" y="5775"/>
                  <a:pt x="5678" y="5776"/>
                </a:cubicBezTo>
                <a:cubicBezTo>
                  <a:pt x="5678" y="5779"/>
                  <a:pt x="5674" y="5781"/>
                  <a:pt x="5667" y="5782"/>
                </a:cubicBezTo>
                <a:lnTo>
                  <a:pt x="5563" y="5782"/>
                </a:lnTo>
                <a:lnTo>
                  <a:pt x="5563" y="6017"/>
                </a:lnTo>
                <a:lnTo>
                  <a:pt x="5630" y="6017"/>
                </a:lnTo>
                <a:lnTo>
                  <a:pt x="5655" y="5987"/>
                </a:lnTo>
                <a:lnTo>
                  <a:pt x="5697" y="6016"/>
                </a:lnTo>
                <a:cubicBezTo>
                  <a:pt x="5699" y="6016"/>
                  <a:pt x="5700" y="6017"/>
                  <a:pt x="5700" y="6020"/>
                </a:cubicBezTo>
                <a:cubicBezTo>
                  <a:pt x="5700" y="6023"/>
                  <a:pt x="5697" y="6025"/>
                  <a:pt x="5690" y="6025"/>
                </a:cubicBezTo>
                <a:lnTo>
                  <a:pt x="5379" y="6025"/>
                </a:lnTo>
                <a:lnTo>
                  <a:pt x="5379" y="6017"/>
                </a:lnTo>
                <a:lnTo>
                  <a:pt x="5514" y="6017"/>
                </a:lnTo>
                <a:lnTo>
                  <a:pt x="5514" y="5782"/>
                </a:lnTo>
                <a:lnTo>
                  <a:pt x="5403" y="5782"/>
                </a:lnTo>
                <a:close/>
                <a:moveTo>
                  <a:pt x="5823" y="6021"/>
                </a:moveTo>
                <a:lnTo>
                  <a:pt x="5802" y="6042"/>
                </a:lnTo>
                <a:cubicBezTo>
                  <a:pt x="5786" y="6033"/>
                  <a:pt x="5774" y="6025"/>
                  <a:pt x="5766" y="6018"/>
                </a:cubicBezTo>
                <a:cubicBezTo>
                  <a:pt x="5763" y="6016"/>
                  <a:pt x="5763" y="6013"/>
                  <a:pt x="5766" y="6009"/>
                </a:cubicBezTo>
                <a:cubicBezTo>
                  <a:pt x="5772" y="6007"/>
                  <a:pt x="5774" y="6003"/>
                  <a:pt x="5774" y="5996"/>
                </a:cubicBezTo>
                <a:lnTo>
                  <a:pt x="5774" y="5834"/>
                </a:lnTo>
                <a:cubicBezTo>
                  <a:pt x="5774" y="5809"/>
                  <a:pt x="5774" y="5779"/>
                  <a:pt x="5773" y="5745"/>
                </a:cubicBezTo>
                <a:lnTo>
                  <a:pt x="5829" y="5756"/>
                </a:lnTo>
                <a:lnTo>
                  <a:pt x="5997" y="5756"/>
                </a:lnTo>
                <a:lnTo>
                  <a:pt x="6019" y="5729"/>
                </a:lnTo>
                <a:lnTo>
                  <a:pt x="6060" y="5755"/>
                </a:lnTo>
                <a:cubicBezTo>
                  <a:pt x="6063" y="5756"/>
                  <a:pt x="6064" y="5757"/>
                  <a:pt x="6064" y="5759"/>
                </a:cubicBezTo>
                <a:cubicBezTo>
                  <a:pt x="6064" y="5762"/>
                  <a:pt x="6061" y="5763"/>
                  <a:pt x="6053" y="5764"/>
                </a:cubicBezTo>
                <a:lnTo>
                  <a:pt x="5818" y="5764"/>
                </a:lnTo>
                <a:lnTo>
                  <a:pt x="5818" y="6013"/>
                </a:lnTo>
                <a:lnTo>
                  <a:pt x="6002" y="6013"/>
                </a:lnTo>
                <a:lnTo>
                  <a:pt x="6026" y="5985"/>
                </a:lnTo>
                <a:lnTo>
                  <a:pt x="6068" y="6012"/>
                </a:lnTo>
                <a:cubicBezTo>
                  <a:pt x="6070" y="6013"/>
                  <a:pt x="6071" y="6015"/>
                  <a:pt x="6071" y="6016"/>
                </a:cubicBezTo>
                <a:cubicBezTo>
                  <a:pt x="6071" y="6019"/>
                  <a:pt x="6067" y="6021"/>
                  <a:pt x="6060" y="6021"/>
                </a:cubicBezTo>
                <a:lnTo>
                  <a:pt x="5823" y="6021"/>
                </a:lnTo>
                <a:close/>
                <a:moveTo>
                  <a:pt x="5858" y="5847"/>
                </a:moveTo>
                <a:cubicBezTo>
                  <a:pt x="5858" y="5835"/>
                  <a:pt x="5857" y="5819"/>
                  <a:pt x="5856" y="5799"/>
                </a:cubicBezTo>
                <a:lnTo>
                  <a:pt x="5905" y="5811"/>
                </a:lnTo>
                <a:cubicBezTo>
                  <a:pt x="5944" y="5798"/>
                  <a:pt x="5974" y="5786"/>
                  <a:pt x="5997" y="5772"/>
                </a:cubicBezTo>
                <a:lnTo>
                  <a:pt x="6030" y="5804"/>
                </a:lnTo>
                <a:cubicBezTo>
                  <a:pt x="6032" y="5806"/>
                  <a:pt x="6034" y="5808"/>
                  <a:pt x="6034" y="5811"/>
                </a:cubicBezTo>
                <a:cubicBezTo>
                  <a:pt x="6034" y="5813"/>
                  <a:pt x="6032" y="5815"/>
                  <a:pt x="6027" y="5816"/>
                </a:cubicBezTo>
                <a:cubicBezTo>
                  <a:pt x="6023" y="5816"/>
                  <a:pt x="6019" y="5815"/>
                  <a:pt x="6014" y="5812"/>
                </a:cubicBezTo>
                <a:cubicBezTo>
                  <a:pt x="5973" y="5819"/>
                  <a:pt x="5935" y="5823"/>
                  <a:pt x="5900" y="5824"/>
                </a:cubicBezTo>
                <a:lnTo>
                  <a:pt x="5900" y="5865"/>
                </a:lnTo>
                <a:cubicBezTo>
                  <a:pt x="5900" y="5869"/>
                  <a:pt x="5900" y="5872"/>
                  <a:pt x="5900" y="5876"/>
                </a:cubicBezTo>
                <a:lnTo>
                  <a:pt x="5995" y="5876"/>
                </a:lnTo>
                <a:lnTo>
                  <a:pt x="6018" y="5848"/>
                </a:lnTo>
                <a:lnTo>
                  <a:pt x="6056" y="5874"/>
                </a:lnTo>
                <a:cubicBezTo>
                  <a:pt x="6057" y="5875"/>
                  <a:pt x="6057" y="5876"/>
                  <a:pt x="6057" y="5878"/>
                </a:cubicBezTo>
                <a:cubicBezTo>
                  <a:pt x="6057" y="5882"/>
                  <a:pt x="6054" y="5884"/>
                  <a:pt x="6048" y="5884"/>
                </a:cubicBezTo>
                <a:lnTo>
                  <a:pt x="5989" y="5884"/>
                </a:lnTo>
                <a:lnTo>
                  <a:pt x="5989" y="5906"/>
                </a:lnTo>
                <a:cubicBezTo>
                  <a:pt x="5989" y="5934"/>
                  <a:pt x="5989" y="5962"/>
                  <a:pt x="5990" y="5991"/>
                </a:cubicBezTo>
                <a:cubicBezTo>
                  <a:pt x="5990" y="5996"/>
                  <a:pt x="5988" y="5999"/>
                  <a:pt x="5983" y="6000"/>
                </a:cubicBezTo>
                <a:cubicBezTo>
                  <a:pt x="5970" y="6003"/>
                  <a:pt x="5957" y="6004"/>
                  <a:pt x="5945" y="6004"/>
                </a:cubicBezTo>
                <a:cubicBezTo>
                  <a:pt x="5946" y="5970"/>
                  <a:pt x="5946" y="5937"/>
                  <a:pt x="5946" y="5906"/>
                </a:cubicBezTo>
                <a:lnTo>
                  <a:pt x="5946" y="5884"/>
                </a:lnTo>
                <a:lnTo>
                  <a:pt x="5899" y="5884"/>
                </a:lnTo>
                <a:cubicBezTo>
                  <a:pt x="5899" y="5931"/>
                  <a:pt x="5876" y="5972"/>
                  <a:pt x="5830" y="6005"/>
                </a:cubicBezTo>
                <a:lnTo>
                  <a:pt x="5826" y="6003"/>
                </a:lnTo>
                <a:cubicBezTo>
                  <a:pt x="5849" y="5967"/>
                  <a:pt x="5859" y="5924"/>
                  <a:pt x="5858" y="5872"/>
                </a:cubicBezTo>
                <a:lnTo>
                  <a:pt x="5858" y="5847"/>
                </a:lnTo>
                <a:close/>
                <a:moveTo>
                  <a:pt x="6320" y="5737"/>
                </a:moveTo>
                <a:lnTo>
                  <a:pt x="6367" y="5741"/>
                </a:lnTo>
                <a:cubicBezTo>
                  <a:pt x="6372" y="5741"/>
                  <a:pt x="6374" y="5742"/>
                  <a:pt x="6375" y="5745"/>
                </a:cubicBezTo>
                <a:cubicBezTo>
                  <a:pt x="6376" y="5748"/>
                  <a:pt x="6372" y="5752"/>
                  <a:pt x="6362" y="5758"/>
                </a:cubicBezTo>
                <a:lnTo>
                  <a:pt x="6362" y="5771"/>
                </a:lnTo>
                <a:lnTo>
                  <a:pt x="6386" y="5771"/>
                </a:lnTo>
                <a:lnTo>
                  <a:pt x="6403" y="5746"/>
                </a:lnTo>
                <a:lnTo>
                  <a:pt x="6437" y="5768"/>
                </a:lnTo>
                <a:cubicBezTo>
                  <a:pt x="6437" y="5769"/>
                  <a:pt x="6438" y="5770"/>
                  <a:pt x="6439" y="5771"/>
                </a:cubicBezTo>
                <a:cubicBezTo>
                  <a:pt x="6440" y="5772"/>
                  <a:pt x="6440" y="5773"/>
                  <a:pt x="6440" y="5774"/>
                </a:cubicBezTo>
                <a:cubicBezTo>
                  <a:pt x="6440" y="5776"/>
                  <a:pt x="6437" y="5778"/>
                  <a:pt x="6429" y="5779"/>
                </a:cubicBezTo>
                <a:lnTo>
                  <a:pt x="6362" y="5779"/>
                </a:lnTo>
                <a:lnTo>
                  <a:pt x="6362" y="5809"/>
                </a:lnTo>
                <a:lnTo>
                  <a:pt x="6377" y="5809"/>
                </a:lnTo>
                <a:lnTo>
                  <a:pt x="6395" y="5785"/>
                </a:lnTo>
                <a:lnTo>
                  <a:pt x="6428" y="5808"/>
                </a:lnTo>
                <a:cubicBezTo>
                  <a:pt x="6431" y="5809"/>
                  <a:pt x="6432" y="5811"/>
                  <a:pt x="6432" y="5813"/>
                </a:cubicBezTo>
                <a:cubicBezTo>
                  <a:pt x="6432" y="5816"/>
                  <a:pt x="6428" y="5817"/>
                  <a:pt x="6420" y="5817"/>
                </a:cubicBezTo>
                <a:lnTo>
                  <a:pt x="6362" y="5817"/>
                </a:lnTo>
                <a:lnTo>
                  <a:pt x="6362" y="5852"/>
                </a:lnTo>
                <a:lnTo>
                  <a:pt x="6391" y="5852"/>
                </a:lnTo>
                <a:lnTo>
                  <a:pt x="6411" y="5828"/>
                </a:lnTo>
                <a:lnTo>
                  <a:pt x="6445" y="5850"/>
                </a:lnTo>
                <a:cubicBezTo>
                  <a:pt x="6448" y="5853"/>
                  <a:pt x="6449" y="5855"/>
                  <a:pt x="6448" y="5856"/>
                </a:cubicBezTo>
                <a:cubicBezTo>
                  <a:pt x="6448" y="5858"/>
                  <a:pt x="6444" y="5860"/>
                  <a:pt x="6437" y="5861"/>
                </a:cubicBezTo>
                <a:lnTo>
                  <a:pt x="6268" y="5861"/>
                </a:lnTo>
                <a:cubicBezTo>
                  <a:pt x="6269" y="5864"/>
                  <a:pt x="6266" y="5867"/>
                  <a:pt x="6259" y="5868"/>
                </a:cubicBezTo>
                <a:lnTo>
                  <a:pt x="6216" y="5868"/>
                </a:lnTo>
                <a:lnTo>
                  <a:pt x="6216" y="5891"/>
                </a:lnTo>
                <a:cubicBezTo>
                  <a:pt x="6247" y="5903"/>
                  <a:pt x="6263" y="5916"/>
                  <a:pt x="6263" y="5931"/>
                </a:cubicBezTo>
                <a:cubicBezTo>
                  <a:pt x="6262" y="5946"/>
                  <a:pt x="6255" y="5954"/>
                  <a:pt x="6242" y="5956"/>
                </a:cubicBezTo>
                <a:cubicBezTo>
                  <a:pt x="6235" y="5956"/>
                  <a:pt x="6231" y="5952"/>
                  <a:pt x="6230" y="5944"/>
                </a:cubicBezTo>
                <a:cubicBezTo>
                  <a:pt x="6228" y="5928"/>
                  <a:pt x="6223" y="5913"/>
                  <a:pt x="6216" y="5899"/>
                </a:cubicBezTo>
                <a:lnTo>
                  <a:pt x="6216" y="6026"/>
                </a:lnTo>
                <a:cubicBezTo>
                  <a:pt x="6216" y="6032"/>
                  <a:pt x="6213" y="6036"/>
                  <a:pt x="6207" y="6038"/>
                </a:cubicBezTo>
                <a:cubicBezTo>
                  <a:pt x="6197" y="6040"/>
                  <a:pt x="6188" y="6041"/>
                  <a:pt x="6178" y="6041"/>
                </a:cubicBezTo>
                <a:cubicBezTo>
                  <a:pt x="6178" y="6029"/>
                  <a:pt x="6178" y="6011"/>
                  <a:pt x="6179" y="5987"/>
                </a:cubicBezTo>
                <a:cubicBezTo>
                  <a:pt x="6179" y="5966"/>
                  <a:pt x="6179" y="5952"/>
                  <a:pt x="6179" y="5943"/>
                </a:cubicBezTo>
                <a:cubicBezTo>
                  <a:pt x="6166" y="5964"/>
                  <a:pt x="6149" y="5984"/>
                  <a:pt x="6128" y="6004"/>
                </a:cubicBezTo>
                <a:lnTo>
                  <a:pt x="6124" y="6001"/>
                </a:lnTo>
                <a:cubicBezTo>
                  <a:pt x="6149" y="5960"/>
                  <a:pt x="6166" y="5915"/>
                  <a:pt x="6175" y="5868"/>
                </a:cubicBezTo>
                <a:lnTo>
                  <a:pt x="6128" y="5868"/>
                </a:lnTo>
                <a:lnTo>
                  <a:pt x="6128" y="5860"/>
                </a:lnTo>
                <a:lnTo>
                  <a:pt x="6179" y="5860"/>
                </a:lnTo>
                <a:lnTo>
                  <a:pt x="6179" y="5799"/>
                </a:lnTo>
                <a:cubicBezTo>
                  <a:pt x="6179" y="5772"/>
                  <a:pt x="6179" y="5752"/>
                  <a:pt x="6178" y="5738"/>
                </a:cubicBezTo>
                <a:lnTo>
                  <a:pt x="6224" y="5742"/>
                </a:lnTo>
                <a:cubicBezTo>
                  <a:pt x="6229" y="5743"/>
                  <a:pt x="6231" y="5745"/>
                  <a:pt x="6231" y="5747"/>
                </a:cubicBezTo>
                <a:cubicBezTo>
                  <a:pt x="6231" y="5751"/>
                  <a:pt x="6226" y="5755"/>
                  <a:pt x="6216" y="5759"/>
                </a:cubicBezTo>
                <a:lnTo>
                  <a:pt x="6216" y="5836"/>
                </a:lnTo>
                <a:cubicBezTo>
                  <a:pt x="6230" y="5808"/>
                  <a:pt x="6237" y="5786"/>
                  <a:pt x="6239" y="5770"/>
                </a:cubicBezTo>
                <a:lnTo>
                  <a:pt x="6276" y="5790"/>
                </a:lnTo>
                <a:cubicBezTo>
                  <a:pt x="6279" y="5790"/>
                  <a:pt x="6281" y="5792"/>
                  <a:pt x="6281" y="5795"/>
                </a:cubicBezTo>
                <a:cubicBezTo>
                  <a:pt x="6281" y="5799"/>
                  <a:pt x="6276" y="5801"/>
                  <a:pt x="6267" y="5801"/>
                </a:cubicBezTo>
                <a:cubicBezTo>
                  <a:pt x="6253" y="5820"/>
                  <a:pt x="6236" y="5836"/>
                  <a:pt x="6216" y="5849"/>
                </a:cubicBezTo>
                <a:lnTo>
                  <a:pt x="6216" y="5860"/>
                </a:lnTo>
                <a:lnTo>
                  <a:pt x="6227" y="5860"/>
                </a:lnTo>
                <a:lnTo>
                  <a:pt x="6242" y="5840"/>
                </a:lnTo>
                <a:lnTo>
                  <a:pt x="6257" y="5852"/>
                </a:lnTo>
                <a:lnTo>
                  <a:pt x="6321" y="5852"/>
                </a:lnTo>
                <a:lnTo>
                  <a:pt x="6321" y="5817"/>
                </a:lnTo>
                <a:lnTo>
                  <a:pt x="6271" y="5817"/>
                </a:lnTo>
                <a:lnTo>
                  <a:pt x="6271" y="5809"/>
                </a:lnTo>
                <a:lnTo>
                  <a:pt x="6321" y="5809"/>
                </a:lnTo>
                <a:lnTo>
                  <a:pt x="6321" y="5791"/>
                </a:lnTo>
                <a:lnTo>
                  <a:pt x="6321" y="5779"/>
                </a:lnTo>
                <a:lnTo>
                  <a:pt x="6263" y="5779"/>
                </a:lnTo>
                <a:lnTo>
                  <a:pt x="6263" y="5771"/>
                </a:lnTo>
                <a:lnTo>
                  <a:pt x="6321" y="5771"/>
                </a:lnTo>
                <a:cubicBezTo>
                  <a:pt x="6321" y="5760"/>
                  <a:pt x="6321" y="5749"/>
                  <a:pt x="6320" y="5737"/>
                </a:cubicBezTo>
                <a:close/>
                <a:moveTo>
                  <a:pt x="6268" y="5874"/>
                </a:moveTo>
                <a:lnTo>
                  <a:pt x="6315" y="5885"/>
                </a:lnTo>
                <a:lnTo>
                  <a:pt x="6375" y="5885"/>
                </a:lnTo>
                <a:lnTo>
                  <a:pt x="6387" y="5865"/>
                </a:lnTo>
                <a:lnTo>
                  <a:pt x="6425" y="5879"/>
                </a:lnTo>
                <a:cubicBezTo>
                  <a:pt x="6429" y="5881"/>
                  <a:pt x="6430" y="5883"/>
                  <a:pt x="6430" y="5886"/>
                </a:cubicBezTo>
                <a:cubicBezTo>
                  <a:pt x="6431" y="5890"/>
                  <a:pt x="6427" y="5894"/>
                  <a:pt x="6419" y="5901"/>
                </a:cubicBezTo>
                <a:lnTo>
                  <a:pt x="6419" y="5932"/>
                </a:lnTo>
                <a:cubicBezTo>
                  <a:pt x="6419" y="5936"/>
                  <a:pt x="6419" y="5943"/>
                  <a:pt x="6419" y="5954"/>
                </a:cubicBezTo>
                <a:cubicBezTo>
                  <a:pt x="6419" y="5975"/>
                  <a:pt x="6420" y="5992"/>
                  <a:pt x="6420" y="6005"/>
                </a:cubicBezTo>
                <a:cubicBezTo>
                  <a:pt x="6422" y="6026"/>
                  <a:pt x="6404" y="6037"/>
                  <a:pt x="6367" y="6041"/>
                </a:cubicBezTo>
                <a:cubicBezTo>
                  <a:pt x="6370" y="6024"/>
                  <a:pt x="6357" y="6014"/>
                  <a:pt x="6329" y="6009"/>
                </a:cubicBezTo>
                <a:lnTo>
                  <a:pt x="6330" y="6004"/>
                </a:lnTo>
                <a:lnTo>
                  <a:pt x="6364" y="6005"/>
                </a:lnTo>
                <a:cubicBezTo>
                  <a:pt x="6375" y="6005"/>
                  <a:pt x="6380" y="6000"/>
                  <a:pt x="6380" y="5991"/>
                </a:cubicBezTo>
                <a:lnTo>
                  <a:pt x="6380" y="5970"/>
                </a:lnTo>
                <a:lnTo>
                  <a:pt x="6306" y="5970"/>
                </a:lnTo>
                <a:lnTo>
                  <a:pt x="6306" y="6025"/>
                </a:lnTo>
                <a:cubicBezTo>
                  <a:pt x="6306" y="6032"/>
                  <a:pt x="6303" y="6036"/>
                  <a:pt x="6298" y="6037"/>
                </a:cubicBezTo>
                <a:cubicBezTo>
                  <a:pt x="6288" y="6040"/>
                  <a:pt x="6277" y="6041"/>
                  <a:pt x="6266" y="6041"/>
                </a:cubicBezTo>
                <a:cubicBezTo>
                  <a:pt x="6267" y="6018"/>
                  <a:pt x="6268" y="5994"/>
                  <a:pt x="6268" y="5970"/>
                </a:cubicBezTo>
                <a:lnTo>
                  <a:pt x="6268" y="5927"/>
                </a:lnTo>
                <a:cubicBezTo>
                  <a:pt x="6268" y="5916"/>
                  <a:pt x="6268" y="5898"/>
                  <a:pt x="6268" y="5874"/>
                </a:cubicBezTo>
                <a:close/>
                <a:moveTo>
                  <a:pt x="6380" y="5893"/>
                </a:moveTo>
                <a:lnTo>
                  <a:pt x="6306" y="5893"/>
                </a:lnTo>
                <a:lnTo>
                  <a:pt x="6306" y="5922"/>
                </a:lnTo>
                <a:lnTo>
                  <a:pt x="6380" y="5922"/>
                </a:lnTo>
                <a:lnTo>
                  <a:pt x="6380" y="5893"/>
                </a:lnTo>
                <a:close/>
                <a:moveTo>
                  <a:pt x="6306" y="5931"/>
                </a:moveTo>
                <a:lnTo>
                  <a:pt x="6306" y="5960"/>
                </a:lnTo>
                <a:lnTo>
                  <a:pt x="6380" y="5960"/>
                </a:lnTo>
                <a:lnTo>
                  <a:pt x="6380" y="5931"/>
                </a:lnTo>
                <a:lnTo>
                  <a:pt x="6306" y="5931"/>
                </a:lnTo>
                <a:close/>
                <a:moveTo>
                  <a:pt x="6130" y="5768"/>
                </a:moveTo>
                <a:lnTo>
                  <a:pt x="6133" y="5767"/>
                </a:lnTo>
                <a:cubicBezTo>
                  <a:pt x="6160" y="5788"/>
                  <a:pt x="6174" y="5808"/>
                  <a:pt x="6174" y="5827"/>
                </a:cubicBezTo>
                <a:cubicBezTo>
                  <a:pt x="6173" y="5841"/>
                  <a:pt x="6166" y="5848"/>
                  <a:pt x="6154" y="5849"/>
                </a:cubicBezTo>
                <a:cubicBezTo>
                  <a:pt x="6148" y="5849"/>
                  <a:pt x="6144" y="5844"/>
                  <a:pt x="6142" y="5834"/>
                </a:cubicBezTo>
                <a:cubicBezTo>
                  <a:pt x="6142" y="5814"/>
                  <a:pt x="6138" y="5792"/>
                  <a:pt x="6130" y="5768"/>
                </a:cubicBezTo>
                <a:close/>
                <a:moveTo>
                  <a:pt x="6804" y="5877"/>
                </a:moveTo>
                <a:cubicBezTo>
                  <a:pt x="6804" y="5889"/>
                  <a:pt x="6804" y="5916"/>
                  <a:pt x="6804" y="5956"/>
                </a:cubicBezTo>
                <a:cubicBezTo>
                  <a:pt x="6805" y="5962"/>
                  <a:pt x="6802" y="5966"/>
                  <a:pt x="6796" y="5967"/>
                </a:cubicBezTo>
                <a:cubicBezTo>
                  <a:pt x="6791" y="5969"/>
                  <a:pt x="6781" y="5970"/>
                  <a:pt x="6768" y="5972"/>
                </a:cubicBezTo>
                <a:cubicBezTo>
                  <a:pt x="6767" y="5972"/>
                  <a:pt x="6767" y="5972"/>
                  <a:pt x="6766" y="5972"/>
                </a:cubicBezTo>
                <a:lnTo>
                  <a:pt x="6766" y="5950"/>
                </a:lnTo>
                <a:lnTo>
                  <a:pt x="6735" y="5950"/>
                </a:lnTo>
                <a:cubicBezTo>
                  <a:pt x="6735" y="5973"/>
                  <a:pt x="6736" y="5999"/>
                  <a:pt x="6736" y="6026"/>
                </a:cubicBezTo>
                <a:cubicBezTo>
                  <a:pt x="6736" y="6032"/>
                  <a:pt x="6733" y="6036"/>
                  <a:pt x="6727" y="6037"/>
                </a:cubicBezTo>
                <a:cubicBezTo>
                  <a:pt x="6717" y="6040"/>
                  <a:pt x="6705" y="6041"/>
                  <a:pt x="6693" y="6041"/>
                </a:cubicBezTo>
                <a:cubicBezTo>
                  <a:pt x="6693" y="6031"/>
                  <a:pt x="6693" y="6015"/>
                  <a:pt x="6694" y="5993"/>
                </a:cubicBezTo>
                <a:cubicBezTo>
                  <a:pt x="6694" y="5973"/>
                  <a:pt x="6694" y="5958"/>
                  <a:pt x="6694" y="5950"/>
                </a:cubicBezTo>
                <a:lnTo>
                  <a:pt x="6666" y="5950"/>
                </a:lnTo>
                <a:lnTo>
                  <a:pt x="6666" y="5963"/>
                </a:lnTo>
                <a:cubicBezTo>
                  <a:pt x="6666" y="5969"/>
                  <a:pt x="6663" y="5973"/>
                  <a:pt x="6657" y="5975"/>
                </a:cubicBezTo>
                <a:cubicBezTo>
                  <a:pt x="6646" y="5977"/>
                  <a:pt x="6637" y="5979"/>
                  <a:pt x="6628" y="5979"/>
                </a:cubicBezTo>
                <a:cubicBezTo>
                  <a:pt x="6628" y="5961"/>
                  <a:pt x="6628" y="5943"/>
                  <a:pt x="6629" y="5923"/>
                </a:cubicBezTo>
                <a:cubicBezTo>
                  <a:pt x="6629" y="5914"/>
                  <a:pt x="6629" y="5908"/>
                  <a:pt x="6629" y="5905"/>
                </a:cubicBezTo>
                <a:lnTo>
                  <a:pt x="6629" y="5850"/>
                </a:lnTo>
                <a:cubicBezTo>
                  <a:pt x="6629" y="5849"/>
                  <a:pt x="6629" y="5846"/>
                  <a:pt x="6629" y="5841"/>
                </a:cubicBezTo>
                <a:cubicBezTo>
                  <a:pt x="6628" y="5825"/>
                  <a:pt x="6628" y="5808"/>
                  <a:pt x="6628" y="5790"/>
                </a:cubicBezTo>
                <a:lnTo>
                  <a:pt x="6676" y="5803"/>
                </a:lnTo>
                <a:lnTo>
                  <a:pt x="6694" y="5803"/>
                </a:lnTo>
                <a:cubicBezTo>
                  <a:pt x="6694" y="5794"/>
                  <a:pt x="6694" y="5781"/>
                  <a:pt x="6693" y="5763"/>
                </a:cubicBezTo>
                <a:cubicBezTo>
                  <a:pt x="6693" y="5751"/>
                  <a:pt x="6693" y="5742"/>
                  <a:pt x="6693" y="5738"/>
                </a:cubicBezTo>
                <a:lnTo>
                  <a:pt x="6743" y="5742"/>
                </a:lnTo>
                <a:cubicBezTo>
                  <a:pt x="6747" y="5742"/>
                  <a:pt x="6749" y="5743"/>
                  <a:pt x="6750" y="5746"/>
                </a:cubicBezTo>
                <a:cubicBezTo>
                  <a:pt x="6751" y="5750"/>
                  <a:pt x="6746" y="5755"/>
                  <a:pt x="6735" y="5759"/>
                </a:cubicBezTo>
                <a:lnTo>
                  <a:pt x="6735" y="5803"/>
                </a:lnTo>
                <a:lnTo>
                  <a:pt x="6759" y="5803"/>
                </a:lnTo>
                <a:lnTo>
                  <a:pt x="6772" y="5780"/>
                </a:lnTo>
                <a:lnTo>
                  <a:pt x="6811" y="5796"/>
                </a:lnTo>
                <a:cubicBezTo>
                  <a:pt x="6814" y="5798"/>
                  <a:pt x="6816" y="5800"/>
                  <a:pt x="6816" y="5803"/>
                </a:cubicBezTo>
                <a:cubicBezTo>
                  <a:pt x="6816" y="5806"/>
                  <a:pt x="6812" y="5812"/>
                  <a:pt x="6804" y="5819"/>
                </a:cubicBezTo>
                <a:lnTo>
                  <a:pt x="6804" y="5877"/>
                </a:lnTo>
                <a:close/>
                <a:moveTo>
                  <a:pt x="6571" y="5811"/>
                </a:moveTo>
                <a:lnTo>
                  <a:pt x="6499" y="5811"/>
                </a:lnTo>
                <a:lnTo>
                  <a:pt x="6499" y="5803"/>
                </a:lnTo>
                <a:lnTo>
                  <a:pt x="6568" y="5803"/>
                </a:lnTo>
                <a:lnTo>
                  <a:pt x="6583" y="5784"/>
                </a:lnTo>
                <a:lnTo>
                  <a:pt x="6621" y="5805"/>
                </a:lnTo>
                <a:cubicBezTo>
                  <a:pt x="6624" y="5807"/>
                  <a:pt x="6625" y="5809"/>
                  <a:pt x="6625" y="5811"/>
                </a:cubicBezTo>
                <a:cubicBezTo>
                  <a:pt x="6626" y="5816"/>
                  <a:pt x="6622" y="5820"/>
                  <a:pt x="6612" y="5821"/>
                </a:cubicBezTo>
                <a:cubicBezTo>
                  <a:pt x="6602" y="5838"/>
                  <a:pt x="6592" y="5854"/>
                  <a:pt x="6582" y="5869"/>
                </a:cubicBezTo>
                <a:lnTo>
                  <a:pt x="6582" y="5878"/>
                </a:lnTo>
                <a:cubicBezTo>
                  <a:pt x="6609" y="5888"/>
                  <a:pt x="6623" y="5900"/>
                  <a:pt x="6623" y="5914"/>
                </a:cubicBezTo>
                <a:cubicBezTo>
                  <a:pt x="6622" y="5929"/>
                  <a:pt x="6615" y="5937"/>
                  <a:pt x="6604" y="5938"/>
                </a:cubicBezTo>
                <a:cubicBezTo>
                  <a:pt x="6596" y="5938"/>
                  <a:pt x="6592" y="5933"/>
                  <a:pt x="6592" y="5925"/>
                </a:cubicBezTo>
                <a:cubicBezTo>
                  <a:pt x="6590" y="5911"/>
                  <a:pt x="6587" y="5898"/>
                  <a:pt x="6582" y="5886"/>
                </a:cubicBezTo>
                <a:lnTo>
                  <a:pt x="6582" y="6025"/>
                </a:lnTo>
                <a:cubicBezTo>
                  <a:pt x="6582" y="6033"/>
                  <a:pt x="6579" y="6037"/>
                  <a:pt x="6571" y="6038"/>
                </a:cubicBezTo>
                <a:cubicBezTo>
                  <a:pt x="6559" y="6040"/>
                  <a:pt x="6548" y="6041"/>
                  <a:pt x="6539" y="6041"/>
                </a:cubicBezTo>
                <a:cubicBezTo>
                  <a:pt x="6539" y="6031"/>
                  <a:pt x="6540" y="6018"/>
                  <a:pt x="6541" y="6003"/>
                </a:cubicBezTo>
                <a:cubicBezTo>
                  <a:pt x="6541" y="5967"/>
                  <a:pt x="6542" y="5945"/>
                  <a:pt x="6542" y="5935"/>
                </a:cubicBezTo>
                <a:lnTo>
                  <a:pt x="6542" y="5910"/>
                </a:lnTo>
                <a:cubicBezTo>
                  <a:pt x="6530" y="5921"/>
                  <a:pt x="6515" y="5931"/>
                  <a:pt x="6499" y="5940"/>
                </a:cubicBezTo>
                <a:lnTo>
                  <a:pt x="6496" y="5935"/>
                </a:lnTo>
                <a:cubicBezTo>
                  <a:pt x="6533" y="5891"/>
                  <a:pt x="6559" y="5850"/>
                  <a:pt x="6571" y="5811"/>
                </a:cubicBezTo>
                <a:close/>
                <a:moveTo>
                  <a:pt x="6526" y="5739"/>
                </a:moveTo>
                <a:lnTo>
                  <a:pt x="6527" y="5737"/>
                </a:lnTo>
                <a:cubicBezTo>
                  <a:pt x="6561" y="5743"/>
                  <a:pt x="6578" y="5753"/>
                  <a:pt x="6579" y="5767"/>
                </a:cubicBezTo>
                <a:cubicBezTo>
                  <a:pt x="6578" y="5784"/>
                  <a:pt x="6569" y="5793"/>
                  <a:pt x="6553" y="5794"/>
                </a:cubicBezTo>
                <a:cubicBezTo>
                  <a:pt x="6543" y="5794"/>
                  <a:pt x="6538" y="5789"/>
                  <a:pt x="6538" y="5779"/>
                </a:cubicBezTo>
                <a:cubicBezTo>
                  <a:pt x="6535" y="5763"/>
                  <a:pt x="6531" y="5750"/>
                  <a:pt x="6526" y="5739"/>
                </a:cubicBezTo>
                <a:close/>
                <a:moveTo>
                  <a:pt x="6735" y="5920"/>
                </a:moveTo>
                <a:lnTo>
                  <a:pt x="6735" y="5942"/>
                </a:lnTo>
                <a:lnTo>
                  <a:pt x="6766" y="5942"/>
                </a:lnTo>
                <a:lnTo>
                  <a:pt x="6766" y="5879"/>
                </a:lnTo>
                <a:lnTo>
                  <a:pt x="6735" y="5879"/>
                </a:lnTo>
                <a:lnTo>
                  <a:pt x="6735" y="5920"/>
                </a:lnTo>
                <a:close/>
                <a:moveTo>
                  <a:pt x="6766" y="5811"/>
                </a:moveTo>
                <a:lnTo>
                  <a:pt x="6735" y="5811"/>
                </a:lnTo>
                <a:lnTo>
                  <a:pt x="6735" y="5872"/>
                </a:lnTo>
                <a:lnTo>
                  <a:pt x="6766" y="5872"/>
                </a:lnTo>
                <a:lnTo>
                  <a:pt x="6766" y="5811"/>
                </a:lnTo>
                <a:close/>
                <a:moveTo>
                  <a:pt x="6694" y="5942"/>
                </a:moveTo>
                <a:lnTo>
                  <a:pt x="6694" y="5922"/>
                </a:lnTo>
                <a:lnTo>
                  <a:pt x="6694" y="5879"/>
                </a:lnTo>
                <a:lnTo>
                  <a:pt x="6666" y="5879"/>
                </a:lnTo>
                <a:lnTo>
                  <a:pt x="6666" y="5942"/>
                </a:lnTo>
                <a:lnTo>
                  <a:pt x="6694" y="5942"/>
                </a:lnTo>
                <a:close/>
                <a:moveTo>
                  <a:pt x="6694" y="5872"/>
                </a:moveTo>
                <a:lnTo>
                  <a:pt x="6694" y="5824"/>
                </a:lnTo>
                <a:lnTo>
                  <a:pt x="6694" y="5811"/>
                </a:lnTo>
                <a:lnTo>
                  <a:pt x="6666" y="5811"/>
                </a:lnTo>
                <a:lnTo>
                  <a:pt x="6666" y="5872"/>
                </a:lnTo>
                <a:lnTo>
                  <a:pt x="6694" y="5872"/>
                </a:lnTo>
                <a:close/>
                <a:moveTo>
                  <a:pt x="4420" y="6155"/>
                </a:moveTo>
                <a:lnTo>
                  <a:pt x="4420" y="6169"/>
                </a:lnTo>
                <a:lnTo>
                  <a:pt x="4542" y="6169"/>
                </a:lnTo>
                <a:lnTo>
                  <a:pt x="4542" y="6155"/>
                </a:lnTo>
                <a:lnTo>
                  <a:pt x="4420" y="6155"/>
                </a:lnTo>
                <a:close/>
                <a:moveTo>
                  <a:pt x="4398" y="6202"/>
                </a:moveTo>
                <a:lnTo>
                  <a:pt x="4398" y="6224"/>
                </a:lnTo>
                <a:lnTo>
                  <a:pt x="4425" y="6224"/>
                </a:lnTo>
                <a:lnTo>
                  <a:pt x="4425" y="6202"/>
                </a:lnTo>
                <a:lnTo>
                  <a:pt x="4398" y="6202"/>
                </a:lnTo>
                <a:close/>
                <a:moveTo>
                  <a:pt x="4398" y="6230"/>
                </a:moveTo>
                <a:lnTo>
                  <a:pt x="4398" y="6253"/>
                </a:lnTo>
                <a:lnTo>
                  <a:pt x="4425" y="6253"/>
                </a:lnTo>
                <a:lnTo>
                  <a:pt x="4425" y="6230"/>
                </a:lnTo>
                <a:lnTo>
                  <a:pt x="4398" y="6230"/>
                </a:lnTo>
                <a:close/>
                <a:moveTo>
                  <a:pt x="4466" y="6080"/>
                </a:moveTo>
                <a:lnTo>
                  <a:pt x="4468" y="6077"/>
                </a:lnTo>
                <a:cubicBezTo>
                  <a:pt x="4477" y="6081"/>
                  <a:pt x="4485" y="6085"/>
                  <a:pt x="4490" y="6088"/>
                </a:cubicBezTo>
                <a:cubicBezTo>
                  <a:pt x="4494" y="6092"/>
                  <a:pt x="4494" y="6098"/>
                  <a:pt x="4489" y="6105"/>
                </a:cubicBezTo>
                <a:lnTo>
                  <a:pt x="4564" y="6105"/>
                </a:lnTo>
                <a:lnTo>
                  <a:pt x="4579" y="6091"/>
                </a:lnTo>
                <a:lnTo>
                  <a:pt x="4597" y="6111"/>
                </a:lnTo>
                <a:lnTo>
                  <a:pt x="4420" y="6111"/>
                </a:lnTo>
                <a:lnTo>
                  <a:pt x="4420" y="6128"/>
                </a:lnTo>
                <a:lnTo>
                  <a:pt x="4540" y="6128"/>
                </a:lnTo>
                <a:lnTo>
                  <a:pt x="4552" y="6118"/>
                </a:lnTo>
                <a:lnTo>
                  <a:pt x="4568" y="6135"/>
                </a:lnTo>
                <a:lnTo>
                  <a:pt x="4420" y="6135"/>
                </a:lnTo>
                <a:lnTo>
                  <a:pt x="4414" y="6141"/>
                </a:lnTo>
                <a:lnTo>
                  <a:pt x="4402" y="6131"/>
                </a:lnTo>
                <a:lnTo>
                  <a:pt x="4407" y="6126"/>
                </a:lnTo>
                <a:lnTo>
                  <a:pt x="4407" y="6111"/>
                </a:lnTo>
                <a:lnTo>
                  <a:pt x="4404" y="6111"/>
                </a:lnTo>
                <a:cubicBezTo>
                  <a:pt x="4395" y="6111"/>
                  <a:pt x="4387" y="6112"/>
                  <a:pt x="4379" y="6114"/>
                </a:cubicBezTo>
                <a:lnTo>
                  <a:pt x="4370" y="6105"/>
                </a:lnTo>
                <a:lnTo>
                  <a:pt x="4479" y="6105"/>
                </a:lnTo>
                <a:cubicBezTo>
                  <a:pt x="4479" y="6097"/>
                  <a:pt x="4474" y="6089"/>
                  <a:pt x="4466" y="6080"/>
                </a:cubicBezTo>
                <a:close/>
                <a:moveTo>
                  <a:pt x="4407" y="6143"/>
                </a:moveTo>
                <a:lnTo>
                  <a:pt x="4420" y="6149"/>
                </a:lnTo>
                <a:lnTo>
                  <a:pt x="4541" y="6149"/>
                </a:lnTo>
                <a:lnTo>
                  <a:pt x="4547" y="6141"/>
                </a:lnTo>
                <a:lnTo>
                  <a:pt x="4560" y="6151"/>
                </a:lnTo>
                <a:lnTo>
                  <a:pt x="4554" y="6157"/>
                </a:lnTo>
                <a:lnTo>
                  <a:pt x="4554" y="6179"/>
                </a:lnTo>
                <a:lnTo>
                  <a:pt x="4542" y="6184"/>
                </a:lnTo>
                <a:lnTo>
                  <a:pt x="4542" y="6175"/>
                </a:lnTo>
                <a:lnTo>
                  <a:pt x="4420" y="6175"/>
                </a:lnTo>
                <a:lnTo>
                  <a:pt x="4420" y="6179"/>
                </a:lnTo>
                <a:lnTo>
                  <a:pt x="4407" y="6184"/>
                </a:lnTo>
                <a:lnTo>
                  <a:pt x="4407" y="6143"/>
                </a:lnTo>
                <a:close/>
                <a:moveTo>
                  <a:pt x="4399" y="6294"/>
                </a:moveTo>
                <a:cubicBezTo>
                  <a:pt x="4404" y="6294"/>
                  <a:pt x="4410" y="6295"/>
                  <a:pt x="4416" y="6296"/>
                </a:cubicBezTo>
                <a:cubicBezTo>
                  <a:pt x="4422" y="6297"/>
                  <a:pt x="4425" y="6294"/>
                  <a:pt x="4425" y="6290"/>
                </a:cubicBezTo>
                <a:lnTo>
                  <a:pt x="4425" y="6259"/>
                </a:lnTo>
                <a:lnTo>
                  <a:pt x="4398" y="6259"/>
                </a:lnTo>
                <a:cubicBezTo>
                  <a:pt x="4397" y="6285"/>
                  <a:pt x="4386" y="6306"/>
                  <a:pt x="4365" y="6321"/>
                </a:cubicBezTo>
                <a:lnTo>
                  <a:pt x="4363" y="6319"/>
                </a:lnTo>
                <a:cubicBezTo>
                  <a:pt x="4379" y="6299"/>
                  <a:pt x="4387" y="6276"/>
                  <a:pt x="4387" y="6249"/>
                </a:cubicBezTo>
                <a:cubicBezTo>
                  <a:pt x="4387" y="6216"/>
                  <a:pt x="4386" y="6196"/>
                  <a:pt x="4386" y="6189"/>
                </a:cubicBezTo>
                <a:lnTo>
                  <a:pt x="4398" y="6196"/>
                </a:lnTo>
                <a:lnTo>
                  <a:pt x="4424" y="6196"/>
                </a:lnTo>
                <a:lnTo>
                  <a:pt x="4430" y="6188"/>
                </a:lnTo>
                <a:lnTo>
                  <a:pt x="4444" y="6198"/>
                </a:lnTo>
                <a:lnTo>
                  <a:pt x="4437" y="6204"/>
                </a:lnTo>
                <a:lnTo>
                  <a:pt x="4437" y="6296"/>
                </a:lnTo>
                <a:cubicBezTo>
                  <a:pt x="4437" y="6304"/>
                  <a:pt x="4431" y="6310"/>
                  <a:pt x="4421" y="6315"/>
                </a:cubicBezTo>
                <a:cubicBezTo>
                  <a:pt x="4419" y="6307"/>
                  <a:pt x="4412" y="6301"/>
                  <a:pt x="4399" y="6298"/>
                </a:cubicBezTo>
                <a:lnTo>
                  <a:pt x="4399" y="6294"/>
                </a:lnTo>
                <a:close/>
                <a:moveTo>
                  <a:pt x="4524" y="6255"/>
                </a:moveTo>
                <a:cubicBezTo>
                  <a:pt x="4524" y="6227"/>
                  <a:pt x="4524" y="6205"/>
                  <a:pt x="4523" y="6191"/>
                </a:cubicBezTo>
                <a:lnTo>
                  <a:pt x="4535" y="6198"/>
                </a:lnTo>
                <a:lnTo>
                  <a:pt x="4563" y="6198"/>
                </a:lnTo>
                <a:lnTo>
                  <a:pt x="4570" y="6189"/>
                </a:lnTo>
                <a:lnTo>
                  <a:pt x="4583" y="6200"/>
                </a:lnTo>
                <a:lnTo>
                  <a:pt x="4576" y="6205"/>
                </a:lnTo>
                <a:lnTo>
                  <a:pt x="4576" y="6293"/>
                </a:lnTo>
                <a:cubicBezTo>
                  <a:pt x="4575" y="6298"/>
                  <a:pt x="4577" y="6301"/>
                  <a:pt x="4581" y="6301"/>
                </a:cubicBezTo>
                <a:lnTo>
                  <a:pt x="4586" y="6301"/>
                </a:lnTo>
                <a:cubicBezTo>
                  <a:pt x="4589" y="6302"/>
                  <a:pt x="4591" y="6299"/>
                  <a:pt x="4591" y="6293"/>
                </a:cubicBezTo>
                <a:cubicBezTo>
                  <a:pt x="4592" y="6287"/>
                  <a:pt x="4593" y="6279"/>
                  <a:pt x="4594" y="6269"/>
                </a:cubicBezTo>
                <a:lnTo>
                  <a:pt x="4598" y="6269"/>
                </a:lnTo>
                <a:cubicBezTo>
                  <a:pt x="4598" y="6276"/>
                  <a:pt x="4598" y="6282"/>
                  <a:pt x="4599" y="6289"/>
                </a:cubicBezTo>
                <a:cubicBezTo>
                  <a:pt x="4599" y="6295"/>
                  <a:pt x="4602" y="6299"/>
                  <a:pt x="4607" y="6301"/>
                </a:cubicBezTo>
                <a:cubicBezTo>
                  <a:pt x="4604" y="6308"/>
                  <a:pt x="4599" y="6311"/>
                  <a:pt x="4594" y="6311"/>
                </a:cubicBezTo>
                <a:lnTo>
                  <a:pt x="4578" y="6311"/>
                </a:lnTo>
                <a:cubicBezTo>
                  <a:pt x="4568" y="6311"/>
                  <a:pt x="4564" y="6307"/>
                  <a:pt x="4564" y="6297"/>
                </a:cubicBezTo>
                <a:lnTo>
                  <a:pt x="4564" y="6204"/>
                </a:lnTo>
                <a:lnTo>
                  <a:pt x="4535" y="6204"/>
                </a:lnTo>
                <a:lnTo>
                  <a:pt x="4535" y="6227"/>
                </a:lnTo>
                <a:cubicBezTo>
                  <a:pt x="4549" y="6233"/>
                  <a:pt x="4556" y="6238"/>
                  <a:pt x="4559" y="6242"/>
                </a:cubicBezTo>
                <a:cubicBezTo>
                  <a:pt x="4561" y="6247"/>
                  <a:pt x="4561" y="6251"/>
                  <a:pt x="4557" y="6256"/>
                </a:cubicBezTo>
                <a:cubicBezTo>
                  <a:pt x="4554" y="6260"/>
                  <a:pt x="4551" y="6259"/>
                  <a:pt x="4548" y="6251"/>
                </a:cubicBezTo>
                <a:cubicBezTo>
                  <a:pt x="4546" y="6244"/>
                  <a:pt x="4542" y="6237"/>
                  <a:pt x="4535" y="6231"/>
                </a:cubicBezTo>
                <a:lnTo>
                  <a:pt x="4535" y="6256"/>
                </a:lnTo>
                <a:cubicBezTo>
                  <a:pt x="4536" y="6284"/>
                  <a:pt x="4523" y="6306"/>
                  <a:pt x="4496" y="6322"/>
                </a:cubicBezTo>
                <a:lnTo>
                  <a:pt x="4494" y="6320"/>
                </a:lnTo>
                <a:cubicBezTo>
                  <a:pt x="4515" y="6302"/>
                  <a:pt x="4525" y="6280"/>
                  <a:pt x="4524" y="6255"/>
                </a:cubicBezTo>
                <a:close/>
                <a:moveTo>
                  <a:pt x="4450" y="6188"/>
                </a:moveTo>
                <a:lnTo>
                  <a:pt x="4463" y="6195"/>
                </a:lnTo>
                <a:lnTo>
                  <a:pt x="4498" y="6195"/>
                </a:lnTo>
                <a:lnTo>
                  <a:pt x="4504" y="6187"/>
                </a:lnTo>
                <a:lnTo>
                  <a:pt x="4518" y="6198"/>
                </a:lnTo>
                <a:lnTo>
                  <a:pt x="4510" y="6203"/>
                </a:lnTo>
                <a:cubicBezTo>
                  <a:pt x="4510" y="6228"/>
                  <a:pt x="4511" y="6247"/>
                  <a:pt x="4511" y="6260"/>
                </a:cubicBezTo>
                <a:lnTo>
                  <a:pt x="4499" y="6267"/>
                </a:lnTo>
                <a:lnTo>
                  <a:pt x="4499" y="6201"/>
                </a:lnTo>
                <a:lnTo>
                  <a:pt x="4463" y="6201"/>
                </a:lnTo>
                <a:lnTo>
                  <a:pt x="4463" y="6267"/>
                </a:lnTo>
                <a:lnTo>
                  <a:pt x="4450" y="6273"/>
                </a:lnTo>
                <a:cubicBezTo>
                  <a:pt x="4451" y="6258"/>
                  <a:pt x="4451" y="6243"/>
                  <a:pt x="4451" y="6228"/>
                </a:cubicBezTo>
                <a:cubicBezTo>
                  <a:pt x="4451" y="6212"/>
                  <a:pt x="4451" y="6199"/>
                  <a:pt x="4450" y="6188"/>
                </a:cubicBezTo>
                <a:close/>
                <a:moveTo>
                  <a:pt x="4486" y="6228"/>
                </a:moveTo>
                <a:cubicBezTo>
                  <a:pt x="4486" y="6246"/>
                  <a:pt x="4485" y="6259"/>
                  <a:pt x="4484" y="6268"/>
                </a:cubicBezTo>
                <a:cubicBezTo>
                  <a:pt x="4499" y="6274"/>
                  <a:pt x="4507" y="6279"/>
                  <a:pt x="4508" y="6284"/>
                </a:cubicBezTo>
                <a:cubicBezTo>
                  <a:pt x="4509" y="6288"/>
                  <a:pt x="4508" y="6292"/>
                  <a:pt x="4505" y="6296"/>
                </a:cubicBezTo>
                <a:cubicBezTo>
                  <a:pt x="4502" y="6299"/>
                  <a:pt x="4500" y="6298"/>
                  <a:pt x="4497" y="6292"/>
                </a:cubicBezTo>
                <a:cubicBezTo>
                  <a:pt x="4495" y="6285"/>
                  <a:pt x="4490" y="6279"/>
                  <a:pt x="4483" y="6272"/>
                </a:cubicBezTo>
                <a:cubicBezTo>
                  <a:pt x="4476" y="6292"/>
                  <a:pt x="4463" y="6309"/>
                  <a:pt x="4443" y="6322"/>
                </a:cubicBezTo>
                <a:lnTo>
                  <a:pt x="4441" y="6320"/>
                </a:lnTo>
                <a:cubicBezTo>
                  <a:pt x="4457" y="6303"/>
                  <a:pt x="4467" y="6287"/>
                  <a:pt x="4471" y="6272"/>
                </a:cubicBezTo>
                <a:cubicBezTo>
                  <a:pt x="4474" y="6257"/>
                  <a:pt x="4475" y="6237"/>
                  <a:pt x="4474" y="6214"/>
                </a:cubicBezTo>
                <a:lnTo>
                  <a:pt x="4492" y="6222"/>
                </a:lnTo>
                <a:lnTo>
                  <a:pt x="4486" y="6228"/>
                </a:lnTo>
                <a:close/>
                <a:moveTo>
                  <a:pt x="4699" y="6196"/>
                </a:moveTo>
                <a:cubicBezTo>
                  <a:pt x="4699" y="6194"/>
                  <a:pt x="4699" y="6189"/>
                  <a:pt x="4698" y="6180"/>
                </a:cubicBezTo>
                <a:lnTo>
                  <a:pt x="4709" y="6185"/>
                </a:lnTo>
                <a:cubicBezTo>
                  <a:pt x="4720" y="6170"/>
                  <a:pt x="4732" y="6152"/>
                  <a:pt x="4743" y="6131"/>
                </a:cubicBezTo>
                <a:lnTo>
                  <a:pt x="4697" y="6131"/>
                </a:lnTo>
                <a:cubicBezTo>
                  <a:pt x="4688" y="6131"/>
                  <a:pt x="4680" y="6132"/>
                  <a:pt x="4672" y="6134"/>
                </a:cubicBezTo>
                <a:lnTo>
                  <a:pt x="4663" y="6124"/>
                </a:lnTo>
                <a:lnTo>
                  <a:pt x="4745" y="6124"/>
                </a:lnTo>
                <a:cubicBezTo>
                  <a:pt x="4753" y="6106"/>
                  <a:pt x="4757" y="6090"/>
                  <a:pt x="4760" y="6077"/>
                </a:cubicBezTo>
                <a:lnTo>
                  <a:pt x="4783" y="6090"/>
                </a:lnTo>
                <a:lnTo>
                  <a:pt x="4773" y="6096"/>
                </a:lnTo>
                <a:cubicBezTo>
                  <a:pt x="4771" y="6102"/>
                  <a:pt x="4767" y="6112"/>
                  <a:pt x="4761" y="6124"/>
                </a:cubicBezTo>
                <a:lnTo>
                  <a:pt x="4852" y="6124"/>
                </a:lnTo>
                <a:lnTo>
                  <a:pt x="4868" y="6109"/>
                </a:lnTo>
                <a:lnTo>
                  <a:pt x="4889" y="6131"/>
                </a:lnTo>
                <a:lnTo>
                  <a:pt x="4758" y="6131"/>
                </a:lnTo>
                <a:cubicBezTo>
                  <a:pt x="4744" y="6159"/>
                  <a:pt x="4729" y="6181"/>
                  <a:pt x="4715" y="6196"/>
                </a:cubicBezTo>
                <a:lnTo>
                  <a:pt x="4715" y="6311"/>
                </a:lnTo>
                <a:lnTo>
                  <a:pt x="4699" y="6320"/>
                </a:lnTo>
                <a:cubicBezTo>
                  <a:pt x="4700" y="6309"/>
                  <a:pt x="4700" y="6299"/>
                  <a:pt x="4700" y="6290"/>
                </a:cubicBezTo>
                <a:lnTo>
                  <a:pt x="4700" y="6211"/>
                </a:lnTo>
                <a:cubicBezTo>
                  <a:pt x="4684" y="6225"/>
                  <a:pt x="4669" y="6237"/>
                  <a:pt x="4656" y="6245"/>
                </a:cubicBezTo>
                <a:lnTo>
                  <a:pt x="4653" y="6242"/>
                </a:lnTo>
                <a:cubicBezTo>
                  <a:pt x="4674" y="6224"/>
                  <a:pt x="4689" y="6209"/>
                  <a:pt x="4699" y="6196"/>
                </a:cubicBezTo>
                <a:close/>
                <a:moveTo>
                  <a:pt x="4794" y="6165"/>
                </a:moveTo>
                <a:cubicBezTo>
                  <a:pt x="4794" y="6160"/>
                  <a:pt x="4793" y="6151"/>
                  <a:pt x="4793" y="6139"/>
                </a:cubicBezTo>
                <a:lnTo>
                  <a:pt x="4817" y="6149"/>
                </a:lnTo>
                <a:lnTo>
                  <a:pt x="4808" y="6157"/>
                </a:lnTo>
                <a:lnTo>
                  <a:pt x="4808" y="6199"/>
                </a:lnTo>
                <a:lnTo>
                  <a:pt x="4848" y="6199"/>
                </a:lnTo>
                <a:lnTo>
                  <a:pt x="4861" y="6186"/>
                </a:lnTo>
                <a:lnTo>
                  <a:pt x="4881" y="6205"/>
                </a:lnTo>
                <a:lnTo>
                  <a:pt x="4808" y="6205"/>
                </a:lnTo>
                <a:lnTo>
                  <a:pt x="4808" y="6289"/>
                </a:lnTo>
                <a:lnTo>
                  <a:pt x="4860" y="6289"/>
                </a:lnTo>
                <a:lnTo>
                  <a:pt x="4875" y="6274"/>
                </a:lnTo>
                <a:lnTo>
                  <a:pt x="4896" y="6295"/>
                </a:lnTo>
                <a:lnTo>
                  <a:pt x="4754" y="6295"/>
                </a:lnTo>
                <a:cubicBezTo>
                  <a:pt x="4745" y="6295"/>
                  <a:pt x="4737" y="6296"/>
                  <a:pt x="4729" y="6298"/>
                </a:cubicBezTo>
                <a:lnTo>
                  <a:pt x="4720" y="6289"/>
                </a:lnTo>
                <a:lnTo>
                  <a:pt x="4794" y="6289"/>
                </a:lnTo>
                <a:lnTo>
                  <a:pt x="4794" y="6205"/>
                </a:lnTo>
                <a:lnTo>
                  <a:pt x="4768" y="6205"/>
                </a:lnTo>
                <a:cubicBezTo>
                  <a:pt x="4759" y="6205"/>
                  <a:pt x="4750" y="6206"/>
                  <a:pt x="4743" y="6209"/>
                </a:cubicBezTo>
                <a:lnTo>
                  <a:pt x="4734" y="6199"/>
                </a:lnTo>
                <a:lnTo>
                  <a:pt x="4794" y="6199"/>
                </a:lnTo>
                <a:lnTo>
                  <a:pt x="4794" y="6165"/>
                </a:lnTo>
                <a:close/>
                <a:moveTo>
                  <a:pt x="5080" y="6150"/>
                </a:moveTo>
                <a:cubicBezTo>
                  <a:pt x="5080" y="6116"/>
                  <a:pt x="5079" y="6092"/>
                  <a:pt x="5078" y="6081"/>
                </a:cubicBezTo>
                <a:lnTo>
                  <a:pt x="5104" y="6092"/>
                </a:lnTo>
                <a:lnTo>
                  <a:pt x="5095" y="6099"/>
                </a:lnTo>
                <a:lnTo>
                  <a:pt x="5095" y="6149"/>
                </a:lnTo>
                <a:lnTo>
                  <a:pt x="5129" y="6146"/>
                </a:lnTo>
                <a:lnTo>
                  <a:pt x="5137" y="6135"/>
                </a:lnTo>
                <a:lnTo>
                  <a:pt x="5153" y="6147"/>
                </a:lnTo>
                <a:lnTo>
                  <a:pt x="5145" y="6154"/>
                </a:lnTo>
                <a:cubicBezTo>
                  <a:pt x="5141" y="6176"/>
                  <a:pt x="5141" y="6201"/>
                  <a:pt x="5143" y="6230"/>
                </a:cubicBezTo>
                <a:cubicBezTo>
                  <a:pt x="5145" y="6259"/>
                  <a:pt x="5154" y="6280"/>
                  <a:pt x="5170" y="6292"/>
                </a:cubicBezTo>
                <a:lnTo>
                  <a:pt x="5184" y="6245"/>
                </a:lnTo>
                <a:lnTo>
                  <a:pt x="5189" y="6246"/>
                </a:lnTo>
                <a:cubicBezTo>
                  <a:pt x="5186" y="6254"/>
                  <a:pt x="5185" y="6264"/>
                  <a:pt x="5184" y="6276"/>
                </a:cubicBezTo>
                <a:cubicBezTo>
                  <a:pt x="5183" y="6289"/>
                  <a:pt x="5184" y="6299"/>
                  <a:pt x="5188" y="6307"/>
                </a:cubicBezTo>
                <a:cubicBezTo>
                  <a:pt x="5192" y="6316"/>
                  <a:pt x="5188" y="6318"/>
                  <a:pt x="5177" y="6313"/>
                </a:cubicBezTo>
                <a:cubicBezTo>
                  <a:pt x="5165" y="6308"/>
                  <a:pt x="5155" y="6299"/>
                  <a:pt x="5146" y="6286"/>
                </a:cubicBezTo>
                <a:cubicBezTo>
                  <a:pt x="5137" y="6272"/>
                  <a:pt x="5131" y="6256"/>
                  <a:pt x="5129" y="6237"/>
                </a:cubicBezTo>
                <a:cubicBezTo>
                  <a:pt x="5127" y="6217"/>
                  <a:pt x="5128" y="6189"/>
                  <a:pt x="5130" y="6152"/>
                </a:cubicBezTo>
                <a:lnTo>
                  <a:pt x="5095" y="6155"/>
                </a:lnTo>
                <a:cubicBezTo>
                  <a:pt x="5094" y="6180"/>
                  <a:pt x="5092" y="6202"/>
                  <a:pt x="5089" y="6220"/>
                </a:cubicBezTo>
                <a:cubicBezTo>
                  <a:pt x="5105" y="6228"/>
                  <a:pt x="5114" y="6234"/>
                  <a:pt x="5118" y="6239"/>
                </a:cubicBezTo>
                <a:cubicBezTo>
                  <a:pt x="5121" y="6244"/>
                  <a:pt x="5122" y="6250"/>
                  <a:pt x="5119" y="6257"/>
                </a:cubicBezTo>
                <a:cubicBezTo>
                  <a:pt x="5117" y="6263"/>
                  <a:pt x="5113" y="6263"/>
                  <a:pt x="5108" y="6255"/>
                </a:cubicBezTo>
                <a:cubicBezTo>
                  <a:pt x="5103" y="6248"/>
                  <a:pt x="5095" y="6240"/>
                  <a:pt x="5086" y="6231"/>
                </a:cubicBezTo>
                <a:cubicBezTo>
                  <a:pt x="5071" y="6272"/>
                  <a:pt x="5047" y="6302"/>
                  <a:pt x="5013" y="6323"/>
                </a:cubicBezTo>
                <a:lnTo>
                  <a:pt x="5011" y="6320"/>
                </a:lnTo>
                <a:cubicBezTo>
                  <a:pt x="5041" y="6296"/>
                  <a:pt x="5061" y="6264"/>
                  <a:pt x="5073" y="6224"/>
                </a:cubicBezTo>
                <a:cubicBezTo>
                  <a:pt x="5062" y="6216"/>
                  <a:pt x="5052" y="6211"/>
                  <a:pt x="5044" y="6206"/>
                </a:cubicBezTo>
                <a:lnTo>
                  <a:pt x="5045" y="6202"/>
                </a:lnTo>
                <a:cubicBezTo>
                  <a:pt x="5054" y="6206"/>
                  <a:pt x="5064" y="6210"/>
                  <a:pt x="5075" y="6214"/>
                </a:cubicBezTo>
                <a:cubicBezTo>
                  <a:pt x="5078" y="6201"/>
                  <a:pt x="5080" y="6181"/>
                  <a:pt x="5080" y="6157"/>
                </a:cubicBezTo>
                <a:lnTo>
                  <a:pt x="5055" y="6159"/>
                </a:lnTo>
                <a:lnTo>
                  <a:pt x="5047" y="6163"/>
                </a:lnTo>
                <a:lnTo>
                  <a:pt x="5036" y="6153"/>
                </a:lnTo>
                <a:lnTo>
                  <a:pt x="5080" y="6150"/>
                </a:lnTo>
                <a:close/>
                <a:moveTo>
                  <a:pt x="4947" y="6217"/>
                </a:moveTo>
                <a:cubicBezTo>
                  <a:pt x="4955" y="6215"/>
                  <a:pt x="4972" y="6210"/>
                  <a:pt x="4998" y="6199"/>
                </a:cubicBezTo>
                <a:lnTo>
                  <a:pt x="4998" y="6147"/>
                </a:lnTo>
                <a:lnTo>
                  <a:pt x="4982" y="6147"/>
                </a:lnTo>
                <a:cubicBezTo>
                  <a:pt x="4973" y="6147"/>
                  <a:pt x="4964" y="6148"/>
                  <a:pt x="4957" y="6150"/>
                </a:cubicBezTo>
                <a:lnTo>
                  <a:pt x="4947" y="6141"/>
                </a:lnTo>
                <a:lnTo>
                  <a:pt x="4998" y="6141"/>
                </a:lnTo>
                <a:cubicBezTo>
                  <a:pt x="4998" y="6117"/>
                  <a:pt x="4998" y="6096"/>
                  <a:pt x="4997" y="6079"/>
                </a:cubicBezTo>
                <a:lnTo>
                  <a:pt x="5022" y="6090"/>
                </a:lnTo>
                <a:lnTo>
                  <a:pt x="5013" y="6096"/>
                </a:lnTo>
                <a:lnTo>
                  <a:pt x="5013" y="6141"/>
                </a:lnTo>
                <a:lnTo>
                  <a:pt x="5026" y="6141"/>
                </a:lnTo>
                <a:lnTo>
                  <a:pt x="5038" y="6129"/>
                </a:lnTo>
                <a:lnTo>
                  <a:pt x="5055" y="6147"/>
                </a:lnTo>
                <a:lnTo>
                  <a:pt x="5013" y="6147"/>
                </a:lnTo>
                <a:lnTo>
                  <a:pt x="5013" y="6194"/>
                </a:lnTo>
                <a:lnTo>
                  <a:pt x="5050" y="6178"/>
                </a:lnTo>
                <a:lnTo>
                  <a:pt x="5052" y="6183"/>
                </a:lnTo>
                <a:lnTo>
                  <a:pt x="5013" y="6204"/>
                </a:lnTo>
                <a:lnTo>
                  <a:pt x="5013" y="6288"/>
                </a:lnTo>
                <a:cubicBezTo>
                  <a:pt x="5014" y="6304"/>
                  <a:pt x="5007" y="6316"/>
                  <a:pt x="4990" y="6322"/>
                </a:cubicBezTo>
                <a:cubicBezTo>
                  <a:pt x="4991" y="6314"/>
                  <a:pt x="4980" y="6306"/>
                  <a:pt x="4959" y="6299"/>
                </a:cubicBezTo>
                <a:lnTo>
                  <a:pt x="4959" y="6295"/>
                </a:lnTo>
                <a:cubicBezTo>
                  <a:pt x="4975" y="6297"/>
                  <a:pt x="4986" y="6298"/>
                  <a:pt x="4991" y="6297"/>
                </a:cubicBezTo>
                <a:cubicBezTo>
                  <a:pt x="4996" y="6297"/>
                  <a:pt x="4998" y="6293"/>
                  <a:pt x="4998" y="6285"/>
                </a:cubicBezTo>
                <a:lnTo>
                  <a:pt x="4998" y="6212"/>
                </a:lnTo>
                <a:cubicBezTo>
                  <a:pt x="4987" y="6217"/>
                  <a:pt x="4976" y="6223"/>
                  <a:pt x="4965" y="6229"/>
                </a:cubicBezTo>
                <a:lnTo>
                  <a:pt x="4960" y="6236"/>
                </a:lnTo>
                <a:lnTo>
                  <a:pt x="4947" y="6217"/>
                </a:lnTo>
                <a:close/>
                <a:moveTo>
                  <a:pt x="5347" y="6107"/>
                </a:moveTo>
                <a:lnTo>
                  <a:pt x="5436" y="6107"/>
                </a:lnTo>
                <a:lnTo>
                  <a:pt x="5450" y="6093"/>
                </a:lnTo>
                <a:lnTo>
                  <a:pt x="5468" y="6113"/>
                </a:lnTo>
                <a:lnTo>
                  <a:pt x="5382" y="6113"/>
                </a:lnTo>
                <a:cubicBezTo>
                  <a:pt x="5373" y="6113"/>
                  <a:pt x="5364" y="6114"/>
                  <a:pt x="5357" y="6116"/>
                </a:cubicBezTo>
                <a:lnTo>
                  <a:pt x="5347" y="6107"/>
                </a:lnTo>
                <a:close/>
                <a:moveTo>
                  <a:pt x="5357" y="6292"/>
                </a:moveTo>
                <a:cubicBezTo>
                  <a:pt x="5375" y="6293"/>
                  <a:pt x="5388" y="6294"/>
                  <a:pt x="5394" y="6294"/>
                </a:cubicBezTo>
                <a:cubicBezTo>
                  <a:pt x="5400" y="6294"/>
                  <a:pt x="5403" y="6290"/>
                  <a:pt x="5403" y="6281"/>
                </a:cubicBezTo>
                <a:lnTo>
                  <a:pt x="5403" y="6175"/>
                </a:lnTo>
                <a:lnTo>
                  <a:pt x="5364" y="6175"/>
                </a:lnTo>
                <a:cubicBezTo>
                  <a:pt x="5355" y="6175"/>
                  <a:pt x="5347" y="6176"/>
                  <a:pt x="5339" y="6178"/>
                </a:cubicBezTo>
                <a:lnTo>
                  <a:pt x="5330" y="6169"/>
                </a:lnTo>
                <a:lnTo>
                  <a:pt x="5449" y="6169"/>
                </a:lnTo>
                <a:lnTo>
                  <a:pt x="5465" y="6154"/>
                </a:lnTo>
                <a:lnTo>
                  <a:pt x="5482" y="6175"/>
                </a:lnTo>
                <a:lnTo>
                  <a:pt x="5418" y="6175"/>
                </a:lnTo>
                <a:lnTo>
                  <a:pt x="5418" y="6286"/>
                </a:lnTo>
                <a:cubicBezTo>
                  <a:pt x="5419" y="6305"/>
                  <a:pt x="5410" y="6316"/>
                  <a:pt x="5392" y="6320"/>
                </a:cubicBezTo>
                <a:cubicBezTo>
                  <a:pt x="5392" y="6310"/>
                  <a:pt x="5380" y="6302"/>
                  <a:pt x="5357" y="6297"/>
                </a:cubicBezTo>
                <a:lnTo>
                  <a:pt x="5357" y="6292"/>
                </a:lnTo>
                <a:close/>
                <a:moveTo>
                  <a:pt x="5306" y="6081"/>
                </a:moveTo>
                <a:lnTo>
                  <a:pt x="5324" y="6095"/>
                </a:lnTo>
                <a:cubicBezTo>
                  <a:pt x="5319" y="6097"/>
                  <a:pt x="5311" y="6104"/>
                  <a:pt x="5299" y="6118"/>
                </a:cubicBezTo>
                <a:cubicBezTo>
                  <a:pt x="5288" y="6131"/>
                  <a:pt x="5273" y="6144"/>
                  <a:pt x="5255" y="6158"/>
                </a:cubicBezTo>
                <a:lnTo>
                  <a:pt x="5253" y="6154"/>
                </a:lnTo>
                <a:cubicBezTo>
                  <a:pt x="5264" y="6143"/>
                  <a:pt x="5275" y="6131"/>
                  <a:pt x="5285" y="6116"/>
                </a:cubicBezTo>
                <a:cubicBezTo>
                  <a:pt x="5295" y="6102"/>
                  <a:pt x="5302" y="6090"/>
                  <a:pt x="5306" y="6081"/>
                </a:cubicBezTo>
                <a:close/>
                <a:moveTo>
                  <a:pt x="5308" y="6199"/>
                </a:moveTo>
                <a:lnTo>
                  <a:pt x="5308" y="6312"/>
                </a:lnTo>
                <a:lnTo>
                  <a:pt x="5292" y="6322"/>
                </a:lnTo>
                <a:cubicBezTo>
                  <a:pt x="5293" y="6307"/>
                  <a:pt x="5293" y="6264"/>
                  <a:pt x="5293" y="6195"/>
                </a:cubicBezTo>
                <a:cubicBezTo>
                  <a:pt x="5277" y="6212"/>
                  <a:pt x="5262" y="6225"/>
                  <a:pt x="5246" y="6236"/>
                </a:cubicBezTo>
                <a:lnTo>
                  <a:pt x="5244" y="6232"/>
                </a:lnTo>
                <a:cubicBezTo>
                  <a:pt x="5259" y="6218"/>
                  <a:pt x="5273" y="6202"/>
                  <a:pt x="5286" y="6184"/>
                </a:cubicBezTo>
                <a:cubicBezTo>
                  <a:pt x="5300" y="6166"/>
                  <a:pt x="5310" y="6148"/>
                  <a:pt x="5317" y="6132"/>
                </a:cubicBezTo>
                <a:lnTo>
                  <a:pt x="5335" y="6147"/>
                </a:lnTo>
                <a:lnTo>
                  <a:pt x="5325" y="6152"/>
                </a:lnTo>
                <a:cubicBezTo>
                  <a:pt x="5316" y="6166"/>
                  <a:pt x="5309" y="6176"/>
                  <a:pt x="5303" y="6184"/>
                </a:cubicBezTo>
                <a:lnTo>
                  <a:pt x="5314" y="6193"/>
                </a:lnTo>
                <a:lnTo>
                  <a:pt x="5308" y="6199"/>
                </a:lnTo>
                <a:close/>
                <a:moveTo>
                  <a:pt x="8055" y="1129"/>
                </a:moveTo>
                <a:cubicBezTo>
                  <a:pt x="8075" y="1125"/>
                  <a:pt x="8086" y="1121"/>
                  <a:pt x="8090" y="1118"/>
                </a:cubicBezTo>
                <a:cubicBezTo>
                  <a:pt x="8093" y="1114"/>
                  <a:pt x="8097" y="1113"/>
                  <a:pt x="8101" y="1115"/>
                </a:cubicBezTo>
                <a:cubicBezTo>
                  <a:pt x="8104" y="1116"/>
                  <a:pt x="8109" y="1118"/>
                  <a:pt x="8115" y="1122"/>
                </a:cubicBezTo>
                <a:cubicBezTo>
                  <a:pt x="8120" y="1125"/>
                  <a:pt x="8121" y="1128"/>
                  <a:pt x="8117" y="1131"/>
                </a:cubicBezTo>
                <a:cubicBezTo>
                  <a:pt x="8113" y="1133"/>
                  <a:pt x="8108" y="1140"/>
                  <a:pt x="8102" y="1152"/>
                </a:cubicBezTo>
                <a:cubicBezTo>
                  <a:pt x="8106" y="1159"/>
                  <a:pt x="8106" y="1163"/>
                  <a:pt x="8102" y="1163"/>
                </a:cubicBezTo>
                <a:cubicBezTo>
                  <a:pt x="8098" y="1164"/>
                  <a:pt x="8092" y="1165"/>
                  <a:pt x="8085" y="1167"/>
                </a:cubicBezTo>
                <a:cubicBezTo>
                  <a:pt x="8078" y="1168"/>
                  <a:pt x="8065" y="1170"/>
                  <a:pt x="8048" y="1174"/>
                </a:cubicBezTo>
                <a:lnTo>
                  <a:pt x="8048" y="1200"/>
                </a:lnTo>
                <a:cubicBezTo>
                  <a:pt x="8076" y="1195"/>
                  <a:pt x="8092" y="1191"/>
                  <a:pt x="8095" y="1189"/>
                </a:cubicBezTo>
                <a:cubicBezTo>
                  <a:pt x="8098" y="1186"/>
                  <a:pt x="8101" y="1186"/>
                  <a:pt x="8105" y="1187"/>
                </a:cubicBezTo>
                <a:cubicBezTo>
                  <a:pt x="8109" y="1188"/>
                  <a:pt x="8114" y="1190"/>
                  <a:pt x="8120" y="1193"/>
                </a:cubicBezTo>
                <a:cubicBezTo>
                  <a:pt x="8125" y="1195"/>
                  <a:pt x="8126" y="1199"/>
                  <a:pt x="8121" y="1203"/>
                </a:cubicBezTo>
                <a:cubicBezTo>
                  <a:pt x="8116" y="1207"/>
                  <a:pt x="8111" y="1214"/>
                  <a:pt x="8105" y="1225"/>
                </a:cubicBezTo>
                <a:cubicBezTo>
                  <a:pt x="8109" y="1230"/>
                  <a:pt x="8110" y="1234"/>
                  <a:pt x="8107" y="1235"/>
                </a:cubicBezTo>
                <a:cubicBezTo>
                  <a:pt x="8105" y="1237"/>
                  <a:pt x="8085" y="1240"/>
                  <a:pt x="8048" y="1245"/>
                </a:cubicBezTo>
                <a:cubicBezTo>
                  <a:pt x="8046" y="1251"/>
                  <a:pt x="8044" y="1255"/>
                  <a:pt x="8042" y="1256"/>
                </a:cubicBezTo>
                <a:cubicBezTo>
                  <a:pt x="8041" y="1257"/>
                  <a:pt x="8038" y="1255"/>
                  <a:pt x="8036" y="1250"/>
                </a:cubicBezTo>
                <a:cubicBezTo>
                  <a:pt x="8034" y="1245"/>
                  <a:pt x="8033" y="1238"/>
                  <a:pt x="8034" y="1231"/>
                </a:cubicBezTo>
                <a:cubicBezTo>
                  <a:pt x="8035" y="1223"/>
                  <a:pt x="8036" y="1212"/>
                  <a:pt x="8036" y="1200"/>
                </a:cubicBezTo>
                <a:lnTo>
                  <a:pt x="8036" y="1164"/>
                </a:lnTo>
                <a:cubicBezTo>
                  <a:pt x="8036" y="1153"/>
                  <a:pt x="8034" y="1145"/>
                  <a:pt x="8030" y="1138"/>
                </a:cubicBezTo>
                <a:cubicBezTo>
                  <a:pt x="8027" y="1131"/>
                  <a:pt x="8027" y="1128"/>
                  <a:pt x="8030" y="1129"/>
                </a:cubicBezTo>
                <a:cubicBezTo>
                  <a:pt x="8034" y="1130"/>
                  <a:pt x="8038" y="1131"/>
                  <a:pt x="8044" y="1132"/>
                </a:cubicBezTo>
                <a:cubicBezTo>
                  <a:pt x="8046" y="1131"/>
                  <a:pt x="8049" y="1126"/>
                  <a:pt x="8054" y="1119"/>
                </a:cubicBezTo>
                <a:cubicBezTo>
                  <a:pt x="8058" y="1111"/>
                  <a:pt x="8062" y="1104"/>
                  <a:pt x="8066" y="1096"/>
                </a:cubicBezTo>
                <a:cubicBezTo>
                  <a:pt x="8070" y="1089"/>
                  <a:pt x="8071" y="1083"/>
                  <a:pt x="8068" y="1079"/>
                </a:cubicBezTo>
                <a:cubicBezTo>
                  <a:pt x="8066" y="1075"/>
                  <a:pt x="8070" y="1075"/>
                  <a:pt x="8081" y="1079"/>
                </a:cubicBezTo>
                <a:cubicBezTo>
                  <a:pt x="8092" y="1083"/>
                  <a:pt x="8096" y="1085"/>
                  <a:pt x="8093" y="1087"/>
                </a:cubicBezTo>
                <a:cubicBezTo>
                  <a:pt x="8090" y="1089"/>
                  <a:pt x="8086" y="1092"/>
                  <a:pt x="8081" y="1098"/>
                </a:cubicBezTo>
                <a:cubicBezTo>
                  <a:pt x="8076" y="1103"/>
                  <a:pt x="8067" y="1114"/>
                  <a:pt x="8055" y="1129"/>
                </a:cubicBezTo>
                <a:close/>
                <a:moveTo>
                  <a:pt x="7989" y="1251"/>
                </a:moveTo>
                <a:cubicBezTo>
                  <a:pt x="7994" y="1252"/>
                  <a:pt x="7998" y="1253"/>
                  <a:pt x="8001" y="1253"/>
                </a:cubicBezTo>
                <a:cubicBezTo>
                  <a:pt x="8004" y="1254"/>
                  <a:pt x="8010" y="1255"/>
                  <a:pt x="8020" y="1258"/>
                </a:cubicBezTo>
                <a:cubicBezTo>
                  <a:pt x="8030" y="1261"/>
                  <a:pt x="8040" y="1264"/>
                  <a:pt x="8052" y="1267"/>
                </a:cubicBezTo>
                <a:cubicBezTo>
                  <a:pt x="8064" y="1270"/>
                  <a:pt x="8077" y="1273"/>
                  <a:pt x="8093" y="1275"/>
                </a:cubicBezTo>
                <a:cubicBezTo>
                  <a:pt x="8108" y="1278"/>
                  <a:pt x="8125" y="1278"/>
                  <a:pt x="8145" y="1277"/>
                </a:cubicBezTo>
                <a:cubicBezTo>
                  <a:pt x="8164" y="1276"/>
                  <a:pt x="8173" y="1276"/>
                  <a:pt x="8171" y="1278"/>
                </a:cubicBezTo>
                <a:cubicBezTo>
                  <a:pt x="8169" y="1279"/>
                  <a:pt x="8163" y="1282"/>
                  <a:pt x="8150" y="1288"/>
                </a:cubicBezTo>
                <a:cubicBezTo>
                  <a:pt x="8138" y="1293"/>
                  <a:pt x="8128" y="1296"/>
                  <a:pt x="8119" y="1298"/>
                </a:cubicBezTo>
                <a:cubicBezTo>
                  <a:pt x="8111" y="1299"/>
                  <a:pt x="8097" y="1297"/>
                  <a:pt x="8080" y="1290"/>
                </a:cubicBezTo>
                <a:cubicBezTo>
                  <a:pt x="8062" y="1284"/>
                  <a:pt x="8042" y="1277"/>
                  <a:pt x="8020" y="1270"/>
                </a:cubicBezTo>
                <a:cubicBezTo>
                  <a:pt x="7999" y="1263"/>
                  <a:pt x="7985" y="1259"/>
                  <a:pt x="7979" y="1260"/>
                </a:cubicBezTo>
                <a:cubicBezTo>
                  <a:pt x="7974" y="1261"/>
                  <a:pt x="7969" y="1262"/>
                  <a:pt x="7965" y="1264"/>
                </a:cubicBezTo>
                <a:cubicBezTo>
                  <a:pt x="7962" y="1266"/>
                  <a:pt x="7958" y="1268"/>
                  <a:pt x="7955" y="1271"/>
                </a:cubicBezTo>
                <a:cubicBezTo>
                  <a:pt x="7952" y="1273"/>
                  <a:pt x="7949" y="1273"/>
                  <a:pt x="7945" y="1271"/>
                </a:cubicBezTo>
                <a:cubicBezTo>
                  <a:pt x="7942" y="1268"/>
                  <a:pt x="7939" y="1266"/>
                  <a:pt x="7937" y="1264"/>
                </a:cubicBezTo>
                <a:cubicBezTo>
                  <a:pt x="7936" y="1262"/>
                  <a:pt x="7939" y="1260"/>
                  <a:pt x="7947" y="1258"/>
                </a:cubicBezTo>
                <a:cubicBezTo>
                  <a:pt x="7955" y="1256"/>
                  <a:pt x="7966" y="1253"/>
                  <a:pt x="7979" y="1249"/>
                </a:cubicBezTo>
                <a:cubicBezTo>
                  <a:pt x="7981" y="1246"/>
                  <a:pt x="7981" y="1242"/>
                  <a:pt x="7979" y="1237"/>
                </a:cubicBezTo>
                <a:cubicBezTo>
                  <a:pt x="7977" y="1232"/>
                  <a:pt x="7975" y="1227"/>
                  <a:pt x="7973" y="1223"/>
                </a:cubicBezTo>
                <a:cubicBezTo>
                  <a:pt x="7970" y="1219"/>
                  <a:pt x="7969" y="1214"/>
                  <a:pt x="7970" y="1209"/>
                </a:cubicBezTo>
                <a:cubicBezTo>
                  <a:pt x="7971" y="1203"/>
                  <a:pt x="7971" y="1200"/>
                  <a:pt x="7971" y="1198"/>
                </a:cubicBezTo>
                <a:cubicBezTo>
                  <a:pt x="7970" y="1196"/>
                  <a:pt x="7968" y="1195"/>
                  <a:pt x="7963" y="1197"/>
                </a:cubicBezTo>
                <a:cubicBezTo>
                  <a:pt x="7959" y="1198"/>
                  <a:pt x="7953" y="1198"/>
                  <a:pt x="7947" y="1196"/>
                </a:cubicBezTo>
                <a:cubicBezTo>
                  <a:pt x="7941" y="1194"/>
                  <a:pt x="7941" y="1193"/>
                  <a:pt x="7947" y="1192"/>
                </a:cubicBezTo>
                <a:cubicBezTo>
                  <a:pt x="7953" y="1190"/>
                  <a:pt x="7959" y="1188"/>
                  <a:pt x="7964" y="1186"/>
                </a:cubicBezTo>
                <a:cubicBezTo>
                  <a:pt x="7969" y="1183"/>
                  <a:pt x="7972" y="1180"/>
                  <a:pt x="7975" y="1177"/>
                </a:cubicBezTo>
                <a:cubicBezTo>
                  <a:pt x="7977" y="1173"/>
                  <a:pt x="7982" y="1174"/>
                  <a:pt x="7990" y="1179"/>
                </a:cubicBezTo>
                <a:cubicBezTo>
                  <a:pt x="7997" y="1184"/>
                  <a:pt x="8000" y="1188"/>
                  <a:pt x="7997" y="1190"/>
                </a:cubicBezTo>
                <a:cubicBezTo>
                  <a:pt x="7994" y="1193"/>
                  <a:pt x="7992" y="1196"/>
                  <a:pt x="7989" y="1198"/>
                </a:cubicBezTo>
                <a:cubicBezTo>
                  <a:pt x="7987" y="1200"/>
                  <a:pt x="7985" y="1204"/>
                  <a:pt x="7983" y="1210"/>
                </a:cubicBezTo>
                <a:cubicBezTo>
                  <a:pt x="7981" y="1216"/>
                  <a:pt x="7982" y="1222"/>
                  <a:pt x="7986" y="1228"/>
                </a:cubicBezTo>
                <a:cubicBezTo>
                  <a:pt x="7990" y="1235"/>
                  <a:pt x="7991" y="1242"/>
                  <a:pt x="7989" y="1251"/>
                </a:cubicBezTo>
                <a:close/>
                <a:moveTo>
                  <a:pt x="8048" y="1237"/>
                </a:moveTo>
                <a:cubicBezTo>
                  <a:pt x="8065" y="1234"/>
                  <a:pt x="8081" y="1231"/>
                  <a:pt x="8095" y="1227"/>
                </a:cubicBezTo>
                <a:cubicBezTo>
                  <a:pt x="8096" y="1217"/>
                  <a:pt x="8097" y="1210"/>
                  <a:pt x="8097" y="1206"/>
                </a:cubicBezTo>
                <a:cubicBezTo>
                  <a:pt x="8098" y="1202"/>
                  <a:pt x="8096" y="1200"/>
                  <a:pt x="8093" y="1200"/>
                </a:cubicBezTo>
                <a:cubicBezTo>
                  <a:pt x="8089" y="1200"/>
                  <a:pt x="8074" y="1203"/>
                  <a:pt x="8048" y="1208"/>
                </a:cubicBezTo>
                <a:lnTo>
                  <a:pt x="8048" y="1237"/>
                </a:lnTo>
                <a:close/>
                <a:moveTo>
                  <a:pt x="8048" y="1167"/>
                </a:moveTo>
                <a:cubicBezTo>
                  <a:pt x="8064" y="1164"/>
                  <a:pt x="8077" y="1160"/>
                  <a:pt x="8089" y="1156"/>
                </a:cubicBezTo>
                <a:cubicBezTo>
                  <a:pt x="8093" y="1139"/>
                  <a:pt x="8094" y="1130"/>
                  <a:pt x="8092" y="1129"/>
                </a:cubicBezTo>
                <a:cubicBezTo>
                  <a:pt x="8090" y="1128"/>
                  <a:pt x="8075" y="1131"/>
                  <a:pt x="8048" y="1138"/>
                </a:cubicBezTo>
                <a:lnTo>
                  <a:pt x="8048" y="1167"/>
                </a:lnTo>
                <a:close/>
                <a:moveTo>
                  <a:pt x="7971" y="1128"/>
                </a:moveTo>
                <a:cubicBezTo>
                  <a:pt x="7964" y="1120"/>
                  <a:pt x="7961" y="1115"/>
                  <a:pt x="7961" y="1114"/>
                </a:cubicBezTo>
                <a:cubicBezTo>
                  <a:pt x="7961" y="1111"/>
                  <a:pt x="7965" y="1111"/>
                  <a:pt x="7974" y="1113"/>
                </a:cubicBezTo>
                <a:cubicBezTo>
                  <a:pt x="7983" y="1115"/>
                  <a:pt x="7990" y="1118"/>
                  <a:pt x="7993" y="1123"/>
                </a:cubicBezTo>
                <a:cubicBezTo>
                  <a:pt x="7997" y="1129"/>
                  <a:pt x="7998" y="1134"/>
                  <a:pt x="7997" y="1138"/>
                </a:cubicBezTo>
                <a:cubicBezTo>
                  <a:pt x="7995" y="1143"/>
                  <a:pt x="7992" y="1145"/>
                  <a:pt x="7988" y="1143"/>
                </a:cubicBezTo>
                <a:cubicBezTo>
                  <a:pt x="7984" y="1141"/>
                  <a:pt x="7978" y="1136"/>
                  <a:pt x="7971" y="1128"/>
                </a:cubicBezTo>
                <a:close/>
                <a:moveTo>
                  <a:pt x="8343" y="1198"/>
                </a:moveTo>
                <a:cubicBezTo>
                  <a:pt x="8355" y="1207"/>
                  <a:pt x="8369" y="1217"/>
                  <a:pt x="8382" y="1225"/>
                </a:cubicBezTo>
                <a:cubicBezTo>
                  <a:pt x="8396" y="1234"/>
                  <a:pt x="8410" y="1240"/>
                  <a:pt x="8425" y="1244"/>
                </a:cubicBezTo>
                <a:cubicBezTo>
                  <a:pt x="8439" y="1247"/>
                  <a:pt x="8450" y="1249"/>
                  <a:pt x="8458" y="1250"/>
                </a:cubicBezTo>
                <a:cubicBezTo>
                  <a:pt x="8466" y="1251"/>
                  <a:pt x="8462" y="1254"/>
                  <a:pt x="8446" y="1258"/>
                </a:cubicBezTo>
                <a:cubicBezTo>
                  <a:pt x="8431" y="1261"/>
                  <a:pt x="8420" y="1263"/>
                  <a:pt x="8413" y="1264"/>
                </a:cubicBezTo>
                <a:cubicBezTo>
                  <a:pt x="8407" y="1264"/>
                  <a:pt x="8401" y="1262"/>
                  <a:pt x="8395" y="1258"/>
                </a:cubicBezTo>
                <a:cubicBezTo>
                  <a:pt x="8390" y="1253"/>
                  <a:pt x="8382" y="1245"/>
                  <a:pt x="8370" y="1234"/>
                </a:cubicBezTo>
                <a:cubicBezTo>
                  <a:pt x="8359" y="1222"/>
                  <a:pt x="8350" y="1213"/>
                  <a:pt x="8343" y="1207"/>
                </a:cubicBezTo>
                <a:cubicBezTo>
                  <a:pt x="8344" y="1230"/>
                  <a:pt x="8344" y="1248"/>
                  <a:pt x="8346" y="1262"/>
                </a:cubicBezTo>
                <a:cubicBezTo>
                  <a:pt x="8347" y="1275"/>
                  <a:pt x="8344" y="1287"/>
                  <a:pt x="8339" y="1297"/>
                </a:cubicBezTo>
                <a:cubicBezTo>
                  <a:pt x="8333" y="1307"/>
                  <a:pt x="8329" y="1308"/>
                  <a:pt x="8325" y="1301"/>
                </a:cubicBezTo>
                <a:cubicBezTo>
                  <a:pt x="8322" y="1294"/>
                  <a:pt x="8316" y="1287"/>
                  <a:pt x="8307" y="1281"/>
                </a:cubicBezTo>
                <a:cubicBezTo>
                  <a:pt x="8298" y="1275"/>
                  <a:pt x="8299" y="1273"/>
                  <a:pt x="8308" y="1275"/>
                </a:cubicBezTo>
                <a:cubicBezTo>
                  <a:pt x="8317" y="1277"/>
                  <a:pt x="8323" y="1276"/>
                  <a:pt x="8325" y="1273"/>
                </a:cubicBezTo>
                <a:cubicBezTo>
                  <a:pt x="8327" y="1270"/>
                  <a:pt x="8329" y="1260"/>
                  <a:pt x="8329" y="1242"/>
                </a:cubicBezTo>
                <a:cubicBezTo>
                  <a:pt x="8330" y="1224"/>
                  <a:pt x="8330" y="1196"/>
                  <a:pt x="8330" y="1158"/>
                </a:cubicBezTo>
                <a:cubicBezTo>
                  <a:pt x="8314" y="1162"/>
                  <a:pt x="8304" y="1164"/>
                  <a:pt x="8298" y="1165"/>
                </a:cubicBezTo>
                <a:cubicBezTo>
                  <a:pt x="8293" y="1166"/>
                  <a:pt x="8287" y="1165"/>
                  <a:pt x="8280" y="1161"/>
                </a:cubicBezTo>
                <a:cubicBezTo>
                  <a:pt x="8273" y="1158"/>
                  <a:pt x="8275" y="1155"/>
                  <a:pt x="8285" y="1154"/>
                </a:cubicBezTo>
                <a:cubicBezTo>
                  <a:pt x="8294" y="1153"/>
                  <a:pt x="8310" y="1149"/>
                  <a:pt x="8330" y="1144"/>
                </a:cubicBezTo>
                <a:cubicBezTo>
                  <a:pt x="8330" y="1124"/>
                  <a:pt x="8330" y="1109"/>
                  <a:pt x="8328" y="1101"/>
                </a:cubicBezTo>
                <a:cubicBezTo>
                  <a:pt x="8327" y="1093"/>
                  <a:pt x="8325" y="1086"/>
                  <a:pt x="8322" y="1081"/>
                </a:cubicBezTo>
                <a:cubicBezTo>
                  <a:pt x="8318" y="1076"/>
                  <a:pt x="8323" y="1075"/>
                  <a:pt x="8334" y="1078"/>
                </a:cubicBezTo>
                <a:cubicBezTo>
                  <a:pt x="8346" y="1082"/>
                  <a:pt x="8351" y="1086"/>
                  <a:pt x="8349" y="1090"/>
                </a:cubicBezTo>
                <a:cubicBezTo>
                  <a:pt x="8348" y="1095"/>
                  <a:pt x="8346" y="1101"/>
                  <a:pt x="8345" y="1109"/>
                </a:cubicBezTo>
                <a:cubicBezTo>
                  <a:pt x="8344" y="1118"/>
                  <a:pt x="8343" y="1128"/>
                  <a:pt x="8343" y="1141"/>
                </a:cubicBezTo>
                <a:lnTo>
                  <a:pt x="8362" y="1134"/>
                </a:lnTo>
                <a:cubicBezTo>
                  <a:pt x="8368" y="1132"/>
                  <a:pt x="8374" y="1133"/>
                  <a:pt x="8379" y="1137"/>
                </a:cubicBezTo>
                <a:cubicBezTo>
                  <a:pt x="8385" y="1142"/>
                  <a:pt x="8383" y="1145"/>
                  <a:pt x="8374" y="1147"/>
                </a:cubicBezTo>
                <a:cubicBezTo>
                  <a:pt x="8365" y="1150"/>
                  <a:pt x="8355" y="1152"/>
                  <a:pt x="8343" y="1155"/>
                </a:cubicBezTo>
                <a:lnTo>
                  <a:pt x="8343" y="1198"/>
                </a:lnTo>
                <a:close/>
                <a:moveTo>
                  <a:pt x="8243" y="1258"/>
                </a:moveTo>
                <a:cubicBezTo>
                  <a:pt x="8235" y="1250"/>
                  <a:pt x="8235" y="1245"/>
                  <a:pt x="8242" y="1245"/>
                </a:cubicBezTo>
                <a:cubicBezTo>
                  <a:pt x="8248" y="1245"/>
                  <a:pt x="8259" y="1241"/>
                  <a:pt x="8274" y="1233"/>
                </a:cubicBezTo>
                <a:cubicBezTo>
                  <a:pt x="8289" y="1225"/>
                  <a:pt x="8301" y="1218"/>
                  <a:pt x="8311" y="1213"/>
                </a:cubicBezTo>
                <a:cubicBezTo>
                  <a:pt x="8320" y="1208"/>
                  <a:pt x="8321" y="1208"/>
                  <a:pt x="8313" y="1215"/>
                </a:cubicBezTo>
                <a:cubicBezTo>
                  <a:pt x="8304" y="1222"/>
                  <a:pt x="8294" y="1231"/>
                  <a:pt x="8281" y="1242"/>
                </a:cubicBezTo>
                <a:cubicBezTo>
                  <a:pt x="8268" y="1253"/>
                  <a:pt x="8261" y="1260"/>
                  <a:pt x="8259" y="1264"/>
                </a:cubicBezTo>
                <a:cubicBezTo>
                  <a:pt x="8257" y="1268"/>
                  <a:pt x="8251" y="1266"/>
                  <a:pt x="8243" y="1258"/>
                </a:cubicBezTo>
                <a:close/>
                <a:moveTo>
                  <a:pt x="8402" y="1156"/>
                </a:moveTo>
                <a:cubicBezTo>
                  <a:pt x="8412" y="1162"/>
                  <a:pt x="8414" y="1166"/>
                  <a:pt x="8408" y="1168"/>
                </a:cubicBezTo>
                <a:cubicBezTo>
                  <a:pt x="8403" y="1170"/>
                  <a:pt x="8395" y="1174"/>
                  <a:pt x="8386" y="1181"/>
                </a:cubicBezTo>
                <a:cubicBezTo>
                  <a:pt x="8376" y="1187"/>
                  <a:pt x="8367" y="1192"/>
                  <a:pt x="8358" y="1196"/>
                </a:cubicBezTo>
                <a:cubicBezTo>
                  <a:pt x="8349" y="1200"/>
                  <a:pt x="8349" y="1199"/>
                  <a:pt x="8356" y="1193"/>
                </a:cubicBezTo>
                <a:cubicBezTo>
                  <a:pt x="8364" y="1187"/>
                  <a:pt x="8372" y="1180"/>
                  <a:pt x="8379" y="1172"/>
                </a:cubicBezTo>
                <a:cubicBezTo>
                  <a:pt x="8386" y="1164"/>
                  <a:pt x="8389" y="1158"/>
                  <a:pt x="8389" y="1154"/>
                </a:cubicBezTo>
                <a:cubicBezTo>
                  <a:pt x="8388" y="1149"/>
                  <a:pt x="8392" y="1150"/>
                  <a:pt x="8402" y="1156"/>
                </a:cubicBezTo>
                <a:close/>
                <a:moveTo>
                  <a:pt x="8388" y="1099"/>
                </a:moveTo>
                <a:cubicBezTo>
                  <a:pt x="8383" y="1094"/>
                  <a:pt x="8385" y="1092"/>
                  <a:pt x="8394" y="1091"/>
                </a:cubicBezTo>
                <a:cubicBezTo>
                  <a:pt x="8404" y="1091"/>
                  <a:pt x="8411" y="1092"/>
                  <a:pt x="8415" y="1096"/>
                </a:cubicBezTo>
                <a:cubicBezTo>
                  <a:pt x="8420" y="1099"/>
                  <a:pt x="8421" y="1103"/>
                  <a:pt x="8420" y="1108"/>
                </a:cubicBezTo>
                <a:cubicBezTo>
                  <a:pt x="8419" y="1113"/>
                  <a:pt x="8415" y="1114"/>
                  <a:pt x="8407" y="1111"/>
                </a:cubicBezTo>
                <a:cubicBezTo>
                  <a:pt x="8400" y="1108"/>
                  <a:pt x="8393" y="1104"/>
                  <a:pt x="8388" y="1099"/>
                </a:cubicBezTo>
                <a:close/>
                <a:moveTo>
                  <a:pt x="8288" y="1187"/>
                </a:moveTo>
                <a:cubicBezTo>
                  <a:pt x="8293" y="1191"/>
                  <a:pt x="8295" y="1195"/>
                  <a:pt x="8295" y="1200"/>
                </a:cubicBezTo>
                <a:cubicBezTo>
                  <a:pt x="8294" y="1205"/>
                  <a:pt x="8291" y="1206"/>
                  <a:pt x="8285" y="1205"/>
                </a:cubicBezTo>
                <a:cubicBezTo>
                  <a:pt x="8279" y="1204"/>
                  <a:pt x="8273" y="1200"/>
                  <a:pt x="8266" y="1194"/>
                </a:cubicBezTo>
                <a:cubicBezTo>
                  <a:pt x="8259" y="1188"/>
                  <a:pt x="8260" y="1185"/>
                  <a:pt x="8268" y="1184"/>
                </a:cubicBezTo>
                <a:cubicBezTo>
                  <a:pt x="8276" y="1183"/>
                  <a:pt x="8283" y="1184"/>
                  <a:pt x="8288" y="1187"/>
                </a:cubicBezTo>
                <a:close/>
                <a:moveTo>
                  <a:pt x="8697" y="1237"/>
                </a:moveTo>
                <a:cubicBezTo>
                  <a:pt x="8706" y="1246"/>
                  <a:pt x="8716" y="1253"/>
                  <a:pt x="8726" y="1258"/>
                </a:cubicBezTo>
                <a:cubicBezTo>
                  <a:pt x="8737" y="1262"/>
                  <a:pt x="8748" y="1266"/>
                  <a:pt x="8759" y="1268"/>
                </a:cubicBezTo>
                <a:cubicBezTo>
                  <a:pt x="8770" y="1270"/>
                  <a:pt x="8768" y="1273"/>
                  <a:pt x="8751" y="1275"/>
                </a:cubicBezTo>
                <a:cubicBezTo>
                  <a:pt x="8734" y="1277"/>
                  <a:pt x="8722" y="1277"/>
                  <a:pt x="8716" y="1276"/>
                </a:cubicBezTo>
                <a:cubicBezTo>
                  <a:pt x="8710" y="1274"/>
                  <a:pt x="8706" y="1271"/>
                  <a:pt x="8702" y="1267"/>
                </a:cubicBezTo>
                <a:cubicBezTo>
                  <a:pt x="8698" y="1262"/>
                  <a:pt x="8693" y="1257"/>
                  <a:pt x="8688" y="1251"/>
                </a:cubicBezTo>
                <a:cubicBezTo>
                  <a:pt x="8680" y="1258"/>
                  <a:pt x="8671" y="1264"/>
                  <a:pt x="8660" y="1269"/>
                </a:cubicBezTo>
                <a:cubicBezTo>
                  <a:pt x="8649" y="1273"/>
                  <a:pt x="8640" y="1276"/>
                  <a:pt x="8633" y="1275"/>
                </a:cubicBezTo>
                <a:cubicBezTo>
                  <a:pt x="8625" y="1275"/>
                  <a:pt x="8625" y="1274"/>
                  <a:pt x="8632" y="1272"/>
                </a:cubicBezTo>
                <a:cubicBezTo>
                  <a:pt x="8639" y="1269"/>
                  <a:pt x="8648" y="1266"/>
                  <a:pt x="8658" y="1260"/>
                </a:cubicBezTo>
                <a:cubicBezTo>
                  <a:pt x="8667" y="1254"/>
                  <a:pt x="8675" y="1247"/>
                  <a:pt x="8679" y="1239"/>
                </a:cubicBezTo>
                <a:cubicBezTo>
                  <a:pt x="8674" y="1230"/>
                  <a:pt x="8668" y="1222"/>
                  <a:pt x="8663" y="1215"/>
                </a:cubicBezTo>
                <a:cubicBezTo>
                  <a:pt x="8658" y="1208"/>
                  <a:pt x="8653" y="1202"/>
                  <a:pt x="8647" y="1199"/>
                </a:cubicBezTo>
                <a:cubicBezTo>
                  <a:pt x="8640" y="1218"/>
                  <a:pt x="8632" y="1232"/>
                  <a:pt x="8624" y="1241"/>
                </a:cubicBezTo>
                <a:cubicBezTo>
                  <a:pt x="8616" y="1250"/>
                  <a:pt x="8607" y="1257"/>
                  <a:pt x="8599" y="1262"/>
                </a:cubicBezTo>
                <a:cubicBezTo>
                  <a:pt x="8590" y="1266"/>
                  <a:pt x="8589" y="1266"/>
                  <a:pt x="8595" y="1260"/>
                </a:cubicBezTo>
                <a:cubicBezTo>
                  <a:pt x="8601" y="1254"/>
                  <a:pt x="8608" y="1246"/>
                  <a:pt x="8614" y="1236"/>
                </a:cubicBezTo>
                <a:cubicBezTo>
                  <a:pt x="8621" y="1227"/>
                  <a:pt x="8628" y="1212"/>
                  <a:pt x="8635" y="1193"/>
                </a:cubicBezTo>
                <a:cubicBezTo>
                  <a:pt x="8642" y="1174"/>
                  <a:pt x="8646" y="1154"/>
                  <a:pt x="8647" y="1132"/>
                </a:cubicBezTo>
                <a:cubicBezTo>
                  <a:pt x="8641" y="1134"/>
                  <a:pt x="8635" y="1134"/>
                  <a:pt x="8629" y="1130"/>
                </a:cubicBezTo>
                <a:cubicBezTo>
                  <a:pt x="8624" y="1127"/>
                  <a:pt x="8624" y="1125"/>
                  <a:pt x="8630" y="1124"/>
                </a:cubicBezTo>
                <a:cubicBezTo>
                  <a:pt x="8636" y="1124"/>
                  <a:pt x="8642" y="1123"/>
                  <a:pt x="8648" y="1122"/>
                </a:cubicBezTo>
                <a:cubicBezTo>
                  <a:pt x="8654" y="1120"/>
                  <a:pt x="8662" y="1118"/>
                  <a:pt x="8671" y="1115"/>
                </a:cubicBezTo>
                <a:cubicBezTo>
                  <a:pt x="8680" y="1111"/>
                  <a:pt x="8686" y="1108"/>
                  <a:pt x="8689" y="1106"/>
                </a:cubicBezTo>
                <a:cubicBezTo>
                  <a:pt x="8692" y="1103"/>
                  <a:pt x="8696" y="1103"/>
                  <a:pt x="8701" y="1104"/>
                </a:cubicBezTo>
                <a:cubicBezTo>
                  <a:pt x="8706" y="1106"/>
                  <a:pt x="8711" y="1108"/>
                  <a:pt x="8716" y="1111"/>
                </a:cubicBezTo>
                <a:cubicBezTo>
                  <a:pt x="8722" y="1115"/>
                  <a:pt x="8722" y="1118"/>
                  <a:pt x="8717" y="1121"/>
                </a:cubicBezTo>
                <a:cubicBezTo>
                  <a:pt x="8712" y="1124"/>
                  <a:pt x="8708" y="1129"/>
                  <a:pt x="8704" y="1136"/>
                </a:cubicBezTo>
                <a:cubicBezTo>
                  <a:pt x="8700" y="1144"/>
                  <a:pt x="8697" y="1151"/>
                  <a:pt x="8694" y="1157"/>
                </a:cubicBezTo>
                <a:cubicBezTo>
                  <a:pt x="8691" y="1163"/>
                  <a:pt x="8692" y="1167"/>
                  <a:pt x="8696" y="1168"/>
                </a:cubicBezTo>
                <a:cubicBezTo>
                  <a:pt x="8699" y="1169"/>
                  <a:pt x="8704" y="1171"/>
                  <a:pt x="8709" y="1173"/>
                </a:cubicBezTo>
                <a:cubicBezTo>
                  <a:pt x="8713" y="1175"/>
                  <a:pt x="8715" y="1178"/>
                  <a:pt x="8712" y="1183"/>
                </a:cubicBezTo>
                <a:cubicBezTo>
                  <a:pt x="8710" y="1188"/>
                  <a:pt x="8707" y="1196"/>
                  <a:pt x="8705" y="1206"/>
                </a:cubicBezTo>
                <a:cubicBezTo>
                  <a:pt x="8703" y="1216"/>
                  <a:pt x="8701" y="1227"/>
                  <a:pt x="8697" y="1237"/>
                </a:cubicBezTo>
                <a:close/>
                <a:moveTo>
                  <a:pt x="8588" y="1142"/>
                </a:moveTo>
                <a:cubicBezTo>
                  <a:pt x="8593" y="1140"/>
                  <a:pt x="8598" y="1139"/>
                  <a:pt x="8603" y="1138"/>
                </a:cubicBezTo>
                <a:cubicBezTo>
                  <a:pt x="8607" y="1138"/>
                  <a:pt x="8611" y="1138"/>
                  <a:pt x="8614" y="1140"/>
                </a:cubicBezTo>
                <a:cubicBezTo>
                  <a:pt x="8618" y="1141"/>
                  <a:pt x="8618" y="1143"/>
                  <a:pt x="8617" y="1146"/>
                </a:cubicBezTo>
                <a:cubicBezTo>
                  <a:pt x="8616" y="1149"/>
                  <a:pt x="8606" y="1152"/>
                  <a:pt x="8588" y="1155"/>
                </a:cubicBezTo>
                <a:lnTo>
                  <a:pt x="8588" y="1175"/>
                </a:lnTo>
                <a:cubicBezTo>
                  <a:pt x="8594" y="1176"/>
                  <a:pt x="8600" y="1177"/>
                  <a:pt x="8606" y="1179"/>
                </a:cubicBezTo>
                <a:cubicBezTo>
                  <a:pt x="8612" y="1181"/>
                  <a:pt x="8615" y="1186"/>
                  <a:pt x="8614" y="1193"/>
                </a:cubicBezTo>
                <a:cubicBezTo>
                  <a:pt x="8614" y="1199"/>
                  <a:pt x="8611" y="1201"/>
                  <a:pt x="8605" y="1196"/>
                </a:cubicBezTo>
                <a:cubicBezTo>
                  <a:pt x="8598" y="1191"/>
                  <a:pt x="8593" y="1186"/>
                  <a:pt x="8588" y="1181"/>
                </a:cubicBezTo>
                <a:cubicBezTo>
                  <a:pt x="8587" y="1204"/>
                  <a:pt x="8587" y="1224"/>
                  <a:pt x="8586" y="1241"/>
                </a:cubicBezTo>
                <a:cubicBezTo>
                  <a:pt x="8586" y="1259"/>
                  <a:pt x="8584" y="1273"/>
                  <a:pt x="8581" y="1285"/>
                </a:cubicBezTo>
                <a:cubicBezTo>
                  <a:pt x="8578" y="1297"/>
                  <a:pt x="8575" y="1298"/>
                  <a:pt x="8571" y="1288"/>
                </a:cubicBezTo>
                <a:cubicBezTo>
                  <a:pt x="8568" y="1278"/>
                  <a:pt x="8567" y="1269"/>
                  <a:pt x="8569" y="1262"/>
                </a:cubicBezTo>
                <a:cubicBezTo>
                  <a:pt x="8571" y="1255"/>
                  <a:pt x="8573" y="1247"/>
                  <a:pt x="8574" y="1238"/>
                </a:cubicBezTo>
                <a:cubicBezTo>
                  <a:pt x="8575" y="1229"/>
                  <a:pt x="8576" y="1211"/>
                  <a:pt x="8578" y="1183"/>
                </a:cubicBezTo>
                <a:cubicBezTo>
                  <a:pt x="8565" y="1208"/>
                  <a:pt x="8551" y="1227"/>
                  <a:pt x="8534" y="1241"/>
                </a:cubicBezTo>
                <a:cubicBezTo>
                  <a:pt x="8518" y="1254"/>
                  <a:pt x="8515" y="1255"/>
                  <a:pt x="8526" y="1242"/>
                </a:cubicBezTo>
                <a:cubicBezTo>
                  <a:pt x="8536" y="1229"/>
                  <a:pt x="8544" y="1217"/>
                  <a:pt x="8551" y="1206"/>
                </a:cubicBezTo>
                <a:cubicBezTo>
                  <a:pt x="8558" y="1195"/>
                  <a:pt x="8565" y="1179"/>
                  <a:pt x="8574" y="1158"/>
                </a:cubicBezTo>
                <a:cubicBezTo>
                  <a:pt x="8568" y="1159"/>
                  <a:pt x="8562" y="1160"/>
                  <a:pt x="8556" y="1161"/>
                </a:cubicBezTo>
                <a:cubicBezTo>
                  <a:pt x="8549" y="1162"/>
                  <a:pt x="8543" y="1161"/>
                  <a:pt x="8535" y="1158"/>
                </a:cubicBezTo>
                <a:cubicBezTo>
                  <a:pt x="8528" y="1155"/>
                  <a:pt x="8530" y="1153"/>
                  <a:pt x="8541" y="1151"/>
                </a:cubicBezTo>
                <a:cubicBezTo>
                  <a:pt x="8551" y="1150"/>
                  <a:pt x="8564" y="1148"/>
                  <a:pt x="8578" y="1144"/>
                </a:cubicBezTo>
                <a:lnTo>
                  <a:pt x="8578" y="1104"/>
                </a:lnTo>
                <a:cubicBezTo>
                  <a:pt x="8578" y="1094"/>
                  <a:pt x="8576" y="1087"/>
                  <a:pt x="8572" y="1081"/>
                </a:cubicBezTo>
                <a:cubicBezTo>
                  <a:pt x="8568" y="1075"/>
                  <a:pt x="8569" y="1073"/>
                  <a:pt x="8575" y="1075"/>
                </a:cubicBezTo>
                <a:cubicBezTo>
                  <a:pt x="8582" y="1076"/>
                  <a:pt x="8587" y="1079"/>
                  <a:pt x="8593" y="1081"/>
                </a:cubicBezTo>
                <a:cubicBezTo>
                  <a:pt x="8598" y="1084"/>
                  <a:pt x="8599" y="1088"/>
                  <a:pt x="8595" y="1092"/>
                </a:cubicBezTo>
                <a:cubicBezTo>
                  <a:pt x="8592" y="1097"/>
                  <a:pt x="8589" y="1113"/>
                  <a:pt x="8588" y="1142"/>
                </a:cubicBezTo>
                <a:close/>
                <a:moveTo>
                  <a:pt x="8649" y="1194"/>
                </a:moveTo>
                <a:cubicBezTo>
                  <a:pt x="8656" y="1195"/>
                  <a:pt x="8661" y="1197"/>
                  <a:pt x="8664" y="1201"/>
                </a:cubicBezTo>
                <a:cubicBezTo>
                  <a:pt x="8667" y="1204"/>
                  <a:pt x="8669" y="1208"/>
                  <a:pt x="8672" y="1213"/>
                </a:cubicBezTo>
                <a:cubicBezTo>
                  <a:pt x="8675" y="1217"/>
                  <a:pt x="8679" y="1223"/>
                  <a:pt x="8686" y="1229"/>
                </a:cubicBezTo>
                <a:cubicBezTo>
                  <a:pt x="8690" y="1219"/>
                  <a:pt x="8692" y="1210"/>
                  <a:pt x="8693" y="1200"/>
                </a:cubicBezTo>
                <a:cubicBezTo>
                  <a:pt x="8694" y="1190"/>
                  <a:pt x="8695" y="1184"/>
                  <a:pt x="8694" y="1181"/>
                </a:cubicBezTo>
                <a:cubicBezTo>
                  <a:pt x="8693" y="1177"/>
                  <a:pt x="8690" y="1175"/>
                  <a:pt x="8684" y="1173"/>
                </a:cubicBezTo>
                <a:cubicBezTo>
                  <a:pt x="8678" y="1172"/>
                  <a:pt x="8677" y="1168"/>
                  <a:pt x="8681" y="1161"/>
                </a:cubicBezTo>
                <a:cubicBezTo>
                  <a:pt x="8685" y="1155"/>
                  <a:pt x="8688" y="1147"/>
                  <a:pt x="8691" y="1136"/>
                </a:cubicBezTo>
                <a:cubicBezTo>
                  <a:pt x="8694" y="1125"/>
                  <a:pt x="8695" y="1119"/>
                  <a:pt x="8694" y="1118"/>
                </a:cubicBezTo>
                <a:cubicBezTo>
                  <a:pt x="8693" y="1117"/>
                  <a:pt x="8689" y="1117"/>
                  <a:pt x="8684" y="1119"/>
                </a:cubicBezTo>
                <a:cubicBezTo>
                  <a:pt x="8678" y="1120"/>
                  <a:pt x="8669" y="1123"/>
                  <a:pt x="8658" y="1128"/>
                </a:cubicBezTo>
                <a:cubicBezTo>
                  <a:pt x="8664" y="1133"/>
                  <a:pt x="8667" y="1137"/>
                  <a:pt x="8664" y="1140"/>
                </a:cubicBezTo>
                <a:cubicBezTo>
                  <a:pt x="8662" y="1143"/>
                  <a:pt x="8660" y="1149"/>
                  <a:pt x="8659" y="1157"/>
                </a:cubicBezTo>
                <a:cubicBezTo>
                  <a:pt x="8657" y="1166"/>
                  <a:pt x="8654" y="1178"/>
                  <a:pt x="8649" y="1194"/>
                </a:cubicBezTo>
                <a:close/>
                <a:moveTo>
                  <a:pt x="8950" y="1161"/>
                </a:moveTo>
                <a:cubicBezTo>
                  <a:pt x="8959" y="1161"/>
                  <a:pt x="8970" y="1158"/>
                  <a:pt x="8985" y="1153"/>
                </a:cubicBezTo>
                <a:cubicBezTo>
                  <a:pt x="9000" y="1147"/>
                  <a:pt x="9010" y="1147"/>
                  <a:pt x="9014" y="1150"/>
                </a:cubicBezTo>
                <a:cubicBezTo>
                  <a:pt x="9019" y="1154"/>
                  <a:pt x="9017" y="1157"/>
                  <a:pt x="9010" y="1160"/>
                </a:cubicBezTo>
                <a:cubicBezTo>
                  <a:pt x="9002" y="1162"/>
                  <a:pt x="8991" y="1165"/>
                  <a:pt x="8977" y="1168"/>
                </a:cubicBezTo>
                <a:cubicBezTo>
                  <a:pt x="8985" y="1175"/>
                  <a:pt x="8988" y="1179"/>
                  <a:pt x="8986" y="1182"/>
                </a:cubicBezTo>
                <a:cubicBezTo>
                  <a:pt x="8985" y="1184"/>
                  <a:pt x="8983" y="1192"/>
                  <a:pt x="8981" y="1204"/>
                </a:cubicBezTo>
                <a:cubicBezTo>
                  <a:pt x="8979" y="1216"/>
                  <a:pt x="8976" y="1229"/>
                  <a:pt x="8972" y="1241"/>
                </a:cubicBezTo>
                <a:cubicBezTo>
                  <a:pt x="8982" y="1251"/>
                  <a:pt x="8992" y="1259"/>
                  <a:pt x="9002" y="1266"/>
                </a:cubicBezTo>
                <a:cubicBezTo>
                  <a:pt x="9013" y="1272"/>
                  <a:pt x="9025" y="1278"/>
                  <a:pt x="9039" y="1281"/>
                </a:cubicBezTo>
                <a:cubicBezTo>
                  <a:pt x="9053" y="1285"/>
                  <a:pt x="9056" y="1288"/>
                  <a:pt x="9050" y="1290"/>
                </a:cubicBezTo>
                <a:cubicBezTo>
                  <a:pt x="9044" y="1292"/>
                  <a:pt x="9035" y="1293"/>
                  <a:pt x="9023" y="1294"/>
                </a:cubicBezTo>
                <a:cubicBezTo>
                  <a:pt x="9010" y="1295"/>
                  <a:pt x="9001" y="1293"/>
                  <a:pt x="8996" y="1288"/>
                </a:cubicBezTo>
                <a:cubicBezTo>
                  <a:pt x="8990" y="1283"/>
                  <a:pt x="8979" y="1271"/>
                  <a:pt x="8964" y="1252"/>
                </a:cubicBezTo>
                <a:cubicBezTo>
                  <a:pt x="8956" y="1262"/>
                  <a:pt x="8947" y="1269"/>
                  <a:pt x="8938" y="1274"/>
                </a:cubicBezTo>
                <a:cubicBezTo>
                  <a:pt x="8930" y="1279"/>
                  <a:pt x="8920" y="1282"/>
                  <a:pt x="8910" y="1283"/>
                </a:cubicBezTo>
                <a:cubicBezTo>
                  <a:pt x="8899" y="1284"/>
                  <a:pt x="8899" y="1282"/>
                  <a:pt x="8910" y="1277"/>
                </a:cubicBezTo>
                <a:cubicBezTo>
                  <a:pt x="8920" y="1272"/>
                  <a:pt x="8929" y="1267"/>
                  <a:pt x="8936" y="1262"/>
                </a:cubicBezTo>
                <a:cubicBezTo>
                  <a:pt x="8943" y="1257"/>
                  <a:pt x="8949" y="1251"/>
                  <a:pt x="8956" y="1242"/>
                </a:cubicBezTo>
                <a:cubicBezTo>
                  <a:pt x="8943" y="1227"/>
                  <a:pt x="8933" y="1216"/>
                  <a:pt x="8925" y="1212"/>
                </a:cubicBezTo>
                <a:cubicBezTo>
                  <a:pt x="8918" y="1208"/>
                  <a:pt x="8916" y="1206"/>
                  <a:pt x="8919" y="1205"/>
                </a:cubicBezTo>
                <a:cubicBezTo>
                  <a:pt x="8923" y="1203"/>
                  <a:pt x="8927" y="1204"/>
                  <a:pt x="8933" y="1206"/>
                </a:cubicBezTo>
                <a:cubicBezTo>
                  <a:pt x="8938" y="1207"/>
                  <a:pt x="8948" y="1215"/>
                  <a:pt x="8961" y="1229"/>
                </a:cubicBezTo>
                <a:cubicBezTo>
                  <a:pt x="8964" y="1222"/>
                  <a:pt x="8966" y="1212"/>
                  <a:pt x="8967" y="1198"/>
                </a:cubicBezTo>
                <a:cubicBezTo>
                  <a:pt x="8968" y="1185"/>
                  <a:pt x="8968" y="1175"/>
                  <a:pt x="8967" y="1170"/>
                </a:cubicBezTo>
                <a:cubicBezTo>
                  <a:pt x="8961" y="1171"/>
                  <a:pt x="8954" y="1171"/>
                  <a:pt x="8944" y="1171"/>
                </a:cubicBezTo>
                <a:cubicBezTo>
                  <a:pt x="8934" y="1183"/>
                  <a:pt x="8926" y="1190"/>
                  <a:pt x="8920" y="1192"/>
                </a:cubicBezTo>
                <a:cubicBezTo>
                  <a:pt x="8915" y="1194"/>
                  <a:pt x="8913" y="1194"/>
                  <a:pt x="8917" y="1191"/>
                </a:cubicBezTo>
                <a:cubicBezTo>
                  <a:pt x="8920" y="1188"/>
                  <a:pt x="8924" y="1182"/>
                  <a:pt x="8929" y="1173"/>
                </a:cubicBezTo>
                <a:cubicBezTo>
                  <a:pt x="8934" y="1165"/>
                  <a:pt x="8939" y="1156"/>
                  <a:pt x="8944" y="1147"/>
                </a:cubicBezTo>
                <a:cubicBezTo>
                  <a:pt x="8948" y="1138"/>
                  <a:pt x="8952" y="1128"/>
                  <a:pt x="8955" y="1117"/>
                </a:cubicBezTo>
                <a:cubicBezTo>
                  <a:pt x="8958" y="1106"/>
                  <a:pt x="8958" y="1097"/>
                  <a:pt x="8956" y="1092"/>
                </a:cubicBezTo>
                <a:cubicBezTo>
                  <a:pt x="8953" y="1086"/>
                  <a:pt x="8953" y="1083"/>
                  <a:pt x="8958" y="1083"/>
                </a:cubicBezTo>
                <a:cubicBezTo>
                  <a:pt x="8962" y="1083"/>
                  <a:pt x="8968" y="1085"/>
                  <a:pt x="8975" y="1088"/>
                </a:cubicBezTo>
                <a:cubicBezTo>
                  <a:pt x="8982" y="1091"/>
                  <a:pt x="8985" y="1094"/>
                  <a:pt x="8983" y="1098"/>
                </a:cubicBezTo>
                <a:cubicBezTo>
                  <a:pt x="8981" y="1101"/>
                  <a:pt x="8978" y="1107"/>
                  <a:pt x="8973" y="1116"/>
                </a:cubicBezTo>
                <a:cubicBezTo>
                  <a:pt x="8968" y="1125"/>
                  <a:pt x="8964" y="1133"/>
                  <a:pt x="8961" y="1141"/>
                </a:cubicBezTo>
                <a:cubicBezTo>
                  <a:pt x="8958" y="1148"/>
                  <a:pt x="8955" y="1155"/>
                  <a:pt x="8950" y="1161"/>
                </a:cubicBezTo>
                <a:close/>
                <a:moveTo>
                  <a:pt x="8877" y="1185"/>
                </a:moveTo>
                <a:cubicBezTo>
                  <a:pt x="8883" y="1189"/>
                  <a:pt x="8886" y="1193"/>
                  <a:pt x="8885" y="1195"/>
                </a:cubicBezTo>
                <a:cubicBezTo>
                  <a:pt x="8884" y="1197"/>
                  <a:pt x="8883" y="1203"/>
                  <a:pt x="8883" y="1213"/>
                </a:cubicBezTo>
                <a:cubicBezTo>
                  <a:pt x="8888" y="1212"/>
                  <a:pt x="8893" y="1211"/>
                  <a:pt x="8898" y="1210"/>
                </a:cubicBezTo>
                <a:cubicBezTo>
                  <a:pt x="8902" y="1210"/>
                  <a:pt x="8906" y="1210"/>
                  <a:pt x="8908" y="1212"/>
                </a:cubicBezTo>
                <a:cubicBezTo>
                  <a:pt x="8910" y="1214"/>
                  <a:pt x="8909" y="1217"/>
                  <a:pt x="8904" y="1219"/>
                </a:cubicBezTo>
                <a:cubicBezTo>
                  <a:pt x="8900" y="1221"/>
                  <a:pt x="8892" y="1224"/>
                  <a:pt x="8883" y="1227"/>
                </a:cubicBezTo>
                <a:cubicBezTo>
                  <a:pt x="8882" y="1240"/>
                  <a:pt x="8882" y="1250"/>
                  <a:pt x="8882" y="1257"/>
                </a:cubicBezTo>
                <a:cubicBezTo>
                  <a:pt x="8896" y="1253"/>
                  <a:pt x="8906" y="1250"/>
                  <a:pt x="8913" y="1250"/>
                </a:cubicBezTo>
                <a:cubicBezTo>
                  <a:pt x="8921" y="1249"/>
                  <a:pt x="8922" y="1250"/>
                  <a:pt x="8916" y="1253"/>
                </a:cubicBezTo>
                <a:cubicBezTo>
                  <a:pt x="8911" y="1257"/>
                  <a:pt x="8902" y="1260"/>
                  <a:pt x="8890" y="1264"/>
                </a:cubicBezTo>
                <a:cubicBezTo>
                  <a:pt x="8877" y="1268"/>
                  <a:pt x="8867" y="1272"/>
                  <a:pt x="8857" y="1276"/>
                </a:cubicBezTo>
                <a:cubicBezTo>
                  <a:pt x="8848" y="1280"/>
                  <a:pt x="8841" y="1283"/>
                  <a:pt x="8837" y="1286"/>
                </a:cubicBezTo>
                <a:cubicBezTo>
                  <a:pt x="8833" y="1289"/>
                  <a:pt x="8829" y="1289"/>
                  <a:pt x="8826" y="1287"/>
                </a:cubicBezTo>
                <a:cubicBezTo>
                  <a:pt x="8822" y="1284"/>
                  <a:pt x="8819" y="1281"/>
                  <a:pt x="8816" y="1277"/>
                </a:cubicBezTo>
                <a:cubicBezTo>
                  <a:pt x="8813" y="1273"/>
                  <a:pt x="8813" y="1271"/>
                  <a:pt x="8817" y="1271"/>
                </a:cubicBezTo>
                <a:cubicBezTo>
                  <a:pt x="8821" y="1271"/>
                  <a:pt x="8825" y="1270"/>
                  <a:pt x="8829" y="1270"/>
                </a:cubicBezTo>
                <a:cubicBezTo>
                  <a:pt x="8833" y="1270"/>
                  <a:pt x="8847" y="1266"/>
                  <a:pt x="8870" y="1260"/>
                </a:cubicBezTo>
                <a:lnTo>
                  <a:pt x="8870" y="1230"/>
                </a:lnTo>
                <a:cubicBezTo>
                  <a:pt x="8860" y="1233"/>
                  <a:pt x="8852" y="1233"/>
                  <a:pt x="8846" y="1230"/>
                </a:cubicBezTo>
                <a:cubicBezTo>
                  <a:pt x="8840" y="1227"/>
                  <a:pt x="8840" y="1224"/>
                  <a:pt x="8846" y="1223"/>
                </a:cubicBezTo>
                <a:cubicBezTo>
                  <a:pt x="8853" y="1222"/>
                  <a:pt x="8861" y="1220"/>
                  <a:pt x="8870" y="1218"/>
                </a:cubicBezTo>
                <a:cubicBezTo>
                  <a:pt x="8870" y="1211"/>
                  <a:pt x="8870" y="1205"/>
                  <a:pt x="8869" y="1200"/>
                </a:cubicBezTo>
                <a:cubicBezTo>
                  <a:pt x="8869" y="1196"/>
                  <a:pt x="8868" y="1192"/>
                  <a:pt x="8866" y="1189"/>
                </a:cubicBezTo>
                <a:cubicBezTo>
                  <a:pt x="8856" y="1192"/>
                  <a:pt x="8849" y="1195"/>
                  <a:pt x="8844" y="1198"/>
                </a:cubicBezTo>
                <a:cubicBezTo>
                  <a:pt x="8839" y="1201"/>
                  <a:pt x="8835" y="1201"/>
                  <a:pt x="8832" y="1198"/>
                </a:cubicBezTo>
                <a:cubicBezTo>
                  <a:pt x="8830" y="1194"/>
                  <a:pt x="8829" y="1191"/>
                  <a:pt x="8829" y="1188"/>
                </a:cubicBezTo>
                <a:cubicBezTo>
                  <a:pt x="8829" y="1186"/>
                  <a:pt x="8832" y="1183"/>
                  <a:pt x="8839" y="1180"/>
                </a:cubicBezTo>
                <a:cubicBezTo>
                  <a:pt x="8846" y="1176"/>
                  <a:pt x="8853" y="1169"/>
                  <a:pt x="8861" y="1157"/>
                </a:cubicBezTo>
                <a:cubicBezTo>
                  <a:pt x="8869" y="1145"/>
                  <a:pt x="8874" y="1135"/>
                  <a:pt x="8877" y="1127"/>
                </a:cubicBezTo>
                <a:cubicBezTo>
                  <a:pt x="8870" y="1128"/>
                  <a:pt x="8864" y="1129"/>
                  <a:pt x="8859" y="1129"/>
                </a:cubicBezTo>
                <a:cubicBezTo>
                  <a:pt x="8855" y="1128"/>
                  <a:pt x="8851" y="1126"/>
                  <a:pt x="8847" y="1123"/>
                </a:cubicBezTo>
                <a:cubicBezTo>
                  <a:pt x="8843" y="1119"/>
                  <a:pt x="8846" y="1117"/>
                  <a:pt x="8856" y="1116"/>
                </a:cubicBezTo>
                <a:cubicBezTo>
                  <a:pt x="8865" y="1115"/>
                  <a:pt x="8875" y="1114"/>
                  <a:pt x="8885" y="1111"/>
                </a:cubicBezTo>
                <a:cubicBezTo>
                  <a:pt x="8895" y="1109"/>
                  <a:pt x="8903" y="1108"/>
                  <a:pt x="8909" y="1106"/>
                </a:cubicBezTo>
                <a:cubicBezTo>
                  <a:pt x="8916" y="1105"/>
                  <a:pt x="8921" y="1106"/>
                  <a:pt x="8926" y="1109"/>
                </a:cubicBezTo>
                <a:cubicBezTo>
                  <a:pt x="8930" y="1113"/>
                  <a:pt x="8928" y="1116"/>
                  <a:pt x="8918" y="1118"/>
                </a:cubicBezTo>
                <a:cubicBezTo>
                  <a:pt x="8908" y="1120"/>
                  <a:pt x="8897" y="1122"/>
                  <a:pt x="8885" y="1125"/>
                </a:cubicBezTo>
                <a:cubicBezTo>
                  <a:pt x="8892" y="1130"/>
                  <a:pt x="8894" y="1134"/>
                  <a:pt x="8891" y="1137"/>
                </a:cubicBezTo>
                <a:cubicBezTo>
                  <a:pt x="8887" y="1140"/>
                  <a:pt x="8883" y="1145"/>
                  <a:pt x="8878" y="1152"/>
                </a:cubicBezTo>
                <a:cubicBezTo>
                  <a:pt x="8873" y="1159"/>
                  <a:pt x="8868" y="1165"/>
                  <a:pt x="8863" y="1171"/>
                </a:cubicBezTo>
                <a:cubicBezTo>
                  <a:pt x="8858" y="1176"/>
                  <a:pt x="8858" y="1179"/>
                  <a:pt x="8863" y="1177"/>
                </a:cubicBezTo>
                <a:cubicBezTo>
                  <a:pt x="8868" y="1176"/>
                  <a:pt x="8881" y="1173"/>
                  <a:pt x="8901" y="1169"/>
                </a:cubicBezTo>
                <a:cubicBezTo>
                  <a:pt x="8897" y="1160"/>
                  <a:pt x="8896" y="1155"/>
                  <a:pt x="8897" y="1154"/>
                </a:cubicBezTo>
                <a:cubicBezTo>
                  <a:pt x="8899" y="1153"/>
                  <a:pt x="8902" y="1154"/>
                  <a:pt x="8908" y="1157"/>
                </a:cubicBezTo>
                <a:cubicBezTo>
                  <a:pt x="8914" y="1161"/>
                  <a:pt x="8918" y="1164"/>
                  <a:pt x="8919" y="1169"/>
                </a:cubicBezTo>
                <a:cubicBezTo>
                  <a:pt x="8920" y="1173"/>
                  <a:pt x="8920" y="1177"/>
                  <a:pt x="8919" y="1181"/>
                </a:cubicBezTo>
                <a:cubicBezTo>
                  <a:pt x="8918" y="1185"/>
                  <a:pt x="8916" y="1187"/>
                  <a:pt x="8913" y="1186"/>
                </a:cubicBezTo>
                <a:cubicBezTo>
                  <a:pt x="8910" y="1186"/>
                  <a:pt x="8907" y="1182"/>
                  <a:pt x="8904" y="1175"/>
                </a:cubicBezTo>
                <a:lnTo>
                  <a:pt x="8877" y="1185"/>
                </a:lnTo>
                <a:close/>
                <a:moveTo>
                  <a:pt x="707" y="603"/>
                </a:moveTo>
                <a:lnTo>
                  <a:pt x="718" y="584"/>
                </a:lnTo>
                <a:lnTo>
                  <a:pt x="836" y="584"/>
                </a:lnTo>
                <a:lnTo>
                  <a:pt x="836" y="562"/>
                </a:lnTo>
                <a:lnTo>
                  <a:pt x="730" y="562"/>
                </a:lnTo>
                <a:lnTo>
                  <a:pt x="739" y="545"/>
                </a:lnTo>
                <a:lnTo>
                  <a:pt x="686" y="545"/>
                </a:lnTo>
                <a:lnTo>
                  <a:pt x="677" y="562"/>
                </a:lnTo>
                <a:lnTo>
                  <a:pt x="607" y="562"/>
                </a:lnTo>
                <a:lnTo>
                  <a:pt x="607" y="584"/>
                </a:lnTo>
                <a:lnTo>
                  <a:pt x="665" y="584"/>
                </a:lnTo>
                <a:lnTo>
                  <a:pt x="655" y="603"/>
                </a:lnTo>
                <a:lnTo>
                  <a:pt x="605" y="603"/>
                </a:lnTo>
                <a:lnTo>
                  <a:pt x="605" y="625"/>
                </a:lnTo>
                <a:lnTo>
                  <a:pt x="643" y="625"/>
                </a:lnTo>
                <a:lnTo>
                  <a:pt x="630" y="649"/>
                </a:lnTo>
                <a:lnTo>
                  <a:pt x="630" y="666"/>
                </a:lnTo>
                <a:lnTo>
                  <a:pt x="765" y="666"/>
                </a:lnTo>
                <a:lnTo>
                  <a:pt x="721" y="689"/>
                </a:lnTo>
                <a:lnTo>
                  <a:pt x="714" y="683"/>
                </a:lnTo>
                <a:lnTo>
                  <a:pt x="647" y="683"/>
                </a:lnTo>
                <a:lnTo>
                  <a:pt x="703" y="724"/>
                </a:lnTo>
                <a:lnTo>
                  <a:pt x="770" y="724"/>
                </a:lnTo>
                <a:lnTo>
                  <a:pt x="747" y="707"/>
                </a:lnTo>
                <a:lnTo>
                  <a:pt x="831" y="662"/>
                </a:lnTo>
                <a:lnTo>
                  <a:pt x="831" y="642"/>
                </a:lnTo>
                <a:lnTo>
                  <a:pt x="686" y="642"/>
                </a:lnTo>
                <a:lnTo>
                  <a:pt x="695" y="625"/>
                </a:lnTo>
                <a:lnTo>
                  <a:pt x="838" y="625"/>
                </a:lnTo>
                <a:lnTo>
                  <a:pt x="838" y="603"/>
                </a:lnTo>
                <a:lnTo>
                  <a:pt x="707" y="603"/>
                </a:lnTo>
                <a:close/>
                <a:moveTo>
                  <a:pt x="925" y="564"/>
                </a:moveTo>
                <a:lnTo>
                  <a:pt x="925" y="587"/>
                </a:lnTo>
                <a:lnTo>
                  <a:pt x="982" y="587"/>
                </a:lnTo>
                <a:lnTo>
                  <a:pt x="982" y="633"/>
                </a:lnTo>
                <a:lnTo>
                  <a:pt x="930" y="633"/>
                </a:lnTo>
                <a:lnTo>
                  <a:pt x="930" y="655"/>
                </a:lnTo>
                <a:lnTo>
                  <a:pt x="982" y="655"/>
                </a:lnTo>
                <a:lnTo>
                  <a:pt x="982" y="701"/>
                </a:lnTo>
                <a:lnTo>
                  <a:pt x="920" y="701"/>
                </a:lnTo>
                <a:lnTo>
                  <a:pt x="920" y="723"/>
                </a:lnTo>
                <a:lnTo>
                  <a:pt x="1092" y="723"/>
                </a:lnTo>
                <a:lnTo>
                  <a:pt x="1092" y="701"/>
                </a:lnTo>
                <a:lnTo>
                  <a:pt x="1030" y="701"/>
                </a:lnTo>
                <a:lnTo>
                  <a:pt x="1030" y="655"/>
                </a:lnTo>
                <a:lnTo>
                  <a:pt x="1083" y="655"/>
                </a:lnTo>
                <a:lnTo>
                  <a:pt x="1083" y="633"/>
                </a:lnTo>
                <a:lnTo>
                  <a:pt x="1030" y="633"/>
                </a:lnTo>
                <a:lnTo>
                  <a:pt x="1030" y="587"/>
                </a:lnTo>
                <a:lnTo>
                  <a:pt x="1088" y="587"/>
                </a:lnTo>
                <a:lnTo>
                  <a:pt x="1088" y="564"/>
                </a:lnTo>
                <a:lnTo>
                  <a:pt x="1029" y="564"/>
                </a:lnTo>
                <a:lnTo>
                  <a:pt x="1024" y="546"/>
                </a:lnTo>
                <a:lnTo>
                  <a:pt x="977" y="546"/>
                </a:lnTo>
                <a:lnTo>
                  <a:pt x="981" y="564"/>
                </a:lnTo>
                <a:lnTo>
                  <a:pt x="925" y="564"/>
                </a:lnTo>
                <a:close/>
                <a:moveTo>
                  <a:pt x="907" y="723"/>
                </a:moveTo>
                <a:lnTo>
                  <a:pt x="921" y="651"/>
                </a:lnTo>
                <a:lnTo>
                  <a:pt x="875" y="651"/>
                </a:lnTo>
                <a:lnTo>
                  <a:pt x="865" y="702"/>
                </a:lnTo>
                <a:lnTo>
                  <a:pt x="854" y="702"/>
                </a:lnTo>
                <a:lnTo>
                  <a:pt x="864" y="723"/>
                </a:lnTo>
                <a:lnTo>
                  <a:pt x="907" y="723"/>
                </a:lnTo>
                <a:close/>
                <a:moveTo>
                  <a:pt x="913" y="586"/>
                </a:moveTo>
                <a:lnTo>
                  <a:pt x="921" y="570"/>
                </a:lnTo>
                <a:lnTo>
                  <a:pt x="913" y="570"/>
                </a:lnTo>
                <a:lnTo>
                  <a:pt x="904" y="545"/>
                </a:lnTo>
                <a:lnTo>
                  <a:pt x="858" y="545"/>
                </a:lnTo>
                <a:lnTo>
                  <a:pt x="872" y="586"/>
                </a:lnTo>
                <a:lnTo>
                  <a:pt x="913" y="586"/>
                </a:lnTo>
                <a:close/>
                <a:moveTo>
                  <a:pt x="913" y="638"/>
                </a:moveTo>
                <a:lnTo>
                  <a:pt x="921" y="623"/>
                </a:lnTo>
                <a:lnTo>
                  <a:pt x="913" y="623"/>
                </a:lnTo>
                <a:lnTo>
                  <a:pt x="904" y="598"/>
                </a:lnTo>
                <a:lnTo>
                  <a:pt x="858" y="598"/>
                </a:lnTo>
                <a:lnTo>
                  <a:pt x="872" y="638"/>
                </a:lnTo>
                <a:lnTo>
                  <a:pt x="913" y="638"/>
                </a:lnTo>
                <a:close/>
                <a:moveTo>
                  <a:pt x="1115" y="553"/>
                </a:moveTo>
                <a:lnTo>
                  <a:pt x="1115" y="575"/>
                </a:lnTo>
                <a:lnTo>
                  <a:pt x="1201" y="575"/>
                </a:lnTo>
                <a:lnTo>
                  <a:pt x="1201" y="694"/>
                </a:lnTo>
                <a:lnTo>
                  <a:pt x="1105" y="694"/>
                </a:lnTo>
                <a:lnTo>
                  <a:pt x="1105" y="716"/>
                </a:lnTo>
                <a:lnTo>
                  <a:pt x="1345" y="716"/>
                </a:lnTo>
                <a:lnTo>
                  <a:pt x="1345" y="694"/>
                </a:lnTo>
                <a:lnTo>
                  <a:pt x="1249" y="694"/>
                </a:lnTo>
                <a:lnTo>
                  <a:pt x="1249" y="575"/>
                </a:lnTo>
                <a:lnTo>
                  <a:pt x="1334" y="575"/>
                </a:lnTo>
                <a:lnTo>
                  <a:pt x="1334" y="553"/>
                </a:lnTo>
                <a:lnTo>
                  <a:pt x="1115" y="553"/>
                </a:lnTo>
                <a:close/>
                <a:moveTo>
                  <a:pt x="1512" y="546"/>
                </a:moveTo>
                <a:lnTo>
                  <a:pt x="1468" y="546"/>
                </a:lnTo>
                <a:lnTo>
                  <a:pt x="1436" y="603"/>
                </a:lnTo>
                <a:lnTo>
                  <a:pt x="1426" y="603"/>
                </a:lnTo>
                <a:lnTo>
                  <a:pt x="1433" y="623"/>
                </a:lnTo>
                <a:lnTo>
                  <a:pt x="1470" y="623"/>
                </a:lnTo>
                <a:lnTo>
                  <a:pt x="1489" y="588"/>
                </a:lnTo>
                <a:lnTo>
                  <a:pt x="1493" y="588"/>
                </a:lnTo>
                <a:lnTo>
                  <a:pt x="1493" y="724"/>
                </a:lnTo>
                <a:lnTo>
                  <a:pt x="1535" y="724"/>
                </a:lnTo>
                <a:lnTo>
                  <a:pt x="1535" y="693"/>
                </a:lnTo>
                <a:lnTo>
                  <a:pt x="1588" y="693"/>
                </a:lnTo>
                <a:lnTo>
                  <a:pt x="1588" y="669"/>
                </a:lnTo>
                <a:lnTo>
                  <a:pt x="1535" y="669"/>
                </a:lnTo>
                <a:lnTo>
                  <a:pt x="1535" y="640"/>
                </a:lnTo>
                <a:lnTo>
                  <a:pt x="1588" y="640"/>
                </a:lnTo>
                <a:lnTo>
                  <a:pt x="1588" y="616"/>
                </a:lnTo>
                <a:lnTo>
                  <a:pt x="1535" y="616"/>
                </a:lnTo>
                <a:lnTo>
                  <a:pt x="1535" y="588"/>
                </a:lnTo>
                <a:lnTo>
                  <a:pt x="1596" y="588"/>
                </a:lnTo>
                <a:lnTo>
                  <a:pt x="1596" y="564"/>
                </a:lnTo>
                <a:lnTo>
                  <a:pt x="1502" y="564"/>
                </a:lnTo>
                <a:lnTo>
                  <a:pt x="1512" y="546"/>
                </a:lnTo>
                <a:close/>
                <a:moveTo>
                  <a:pt x="1418" y="724"/>
                </a:moveTo>
                <a:lnTo>
                  <a:pt x="1418" y="604"/>
                </a:lnTo>
                <a:lnTo>
                  <a:pt x="1412" y="604"/>
                </a:lnTo>
                <a:lnTo>
                  <a:pt x="1447" y="544"/>
                </a:lnTo>
                <a:lnTo>
                  <a:pt x="1400" y="544"/>
                </a:lnTo>
                <a:lnTo>
                  <a:pt x="1370" y="595"/>
                </a:lnTo>
                <a:lnTo>
                  <a:pt x="1357" y="595"/>
                </a:lnTo>
                <a:lnTo>
                  <a:pt x="1365" y="622"/>
                </a:lnTo>
                <a:lnTo>
                  <a:pt x="1377" y="622"/>
                </a:lnTo>
                <a:lnTo>
                  <a:pt x="1377" y="724"/>
                </a:lnTo>
                <a:lnTo>
                  <a:pt x="1418" y="724"/>
                </a:lnTo>
                <a:close/>
                <a:moveTo>
                  <a:pt x="5521" y="6155"/>
                </a:moveTo>
                <a:lnTo>
                  <a:pt x="5521" y="6169"/>
                </a:lnTo>
                <a:lnTo>
                  <a:pt x="5642" y="6169"/>
                </a:lnTo>
                <a:lnTo>
                  <a:pt x="5642" y="6155"/>
                </a:lnTo>
                <a:lnTo>
                  <a:pt x="5521" y="6155"/>
                </a:lnTo>
                <a:close/>
                <a:moveTo>
                  <a:pt x="5499" y="6202"/>
                </a:moveTo>
                <a:lnTo>
                  <a:pt x="5499" y="6224"/>
                </a:lnTo>
                <a:lnTo>
                  <a:pt x="5526" y="6224"/>
                </a:lnTo>
                <a:lnTo>
                  <a:pt x="5526" y="6202"/>
                </a:lnTo>
                <a:lnTo>
                  <a:pt x="5499" y="6202"/>
                </a:lnTo>
                <a:close/>
                <a:moveTo>
                  <a:pt x="5499" y="6230"/>
                </a:moveTo>
                <a:lnTo>
                  <a:pt x="5499" y="6253"/>
                </a:lnTo>
                <a:lnTo>
                  <a:pt x="5526" y="6253"/>
                </a:lnTo>
                <a:lnTo>
                  <a:pt x="5526" y="6230"/>
                </a:lnTo>
                <a:lnTo>
                  <a:pt x="5499" y="6230"/>
                </a:lnTo>
                <a:close/>
                <a:moveTo>
                  <a:pt x="5566" y="6080"/>
                </a:moveTo>
                <a:lnTo>
                  <a:pt x="5568" y="6078"/>
                </a:lnTo>
                <a:cubicBezTo>
                  <a:pt x="5578" y="6081"/>
                  <a:pt x="5585" y="6085"/>
                  <a:pt x="5590" y="6088"/>
                </a:cubicBezTo>
                <a:cubicBezTo>
                  <a:pt x="5595" y="6092"/>
                  <a:pt x="5595" y="6098"/>
                  <a:pt x="5589" y="6105"/>
                </a:cubicBezTo>
                <a:lnTo>
                  <a:pt x="5665" y="6105"/>
                </a:lnTo>
                <a:lnTo>
                  <a:pt x="5680" y="6091"/>
                </a:lnTo>
                <a:lnTo>
                  <a:pt x="5697" y="6111"/>
                </a:lnTo>
                <a:lnTo>
                  <a:pt x="5521" y="6111"/>
                </a:lnTo>
                <a:lnTo>
                  <a:pt x="5521" y="6128"/>
                </a:lnTo>
                <a:lnTo>
                  <a:pt x="5640" y="6128"/>
                </a:lnTo>
                <a:lnTo>
                  <a:pt x="5653" y="6118"/>
                </a:lnTo>
                <a:lnTo>
                  <a:pt x="5668" y="6135"/>
                </a:lnTo>
                <a:lnTo>
                  <a:pt x="5521" y="6135"/>
                </a:lnTo>
                <a:lnTo>
                  <a:pt x="5514" y="6141"/>
                </a:lnTo>
                <a:lnTo>
                  <a:pt x="5503" y="6131"/>
                </a:lnTo>
                <a:lnTo>
                  <a:pt x="5508" y="6126"/>
                </a:lnTo>
                <a:lnTo>
                  <a:pt x="5508" y="6111"/>
                </a:lnTo>
                <a:lnTo>
                  <a:pt x="5505" y="6111"/>
                </a:lnTo>
                <a:cubicBezTo>
                  <a:pt x="5496" y="6111"/>
                  <a:pt x="5488" y="6112"/>
                  <a:pt x="5480" y="6114"/>
                </a:cubicBezTo>
                <a:lnTo>
                  <a:pt x="5471" y="6105"/>
                </a:lnTo>
                <a:lnTo>
                  <a:pt x="5580" y="6105"/>
                </a:lnTo>
                <a:cubicBezTo>
                  <a:pt x="5579" y="6097"/>
                  <a:pt x="5575" y="6089"/>
                  <a:pt x="5566" y="6080"/>
                </a:cubicBezTo>
                <a:close/>
                <a:moveTo>
                  <a:pt x="5508" y="6143"/>
                </a:moveTo>
                <a:lnTo>
                  <a:pt x="5521" y="6149"/>
                </a:lnTo>
                <a:lnTo>
                  <a:pt x="5641" y="6149"/>
                </a:lnTo>
                <a:lnTo>
                  <a:pt x="5647" y="6141"/>
                </a:lnTo>
                <a:lnTo>
                  <a:pt x="5661" y="6151"/>
                </a:lnTo>
                <a:lnTo>
                  <a:pt x="5655" y="6157"/>
                </a:lnTo>
                <a:lnTo>
                  <a:pt x="5655" y="6179"/>
                </a:lnTo>
                <a:lnTo>
                  <a:pt x="5642" y="6184"/>
                </a:lnTo>
                <a:lnTo>
                  <a:pt x="5642" y="6175"/>
                </a:lnTo>
                <a:lnTo>
                  <a:pt x="5521" y="6175"/>
                </a:lnTo>
                <a:lnTo>
                  <a:pt x="5521" y="6179"/>
                </a:lnTo>
                <a:lnTo>
                  <a:pt x="5508" y="6184"/>
                </a:lnTo>
                <a:lnTo>
                  <a:pt x="5508" y="6143"/>
                </a:lnTo>
                <a:close/>
                <a:moveTo>
                  <a:pt x="5500" y="6294"/>
                </a:moveTo>
                <a:cubicBezTo>
                  <a:pt x="5505" y="6294"/>
                  <a:pt x="5510" y="6295"/>
                  <a:pt x="5516" y="6296"/>
                </a:cubicBezTo>
                <a:cubicBezTo>
                  <a:pt x="5523" y="6297"/>
                  <a:pt x="5526" y="6294"/>
                  <a:pt x="5526" y="6290"/>
                </a:cubicBezTo>
                <a:lnTo>
                  <a:pt x="5526" y="6259"/>
                </a:lnTo>
                <a:lnTo>
                  <a:pt x="5499" y="6259"/>
                </a:lnTo>
                <a:cubicBezTo>
                  <a:pt x="5498" y="6285"/>
                  <a:pt x="5487" y="6306"/>
                  <a:pt x="5466" y="6321"/>
                </a:cubicBezTo>
                <a:lnTo>
                  <a:pt x="5463" y="6319"/>
                </a:lnTo>
                <a:cubicBezTo>
                  <a:pt x="5480" y="6299"/>
                  <a:pt x="5488" y="6276"/>
                  <a:pt x="5487" y="6249"/>
                </a:cubicBezTo>
                <a:cubicBezTo>
                  <a:pt x="5487" y="6216"/>
                  <a:pt x="5487" y="6196"/>
                  <a:pt x="5486" y="6189"/>
                </a:cubicBezTo>
                <a:lnTo>
                  <a:pt x="5499" y="6196"/>
                </a:lnTo>
                <a:lnTo>
                  <a:pt x="5525" y="6196"/>
                </a:lnTo>
                <a:lnTo>
                  <a:pt x="5531" y="6188"/>
                </a:lnTo>
                <a:lnTo>
                  <a:pt x="5545" y="6198"/>
                </a:lnTo>
                <a:lnTo>
                  <a:pt x="5537" y="6204"/>
                </a:lnTo>
                <a:lnTo>
                  <a:pt x="5537" y="6296"/>
                </a:lnTo>
                <a:cubicBezTo>
                  <a:pt x="5537" y="6304"/>
                  <a:pt x="5532" y="6310"/>
                  <a:pt x="5522" y="6315"/>
                </a:cubicBezTo>
                <a:cubicBezTo>
                  <a:pt x="5520" y="6307"/>
                  <a:pt x="5512" y="6301"/>
                  <a:pt x="5500" y="6298"/>
                </a:cubicBezTo>
                <a:lnTo>
                  <a:pt x="5500" y="6294"/>
                </a:lnTo>
                <a:close/>
                <a:moveTo>
                  <a:pt x="5625" y="6255"/>
                </a:moveTo>
                <a:cubicBezTo>
                  <a:pt x="5625" y="6227"/>
                  <a:pt x="5624" y="6205"/>
                  <a:pt x="5624" y="6191"/>
                </a:cubicBezTo>
                <a:lnTo>
                  <a:pt x="5636" y="6198"/>
                </a:lnTo>
                <a:lnTo>
                  <a:pt x="5664" y="6198"/>
                </a:lnTo>
                <a:lnTo>
                  <a:pt x="5670" y="6189"/>
                </a:lnTo>
                <a:lnTo>
                  <a:pt x="5684" y="6200"/>
                </a:lnTo>
                <a:lnTo>
                  <a:pt x="5677" y="6205"/>
                </a:lnTo>
                <a:lnTo>
                  <a:pt x="5677" y="6293"/>
                </a:lnTo>
                <a:cubicBezTo>
                  <a:pt x="5676" y="6298"/>
                  <a:pt x="5678" y="6301"/>
                  <a:pt x="5682" y="6301"/>
                </a:cubicBezTo>
                <a:lnTo>
                  <a:pt x="5687" y="6301"/>
                </a:lnTo>
                <a:cubicBezTo>
                  <a:pt x="5690" y="6302"/>
                  <a:pt x="5691" y="6299"/>
                  <a:pt x="5692" y="6293"/>
                </a:cubicBezTo>
                <a:cubicBezTo>
                  <a:pt x="5693" y="6287"/>
                  <a:pt x="5694" y="6279"/>
                  <a:pt x="5694" y="6269"/>
                </a:cubicBezTo>
                <a:lnTo>
                  <a:pt x="5698" y="6269"/>
                </a:lnTo>
                <a:cubicBezTo>
                  <a:pt x="5698" y="6276"/>
                  <a:pt x="5699" y="6282"/>
                  <a:pt x="5699" y="6289"/>
                </a:cubicBezTo>
                <a:cubicBezTo>
                  <a:pt x="5700" y="6295"/>
                  <a:pt x="5703" y="6299"/>
                  <a:pt x="5708" y="6301"/>
                </a:cubicBezTo>
                <a:cubicBezTo>
                  <a:pt x="5704" y="6308"/>
                  <a:pt x="5700" y="6311"/>
                  <a:pt x="5694" y="6311"/>
                </a:cubicBezTo>
                <a:lnTo>
                  <a:pt x="5679" y="6311"/>
                </a:lnTo>
                <a:cubicBezTo>
                  <a:pt x="5669" y="6311"/>
                  <a:pt x="5664" y="6307"/>
                  <a:pt x="5665" y="6297"/>
                </a:cubicBezTo>
                <a:lnTo>
                  <a:pt x="5665" y="6204"/>
                </a:lnTo>
                <a:lnTo>
                  <a:pt x="5636" y="6204"/>
                </a:lnTo>
                <a:lnTo>
                  <a:pt x="5636" y="6227"/>
                </a:lnTo>
                <a:cubicBezTo>
                  <a:pt x="5649" y="6233"/>
                  <a:pt x="5657" y="6238"/>
                  <a:pt x="5659" y="6242"/>
                </a:cubicBezTo>
                <a:cubicBezTo>
                  <a:pt x="5662" y="6247"/>
                  <a:pt x="5661" y="6251"/>
                  <a:pt x="5658" y="6256"/>
                </a:cubicBezTo>
                <a:cubicBezTo>
                  <a:pt x="5654" y="6260"/>
                  <a:pt x="5651" y="6259"/>
                  <a:pt x="5649" y="6251"/>
                </a:cubicBezTo>
                <a:cubicBezTo>
                  <a:pt x="5647" y="6244"/>
                  <a:pt x="5642" y="6237"/>
                  <a:pt x="5636" y="6231"/>
                </a:cubicBezTo>
                <a:lnTo>
                  <a:pt x="5636" y="6256"/>
                </a:lnTo>
                <a:cubicBezTo>
                  <a:pt x="5637" y="6284"/>
                  <a:pt x="5624" y="6306"/>
                  <a:pt x="5597" y="6322"/>
                </a:cubicBezTo>
                <a:lnTo>
                  <a:pt x="5594" y="6320"/>
                </a:lnTo>
                <a:cubicBezTo>
                  <a:pt x="5615" y="6302"/>
                  <a:pt x="5625" y="6280"/>
                  <a:pt x="5625" y="6255"/>
                </a:cubicBezTo>
                <a:close/>
                <a:moveTo>
                  <a:pt x="5551" y="6188"/>
                </a:moveTo>
                <a:lnTo>
                  <a:pt x="5563" y="6195"/>
                </a:lnTo>
                <a:lnTo>
                  <a:pt x="5599" y="6195"/>
                </a:lnTo>
                <a:lnTo>
                  <a:pt x="5605" y="6187"/>
                </a:lnTo>
                <a:lnTo>
                  <a:pt x="5618" y="6198"/>
                </a:lnTo>
                <a:lnTo>
                  <a:pt x="5611" y="6203"/>
                </a:lnTo>
                <a:cubicBezTo>
                  <a:pt x="5611" y="6228"/>
                  <a:pt x="5611" y="6247"/>
                  <a:pt x="5612" y="6261"/>
                </a:cubicBezTo>
                <a:lnTo>
                  <a:pt x="5600" y="6267"/>
                </a:lnTo>
                <a:lnTo>
                  <a:pt x="5600" y="6201"/>
                </a:lnTo>
                <a:lnTo>
                  <a:pt x="5563" y="6201"/>
                </a:lnTo>
                <a:lnTo>
                  <a:pt x="5563" y="6267"/>
                </a:lnTo>
                <a:lnTo>
                  <a:pt x="5551" y="6273"/>
                </a:lnTo>
                <a:cubicBezTo>
                  <a:pt x="5551" y="6258"/>
                  <a:pt x="5552" y="6243"/>
                  <a:pt x="5552" y="6228"/>
                </a:cubicBezTo>
                <a:cubicBezTo>
                  <a:pt x="5552" y="6212"/>
                  <a:pt x="5551" y="6199"/>
                  <a:pt x="5551" y="6188"/>
                </a:cubicBezTo>
                <a:close/>
                <a:moveTo>
                  <a:pt x="5587" y="6228"/>
                </a:moveTo>
                <a:cubicBezTo>
                  <a:pt x="5586" y="6246"/>
                  <a:pt x="5586" y="6259"/>
                  <a:pt x="5585" y="6268"/>
                </a:cubicBezTo>
                <a:cubicBezTo>
                  <a:pt x="5600" y="6274"/>
                  <a:pt x="5607" y="6279"/>
                  <a:pt x="5608" y="6284"/>
                </a:cubicBezTo>
                <a:cubicBezTo>
                  <a:pt x="5610" y="6288"/>
                  <a:pt x="5609" y="6292"/>
                  <a:pt x="5606" y="6296"/>
                </a:cubicBezTo>
                <a:cubicBezTo>
                  <a:pt x="5603" y="6299"/>
                  <a:pt x="5601" y="6298"/>
                  <a:pt x="5598" y="6292"/>
                </a:cubicBezTo>
                <a:cubicBezTo>
                  <a:pt x="5596" y="6285"/>
                  <a:pt x="5591" y="6279"/>
                  <a:pt x="5584" y="6272"/>
                </a:cubicBezTo>
                <a:cubicBezTo>
                  <a:pt x="5577" y="6292"/>
                  <a:pt x="5564" y="6309"/>
                  <a:pt x="5544" y="6322"/>
                </a:cubicBezTo>
                <a:lnTo>
                  <a:pt x="5541" y="6320"/>
                </a:lnTo>
                <a:cubicBezTo>
                  <a:pt x="5558" y="6303"/>
                  <a:pt x="5568" y="6287"/>
                  <a:pt x="5572" y="6272"/>
                </a:cubicBezTo>
                <a:cubicBezTo>
                  <a:pt x="5575" y="6257"/>
                  <a:pt x="5576" y="6237"/>
                  <a:pt x="5575" y="6214"/>
                </a:cubicBezTo>
                <a:lnTo>
                  <a:pt x="5592" y="6222"/>
                </a:lnTo>
                <a:lnTo>
                  <a:pt x="5587" y="6228"/>
                </a:lnTo>
                <a:close/>
                <a:moveTo>
                  <a:pt x="5800" y="6196"/>
                </a:moveTo>
                <a:cubicBezTo>
                  <a:pt x="5800" y="6194"/>
                  <a:pt x="5800" y="6189"/>
                  <a:pt x="5799" y="6180"/>
                </a:cubicBezTo>
                <a:lnTo>
                  <a:pt x="5809" y="6185"/>
                </a:lnTo>
                <a:cubicBezTo>
                  <a:pt x="5821" y="6170"/>
                  <a:pt x="5832" y="6152"/>
                  <a:pt x="5844" y="6131"/>
                </a:cubicBezTo>
                <a:lnTo>
                  <a:pt x="5798" y="6131"/>
                </a:lnTo>
                <a:cubicBezTo>
                  <a:pt x="5789" y="6131"/>
                  <a:pt x="5780" y="6132"/>
                  <a:pt x="5773" y="6134"/>
                </a:cubicBezTo>
                <a:lnTo>
                  <a:pt x="5764" y="6124"/>
                </a:lnTo>
                <a:lnTo>
                  <a:pt x="5846" y="6124"/>
                </a:lnTo>
                <a:cubicBezTo>
                  <a:pt x="5853" y="6106"/>
                  <a:pt x="5858" y="6090"/>
                  <a:pt x="5860" y="6078"/>
                </a:cubicBezTo>
                <a:lnTo>
                  <a:pt x="5884" y="6090"/>
                </a:lnTo>
                <a:lnTo>
                  <a:pt x="5874" y="6096"/>
                </a:lnTo>
                <a:cubicBezTo>
                  <a:pt x="5872" y="6102"/>
                  <a:pt x="5867" y="6112"/>
                  <a:pt x="5861" y="6124"/>
                </a:cubicBezTo>
                <a:lnTo>
                  <a:pt x="5953" y="6124"/>
                </a:lnTo>
                <a:lnTo>
                  <a:pt x="5968" y="6109"/>
                </a:lnTo>
                <a:lnTo>
                  <a:pt x="5990" y="6131"/>
                </a:lnTo>
                <a:lnTo>
                  <a:pt x="5859" y="6131"/>
                </a:lnTo>
                <a:cubicBezTo>
                  <a:pt x="5845" y="6159"/>
                  <a:pt x="5830" y="6181"/>
                  <a:pt x="5816" y="6196"/>
                </a:cubicBezTo>
                <a:lnTo>
                  <a:pt x="5816" y="6311"/>
                </a:lnTo>
                <a:lnTo>
                  <a:pt x="5800" y="6320"/>
                </a:lnTo>
                <a:cubicBezTo>
                  <a:pt x="5801" y="6309"/>
                  <a:pt x="5801" y="6299"/>
                  <a:pt x="5801" y="6290"/>
                </a:cubicBezTo>
                <a:lnTo>
                  <a:pt x="5801" y="6211"/>
                </a:lnTo>
                <a:cubicBezTo>
                  <a:pt x="5785" y="6225"/>
                  <a:pt x="5770" y="6237"/>
                  <a:pt x="5756" y="6245"/>
                </a:cubicBezTo>
                <a:lnTo>
                  <a:pt x="5754" y="6242"/>
                </a:lnTo>
                <a:cubicBezTo>
                  <a:pt x="5775" y="6224"/>
                  <a:pt x="5790" y="6209"/>
                  <a:pt x="5800" y="6196"/>
                </a:cubicBezTo>
                <a:close/>
                <a:moveTo>
                  <a:pt x="5895" y="6165"/>
                </a:moveTo>
                <a:cubicBezTo>
                  <a:pt x="5895" y="6160"/>
                  <a:pt x="5894" y="6151"/>
                  <a:pt x="5893" y="6139"/>
                </a:cubicBezTo>
                <a:lnTo>
                  <a:pt x="5917" y="6149"/>
                </a:lnTo>
                <a:lnTo>
                  <a:pt x="5909" y="6157"/>
                </a:lnTo>
                <a:lnTo>
                  <a:pt x="5909" y="6199"/>
                </a:lnTo>
                <a:lnTo>
                  <a:pt x="5949" y="6199"/>
                </a:lnTo>
                <a:lnTo>
                  <a:pt x="5962" y="6186"/>
                </a:lnTo>
                <a:lnTo>
                  <a:pt x="5982" y="6205"/>
                </a:lnTo>
                <a:lnTo>
                  <a:pt x="5909" y="6205"/>
                </a:lnTo>
                <a:lnTo>
                  <a:pt x="5909" y="6289"/>
                </a:lnTo>
                <a:lnTo>
                  <a:pt x="5961" y="6289"/>
                </a:lnTo>
                <a:lnTo>
                  <a:pt x="5976" y="6274"/>
                </a:lnTo>
                <a:lnTo>
                  <a:pt x="5996" y="6295"/>
                </a:lnTo>
                <a:lnTo>
                  <a:pt x="5855" y="6295"/>
                </a:lnTo>
                <a:cubicBezTo>
                  <a:pt x="5846" y="6295"/>
                  <a:pt x="5838" y="6296"/>
                  <a:pt x="5830" y="6298"/>
                </a:cubicBezTo>
                <a:lnTo>
                  <a:pt x="5821" y="6289"/>
                </a:lnTo>
                <a:lnTo>
                  <a:pt x="5895" y="6289"/>
                </a:lnTo>
                <a:lnTo>
                  <a:pt x="5895" y="6205"/>
                </a:lnTo>
                <a:lnTo>
                  <a:pt x="5869" y="6205"/>
                </a:lnTo>
                <a:cubicBezTo>
                  <a:pt x="5860" y="6205"/>
                  <a:pt x="5851" y="6206"/>
                  <a:pt x="5844" y="6209"/>
                </a:cubicBezTo>
                <a:lnTo>
                  <a:pt x="5834" y="6199"/>
                </a:lnTo>
                <a:lnTo>
                  <a:pt x="5895" y="6199"/>
                </a:lnTo>
                <a:lnTo>
                  <a:pt x="5895" y="6165"/>
                </a:lnTo>
                <a:close/>
                <a:moveTo>
                  <a:pt x="6181" y="6150"/>
                </a:moveTo>
                <a:cubicBezTo>
                  <a:pt x="6180" y="6116"/>
                  <a:pt x="6180" y="6092"/>
                  <a:pt x="6179" y="6081"/>
                </a:cubicBezTo>
                <a:lnTo>
                  <a:pt x="6205" y="6092"/>
                </a:lnTo>
                <a:lnTo>
                  <a:pt x="6196" y="6099"/>
                </a:lnTo>
                <a:lnTo>
                  <a:pt x="6196" y="6149"/>
                </a:lnTo>
                <a:lnTo>
                  <a:pt x="6230" y="6146"/>
                </a:lnTo>
                <a:lnTo>
                  <a:pt x="6237" y="6135"/>
                </a:lnTo>
                <a:lnTo>
                  <a:pt x="6254" y="6147"/>
                </a:lnTo>
                <a:lnTo>
                  <a:pt x="6246" y="6154"/>
                </a:lnTo>
                <a:cubicBezTo>
                  <a:pt x="6242" y="6176"/>
                  <a:pt x="6241" y="6201"/>
                  <a:pt x="6243" y="6230"/>
                </a:cubicBezTo>
                <a:cubicBezTo>
                  <a:pt x="6246" y="6259"/>
                  <a:pt x="6255" y="6280"/>
                  <a:pt x="6270" y="6292"/>
                </a:cubicBezTo>
                <a:lnTo>
                  <a:pt x="6285" y="6245"/>
                </a:lnTo>
                <a:lnTo>
                  <a:pt x="6289" y="6246"/>
                </a:lnTo>
                <a:cubicBezTo>
                  <a:pt x="6287" y="6254"/>
                  <a:pt x="6286" y="6264"/>
                  <a:pt x="6285" y="6276"/>
                </a:cubicBezTo>
                <a:cubicBezTo>
                  <a:pt x="6283" y="6289"/>
                  <a:pt x="6285" y="6299"/>
                  <a:pt x="6289" y="6307"/>
                </a:cubicBezTo>
                <a:cubicBezTo>
                  <a:pt x="6292" y="6316"/>
                  <a:pt x="6289" y="6318"/>
                  <a:pt x="6277" y="6313"/>
                </a:cubicBezTo>
                <a:cubicBezTo>
                  <a:pt x="6266" y="6309"/>
                  <a:pt x="6256" y="6300"/>
                  <a:pt x="6247" y="6286"/>
                </a:cubicBezTo>
                <a:cubicBezTo>
                  <a:pt x="6238" y="6272"/>
                  <a:pt x="6232" y="6256"/>
                  <a:pt x="6230" y="6237"/>
                </a:cubicBezTo>
                <a:cubicBezTo>
                  <a:pt x="6228" y="6217"/>
                  <a:pt x="6228" y="6189"/>
                  <a:pt x="6231" y="6152"/>
                </a:cubicBezTo>
                <a:lnTo>
                  <a:pt x="6196" y="6155"/>
                </a:lnTo>
                <a:cubicBezTo>
                  <a:pt x="6195" y="6180"/>
                  <a:pt x="6193" y="6202"/>
                  <a:pt x="6189" y="6220"/>
                </a:cubicBezTo>
                <a:cubicBezTo>
                  <a:pt x="6205" y="6228"/>
                  <a:pt x="6215" y="6234"/>
                  <a:pt x="6218" y="6239"/>
                </a:cubicBezTo>
                <a:cubicBezTo>
                  <a:pt x="6222" y="6244"/>
                  <a:pt x="6222" y="6250"/>
                  <a:pt x="6220" y="6257"/>
                </a:cubicBezTo>
                <a:cubicBezTo>
                  <a:pt x="6218" y="6263"/>
                  <a:pt x="6214" y="6263"/>
                  <a:pt x="6209" y="6255"/>
                </a:cubicBezTo>
                <a:cubicBezTo>
                  <a:pt x="6203" y="6248"/>
                  <a:pt x="6196" y="6240"/>
                  <a:pt x="6186" y="6231"/>
                </a:cubicBezTo>
                <a:cubicBezTo>
                  <a:pt x="6172" y="6272"/>
                  <a:pt x="6147" y="6302"/>
                  <a:pt x="6113" y="6323"/>
                </a:cubicBezTo>
                <a:lnTo>
                  <a:pt x="6111" y="6320"/>
                </a:lnTo>
                <a:cubicBezTo>
                  <a:pt x="6141" y="6296"/>
                  <a:pt x="6162" y="6264"/>
                  <a:pt x="6174" y="6224"/>
                </a:cubicBezTo>
                <a:cubicBezTo>
                  <a:pt x="6163" y="6216"/>
                  <a:pt x="6153" y="6211"/>
                  <a:pt x="6145" y="6206"/>
                </a:cubicBezTo>
                <a:lnTo>
                  <a:pt x="6146" y="6202"/>
                </a:lnTo>
                <a:cubicBezTo>
                  <a:pt x="6155" y="6206"/>
                  <a:pt x="6165" y="6210"/>
                  <a:pt x="6176" y="6214"/>
                </a:cubicBezTo>
                <a:cubicBezTo>
                  <a:pt x="6179" y="6201"/>
                  <a:pt x="6180" y="6181"/>
                  <a:pt x="6181" y="6157"/>
                </a:cubicBezTo>
                <a:lnTo>
                  <a:pt x="6156" y="6159"/>
                </a:lnTo>
                <a:lnTo>
                  <a:pt x="6148" y="6163"/>
                </a:lnTo>
                <a:lnTo>
                  <a:pt x="6136" y="6153"/>
                </a:lnTo>
                <a:lnTo>
                  <a:pt x="6181" y="6150"/>
                </a:lnTo>
                <a:close/>
                <a:moveTo>
                  <a:pt x="6048" y="6217"/>
                </a:moveTo>
                <a:cubicBezTo>
                  <a:pt x="6056" y="6215"/>
                  <a:pt x="6073" y="6210"/>
                  <a:pt x="6099" y="6199"/>
                </a:cubicBezTo>
                <a:lnTo>
                  <a:pt x="6099" y="6147"/>
                </a:lnTo>
                <a:lnTo>
                  <a:pt x="6082" y="6147"/>
                </a:lnTo>
                <a:cubicBezTo>
                  <a:pt x="6073" y="6147"/>
                  <a:pt x="6065" y="6148"/>
                  <a:pt x="6057" y="6150"/>
                </a:cubicBezTo>
                <a:lnTo>
                  <a:pt x="6048" y="6141"/>
                </a:lnTo>
                <a:lnTo>
                  <a:pt x="6099" y="6141"/>
                </a:lnTo>
                <a:cubicBezTo>
                  <a:pt x="6099" y="6117"/>
                  <a:pt x="6099" y="6096"/>
                  <a:pt x="6098" y="6079"/>
                </a:cubicBezTo>
                <a:lnTo>
                  <a:pt x="6123" y="6090"/>
                </a:lnTo>
                <a:lnTo>
                  <a:pt x="6113" y="6096"/>
                </a:lnTo>
                <a:lnTo>
                  <a:pt x="6113" y="6141"/>
                </a:lnTo>
                <a:lnTo>
                  <a:pt x="6127" y="6141"/>
                </a:lnTo>
                <a:lnTo>
                  <a:pt x="6138" y="6130"/>
                </a:lnTo>
                <a:lnTo>
                  <a:pt x="6156" y="6147"/>
                </a:lnTo>
                <a:lnTo>
                  <a:pt x="6113" y="6147"/>
                </a:lnTo>
                <a:lnTo>
                  <a:pt x="6113" y="6194"/>
                </a:lnTo>
                <a:lnTo>
                  <a:pt x="6151" y="6178"/>
                </a:lnTo>
                <a:lnTo>
                  <a:pt x="6153" y="6183"/>
                </a:lnTo>
                <a:lnTo>
                  <a:pt x="6113" y="6204"/>
                </a:lnTo>
                <a:lnTo>
                  <a:pt x="6113" y="6288"/>
                </a:lnTo>
                <a:cubicBezTo>
                  <a:pt x="6115" y="6304"/>
                  <a:pt x="6107" y="6316"/>
                  <a:pt x="6091" y="6322"/>
                </a:cubicBezTo>
                <a:cubicBezTo>
                  <a:pt x="6091" y="6314"/>
                  <a:pt x="6081" y="6306"/>
                  <a:pt x="6059" y="6299"/>
                </a:cubicBezTo>
                <a:lnTo>
                  <a:pt x="6059" y="6295"/>
                </a:lnTo>
                <a:cubicBezTo>
                  <a:pt x="6076" y="6297"/>
                  <a:pt x="6087" y="6298"/>
                  <a:pt x="6092" y="6297"/>
                </a:cubicBezTo>
                <a:cubicBezTo>
                  <a:pt x="6096" y="6297"/>
                  <a:pt x="6099" y="6293"/>
                  <a:pt x="6099" y="6285"/>
                </a:cubicBezTo>
                <a:lnTo>
                  <a:pt x="6099" y="6212"/>
                </a:lnTo>
                <a:cubicBezTo>
                  <a:pt x="6088" y="6217"/>
                  <a:pt x="6077" y="6223"/>
                  <a:pt x="6066" y="6229"/>
                </a:cubicBezTo>
                <a:lnTo>
                  <a:pt x="6060" y="6236"/>
                </a:lnTo>
                <a:lnTo>
                  <a:pt x="6048" y="6217"/>
                </a:lnTo>
                <a:close/>
                <a:moveTo>
                  <a:pt x="6448" y="6107"/>
                </a:moveTo>
                <a:lnTo>
                  <a:pt x="6536" y="6107"/>
                </a:lnTo>
                <a:lnTo>
                  <a:pt x="6551" y="6093"/>
                </a:lnTo>
                <a:lnTo>
                  <a:pt x="6568" y="6113"/>
                </a:lnTo>
                <a:lnTo>
                  <a:pt x="6482" y="6113"/>
                </a:lnTo>
                <a:cubicBezTo>
                  <a:pt x="6473" y="6113"/>
                  <a:pt x="6465" y="6114"/>
                  <a:pt x="6457" y="6116"/>
                </a:cubicBezTo>
                <a:lnTo>
                  <a:pt x="6448" y="6107"/>
                </a:lnTo>
                <a:close/>
                <a:moveTo>
                  <a:pt x="6457" y="6292"/>
                </a:moveTo>
                <a:cubicBezTo>
                  <a:pt x="6476" y="6293"/>
                  <a:pt x="6488" y="6294"/>
                  <a:pt x="6495" y="6294"/>
                </a:cubicBezTo>
                <a:cubicBezTo>
                  <a:pt x="6501" y="6294"/>
                  <a:pt x="6504" y="6290"/>
                  <a:pt x="6504" y="6281"/>
                </a:cubicBezTo>
                <a:lnTo>
                  <a:pt x="6504" y="6175"/>
                </a:lnTo>
                <a:lnTo>
                  <a:pt x="6464" y="6175"/>
                </a:lnTo>
                <a:cubicBezTo>
                  <a:pt x="6455" y="6175"/>
                  <a:pt x="6447" y="6176"/>
                  <a:pt x="6440" y="6178"/>
                </a:cubicBezTo>
                <a:lnTo>
                  <a:pt x="6430" y="6169"/>
                </a:lnTo>
                <a:lnTo>
                  <a:pt x="6550" y="6169"/>
                </a:lnTo>
                <a:lnTo>
                  <a:pt x="6565" y="6154"/>
                </a:lnTo>
                <a:lnTo>
                  <a:pt x="6583" y="6175"/>
                </a:lnTo>
                <a:lnTo>
                  <a:pt x="6519" y="6175"/>
                </a:lnTo>
                <a:lnTo>
                  <a:pt x="6519" y="6287"/>
                </a:lnTo>
                <a:cubicBezTo>
                  <a:pt x="6519" y="6305"/>
                  <a:pt x="6511" y="6316"/>
                  <a:pt x="6493" y="6320"/>
                </a:cubicBezTo>
                <a:cubicBezTo>
                  <a:pt x="6493" y="6310"/>
                  <a:pt x="6481" y="6302"/>
                  <a:pt x="6457" y="6297"/>
                </a:cubicBezTo>
                <a:lnTo>
                  <a:pt x="6457" y="6292"/>
                </a:lnTo>
                <a:close/>
                <a:moveTo>
                  <a:pt x="6406" y="6081"/>
                </a:moveTo>
                <a:lnTo>
                  <a:pt x="6425" y="6095"/>
                </a:lnTo>
                <a:cubicBezTo>
                  <a:pt x="6420" y="6097"/>
                  <a:pt x="6412" y="6104"/>
                  <a:pt x="6400" y="6118"/>
                </a:cubicBezTo>
                <a:cubicBezTo>
                  <a:pt x="6388" y="6131"/>
                  <a:pt x="6373" y="6144"/>
                  <a:pt x="6355" y="6158"/>
                </a:cubicBezTo>
                <a:lnTo>
                  <a:pt x="6353" y="6154"/>
                </a:lnTo>
                <a:cubicBezTo>
                  <a:pt x="6365" y="6143"/>
                  <a:pt x="6376" y="6131"/>
                  <a:pt x="6386" y="6117"/>
                </a:cubicBezTo>
                <a:cubicBezTo>
                  <a:pt x="6396" y="6102"/>
                  <a:pt x="6403" y="6090"/>
                  <a:pt x="6406" y="6081"/>
                </a:cubicBezTo>
                <a:close/>
                <a:moveTo>
                  <a:pt x="6408" y="6199"/>
                </a:moveTo>
                <a:lnTo>
                  <a:pt x="6408" y="6313"/>
                </a:lnTo>
                <a:lnTo>
                  <a:pt x="6393" y="6322"/>
                </a:lnTo>
                <a:cubicBezTo>
                  <a:pt x="6393" y="6307"/>
                  <a:pt x="6394" y="6264"/>
                  <a:pt x="6394" y="6195"/>
                </a:cubicBezTo>
                <a:cubicBezTo>
                  <a:pt x="6378" y="6212"/>
                  <a:pt x="6362" y="6225"/>
                  <a:pt x="6347" y="6236"/>
                </a:cubicBezTo>
                <a:lnTo>
                  <a:pt x="6345" y="6232"/>
                </a:lnTo>
                <a:cubicBezTo>
                  <a:pt x="6359" y="6218"/>
                  <a:pt x="6374" y="6202"/>
                  <a:pt x="6387" y="6184"/>
                </a:cubicBezTo>
                <a:cubicBezTo>
                  <a:pt x="6401" y="6166"/>
                  <a:pt x="6411" y="6148"/>
                  <a:pt x="6418" y="6132"/>
                </a:cubicBezTo>
                <a:lnTo>
                  <a:pt x="6435" y="6147"/>
                </a:lnTo>
                <a:lnTo>
                  <a:pt x="6426" y="6152"/>
                </a:lnTo>
                <a:cubicBezTo>
                  <a:pt x="6417" y="6166"/>
                  <a:pt x="6409" y="6176"/>
                  <a:pt x="6403" y="6184"/>
                </a:cubicBezTo>
                <a:lnTo>
                  <a:pt x="6415" y="6193"/>
                </a:lnTo>
                <a:lnTo>
                  <a:pt x="6408" y="6199"/>
                </a:lnTo>
                <a:close/>
                <a:moveTo>
                  <a:pt x="3927" y="4950"/>
                </a:moveTo>
                <a:lnTo>
                  <a:pt x="3927" y="4986"/>
                </a:lnTo>
                <a:lnTo>
                  <a:pt x="3995" y="4986"/>
                </a:lnTo>
                <a:lnTo>
                  <a:pt x="3995" y="4950"/>
                </a:lnTo>
                <a:lnTo>
                  <a:pt x="3927" y="4950"/>
                </a:lnTo>
                <a:close/>
                <a:moveTo>
                  <a:pt x="3927" y="5027"/>
                </a:moveTo>
                <a:lnTo>
                  <a:pt x="3927" y="5064"/>
                </a:lnTo>
                <a:lnTo>
                  <a:pt x="4003" y="5064"/>
                </a:lnTo>
                <a:lnTo>
                  <a:pt x="4003" y="5027"/>
                </a:lnTo>
                <a:lnTo>
                  <a:pt x="3927" y="5027"/>
                </a:lnTo>
                <a:close/>
                <a:moveTo>
                  <a:pt x="3954" y="4910"/>
                </a:moveTo>
                <a:lnTo>
                  <a:pt x="3972" y="4920"/>
                </a:lnTo>
                <a:cubicBezTo>
                  <a:pt x="3969" y="4921"/>
                  <a:pt x="3965" y="4924"/>
                  <a:pt x="3962" y="4928"/>
                </a:cubicBezTo>
                <a:cubicBezTo>
                  <a:pt x="3959" y="4932"/>
                  <a:pt x="3955" y="4938"/>
                  <a:pt x="3950" y="4945"/>
                </a:cubicBezTo>
                <a:lnTo>
                  <a:pt x="3993" y="4945"/>
                </a:lnTo>
                <a:lnTo>
                  <a:pt x="3999" y="4936"/>
                </a:lnTo>
                <a:lnTo>
                  <a:pt x="4015" y="4948"/>
                </a:lnTo>
                <a:lnTo>
                  <a:pt x="4007" y="4954"/>
                </a:lnTo>
                <a:cubicBezTo>
                  <a:pt x="4007" y="4972"/>
                  <a:pt x="4007" y="4986"/>
                  <a:pt x="4007" y="4996"/>
                </a:cubicBezTo>
                <a:lnTo>
                  <a:pt x="3995" y="5001"/>
                </a:lnTo>
                <a:lnTo>
                  <a:pt x="3995" y="4992"/>
                </a:lnTo>
                <a:lnTo>
                  <a:pt x="3927" y="4992"/>
                </a:lnTo>
                <a:lnTo>
                  <a:pt x="3927" y="5022"/>
                </a:lnTo>
                <a:lnTo>
                  <a:pt x="4001" y="5022"/>
                </a:lnTo>
                <a:lnTo>
                  <a:pt x="4007" y="5012"/>
                </a:lnTo>
                <a:lnTo>
                  <a:pt x="4023" y="5024"/>
                </a:lnTo>
                <a:lnTo>
                  <a:pt x="4015" y="5031"/>
                </a:lnTo>
                <a:cubicBezTo>
                  <a:pt x="4015" y="5051"/>
                  <a:pt x="4015" y="5066"/>
                  <a:pt x="4015" y="5078"/>
                </a:cubicBezTo>
                <a:lnTo>
                  <a:pt x="4003" y="5084"/>
                </a:lnTo>
                <a:lnTo>
                  <a:pt x="4003" y="5070"/>
                </a:lnTo>
                <a:lnTo>
                  <a:pt x="3927" y="5070"/>
                </a:lnTo>
                <a:lnTo>
                  <a:pt x="3927" y="5082"/>
                </a:lnTo>
                <a:lnTo>
                  <a:pt x="3914" y="5087"/>
                </a:lnTo>
                <a:cubicBezTo>
                  <a:pt x="3915" y="5057"/>
                  <a:pt x="3915" y="5030"/>
                  <a:pt x="3915" y="5005"/>
                </a:cubicBezTo>
                <a:cubicBezTo>
                  <a:pt x="3915" y="4980"/>
                  <a:pt x="3915" y="4957"/>
                  <a:pt x="3914" y="4938"/>
                </a:cubicBezTo>
                <a:lnTo>
                  <a:pt x="3927" y="4945"/>
                </a:lnTo>
                <a:lnTo>
                  <a:pt x="3945" y="4945"/>
                </a:lnTo>
                <a:cubicBezTo>
                  <a:pt x="3951" y="4926"/>
                  <a:pt x="3954" y="4915"/>
                  <a:pt x="3954" y="4910"/>
                </a:cubicBezTo>
                <a:close/>
                <a:moveTo>
                  <a:pt x="3880" y="5070"/>
                </a:moveTo>
                <a:cubicBezTo>
                  <a:pt x="3885" y="5076"/>
                  <a:pt x="3893" y="5082"/>
                  <a:pt x="3903" y="5088"/>
                </a:cubicBezTo>
                <a:cubicBezTo>
                  <a:pt x="3913" y="5094"/>
                  <a:pt x="3931" y="5097"/>
                  <a:pt x="3957" y="5098"/>
                </a:cubicBezTo>
                <a:cubicBezTo>
                  <a:pt x="3983" y="5099"/>
                  <a:pt x="4011" y="5098"/>
                  <a:pt x="4042" y="5094"/>
                </a:cubicBezTo>
                <a:lnTo>
                  <a:pt x="4042" y="5098"/>
                </a:lnTo>
                <a:cubicBezTo>
                  <a:pt x="4030" y="5100"/>
                  <a:pt x="4024" y="5105"/>
                  <a:pt x="4024" y="5113"/>
                </a:cubicBezTo>
                <a:cubicBezTo>
                  <a:pt x="3997" y="5113"/>
                  <a:pt x="3975" y="5112"/>
                  <a:pt x="3958" y="5111"/>
                </a:cubicBezTo>
                <a:cubicBezTo>
                  <a:pt x="3940" y="5110"/>
                  <a:pt x="3926" y="5107"/>
                  <a:pt x="3915" y="5104"/>
                </a:cubicBezTo>
                <a:cubicBezTo>
                  <a:pt x="3905" y="5100"/>
                  <a:pt x="3896" y="5095"/>
                  <a:pt x="3889" y="5087"/>
                </a:cubicBezTo>
                <a:cubicBezTo>
                  <a:pt x="3882" y="5079"/>
                  <a:pt x="3877" y="5075"/>
                  <a:pt x="3874" y="5075"/>
                </a:cubicBezTo>
                <a:cubicBezTo>
                  <a:pt x="3871" y="5074"/>
                  <a:pt x="3866" y="5078"/>
                  <a:pt x="3859" y="5085"/>
                </a:cubicBezTo>
                <a:cubicBezTo>
                  <a:pt x="3852" y="5092"/>
                  <a:pt x="3847" y="5099"/>
                  <a:pt x="3844" y="5105"/>
                </a:cubicBezTo>
                <a:lnTo>
                  <a:pt x="3831" y="5092"/>
                </a:lnTo>
                <a:cubicBezTo>
                  <a:pt x="3842" y="5083"/>
                  <a:pt x="3854" y="5076"/>
                  <a:pt x="3868" y="5070"/>
                </a:cubicBezTo>
                <a:lnTo>
                  <a:pt x="3868" y="4998"/>
                </a:lnTo>
                <a:lnTo>
                  <a:pt x="3857" y="4998"/>
                </a:lnTo>
                <a:cubicBezTo>
                  <a:pt x="3852" y="4998"/>
                  <a:pt x="3846" y="4999"/>
                  <a:pt x="3839" y="5001"/>
                </a:cubicBezTo>
                <a:lnTo>
                  <a:pt x="3831" y="4992"/>
                </a:lnTo>
                <a:lnTo>
                  <a:pt x="3867" y="4992"/>
                </a:lnTo>
                <a:lnTo>
                  <a:pt x="3874" y="4983"/>
                </a:lnTo>
                <a:lnTo>
                  <a:pt x="3888" y="4995"/>
                </a:lnTo>
                <a:lnTo>
                  <a:pt x="3880" y="5001"/>
                </a:lnTo>
                <a:lnTo>
                  <a:pt x="3880" y="5070"/>
                </a:lnTo>
                <a:close/>
                <a:moveTo>
                  <a:pt x="3850" y="4922"/>
                </a:moveTo>
                <a:lnTo>
                  <a:pt x="3853" y="4921"/>
                </a:lnTo>
                <a:cubicBezTo>
                  <a:pt x="3861" y="4925"/>
                  <a:pt x="3867" y="4930"/>
                  <a:pt x="3873" y="4934"/>
                </a:cubicBezTo>
                <a:cubicBezTo>
                  <a:pt x="3878" y="4938"/>
                  <a:pt x="3881" y="4943"/>
                  <a:pt x="3881" y="4948"/>
                </a:cubicBezTo>
                <a:cubicBezTo>
                  <a:pt x="3881" y="4953"/>
                  <a:pt x="3879" y="4958"/>
                  <a:pt x="3875" y="4961"/>
                </a:cubicBezTo>
                <a:cubicBezTo>
                  <a:pt x="3871" y="4965"/>
                  <a:pt x="3868" y="4963"/>
                  <a:pt x="3866" y="4953"/>
                </a:cubicBezTo>
                <a:cubicBezTo>
                  <a:pt x="3863" y="4943"/>
                  <a:pt x="3858" y="4933"/>
                  <a:pt x="3850" y="4922"/>
                </a:cubicBezTo>
                <a:close/>
                <a:moveTo>
                  <a:pt x="4217" y="4917"/>
                </a:moveTo>
                <a:cubicBezTo>
                  <a:pt x="4230" y="4922"/>
                  <a:pt x="4240" y="4926"/>
                  <a:pt x="4247" y="4930"/>
                </a:cubicBezTo>
                <a:cubicBezTo>
                  <a:pt x="4253" y="4934"/>
                  <a:pt x="4255" y="4940"/>
                  <a:pt x="4252" y="4948"/>
                </a:cubicBezTo>
                <a:cubicBezTo>
                  <a:pt x="4249" y="4956"/>
                  <a:pt x="4245" y="4956"/>
                  <a:pt x="4241" y="4948"/>
                </a:cubicBezTo>
                <a:cubicBezTo>
                  <a:pt x="4236" y="4941"/>
                  <a:pt x="4228" y="4931"/>
                  <a:pt x="4215" y="4920"/>
                </a:cubicBezTo>
                <a:lnTo>
                  <a:pt x="4217" y="4917"/>
                </a:lnTo>
                <a:close/>
                <a:moveTo>
                  <a:pt x="4179" y="4910"/>
                </a:moveTo>
                <a:lnTo>
                  <a:pt x="4201" y="4922"/>
                </a:lnTo>
                <a:lnTo>
                  <a:pt x="4194" y="4929"/>
                </a:lnTo>
                <a:lnTo>
                  <a:pt x="4194" y="4962"/>
                </a:lnTo>
                <a:lnTo>
                  <a:pt x="4257" y="4962"/>
                </a:lnTo>
                <a:lnTo>
                  <a:pt x="4269" y="4948"/>
                </a:lnTo>
                <a:lnTo>
                  <a:pt x="4287" y="4967"/>
                </a:lnTo>
                <a:lnTo>
                  <a:pt x="4195" y="4967"/>
                </a:lnTo>
                <a:cubicBezTo>
                  <a:pt x="4202" y="4992"/>
                  <a:pt x="4211" y="5012"/>
                  <a:pt x="4219" y="5026"/>
                </a:cubicBezTo>
                <a:cubicBezTo>
                  <a:pt x="4236" y="5012"/>
                  <a:pt x="4249" y="4998"/>
                  <a:pt x="4258" y="4985"/>
                </a:cubicBezTo>
                <a:lnTo>
                  <a:pt x="4274" y="5002"/>
                </a:lnTo>
                <a:cubicBezTo>
                  <a:pt x="4267" y="5004"/>
                  <a:pt x="4260" y="5006"/>
                  <a:pt x="4253" y="5011"/>
                </a:cubicBezTo>
                <a:cubicBezTo>
                  <a:pt x="4246" y="5015"/>
                  <a:pt x="4235" y="5022"/>
                  <a:pt x="4221" y="5030"/>
                </a:cubicBezTo>
                <a:cubicBezTo>
                  <a:pt x="4241" y="5060"/>
                  <a:pt x="4266" y="5077"/>
                  <a:pt x="4294" y="5084"/>
                </a:cubicBezTo>
                <a:lnTo>
                  <a:pt x="4294" y="5088"/>
                </a:lnTo>
                <a:cubicBezTo>
                  <a:pt x="4284" y="5089"/>
                  <a:pt x="4277" y="5093"/>
                  <a:pt x="4274" y="5100"/>
                </a:cubicBezTo>
                <a:cubicBezTo>
                  <a:pt x="4231" y="5077"/>
                  <a:pt x="4205" y="5036"/>
                  <a:pt x="4194" y="4978"/>
                </a:cubicBezTo>
                <a:lnTo>
                  <a:pt x="4194" y="5091"/>
                </a:lnTo>
                <a:cubicBezTo>
                  <a:pt x="4194" y="5106"/>
                  <a:pt x="4187" y="5115"/>
                  <a:pt x="4171" y="5119"/>
                </a:cubicBezTo>
                <a:cubicBezTo>
                  <a:pt x="4171" y="5111"/>
                  <a:pt x="4162" y="5104"/>
                  <a:pt x="4144" y="5098"/>
                </a:cubicBezTo>
                <a:lnTo>
                  <a:pt x="4144" y="5095"/>
                </a:lnTo>
                <a:cubicBezTo>
                  <a:pt x="4158" y="5096"/>
                  <a:pt x="4167" y="5097"/>
                  <a:pt x="4172" y="5097"/>
                </a:cubicBezTo>
                <a:cubicBezTo>
                  <a:pt x="4177" y="5097"/>
                  <a:pt x="4180" y="5094"/>
                  <a:pt x="4180" y="5089"/>
                </a:cubicBezTo>
                <a:lnTo>
                  <a:pt x="4180" y="5036"/>
                </a:lnTo>
                <a:cubicBezTo>
                  <a:pt x="4157" y="5051"/>
                  <a:pt x="4139" y="5063"/>
                  <a:pt x="4125" y="5072"/>
                </a:cubicBezTo>
                <a:cubicBezTo>
                  <a:pt x="4112" y="5081"/>
                  <a:pt x="4103" y="5089"/>
                  <a:pt x="4100" y="5094"/>
                </a:cubicBezTo>
                <a:lnTo>
                  <a:pt x="4086" y="5076"/>
                </a:lnTo>
                <a:cubicBezTo>
                  <a:pt x="4093" y="5075"/>
                  <a:pt x="4104" y="5070"/>
                  <a:pt x="4119" y="5063"/>
                </a:cubicBezTo>
                <a:cubicBezTo>
                  <a:pt x="4135" y="5055"/>
                  <a:pt x="4155" y="5044"/>
                  <a:pt x="4180" y="5031"/>
                </a:cubicBezTo>
                <a:lnTo>
                  <a:pt x="4180" y="4967"/>
                </a:lnTo>
                <a:lnTo>
                  <a:pt x="4121" y="4967"/>
                </a:lnTo>
                <a:cubicBezTo>
                  <a:pt x="4113" y="4967"/>
                  <a:pt x="4106" y="4968"/>
                  <a:pt x="4100" y="4970"/>
                </a:cubicBezTo>
                <a:lnTo>
                  <a:pt x="4091" y="4962"/>
                </a:lnTo>
                <a:lnTo>
                  <a:pt x="4180" y="4962"/>
                </a:lnTo>
                <a:cubicBezTo>
                  <a:pt x="4180" y="4936"/>
                  <a:pt x="4180" y="4919"/>
                  <a:pt x="4179" y="4910"/>
                </a:cubicBezTo>
                <a:close/>
                <a:moveTo>
                  <a:pt x="4113" y="4983"/>
                </a:moveTo>
                <a:cubicBezTo>
                  <a:pt x="4130" y="4990"/>
                  <a:pt x="4142" y="4996"/>
                  <a:pt x="4148" y="5002"/>
                </a:cubicBezTo>
                <a:cubicBezTo>
                  <a:pt x="4154" y="5008"/>
                  <a:pt x="4155" y="5014"/>
                  <a:pt x="4150" y="5023"/>
                </a:cubicBezTo>
                <a:cubicBezTo>
                  <a:pt x="4146" y="5031"/>
                  <a:pt x="4142" y="5030"/>
                  <a:pt x="4138" y="5020"/>
                </a:cubicBezTo>
                <a:cubicBezTo>
                  <a:pt x="4134" y="5010"/>
                  <a:pt x="4125" y="4999"/>
                  <a:pt x="4111" y="4986"/>
                </a:cubicBezTo>
                <a:lnTo>
                  <a:pt x="4113" y="4983"/>
                </a:lnTo>
                <a:close/>
                <a:moveTo>
                  <a:pt x="4394" y="4969"/>
                </a:moveTo>
                <a:lnTo>
                  <a:pt x="4394" y="4997"/>
                </a:lnTo>
                <a:lnTo>
                  <a:pt x="4494" y="4997"/>
                </a:lnTo>
                <a:lnTo>
                  <a:pt x="4494" y="4969"/>
                </a:lnTo>
                <a:lnTo>
                  <a:pt x="4394" y="4969"/>
                </a:lnTo>
                <a:close/>
                <a:moveTo>
                  <a:pt x="4394" y="5002"/>
                </a:moveTo>
                <a:lnTo>
                  <a:pt x="4394" y="5030"/>
                </a:lnTo>
                <a:lnTo>
                  <a:pt x="4494" y="5030"/>
                </a:lnTo>
                <a:lnTo>
                  <a:pt x="4494" y="5002"/>
                </a:lnTo>
                <a:lnTo>
                  <a:pt x="4394" y="5002"/>
                </a:lnTo>
                <a:close/>
                <a:moveTo>
                  <a:pt x="4381" y="5048"/>
                </a:moveTo>
                <a:cubicBezTo>
                  <a:pt x="4382" y="5038"/>
                  <a:pt x="4382" y="5023"/>
                  <a:pt x="4382" y="5002"/>
                </a:cubicBezTo>
                <a:cubicBezTo>
                  <a:pt x="4382" y="4981"/>
                  <a:pt x="4382" y="4966"/>
                  <a:pt x="4381" y="4957"/>
                </a:cubicBezTo>
                <a:lnTo>
                  <a:pt x="4394" y="4964"/>
                </a:lnTo>
                <a:lnTo>
                  <a:pt x="4435" y="4964"/>
                </a:lnTo>
                <a:lnTo>
                  <a:pt x="4435" y="4933"/>
                </a:lnTo>
                <a:cubicBezTo>
                  <a:pt x="4435" y="4928"/>
                  <a:pt x="4435" y="4920"/>
                  <a:pt x="4434" y="4910"/>
                </a:cubicBezTo>
                <a:lnTo>
                  <a:pt x="4454" y="4919"/>
                </a:lnTo>
                <a:lnTo>
                  <a:pt x="4447" y="4924"/>
                </a:lnTo>
                <a:lnTo>
                  <a:pt x="4447" y="4937"/>
                </a:lnTo>
                <a:lnTo>
                  <a:pt x="4505" y="4937"/>
                </a:lnTo>
                <a:lnTo>
                  <a:pt x="4516" y="4926"/>
                </a:lnTo>
                <a:lnTo>
                  <a:pt x="4532" y="4942"/>
                </a:lnTo>
                <a:lnTo>
                  <a:pt x="4447" y="4942"/>
                </a:lnTo>
                <a:lnTo>
                  <a:pt x="4447" y="4964"/>
                </a:lnTo>
                <a:lnTo>
                  <a:pt x="4492" y="4964"/>
                </a:lnTo>
                <a:lnTo>
                  <a:pt x="4500" y="4955"/>
                </a:lnTo>
                <a:lnTo>
                  <a:pt x="4513" y="4966"/>
                </a:lnTo>
                <a:lnTo>
                  <a:pt x="4506" y="4972"/>
                </a:lnTo>
                <a:lnTo>
                  <a:pt x="4506" y="5017"/>
                </a:lnTo>
                <a:cubicBezTo>
                  <a:pt x="4506" y="5023"/>
                  <a:pt x="4506" y="5031"/>
                  <a:pt x="4507" y="5041"/>
                </a:cubicBezTo>
                <a:lnTo>
                  <a:pt x="4494" y="5046"/>
                </a:lnTo>
                <a:lnTo>
                  <a:pt x="4494" y="5036"/>
                </a:lnTo>
                <a:lnTo>
                  <a:pt x="4448" y="5036"/>
                </a:lnTo>
                <a:lnTo>
                  <a:pt x="4448" y="5063"/>
                </a:lnTo>
                <a:lnTo>
                  <a:pt x="4510" y="5063"/>
                </a:lnTo>
                <a:lnTo>
                  <a:pt x="4525" y="5048"/>
                </a:lnTo>
                <a:lnTo>
                  <a:pt x="4544" y="5068"/>
                </a:lnTo>
                <a:lnTo>
                  <a:pt x="4448" y="5068"/>
                </a:lnTo>
                <a:lnTo>
                  <a:pt x="4448" y="5095"/>
                </a:lnTo>
                <a:cubicBezTo>
                  <a:pt x="4448" y="5101"/>
                  <a:pt x="4449" y="5107"/>
                  <a:pt x="4449" y="5115"/>
                </a:cubicBezTo>
                <a:lnTo>
                  <a:pt x="4436" y="5120"/>
                </a:lnTo>
                <a:cubicBezTo>
                  <a:pt x="4436" y="5108"/>
                  <a:pt x="4437" y="5100"/>
                  <a:pt x="4437" y="5095"/>
                </a:cubicBezTo>
                <a:lnTo>
                  <a:pt x="4437" y="5068"/>
                </a:lnTo>
                <a:lnTo>
                  <a:pt x="4369" y="5068"/>
                </a:lnTo>
                <a:cubicBezTo>
                  <a:pt x="4362" y="5068"/>
                  <a:pt x="4354" y="5069"/>
                  <a:pt x="4348" y="5071"/>
                </a:cubicBezTo>
                <a:lnTo>
                  <a:pt x="4340" y="5063"/>
                </a:lnTo>
                <a:lnTo>
                  <a:pt x="4437" y="5063"/>
                </a:lnTo>
                <a:lnTo>
                  <a:pt x="4437" y="5036"/>
                </a:lnTo>
                <a:lnTo>
                  <a:pt x="4394" y="5036"/>
                </a:lnTo>
                <a:lnTo>
                  <a:pt x="4394" y="5043"/>
                </a:lnTo>
                <a:lnTo>
                  <a:pt x="4381" y="5048"/>
                </a:lnTo>
                <a:close/>
                <a:moveTo>
                  <a:pt x="4781" y="5066"/>
                </a:moveTo>
                <a:lnTo>
                  <a:pt x="4791" y="5030"/>
                </a:lnTo>
                <a:lnTo>
                  <a:pt x="4795" y="5031"/>
                </a:lnTo>
                <a:cubicBezTo>
                  <a:pt x="4791" y="5058"/>
                  <a:pt x="4791" y="5075"/>
                  <a:pt x="4794" y="5082"/>
                </a:cubicBezTo>
                <a:cubicBezTo>
                  <a:pt x="4797" y="5089"/>
                  <a:pt x="4794" y="5089"/>
                  <a:pt x="4784" y="5084"/>
                </a:cubicBezTo>
                <a:cubicBezTo>
                  <a:pt x="4774" y="5079"/>
                  <a:pt x="4763" y="5068"/>
                  <a:pt x="4752" y="5052"/>
                </a:cubicBezTo>
                <a:cubicBezTo>
                  <a:pt x="4737" y="5069"/>
                  <a:pt x="4718" y="5083"/>
                  <a:pt x="4695" y="5094"/>
                </a:cubicBezTo>
                <a:lnTo>
                  <a:pt x="4694" y="5091"/>
                </a:lnTo>
                <a:cubicBezTo>
                  <a:pt x="4715" y="5077"/>
                  <a:pt x="4732" y="5061"/>
                  <a:pt x="4745" y="5043"/>
                </a:cubicBezTo>
                <a:cubicBezTo>
                  <a:pt x="4738" y="5026"/>
                  <a:pt x="4734" y="5001"/>
                  <a:pt x="4732" y="4967"/>
                </a:cubicBezTo>
                <a:lnTo>
                  <a:pt x="4710" y="4967"/>
                </a:lnTo>
                <a:lnTo>
                  <a:pt x="4710" y="5045"/>
                </a:lnTo>
                <a:lnTo>
                  <a:pt x="4731" y="5029"/>
                </a:lnTo>
                <a:lnTo>
                  <a:pt x="4733" y="5031"/>
                </a:lnTo>
                <a:cubicBezTo>
                  <a:pt x="4719" y="5047"/>
                  <a:pt x="4710" y="5058"/>
                  <a:pt x="4705" y="5066"/>
                </a:cubicBezTo>
                <a:lnTo>
                  <a:pt x="4694" y="5053"/>
                </a:lnTo>
                <a:cubicBezTo>
                  <a:pt x="4696" y="5051"/>
                  <a:pt x="4698" y="5048"/>
                  <a:pt x="4699" y="5044"/>
                </a:cubicBezTo>
                <a:cubicBezTo>
                  <a:pt x="4699" y="4998"/>
                  <a:pt x="4698" y="4968"/>
                  <a:pt x="4698" y="4955"/>
                </a:cubicBezTo>
                <a:lnTo>
                  <a:pt x="4710" y="4962"/>
                </a:lnTo>
                <a:lnTo>
                  <a:pt x="4732" y="4962"/>
                </a:lnTo>
                <a:cubicBezTo>
                  <a:pt x="4732" y="4943"/>
                  <a:pt x="4731" y="4926"/>
                  <a:pt x="4731" y="4912"/>
                </a:cubicBezTo>
                <a:lnTo>
                  <a:pt x="4751" y="4921"/>
                </a:lnTo>
                <a:lnTo>
                  <a:pt x="4743" y="4927"/>
                </a:lnTo>
                <a:lnTo>
                  <a:pt x="4743" y="4962"/>
                </a:lnTo>
                <a:lnTo>
                  <a:pt x="4772" y="4962"/>
                </a:lnTo>
                <a:lnTo>
                  <a:pt x="4784" y="4950"/>
                </a:lnTo>
                <a:lnTo>
                  <a:pt x="4798" y="4967"/>
                </a:lnTo>
                <a:lnTo>
                  <a:pt x="4743" y="4967"/>
                </a:lnTo>
                <a:cubicBezTo>
                  <a:pt x="4744" y="4992"/>
                  <a:pt x="4747" y="5013"/>
                  <a:pt x="4753" y="5030"/>
                </a:cubicBezTo>
                <a:cubicBezTo>
                  <a:pt x="4765" y="5007"/>
                  <a:pt x="4771" y="4991"/>
                  <a:pt x="4772" y="4980"/>
                </a:cubicBezTo>
                <a:lnTo>
                  <a:pt x="4788" y="4992"/>
                </a:lnTo>
                <a:cubicBezTo>
                  <a:pt x="4784" y="4995"/>
                  <a:pt x="4780" y="5001"/>
                  <a:pt x="4775" y="5010"/>
                </a:cubicBezTo>
                <a:cubicBezTo>
                  <a:pt x="4771" y="5020"/>
                  <a:pt x="4765" y="5030"/>
                  <a:pt x="4759" y="5042"/>
                </a:cubicBezTo>
                <a:cubicBezTo>
                  <a:pt x="4764" y="5051"/>
                  <a:pt x="4772" y="5060"/>
                  <a:pt x="4781" y="5066"/>
                </a:cubicBezTo>
                <a:close/>
                <a:moveTo>
                  <a:pt x="4755" y="4922"/>
                </a:moveTo>
                <a:cubicBezTo>
                  <a:pt x="4767" y="4927"/>
                  <a:pt x="4775" y="4932"/>
                  <a:pt x="4778" y="4935"/>
                </a:cubicBezTo>
                <a:cubicBezTo>
                  <a:pt x="4781" y="4939"/>
                  <a:pt x="4781" y="4944"/>
                  <a:pt x="4777" y="4950"/>
                </a:cubicBezTo>
                <a:cubicBezTo>
                  <a:pt x="4773" y="4956"/>
                  <a:pt x="4770" y="4955"/>
                  <a:pt x="4769" y="4949"/>
                </a:cubicBezTo>
                <a:cubicBezTo>
                  <a:pt x="4767" y="4943"/>
                  <a:pt x="4762" y="4934"/>
                  <a:pt x="4753" y="4924"/>
                </a:cubicBezTo>
                <a:lnTo>
                  <a:pt x="4755" y="4922"/>
                </a:lnTo>
                <a:close/>
                <a:moveTo>
                  <a:pt x="4620" y="5061"/>
                </a:moveTo>
                <a:cubicBezTo>
                  <a:pt x="4627" y="5069"/>
                  <a:pt x="4634" y="5075"/>
                  <a:pt x="4641" y="5079"/>
                </a:cubicBezTo>
                <a:lnTo>
                  <a:pt x="4641" y="4996"/>
                </a:lnTo>
                <a:lnTo>
                  <a:pt x="4614" y="4996"/>
                </a:lnTo>
                <a:cubicBezTo>
                  <a:pt x="4609" y="4996"/>
                  <a:pt x="4604" y="4997"/>
                  <a:pt x="4597" y="4999"/>
                </a:cubicBezTo>
                <a:lnTo>
                  <a:pt x="4589" y="4991"/>
                </a:lnTo>
                <a:lnTo>
                  <a:pt x="4638" y="4991"/>
                </a:lnTo>
                <a:lnTo>
                  <a:pt x="4638" y="4955"/>
                </a:lnTo>
                <a:lnTo>
                  <a:pt x="4622" y="4955"/>
                </a:lnTo>
                <a:cubicBezTo>
                  <a:pt x="4617" y="4955"/>
                  <a:pt x="4612" y="4956"/>
                  <a:pt x="4605" y="4957"/>
                </a:cubicBezTo>
                <a:lnTo>
                  <a:pt x="4597" y="4949"/>
                </a:lnTo>
                <a:lnTo>
                  <a:pt x="4638" y="4949"/>
                </a:lnTo>
                <a:cubicBezTo>
                  <a:pt x="4638" y="4936"/>
                  <a:pt x="4637" y="4924"/>
                  <a:pt x="4637" y="4912"/>
                </a:cubicBezTo>
                <a:lnTo>
                  <a:pt x="4656" y="4921"/>
                </a:lnTo>
                <a:lnTo>
                  <a:pt x="4649" y="4926"/>
                </a:lnTo>
                <a:lnTo>
                  <a:pt x="4649" y="4949"/>
                </a:lnTo>
                <a:lnTo>
                  <a:pt x="4665" y="4949"/>
                </a:lnTo>
                <a:lnTo>
                  <a:pt x="4676" y="4939"/>
                </a:lnTo>
                <a:lnTo>
                  <a:pt x="4690" y="4955"/>
                </a:lnTo>
                <a:lnTo>
                  <a:pt x="4649" y="4955"/>
                </a:lnTo>
                <a:lnTo>
                  <a:pt x="4649" y="4991"/>
                </a:lnTo>
                <a:lnTo>
                  <a:pt x="4672" y="4991"/>
                </a:lnTo>
                <a:lnTo>
                  <a:pt x="4681" y="4980"/>
                </a:lnTo>
                <a:lnTo>
                  <a:pt x="4696" y="4996"/>
                </a:lnTo>
                <a:lnTo>
                  <a:pt x="4643" y="4996"/>
                </a:lnTo>
                <a:lnTo>
                  <a:pt x="4658" y="5001"/>
                </a:lnTo>
                <a:lnTo>
                  <a:pt x="4653" y="5007"/>
                </a:lnTo>
                <a:lnTo>
                  <a:pt x="4653" y="5035"/>
                </a:lnTo>
                <a:lnTo>
                  <a:pt x="4671" y="5035"/>
                </a:lnTo>
                <a:lnTo>
                  <a:pt x="4681" y="5025"/>
                </a:lnTo>
                <a:lnTo>
                  <a:pt x="4695" y="5040"/>
                </a:lnTo>
                <a:lnTo>
                  <a:pt x="4653" y="5040"/>
                </a:lnTo>
                <a:lnTo>
                  <a:pt x="4653" y="5085"/>
                </a:lnTo>
                <a:cubicBezTo>
                  <a:pt x="4673" y="5095"/>
                  <a:pt x="4697" y="5099"/>
                  <a:pt x="4725" y="5100"/>
                </a:cubicBezTo>
                <a:cubicBezTo>
                  <a:pt x="4754" y="5100"/>
                  <a:pt x="4779" y="5099"/>
                  <a:pt x="4801" y="5097"/>
                </a:cubicBezTo>
                <a:lnTo>
                  <a:pt x="4801" y="5100"/>
                </a:lnTo>
                <a:cubicBezTo>
                  <a:pt x="4791" y="5103"/>
                  <a:pt x="4785" y="5108"/>
                  <a:pt x="4785" y="5115"/>
                </a:cubicBezTo>
                <a:cubicBezTo>
                  <a:pt x="4767" y="5115"/>
                  <a:pt x="4746" y="5114"/>
                  <a:pt x="4722" y="5113"/>
                </a:cubicBezTo>
                <a:cubicBezTo>
                  <a:pt x="4697" y="5112"/>
                  <a:pt x="4677" y="5107"/>
                  <a:pt x="4660" y="5099"/>
                </a:cubicBezTo>
                <a:cubicBezTo>
                  <a:pt x="4642" y="5092"/>
                  <a:pt x="4629" y="5080"/>
                  <a:pt x="4618" y="5066"/>
                </a:cubicBezTo>
                <a:cubicBezTo>
                  <a:pt x="4610" y="5090"/>
                  <a:pt x="4601" y="5108"/>
                  <a:pt x="4592" y="5119"/>
                </a:cubicBezTo>
                <a:lnTo>
                  <a:pt x="4589" y="5117"/>
                </a:lnTo>
                <a:cubicBezTo>
                  <a:pt x="4599" y="5098"/>
                  <a:pt x="4605" y="5078"/>
                  <a:pt x="4608" y="5058"/>
                </a:cubicBezTo>
                <a:cubicBezTo>
                  <a:pt x="4611" y="5038"/>
                  <a:pt x="4612" y="5022"/>
                  <a:pt x="4612" y="5010"/>
                </a:cubicBezTo>
                <a:lnTo>
                  <a:pt x="4630" y="5018"/>
                </a:lnTo>
                <a:cubicBezTo>
                  <a:pt x="4627" y="5022"/>
                  <a:pt x="4625" y="5027"/>
                  <a:pt x="4624" y="5032"/>
                </a:cubicBezTo>
                <a:cubicBezTo>
                  <a:pt x="4623" y="5038"/>
                  <a:pt x="4622" y="5048"/>
                  <a:pt x="4620" y="5061"/>
                </a:cubicBezTo>
                <a:close/>
                <a:moveTo>
                  <a:pt x="5284" y="4970"/>
                </a:moveTo>
                <a:lnTo>
                  <a:pt x="5284" y="4978"/>
                </a:lnTo>
                <a:lnTo>
                  <a:pt x="5355" y="4978"/>
                </a:lnTo>
                <a:lnTo>
                  <a:pt x="5355" y="4970"/>
                </a:lnTo>
                <a:lnTo>
                  <a:pt x="5284" y="4970"/>
                </a:lnTo>
                <a:close/>
                <a:moveTo>
                  <a:pt x="5271" y="4997"/>
                </a:moveTo>
                <a:lnTo>
                  <a:pt x="5271" y="5010"/>
                </a:lnTo>
                <a:lnTo>
                  <a:pt x="5287" y="5010"/>
                </a:lnTo>
                <a:lnTo>
                  <a:pt x="5287" y="4997"/>
                </a:lnTo>
                <a:lnTo>
                  <a:pt x="5271" y="4997"/>
                </a:lnTo>
                <a:close/>
                <a:moveTo>
                  <a:pt x="5271" y="5014"/>
                </a:moveTo>
                <a:lnTo>
                  <a:pt x="5271" y="5027"/>
                </a:lnTo>
                <a:lnTo>
                  <a:pt x="5287" y="5027"/>
                </a:lnTo>
                <a:lnTo>
                  <a:pt x="5287" y="5014"/>
                </a:lnTo>
                <a:lnTo>
                  <a:pt x="5271" y="5014"/>
                </a:lnTo>
                <a:close/>
                <a:moveTo>
                  <a:pt x="5311" y="4926"/>
                </a:moveTo>
                <a:lnTo>
                  <a:pt x="5312" y="4924"/>
                </a:lnTo>
                <a:cubicBezTo>
                  <a:pt x="5318" y="4927"/>
                  <a:pt x="5322" y="4929"/>
                  <a:pt x="5325" y="4931"/>
                </a:cubicBezTo>
                <a:cubicBezTo>
                  <a:pt x="5328" y="4933"/>
                  <a:pt x="5327" y="4936"/>
                  <a:pt x="5324" y="4940"/>
                </a:cubicBezTo>
                <a:lnTo>
                  <a:pt x="5368" y="4940"/>
                </a:lnTo>
                <a:lnTo>
                  <a:pt x="5377" y="4932"/>
                </a:lnTo>
                <a:lnTo>
                  <a:pt x="5387" y="4944"/>
                </a:lnTo>
                <a:lnTo>
                  <a:pt x="5284" y="4944"/>
                </a:lnTo>
                <a:lnTo>
                  <a:pt x="5284" y="4954"/>
                </a:lnTo>
                <a:lnTo>
                  <a:pt x="5354" y="4954"/>
                </a:lnTo>
                <a:lnTo>
                  <a:pt x="5361" y="4948"/>
                </a:lnTo>
                <a:lnTo>
                  <a:pt x="5370" y="4958"/>
                </a:lnTo>
                <a:lnTo>
                  <a:pt x="5284" y="4958"/>
                </a:lnTo>
                <a:lnTo>
                  <a:pt x="5280" y="4962"/>
                </a:lnTo>
                <a:lnTo>
                  <a:pt x="5274" y="4955"/>
                </a:lnTo>
                <a:lnTo>
                  <a:pt x="5277" y="4953"/>
                </a:lnTo>
                <a:lnTo>
                  <a:pt x="5277" y="4944"/>
                </a:lnTo>
                <a:lnTo>
                  <a:pt x="5275" y="4944"/>
                </a:lnTo>
                <a:cubicBezTo>
                  <a:pt x="5270" y="4944"/>
                  <a:pt x="5265" y="4945"/>
                  <a:pt x="5260" y="4946"/>
                </a:cubicBezTo>
                <a:lnTo>
                  <a:pt x="5255" y="4940"/>
                </a:lnTo>
                <a:lnTo>
                  <a:pt x="5319" y="4940"/>
                </a:lnTo>
                <a:cubicBezTo>
                  <a:pt x="5318" y="4936"/>
                  <a:pt x="5316" y="4931"/>
                  <a:pt x="5311" y="4926"/>
                </a:cubicBezTo>
                <a:close/>
                <a:moveTo>
                  <a:pt x="5277" y="4963"/>
                </a:moveTo>
                <a:lnTo>
                  <a:pt x="5284" y="4966"/>
                </a:lnTo>
                <a:lnTo>
                  <a:pt x="5355" y="4966"/>
                </a:lnTo>
                <a:lnTo>
                  <a:pt x="5358" y="4962"/>
                </a:lnTo>
                <a:lnTo>
                  <a:pt x="5366" y="4968"/>
                </a:lnTo>
                <a:lnTo>
                  <a:pt x="5362" y="4971"/>
                </a:lnTo>
                <a:lnTo>
                  <a:pt x="5362" y="4984"/>
                </a:lnTo>
                <a:lnTo>
                  <a:pt x="5355" y="4986"/>
                </a:lnTo>
                <a:lnTo>
                  <a:pt x="5355" y="4982"/>
                </a:lnTo>
                <a:lnTo>
                  <a:pt x="5284" y="4982"/>
                </a:lnTo>
                <a:lnTo>
                  <a:pt x="5284" y="4984"/>
                </a:lnTo>
                <a:lnTo>
                  <a:pt x="5277" y="4986"/>
                </a:lnTo>
                <a:lnTo>
                  <a:pt x="5277" y="4963"/>
                </a:lnTo>
                <a:close/>
                <a:moveTo>
                  <a:pt x="5272" y="5051"/>
                </a:moveTo>
                <a:cubicBezTo>
                  <a:pt x="5275" y="5051"/>
                  <a:pt x="5278" y="5051"/>
                  <a:pt x="5282" y="5052"/>
                </a:cubicBezTo>
                <a:cubicBezTo>
                  <a:pt x="5285" y="5052"/>
                  <a:pt x="5287" y="5051"/>
                  <a:pt x="5287" y="5048"/>
                </a:cubicBezTo>
                <a:lnTo>
                  <a:pt x="5287" y="5031"/>
                </a:lnTo>
                <a:lnTo>
                  <a:pt x="5271" y="5031"/>
                </a:lnTo>
                <a:cubicBezTo>
                  <a:pt x="5271" y="5046"/>
                  <a:pt x="5264" y="5058"/>
                  <a:pt x="5252" y="5066"/>
                </a:cubicBezTo>
                <a:lnTo>
                  <a:pt x="5251" y="5065"/>
                </a:lnTo>
                <a:cubicBezTo>
                  <a:pt x="5260" y="5054"/>
                  <a:pt x="5265" y="5040"/>
                  <a:pt x="5265" y="5025"/>
                </a:cubicBezTo>
                <a:cubicBezTo>
                  <a:pt x="5265" y="5006"/>
                  <a:pt x="5264" y="4994"/>
                  <a:pt x="5264" y="4989"/>
                </a:cubicBezTo>
                <a:lnTo>
                  <a:pt x="5271" y="4994"/>
                </a:lnTo>
                <a:lnTo>
                  <a:pt x="5287" y="4994"/>
                </a:lnTo>
                <a:lnTo>
                  <a:pt x="5290" y="4989"/>
                </a:lnTo>
                <a:lnTo>
                  <a:pt x="5298" y="4995"/>
                </a:lnTo>
                <a:lnTo>
                  <a:pt x="5294" y="4999"/>
                </a:lnTo>
                <a:lnTo>
                  <a:pt x="5294" y="5052"/>
                </a:lnTo>
                <a:cubicBezTo>
                  <a:pt x="5294" y="5057"/>
                  <a:pt x="5291" y="5060"/>
                  <a:pt x="5285" y="5063"/>
                </a:cubicBezTo>
                <a:cubicBezTo>
                  <a:pt x="5284" y="5058"/>
                  <a:pt x="5279" y="5055"/>
                  <a:pt x="5272" y="5053"/>
                </a:cubicBezTo>
                <a:lnTo>
                  <a:pt x="5272" y="5051"/>
                </a:lnTo>
                <a:close/>
                <a:moveTo>
                  <a:pt x="5345" y="5028"/>
                </a:moveTo>
                <a:cubicBezTo>
                  <a:pt x="5345" y="5012"/>
                  <a:pt x="5345" y="4999"/>
                  <a:pt x="5344" y="4991"/>
                </a:cubicBezTo>
                <a:lnTo>
                  <a:pt x="5351" y="4995"/>
                </a:lnTo>
                <a:lnTo>
                  <a:pt x="5368" y="4995"/>
                </a:lnTo>
                <a:lnTo>
                  <a:pt x="5371" y="4989"/>
                </a:lnTo>
                <a:lnTo>
                  <a:pt x="5379" y="4996"/>
                </a:lnTo>
                <a:lnTo>
                  <a:pt x="5375" y="4999"/>
                </a:lnTo>
                <a:lnTo>
                  <a:pt x="5375" y="5050"/>
                </a:lnTo>
                <a:cubicBezTo>
                  <a:pt x="5375" y="5053"/>
                  <a:pt x="5376" y="5055"/>
                  <a:pt x="5378" y="5055"/>
                </a:cubicBezTo>
                <a:lnTo>
                  <a:pt x="5381" y="5055"/>
                </a:lnTo>
                <a:cubicBezTo>
                  <a:pt x="5383" y="5055"/>
                  <a:pt x="5384" y="5054"/>
                  <a:pt x="5384" y="5050"/>
                </a:cubicBezTo>
                <a:cubicBezTo>
                  <a:pt x="5385" y="5047"/>
                  <a:pt x="5385" y="5042"/>
                  <a:pt x="5385" y="5036"/>
                </a:cubicBezTo>
                <a:lnTo>
                  <a:pt x="5388" y="5036"/>
                </a:lnTo>
                <a:cubicBezTo>
                  <a:pt x="5388" y="5040"/>
                  <a:pt x="5388" y="5044"/>
                  <a:pt x="5388" y="5048"/>
                </a:cubicBezTo>
                <a:cubicBezTo>
                  <a:pt x="5389" y="5051"/>
                  <a:pt x="5390" y="5054"/>
                  <a:pt x="5393" y="5055"/>
                </a:cubicBezTo>
                <a:cubicBezTo>
                  <a:pt x="5391" y="5059"/>
                  <a:pt x="5389" y="5061"/>
                  <a:pt x="5385" y="5061"/>
                </a:cubicBezTo>
                <a:lnTo>
                  <a:pt x="5376" y="5061"/>
                </a:lnTo>
                <a:cubicBezTo>
                  <a:pt x="5371" y="5061"/>
                  <a:pt x="5368" y="5058"/>
                  <a:pt x="5368" y="5053"/>
                </a:cubicBezTo>
                <a:lnTo>
                  <a:pt x="5368" y="4999"/>
                </a:lnTo>
                <a:lnTo>
                  <a:pt x="5351" y="4999"/>
                </a:lnTo>
                <a:lnTo>
                  <a:pt x="5351" y="5012"/>
                </a:lnTo>
                <a:cubicBezTo>
                  <a:pt x="5359" y="5015"/>
                  <a:pt x="5364" y="5018"/>
                  <a:pt x="5365" y="5021"/>
                </a:cubicBezTo>
                <a:cubicBezTo>
                  <a:pt x="5367" y="5023"/>
                  <a:pt x="5366" y="5026"/>
                  <a:pt x="5364" y="5029"/>
                </a:cubicBezTo>
                <a:cubicBezTo>
                  <a:pt x="5362" y="5031"/>
                  <a:pt x="5360" y="5030"/>
                  <a:pt x="5359" y="5026"/>
                </a:cubicBezTo>
                <a:cubicBezTo>
                  <a:pt x="5358" y="5021"/>
                  <a:pt x="5355" y="5018"/>
                  <a:pt x="5351" y="5014"/>
                </a:cubicBezTo>
                <a:lnTo>
                  <a:pt x="5351" y="5029"/>
                </a:lnTo>
                <a:cubicBezTo>
                  <a:pt x="5352" y="5045"/>
                  <a:pt x="5344" y="5058"/>
                  <a:pt x="5328" y="5067"/>
                </a:cubicBezTo>
                <a:lnTo>
                  <a:pt x="5327" y="5066"/>
                </a:lnTo>
                <a:cubicBezTo>
                  <a:pt x="5339" y="5055"/>
                  <a:pt x="5345" y="5043"/>
                  <a:pt x="5345" y="5028"/>
                </a:cubicBezTo>
                <a:close/>
                <a:moveTo>
                  <a:pt x="5302" y="4989"/>
                </a:moveTo>
                <a:lnTo>
                  <a:pt x="5309" y="4993"/>
                </a:lnTo>
                <a:lnTo>
                  <a:pt x="5330" y="4993"/>
                </a:lnTo>
                <a:lnTo>
                  <a:pt x="5333" y="4988"/>
                </a:lnTo>
                <a:lnTo>
                  <a:pt x="5341" y="4995"/>
                </a:lnTo>
                <a:lnTo>
                  <a:pt x="5337" y="4998"/>
                </a:lnTo>
                <a:cubicBezTo>
                  <a:pt x="5337" y="5012"/>
                  <a:pt x="5337" y="5024"/>
                  <a:pt x="5337" y="5031"/>
                </a:cubicBezTo>
                <a:lnTo>
                  <a:pt x="5330" y="5035"/>
                </a:lnTo>
                <a:lnTo>
                  <a:pt x="5330" y="4997"/>
                </a:lnTo>
                <a:lnTo>
                  <a:pt x="5309" y="4997"/>
                </a:lnTo>
                <a:lnTo>
                  <a:pt x="5309" y="5035"/>
                </a:lnTo>
                <a:lnTo>
                  <a:pt x="5302" y="5039"/>
                </a:lnTo>
                <a:cubicBezTo>
                  <a:pt x="5302" y="5030"/>
                  <a:pt x="5302" y="5021"/>
                  <a:pt x="5302" y="5012"/>
                </a:cubicBezTo>
                <a:cubicBezTo>
                  <a:pt x="5302" y="5003"/>
                  <a:pt x="5302" y="4995"/>
                  <a:pt x="5302" y="4989"/>
                </a:cubicBezTo>
                <a:close/>
                <a:moveTo>
                  <a:pt x="5323" y="5012"/>
                </a:moveTo>
                <a:cubicBezTo>
                  <a:pt x="5323" y="5023"/>
                  <a:pt x="5322" y="5031"/>
                  <a:pt x="5322" y="5036"/>
                </a:cubicBezTo>
                <a:cubicBezTo>
                  <a:pt x="5330" y="5039"/>
                  <a:pt x="5335" y="5042"/>
                  <a:pt x="5335" y="5045"/>
                </a:cubicBezTo>
                <a:cubicBezTo>
                  <a:pt x="5336" y="5048"/>
                  <a:pt x="5335" y="5050"/>
                  <a:pt x="5334" y="5052"/>
                </a:cubicBezTo>
                <a:cubicBezTo>
                  <a:pt x="5332" y="5054"/>
                  <a:pt x="5331" y="5053"/>
                  <a:pt x="5329" y="5049"/>
                </a:cubicBezTo>
                <a:cubicBezTo>
                  <a:pt x="5328" y="5046"/>
                  <a:pt x="5325" y="5042"/>
                  <a:pt x="5321" y="5038"/>
                </a:cubicBezTo>
                <a:cubicBezTo>
                  <a:pt x="5317" y="5050"/>
                  <a:pt x="5309" y="5059"/>
                  <a:pt x="5297" y="5067"/>
                </a:cubicBezTo>
                <a:lnTo>
                  <a:pt x="5296" y="5066"/>
                </a:lnTo>
                <a:cubicBezTo>
                  <a:pt x="5306" y="5056"/>
                  <a:pt x="5312" y="5047"/>
                  <a:pt x="5314" y="5038"/>
                </a:cubicBezTo>
                <a:cubicBezTo>
                  <a:pt x="5316" y="5029"/>
                  <a:pt x="5316" y="5018"/>
                  <a:pt x="5316" y="5004"/>
                </a:cubicBezTo>
                <a:lnTo>
                  <a:pt x="5326" y="5009"/>
                </a:lnTo>
                <a:lnTo>
                  <a:pt x="5323" y="5012"/>
                </a:lnTo>
                <a:close/>
                <a:moveTo>
                  <a:pt x="5447" y="4994"/>
                </a:moveTo>
                <a:cubicBezTo>
                  <a:pt x="5447" y="4992"/>
                  <a:pt x="5447" y="4989"/>
                  <a:pt x="5446" y="4985"/>
                </a:cubicBezTo>
                <a:lnTo>
                  <a:pt x="5453" y="4987"/>
                </a:lnTo>
                <a:cubicBezTo>
                  <a:pt x="5459" y="4978"/>
                  <a:pt x="5466" y="4968"/>
                  <a:pt x="5473" y="4955"/>
                </a:cubicBezTo>
                <a:lnTo>
                  <a:pt x="5446" y="4955"/>
                </a:lnTo>
                <a:cubicBezTo>
                  <a:pt x="5441" y="4955"/>
                  <a:pt x="5436" y="4956"/>
                  <a:pt x="5431" y="4957"/>
                </a:cubicBezTo>
                <a:lnTo>
                  <a:pt x="5426" y="4952"/>
                </a:lnTo>
                <a:lnTo>
                  <a:pt x="5474" y="4952"/>
                </a:lnTo>
                <a:cubicBezTo>
                  <a:pt x="5478" y="4941"/>
                  <a:pt x="5481" y="4932"/>
                  <a:pt x="5482" y="4924"/>
                </a:cubicBezTo>
                <a:lnTo>
                  <a:pt x="5496" y="4932"/>
                </a:lnTo>
                <a:lnTo>
                  <a:pt x="5490" y="4935"/>
                </a:lnTo>
                <a:cubicBezTo>
                  <a:pt x="5489" y="4939"/>
                  <a:pt x="5487" y="4945"/>
                  <a:pt x="5483" y="4952"/>
                </a:cubicBezTo>
                <a:lnTo>
                  <a:pt x="5536" y="4952"/>
                </a:lnTo>
                <a:lnTo>
                  <a:pt x="5545" y="4943"/>
                </a:lnTo>
                <a:lnTo>
                  <a:pt x="5558" y="4955"/>
                </a:lnTo>
                <a:lnTo>
                  <a:pt x="5482" y="4955"/>
                </a:lnTo>
                <a:cubicBezTo>
                  <a:pt x="5473" y="4972"/>
                  <a:pt x="5465" y="4985"/>
                  <a:pt x="5456" y="4994"/>
                </a:cubicBezTo>
                <a:lnTo>
                  <a:pt x="5456" y="5061"/>
                </a:lnTo>
                <a:lnTo>
                  <a:pt x="5447" y="5066"/>
                </a:lnTo>
                <a:cubicBezTo>
                  <a:pt x="5447" y="5059"/>
                  <a:pt x="5448" y="5054"/>
                  <a:pt x="5448" y="5048"/>
                </a:cubicBezTo>
                <a:lnTo>
                  <a:pt x="5448" y="5002"/>
                </a:lnTo>
                <a:cubicBezTo>
                  <a:pt x="5438" y="5011"/>
                  <a:pt x="5430" y="5017"/>
                  <a:pt x="5422" y="5022"/>
                </a:cubicBezTo>
                <a:lnTo>
                  <a:pt x="5420" y="5020"/>
                </a:lnTo>
                <a:cubicBezTo>
                  <a:pt x="5433" y="5010"/>
                  <a:pt x="5441" y="5001"/>
                  <a:pt x="5447" y="4994"/>
                </a:cubicBezTo>
                <a:close/>
                <a:moveTo>
                  <a:pt x="5502" y="4975"/>
                </a:moveTo>
                <a:cubicBezTo>
                  <a:pt x="5502" y="4973"/>
                  <a:pt x="5502" y="4968"/>
                  <a:pt x="5502" y="4960"/>
                </a:cubicBezTo>
                <a:lnTo>
                  <a:pt x="5516" y="4966"/>
                </a:lnTo>
                <a:lnTo>
                  <a:pt x="5511" y="4971"/>
                </a:lnTo>
                <a:lnTo>
                  <a:pt x="5511" y="4995"/>
                </a:lnTo>
                <a:lnTo>
                  <a:pt x="5534" y="4995"/>
                </a:lnTo>
                <a:lnTo>
                  <a:pt x="5542" y="4988"/>
                </a:lnTo>
                <a:lnTo>
                  <a:pt x="5553" y="4999"/>
                </a:lnTo>
                <a:lnTo>
                  <a:pt x="5511" y="4999"/>
                </a:lnTo>
                <a:lnTo>
                  <a:pt x="5511" y="5048"/>
                </a:lnTo>
                <a:lnTo>
                  <a:pt x="5541" y="5048"/>
                </a:lnTo>
                <a:lnTo>
                  <a:pt x="5550" y="5039"/>
                </a:lnTo>
                <a:lnTo>
                  <a:pt x="5562" y="5051"/>
                </a:lnTo>
                <a:lnTo>
                  <a:pt x="5479" y="5051"/>
                </a:lnTo>
                <a:cubicBezTo>
                  <a:pt x="5474" y="5051"/>
                  <a:pt x="5469" y="5052"/>
                  <a:pt x="5465" y="5053"/>
                </a:cubicBezTo>
                <a:lnTo>
                  <a:pt x="5459" y="5048"/>
                </a:lnTo>
                <a:lnTo>
                  <a:pt x="5502" y="5048"/>
                </a:lnTo>
                <a:lnTo>
                  <a:pt x="5502" y="4999"/>
                </a:lnTo>
                <a:lnTo>
                  <a:pt x="5487" y="4999"/>
                </a:lnTo>
                <a:cubicBezTo>
                  <a:pt x="5482" y="4999"/>
                  <a:pt x="5477" y="5000"/>
                  <a:pt x="5473" y="5001"/>
                </a:cubicBezTo>
                <a:lnTo>
                  <a:pt x="5467" y="4995"/>
                </a:lnTo>
                <a:lnTo>
                  <a:pt x="5502" y="4995"/>
                </a:lnTo>
                <a:lnTo>
                  <a:pt x="5502" y="4975"/>
                </a:lnTo>
                <a:close/>
                <a:moveTo>
                  <a:pt x="5669" y="4967"/>
                </a:moveTo>
                <a:cubicBezTo>
                  <a:pt x="5669" y="4947"/>
                  <a:pt x="5669" y="4933"/>
                  <a:pt x="5668" y="4926"/>
                </a:cubicBezTo>
                <a:lnTo>
                  <a:pt x="5683" y="4933"/>
                </a:lnTo>
                <a:lnTo>
                  <a:pt x="5678" y="4937"/>
                </a:lnTo>
                <a:lnTo>
                  <a:pt x="5678" y="4966"/>
                </a:lnTo>
                <a:lnTo>
                  <a:pt x="5698" y="4965"/>
                </a:lnTo>
                <a:lnTo>
                  <a:pt x="5702" y="4958"/>
                </a:lnTo>
                <a:lnTo>
                  <a:pt x="5712" y="4965"/>
                </a:lnTo>
                <a:lnTo>
                  <a:pt x="5707" y="4969"/>
                </a:lnTo>
                <a:cubicBezTo>
                  <a:pt x="5705" y="4982"/>
                  <a:pt x="5705" y="4997"/>
                  <a:pt x="5706" y="5014"/>
                </a:cubicBezTo>
                <a:cubicBezTo>
                  <a:pt x="5707" y="5031"/>
                  <a:pt x="5712" y="5043"/>
                  <a:pt x="5722" y="5049"/>
                </a:cubicBezTo>
                <a:lnTo>
                  <a:pt x="5730" y="5022"/>
                </a:lnTo>
                <a:lnTo>
                  <a:pt x="5733" y="5023"/>
                </a:lnTo>
                <a:cubicBezTo>
                  <a:pt x="5731" y="5027"/>
                  <a:pt x="5730" y="5033"/>
                  <a:pt x="5730" y="5040"/>
                </a:cubicBezTo>
                <a:cubicBezTo>
                  <a:pt x="5729" y="5048"/>
                  <a:pt x="5730" y="5054"/>
                  <a:pt x="5732" y="5059"/>
                </a:cubicBezTo>
                <a:cubicBezTo>
                  <a:pt x="5735" y="5063"/>
                  <a:pt x="5732" y="5065"/>
                  <a:pt x="5726" y="5062"/>
                </a:cubicBezTo>
                <a:cubicBezTo>
                  <a:pt x="5719" y="5059"/>
                  <a:pt x="5713" y="5054"/>
                  <a:pt x="5708" y="5046"/>
                </a:cubicBezTo>
                <a:cubicBezTo>
                  <a:pt x="5702" y="5038"/>
                  <a:pt x="5699" y="5029"/>
                  <a:pt x="5698" y="5017"/>
                </a:cubicBezTo>
                <a:cubicBezTo>
                  <a:pt x="5697" y="5006"/>
                  <a:pt x="5697" y="4990"/>
                  <a:pt x="5699" y="4968"/>
                </a:cubicBezTo>
                <a:lnTo>
                  <a:pt x="5678" y="4970"/>
                </a:lnTo>
                <a:cubicBezTo>
                  <a:pt x="5678" y="4985"/>
                  <a:pt x="5676" y="4997"/>
                  <a:pt x="5674" y="5008"/>
                </a:cubicBezTo>
                <a:cubicBezTo>
                  <a:pt x="5684" y="5012"/>
                  <a:pt x="5689" y="5016"/>
                  <a:pt x="5691" y="5019"/>
                </a:cubicBezTo>
                <a:cubicBezTo>
                  <a:pt x="5693" y="5022"/>
                  <a:pt x="5694" y="5025"/>
                  <a:pt x="5692" y="5029"/>
                </a:cubicBezTo>
                <a:cubicBezTo>
                  <a:pt x="5691" y="5033"/>
                  <a:pt x="5689" y="5033"/>
                  <a:pt x="5686" y="5028"/>
                </a:cubicBezTo>
                <a:cubicBezTo>
                  <a:pt x="5683" y="5024"/>
                  <a:pt x="5678" y="5019"/>
                  <a:pt x="5673" y="5014"/>
                </a:cubicBezTo>
                <a:cubicBezTo>
                  <a:pt x="5664" y="5038"/>
                  <a:pt x="5650" y="5056"/>
                  <a:pt x="5630" y="5068"/>
                </a:cubicBezTo>
                <a:lnTo>
                  <a:pt x="5629" y="5066"/>
                </a:lnTo>
                <a:cubicBezTo>
                  <a:pt x="5646" y="5052"/>
                  <a:pt x="5658" y="5033"/>
                  <a:pt x="5665" y="5010"/>
                </a:cubicBezTo>
                <a:cubicBezTo>
                  <a:pt x="5659" y="5006"/>
                  <a:pt x="5653" y="5002"/>
                  <a:pt x="5648" y="5000"/>
                </a:cubicBezTo>
                <a:lnTo>
                  <a:pt x="5649" y="4997"/>
                </a:lnTo>
                <a:cubicBezTo>
                  <a:pt x="5654" y="4999"/>
                  <a:pt x="5660" y="5002"/>
                  <a:pt x="5666" y="5004"/>
                </a:cubicBezTo>
                <a:cubicBezTo>
                  <a:pt x="5668" y="4996"/>
                  <a:pt x="5669" y="4985"/>
                  <a:pt x="5669" y="4971"/>
                </a:cubicBezTo>
                <a:lnTo>
                  <a:pt x="5655" y="4972"/>
                </a:lnTo>
                <a:lnTo>
                  <a:pt x="5650" y="4974"/>
                </a:lnTo>
                <a:lnTo>
                  <a:pt x="5643" y="4969"/>
                </a:lnTo>
                <a:lnTo>
                  <a:pt x="5669" y="4967"/>
                </a:lnTo>
                <a:close/>
                <a:moveTo>
                  <a:pt x="5592" y="5006"/>
                </a:moveTo>
                <a:cubicBezTo>
                  <a:pt x="5596" y="5005"/>
                  <a:pt x="5606" y="5002"/>
                  <a:pt x="5622" y="4995"/>
                </a:cubicBezTo>
                <a:lnTo>
                  <a:pt x="5622" y="4965"/>
                </a:lnTo>
                <a:lnTo>
                  <a:pt x="5612" y="4965"/>
                </a:lnTo>
                <a:cubicBezTo>
                  <a:pt x="5607" y="4965"/>
                  <a:pt x="5602" y="4966"/>
                  <a:pt x="5597" y="4967"/>
                </a:cubicBezTo>
                <a:lnTo>
                  <a:pt x="5592" y="4962"/>
                </a:lnTo>
                <a:lnTo>
                  <a:pt x="5622" y="4962"/>
                </a:lnTo>
                <a:cubicBezTo>
                  <a:pt x="5622" y="4947"/>
                  <a:pt x="5621" y="4935"/>
                  <a:pt x="5621" y="4925"/>
                </a:cubicBezTo>
                <a:lnTo>
                  <a:pt x="5636" y="4932"/>
                </a:lnTo>
                <a:lnTo>
                  <a:pt x="5630" y="4935"/>
                </a:lnTo>
                <a:lnTo>
                  <a:pt x="5630" y="4962"/>
                </a:lnTo>
                <a:lnTo>
                  <a:pt x="5638" y="4962"/>
                </a:lnTo>
                <a:lnTo>
                  <a:pt x="5645" y="4955"/>
                </a:lnTo>
                <a:lnTo>
                  <a:pt x="5655" y="4965"/>
                </a:lnTo>
                <a:lnTo>
                  <a:pt x="5630" y="4965"/>
                </a:lnTo>
                <a:lnTo>
                  <a:pt x="5630" y="4992"/>
                </a:lnTo>
                <a:lnTo>
                  <a:pt x="5652" y="4983"/>
                </a:lnTo>
                <a:lnTo>
                  <a:pt x="5653" y="4986"/>
                </a:lnTo>
                <a:lnTo>
                  <a:pt x="5630" y="4999"/>
                </a:lnTo>
                <a:lnTo>
                  <a:pt x="5630" y="5047"/>
                </a:lnTo>
                <a:cubicBezTo>
                  <a:pt x="5631" y="5057"/>
                  <a:pt x="5626" y="5063"/>
                  <a:pt x="5617" y="5067"/>
                </a:cubicBezTo>
                <a:cubicBezTo>
                  <a:pt x="5617" y="5062"/>
                  <a:pt x="5611" y="5058"/>
                  <a:pt x="5599" y="5054"/>
                </a:cubicBezTo>
                <a:lnTo>
                  <a:pt x="5599" y="5051"/>
                </a:lnTo>
                <a:cubicBezTo>
                  <a:pt x="5608" y="5053"/>
                  <a:pt x="5614" y="5053"/>
                  <a:pt x="5617" y="5053"/>
                </a:cubicBezTo>
                <a:cubicBezTo>
                  <a:pt x="5620" y="5053"/>
                  <a:pt x="5622" y="5050"/>
                  <a:pt x="5622" y="5046"/>
                </a:cubicBezTo>
                <a:lnTo>
                  <a:pt x="5622" y="5003"/>
                </a:lnTo>
                <a:cubicBezTo>
                  <a:pt x="5615" y="5006"/>
                  <a:pt x="5609" y="5009"/>
                  <a:pt x="5602" y="5013"/>
                </a:cubicBezTo>
                <a:lnTo>
                  <a:pt x="5599" y="5017"/>
                </a:lnTo>
                <a:lnTo>
                  <a:pt x="5592" y="5006"/>
                </a:lnTo>
                <a:close/>
                <a:moveTo>
                  <a:pt x="5825" y="4941"/>
                </a:moveTo>
                <a:lnTo>
                  <a:pt x="5877" y="4941"/>
                </a:lnTo>
                <a:lnTo>
                  <a:pt x="5885" y="4934"/>
                </a:lnTo>
                <a:lnTo>
                  <a:pt x="5896" y="4945"/>
                </a:lnTo>
                <a:lnTo>
                  <a:pt x="5845" y="4945"/>
                </a:lnTo>
                <a:cubicBezTo>
                  <a:pt x="5840" y="4945"/>
                  <a:pt x="5835" y="4946"/>
                  <a:pt x="5831" y="4947"/>
                </a:cubicBezTo>
                <a:lnTo>
                  <a:pt x="5825" y="4941"/>
                </a:lnTo>
                <a:close/>
                <a:moveTo>
                  <a:pt x="5831" y="5049"/>
                </a:moveTo>
                <a:cubicBezTo>
                  <a:pt x="5842" y="5050"/>
                  <a:pt x="5849" y="5051"/>
                  <a:pt x="5852" y="5051"/>
                </a:cubicBezTo>
                <a:cubicBezTo>
                  <a:pt x="5856" y="5051"/>
                  <a:pt x="5858" y="5048"/>
                  <a:pt x="5858" y="5043"/>
                </a:cubicBezTo>
                <a:lnTo>
                  <a:pt x="5858" y="4982"/>
                </a:lnTo>
                <a:lnTo>
                  <a:pt x="5835" y="4982"/>
                </a:lnTo>
                <a:cubicBezTo>
                  <a:pt x="5830" y="4982"/>
                  <a:pt x="5825" y="4982"/>
                  <a:pt x="5820" y="4983"/>
                </a:cubicBezTo>
                <a:lnTo>
                  <a:pt x="5815" y="4978"/>
                </a:lnTo>
                <a:lnTo>
                  <a:pt x="5885" y="4978"/>
                </a:lnTo>
                <a:lnTo>
                  <a:pt x="5894" y="4969"/>
                </a:lnTo>
                <a:lnTo>
                  <a:pt x="5904" y="4982"/>
                </a:lnTo>
                <a:lnTo>
                  <a:pt x="5866" y="4982"/>
                </a:lnTo>
                <a:lnTo>
                  <a:pt x="5866" y="5046"/>
                </a:lnTo>
                <a:cubicBezTo>
                  <a:pt x="5867" y="5057"/>
                  <a:pt x="5862" y="5064"/>
                  <a:pt x="5851" y="5066"/>
                </a:cubicBezTo>
                <a:cubicBezTo>
                  <a:pt x="5851" y="5060"/>
                  <a:pt x="5844" y="5056"/>
                  <a:pt x="5831" y="5053"/>
                </a:cubicBezTo>
                <a:lnTo>
                  <a:pt x="5831" y="5049"/>
                </a:lnTo>
                <a:close/>
                <a:moveTo>
                  <a:pt x="5801" y="4926"/>
                </a:moveTo>
                <a:lnTo>
                  <a:pt x="5812" y="4935"/>
                </a:lnTo>
                <a:cubicBezTo>
                  <a:pt x="5809" y="4936"/>
                  <a:pt x="5804" y="4940"/>
                  <a:pt x="5797" y="4948"/>
                </a:cubicBezTo>
                <a:cubicBezTo>
                  <a:pt x="5790" y="4956"/>
                  <a:pt x="5782" y="4964"/>
                  <a:pt x="5771" y="4971"/>
                </a:cubicBezTo>
                <a:lnTo>
                  <a:pt x="5770" y="4969"/>
                </a:lnTo>
                <a:cubicBezTo>
                  <a:pt x="5777" y="4963"/>
                  <a:pt x="5783" y="4956"/>
                  <a:pt x="5789" y="4947"/>
                </a:cubicBezTo>
                <a:cubicBezTo>
                  <a:pt x="5795" y="4939"/>
                  <a:pt x="5799" y="4932"/>
                  <a:pt x="5801" y="4926"/>
                </a:cubicBezTo>
                <a:close/>
                <a:moveTo>
                  <a:pt x="5802" y="4995"/>
                </a:moveTo>
                <a:lnTo>
                  <a:pt x="5802" y="5062"/>
                </a:lnTo>
                <a:lnTo>
                  <a:pt x="5793" y="5067"/>
                </a:lnTo>
                <a:cubicBezTo>
                  <a:pt x="5793" y="5058"/>
                  <a:pt x="5794" y="5033"/>
                  <a:pt x="5794" y="4993"/>
                </a:cubicBezTo>
                <a:cubicBezTo>
                  <a:pt x="5784" y="5003"/>
                  <a:pt x="5775" y="5011"/>
                  <a:pt x="5766" y="5017"/>
                </a:cubicBezTo>
                <a:lnTo>
                  <a:pt x="5765" y="5015"/>
                </a:lnTo>
                <a:cubicBezTo>
                  <a:pt x="5774" y="5006"/>
                  <a:pt x="5782" y="4997"/>
                  <a:pt x="5790" y="4986"/>
                </a:cubicBezTo>
                <a:cubicBezTo>
                  <a:pt x="5798" y="4976"/>
                  <a:pt x="5804" y="4966"/>
                  <a:pt x="5808" y="4956"/>
                </a:cubicBezTo>
                <a:lnTo>
                  <a:pt x="5818" y="4965"/>
                </a:lnTo>
                <a:lnTo>
                  <a:pt x="5812" y="4968"/>
                </a:lnTo>
                <a:cubicBezTo>
                  <a:pt x="5807" y="4976"/>
                  <a:pt x="5803" y="4982"/>
                  <a:pt x="5799" y="4986"/>
                </a:cubicBezTo>
                <a:lnTo>
                  <a:pt x="5806" y="4992"/>
                </a:lnTo>
                <a:lnTo>
                  <a:pt x="5802" y="4995"/>
                </a:lnTo>
                <a:close/>
                <a:moveTo>
                  <a:pt x="3182" y="3690"/>
                </a:moveTo>
                <a:lnTo>
                  <a:pt x="3182" y="3703"/>
                </a:lnTo>
                <a:lnTo>
                  <a:pt x="3303" y="3703"/>
                </a:lnTo>
                <a:lnTo>
                  <a:pt x="3303" y="3690"/>
                </a:lnTo>
                <a:lnTo>
                  <a:pt x="3182" y="3690"/>
                </a:lnTo>
                <a:close/>
                <a:moveTo>
                  <a:pt x="3160" y="3736"/>
                </a:moveTo>
                <a:lnTo>
                  <a:pt x="3160" y="3758"/>
                </a:lnTo>
                <a:lnTo>
                  <a:pt x="3187" y="3758"/>
                </a:lnTo>
                <a:lnTo>
                  <a:pt x="3187" y="3736"/>
                </a:lnTo>
                <a:lnTo>
                  <a:pt x="3160" y="3736"/>
                </a:lnTo>
                <a:close/>
                <a:moveTo>
                  <a:pt x="3160" y="3764"/>
                </a:moveTo>
                <a:lnTo>
                  <a:pt x="3160" y="3787"/>
                </a:lnTo>
                <a:lnTo>
                  <a:pt x="3187" y="3787"/>
                </a:lnTo>
                <a:lnTo>
                  <a:pt x="3187" y="3764"/>
                </a:lnTo>
                <a:lnTo>
                  <a:pt x="3160" y="3764"/>
                </a:lnTo>
                <a:close/>
                <a:moveTo>
                  <a:pt x="3227" y="3614"/>
                </a:moveTo>
                <a:lnTo>
                  <a:pt x="3230" y="3612"/>
                </a:lnTo>
                <a:cubicBezTo>
                  <a:pt x="3239" y="3615"/>
                  <a:pt x="3247" y="3619"/>
                  <a:pt x="3251" y="3622"/>
                </a:cubicBezTo>
                <a:cubicBezTo>
                  <a:pt x="3256" y="3626"/>
                  <a:pt x="3256" y="3632"/>
                  <a:pt x="3250" y="3639"/>
                </a:cubicBezTo>
                <a:lnTo>
                  <a:pt x="3326" y="3639"/>
                </a:lnTo>
                <a:lnTo>
                  <a:pt x="3341" y="3625"/>
                </a:lnTo>
                <a:lnTo>
                  <a:pt x="3358" y="3645"/>
                </a:lnTo>
                <a:lnTo>
                  <a:pt x="3182" y="3645"/>
                </a:lnTo>
                <a:lnTo>
                  <a:pt x="3182" y="3663"/>
                </a:lnTo>
                <a:lnTo>
                  <a:pt x="3301" y="3663"/>
                </a:lnTo>
                <a:lnTo>
                  <a:pt x="3314" y="3652"/>
                </a:lnTo>
                <a:lnTo>
                  <a:pt x="3329" y="3669"/>
                </a:lnTo>
                <a:lnTo>
                  <a:pt x="3182" y="3669"/>
                </a:lnTo>
                <a:lnTo>
                  <a:pt x="3175" y="3675"/>
                </a:lnTo>
                <a:lnTo>
                  <a:pt x="3164" y="3665"/>
                </a:lnTo>
                <a:lnTo>
                  <a:pt x="3169" y="3660"/>
                </a:lnTo>
                <a:lnTo>
                  <a:pt x="3169" y="3645"/>
                </a:lnTo>
                <a:lnTo>
                  <a:pt x="3166" y="3645"/>
                </a:lnTo>
                <a:cubicBezTo>
                  <a:pt x="3157" y="3645"/>
                  <a:pt x="3149" y="3646"/>
                  <a:pt x="3141" y="3648"/>
                </a:cubicBezTo>
                <a:lnTo>
                  <a:pt x="3132" y="3639"/>
                </a:lnTo>
                <a:lnTo>
                  <a:pt x="3241" y="3639"/>
                </a:lnTo>
                <a:cubicBezTo>
                  <a:pt x="3240" y="3631"/>
                  <a:pt x="3236" y="3623"/>
                  <a:pt x="3227" y="3614"/>
                </a:cubicBezTo>
                <a:close/>
                <a:moveTo>
                  <a:pt x="3169" y="3677"/>
                </a:moveTo>
                <a:lnTo>
                  <a:pt x="3182" y="3683"/>
                </a:lnTo>
                <a:lnTo>
                  <a:pt x="3302" y="3683"/>
                </a:lnTo>
                <a:lnTo>
                  <a:pt x="3309" y="3675"/>
                </a:lnTo>
                <a:lnTo>
                  <a:pt x="3322" y="3685"/>
                </a:lnTo>
                <a:lnTo>
                  <a:pt x="3316" y="3691"/>
                </a:lnTo>
                <a:lnTo>
                  <a:pt x="3316" y="3713"/>
                </a:lnTo>
                <a:lnTo>
                  <a:pt x="3303" y="3718"/>
                </a:lnTo>
                <a:lnTo>
                  <a:pt x="3303" y="3709"/>
                </a:lnTo>
                <a:lnTo>
                  <a:pt x="3182" y="3709"/>
                </a:lnTo>
                <a:lnTo>
                  <a:pt x="3182" y="3713"/>
                </a:lnTo>
                <a:lnTo>
                  <a:pt x="3169" y="3718"/>
                </a:lnTo>
                <a:lnTo>
                  <a:pt x="3169" y="3677"/>
                </a:lnTo>
                <a:close/>
                <a:moveTo>
                  <a:pt x="3161" y="3828"/>
                </a:moveTo>
                <a:cubicBezTo>
                  <a:pt x="3166" y="3829"/>
                  <a:pt x="3171" y="3829"/>
                  <a:pt x="3178" y="3830"/>
                </a:cubicBezTo>
                <a:cubicBezTo>
                  <a:pt x="3184" y="3831"/>
                  <a:pt x="3187" y="3829"/>
                  <a:pt x="3187" y="3824"/>
                </a:cubicBezTo>
                <a:lnTo>
                  <a:pt x="3187" y="3794"/>
                </a:lnTo>
                <a:lnTo>
                  <a:pt x="3160" y="3794"/>
                </a:lnTo>
                <a:cubicBezTo>
                  <a:pt x="3159" y="3819"/>
                  <a:pt x="3148" y="3840"/>
                  <a:pt x="3127" y="3855"/>
                </a:cubicBezTo>
                <a:lnTo>
                  <a:pt x="3125" y="3853"/>
                </a:lnTo>
                <a:cubicBezTo>
                  <a:pt x="3141" y="3833"/>
                  <a:pt x="3149" y="3810"/>
                  <a:pt x="3148" y="3783"/>
                </a:cubicBezTo>
                <a:cubicBezTo>
                  <a:pt x="3148" y="3751"/>
                  <a:pt x="3148" y="3730"/>
                  <a:pt x="3147" y="3723"/>
                </a:cubicBezTo>
                <a:lnTo>
                  <a:pt x="3160" y="3730"/>
                </a:lnTo>
                <a:lnTo>
                  <a:pt x="3186" y="3730"/>
                </a:lnTo>
                <a:lnTo>
                  <a:pt x="3192" y="3722"/>
                </a:lnTo>
                <a:lnTo>
                  <a:pt x="3206" y="3732"/>
                </a:lnTo>
                <a:lnTo>
                  <a:pt x="3198" y="3738"/>
                </a:lnTo>
                <a:lnTo>
                  <a:pt x="3198" y="3830"/>
                </a:lnTo>
                <a:cubicBezTo>
                  <a:pt x="3198" y="3838"/>
                  <a:pt x="3193" y="3844"/>
                  <a:pt x="3183" y="3849"/>
                </a:cubicBezTo>
                <a:cubicBezTo>
                  <a:pt x="3181" y="3841"/>
                  <a:pt x="3173" y="3835"/>
                  <a:pt x="3161" y="3832"/>
                </a:cubicBezTo>
                <a:lnTo>
                  <a:pt x="3161" y="3828"/>
                </a:lnTo>
                <a:close/>
                <a:moveTo>
                  <a:pt x="3286" y="3789"/>
                </a:moveTo>
                <a:cubicBezTo>
                  <a:pt x="3286" y="3761"/>
                  <a:pt x="3285" y="3739"/>
                  <a:pt x="3285" y="3725"/>
                </a:cubicBezTo>
                <a:lnTo>
                  <a:pt x="3297" y="3732"/>
                </a:lnTo>
                <a:lnTo>
                  <a:pt x="3325" y="3732"/>
                </a:lnTo>
                <a:lnTo>
                  <a:pt x="3331" y="3723"/>
                </a:lnTo>
                <a:lnTo>
                  <a:pt x="3345" y="3734"/>
                </a:lnTo>
                <a:lnTo>
                  <a:pt x="3338" y="3739"/>
                </a:lnTo>
                <a:lnTo>
                  <a:pt x="3338" y="3827"/>
                </a:lnTo>
                <a:cubicBezTo>
                  <a:pt x="3337" y="3832"/>
                  <a:pt x="3339" y="3835"/>
                  <a:pt x="3343" y="3835"/>
                </a:cubicBezTo>
                <a:lnTo>
                  <a:pt x="3348" y="3835"/>
                </a:lnTo>
                <a:cubicBezTo>
                  <a:pt x="3351" y="3836"/>
                  <a:pt x="3353" y="3833"/>
                  <a:pt x="3353" y="3827"/>
                </a:cubicBezTo>
                <a:cubicBezTo>
                  <a:pt x="3354" y="3821"/>
                  <a:pt x="3355" y="3813"/>
                  <a:pt x="3355" y="3803"/>
                </a:cubicBezTo>
                <a:lnTo>
                  <a:pt x="3360" y="3803"/>
                </a:lnTo>
                <a:cubicBezTo>
                  <a:pt x="3360" y="3810"/>
                  <a:pt x="3360" y="3816"/>
                  <a:pt x="3361" y="3823"/>
                </a:cubicBezTo>
                <a:cubicBezTo>
                  <a:pt x="3361" y="3829"/>
                  <a:pt x="3364" y="3833"/>
                  <a:pt x="3369" y="3835"/>
                </a:cubicBezTo>
                <a:cubicBezTo>
                  <a:pt x="3365" y="3842"/>
                  <a:pt x="3361" y="3846"/>
                  <a:pt x="3355" y="3846"/>
                </a:cubicBezTo>
                <a:lnTo>
                  <a:pt x="3340" y="3846"/>
                </a:lnTo>
                <a:cubicBezTo>
                  <a:pt x="3330" y="3846"/>
                  <a:pt x="3326" y="3841"/>
                  <a:pt x="3326" y="3831"/>
                </a:cubicBezTo>
                <a:lnTo>
                  <a:pt x="3326" y="3738"/>
                </a:lnTo>
                <a:lnTo>
                  <a:pt x="3297" y="3738"/>
                </a:lnTo>
                <a:lnTo>
                  <a:pt x="3297" y="3761"/>
                </a:lnTo>
                <a:cubicBezTo>
                  <a:pt x="3310" y="3767"/>
                  <a:pt x="3318" y="3772"/>
                  <a:pt x="3321" y="3776"/>
                </a:cubicBezTo>
                <a:cubicBezTo>
                  <a:pt x="3323" y="3781"/>
                  <a:pt x="3322" y="3785"/>
                  <a:pt x="3319" y="3790"/>
                </a:cubicBezTo>
                <a:cubicBezTo>
                  <a:pt x="3315" y="3794"/>
                  <a:pt x="3313" y="3793"/>
                  <a:pt x="3310" y="3785"/>
                </a:cubicBezTo>
                <a:cubicBezTo>
                  <a:pt x="3308" y="3778"/>
                  <a:pt x="3303" y="3771"/>
                  <a:pt x="3297" y="3765"/>
                </a:cubicBezTo>
                <a:lnTo>
                  <a:pt x="3297" y="3790"/>
                </a:lnTo>
                <a:cubicBezTo>
                  <a:pt x="3298" y="3818"/>
                  <a:pt x="3285" y="3840"/>
                  <a:pt x="3258" y="3856"/>
                </a:cubicBezTo>
                <a:lnTo>
                  <a:pt x="3256" y="3854"/>
                </a:lnTo>
                <a:cubicBezTo>
                  <a:pt x="3276" y="3836"/>
                  <a:pt x="3286" y="3814"/>
                  <a:pt x="3286" y="3789"/>
                </a:cubicBezTo>
                <a:close/>
                <a:moveTo>
                  <a:pt x="3212" y="3722"/>
                </a:moveTo>
                <a:lnTo>
                  <a:pt x="3224" y="3729"/>
                </a:lnTo>
                <a:lnTo>
                  <a:pt x="3260" y="3729"/>
                </a:lnTo>
                <a:lnTo>
                  <a:pt x="3266" y="3721"/>
                </a:lnTo>
                <a:lnTo>
                  <a:pt x="3279" y="3732"/>
                </a:lnTo>
                <a:lnTo>
                  <a:pt x="3272" y="3737"/>
                </a:lnTo>
                <a:cubicBezTo>
                  <a:pt x="3272" y="3762"/>
                  <a:pt x="3273" y="3781"/>
                  <a:pt x="3273" y="3795"/>
                </a:cubicBezTo>
                <a:lnTo>
                  <a:pt x="3261" y="3801"/>
                </a:lnTo>
                <a:lnTo>
                  <a:pt x="3261" y="3735"/>
                </a:lnTo>
                <a:lnTo>
                  <a:pt x="3224" y="3735"/>
                </a:lnTo>
                <a:lnTo>
                  <a:pt x="3224" y="3801"/>
                </a:lnTo>
                <a:lnTo>
                  <a:pt x="3212" y="3807"/>
                </a:lnTo>
                <a:cubicBezTo>
                  <a:pt x="3213" y="3792"/>
                  <a:pt x="3213" y="3777"/>
                  <a:pt x="3213" y="3762"/>
                </a:cubicBezTo>
                <a:cubicBezTo>
                  <a:pt x="3213" y="3746"/>
                  <a:pt x="3213" y="3733"/>
                  <a:pt x="3212" y="3722"/>
                </a:cubicBezTo>
                <a:close/>
                <a:moveTo>
                  <a:pt x="3248" y="3762"/>
                </a:moveTo>
                <a:cubicBezTo>
                  <a:pt x="3248" y="3780"/>
                  <a:pt x="3247" y="3794"/>
                  <a:pt x="3246" y="3802"/>
                </a:cubicBezTo>
                <a:cubicBezTo>
                  <a:pt x="3261" y="3808"/>
                  <a:pt x="3269" y="3813"/>
                  <a:pt x="3270" y="3818"/>
                </a:cubicBezTo>
                <a:cubicBezTo>
                  <a:pt x="3271" y="3822"/>
                  <a:pt x="3270" y="3826"/>
                  <a:pt x="3267" y="3830"/>
                </a:cubicBezTo>
                <a:cubicBezTo>
                  <a:pt x="3264" y="3833"/>
                  <a:pt x="3262" y="3832"/>
                  <a:pt x="3259" y="3826"/>
                </a:cubicBezTo>
                <a:cubicBezTo>
                  <a:pt x="3257" y="3820"/>
                  <a:pt x="3252" y="3813"/>
                  <a:pt x="3245" y="3806"/>
                </a:cubicBezTo>
                <a:cubicBezTo>
                  <a:pt x="3238" y="3826"/>
                  <a:pt x="3225" y="3843"/>
                  <a:pt x="3205" y="3856"/>
                </a:cubicBezTo>
                <a:lnTo>
                  <a:pt x="3203" y="3854"/>
                </a:lnTo>
                <a:cubicBezTo>
                  <a:pt x="3219" y="3837"/>
                  <a:pt x="3229" y="3821"/>
                  <a:pt x="3233" y="3806"/>
                </a:cubicBezTo>
                <a:cubicBezTo>
                  <a:pt x="3236" y="3791"/>
                  <a:pt x="3237" y="3771"/>
                  <a:pt x="3236" y="3748"/>
                </a:cubicBezTo>
                <a:lnTo>
                  <a:pt x="3253" y="3756"/>
                </a:lnTo>
                <a:lnTo>
                  <a:pt x="3248" y="3762"/>
                </a:lnTo>
                <a:close/>
                <a:moveTo>
                  <a:pt x="3461" y="3730"/>
                </a:moveTo>
                <a:cubicBezTo>
                  <a:pt x="3461" y="3728"/>
                  <a:pt x="3461" y="3723"/>
                  <a:pt x="3460" y="3715"/>
                </a:cubicBezTo>
                <a:lnTo>
                  <a:pt x="3470" y="3719"/>
                </a:lnTo>
                <a:cubicBezTo>
                  <a:pt x="3482" y="3704"/>
                  <a:pt x="3494" y="3686"/>
                  <a:pt x="3505" y="3665"/>
                </a:cubicBezTo>
                <a:lnTo>
                  <a:pt x="3459" y="3665"/>
                </a:lnTo>
                <a:cubicBezTo>
                  <a:pt x="3450" y="3665"/>
                  <a:pt x="3442" y="3666"/>
                  <a:pt x="3434" y="3668"/>
                </a:cubicBezTo>
                <a:lnTo>
                  <a:pt x="3425" y="3658"/>
                </a:lnTo>
                <a:lnTo>
                  <a:pt x="3507" y="3658"/>
                </a:lnTo>
                <a:cubicBezTo>
                  <a:pt x="3514" y="3640"/>
                  <a:pt x="3519" y="3624"/>
                  <a:pt x="3521" y="3612"/>
                </a:cubicBezTo>
                <a:lnTo>
                  <a:pt x="3545" y="3624"/>
                </a:lnTo>
                <a:lnTo>
                  <a:pt x="3535" y="3630"/>
                </a:lnTo>
                <a:cubicBezTo>
                  <a:pt x="3533" y="3637"/>
                  <a:pt x="3529" y="3646"/>
                  <a:pt x="3522" y="3658"/>
                </a:cubicBezTo>
                <a:lnTo>
                  <a:pt x="3614" y="3658"/>
                </a:lnTo>
                <a:lnTo>
                  <a:pt x="3629" y="3643"/>
                </a:lnTo>
                <a:lnTo>
                  <a:pt x="3651" y="3665"/>
                </a:lnTo>
                <a:lnTo>
                  <a:pt x="3520" y="3665"/>
                </a:lnTo>
                <a:cubicBezTo>
                  <a:pt x="3506" y="3693"/>
                  <a:pt x="3491" y="3715"/>
                  <a:pt x="3477" y="3730"/>
                </a:cubicBezTo>
                <a:lnTo>
                  <a:pt x="3477" y="3846"/>
                </a:lnTo>
                <a:lnTo>
                  <a:pt x="3461" y="3854"/>
                </a:lnTo>
                <a:cubicBezTo>
                  <a:pt x="3462" y="3843"/>
                  <a:pt x="3462" y="3833"/>
                  <a:pt x="3462" y="3824"/>
                </a:cubicBezTo>
                <a:lnTo>
                  <a:pt x="3462" y="3745"/>
                </a:lnTo>
                <a:cubicBezTo>
                  <a:pt x="3446" y="3759"/>
                  <a:pt x="3431" y="3771"/>
                  <a:pt x="3417" y="3779"/>
                </a:cubicBezTo>
                <a:lnTo>
                  <a:pt x="3415" y="3776"/>
                </a:lnTo>
                <a:cubicBezTo>
                  <a:pt x="3436" y="3758"/>
                  <a:pt x="3451" y="3743"/>
                  <a:pt x="3461" y="3730"/>
                </a:cubicBezTo>
                <a:close/>
                <a:moveTo>
                  <a:pt x="3556" y="3699"/>
                </a:moveTo>
                <a:cubicBezTo>
                  <a:pt x="3556" y="3694"/>
                  <a:pt x="3555" y="3685"/>
                  <a:pt x="3555" y="3673"/>
                </a:cubicBezTo>
                <a:lnTo>
                  <a:pt x="3578" y="3683"/>
                </a:lnTo>
                <a:lnTo>
                  <a:pt x="3570" y="3691"/>
                </a:lnTo>
                <a:lnTo>
                  <a:pt x="3570" y="3733"/>
                </a:lnTo>
                <a:lnTo>
                  <a:pt x="3610" y="3733"/>
                </a:lnTo>
                <a:lnTo>
                  <a:pt x="3623" y="3720"/>
                </a:lnTo>
                <a:lnTo>
                  <a:pt x="3643" y="3739"/>
                </a:lnTo>
                <a:lnTo>
                  <a:pt x="3570" y="3739"/>
                </a:lnTo>
                <a:lnTo>
                  <a:pt x="3570" y="3823"/>
                </a:lnTo>
                <a:lnTo>
                  <a:pt x="3622" y="3823"/>
                </a:lnTo>
                <a:lnTo>
                  <a:pt x="3637" y="3808"/>
                </a:lnTo>
                <a:lnTo>
                  <a:pt x="3657" y="3829"/>
                </a:lnTo>
                <a:lnTo>
                  <a:pt x="3516" y="3829"/>
                </a:lnTo>
                <a:cubicBezTo>
                  <a:pt x="3507" y="3829"/>
                  <a:pt x="3499" y="3830"/>
                  <a:pt x="3491" y="3832"/>
                </a:cubicBezTo>
                <a:lnTo>
                  <a:pt x="3482" y="3823"/>
                </a:lnTo>
                <a:lnTo>
                  <a:pt x="3556" y="3823"/>
                </a:lnTo>
                <a:lnTo>
                  <a:pt x="3556" y="3739"/>
                </a:lnTo>
                <a:lnTo>
                  <a:pt x="3530" y="3739"/>
                </a:lnTo>
                <a:cubicBezTo>
                  <a:pt x="3521" y="3739"/>
                  <a:pt x="3512" y="3740"/>
                  <a:pt x="3505" y="3743"/>
                </a:cubicBezTo>
                <a:lnTo>
                  <a:pt x="3495" y="3733"/>
                </a:lnTo>
                <a:lnTo>
                  <a:pt x="3556" y="3733"/>
                </a:lnTo>
                <a:lnTo>
                  <a:pt x="3556" y="3699"/>
                </a:lnTo>
                <a:close/>
                <a:moveTo>
                  <a:pt x="3842" y="3684"/>
                </a:moveTo>
                <a:cubicBezTo>
                  <a:pt x="3841" y="3650"/>
                  <a:pt x="3841" y="3626"/>
                  <a:pt x="3840" y="3615"/>
                </a:cubicBezTo>
                <a:lnTo>
                  <a:pt x="3866" y="3626"/>
                </a:lnTo>
                <a:lnTo>
                  <a:pt x="3857" y="3633"/>
                </a:lnTo>
                <a:lnTo>
                  <a:pt x="3857" y="3683"/>
                </a:lnTo>
                <a:lnTo>
                  <a:pt x="3891" y="3680"/>
                </a:lnTo>
                <a:lnTo>
                  <a:pt x="3898" y="3669"/>
                </a:lnTo>
                <a:lnTo>
                  <a:pt x="3915" y="3681"/>
                </a:lnTo>
                <a:lnTo>
                  <a:pt x="3907" y="3689"/>
                </a:lnTo>
                <a:cubicBezTo>
                  <a:pt x="3903" y="3710"/>
                  <a:pt x="3902" y="3735"/>
                  <a:pt x="3905" y="3764"/>
                </a:cubicBezTo>
                <a:cubicBezTo>
                  <a:pt x="3907" y="3794"/>
                  <a:pt x="3916" y="3814"/>
                  <a:pt x="3932" y="3826"/>
                </a:cubicBezTo>
                <a:lnTo>
                  <a:pt x="3946" y="3779"/>
                </a:lnTo>
                <a:lnTo>
                  <a:pt x="3950" y="3780"/>
                </a:lnTo>
                <a:cubicBezTo>
                  <a:pt x="3948" y="3788"/>
                  <a:pt x="3947" y="3798"/>
                  <a:pt x="3946" y="3810"/>
                </a:cubicBezTo>
                <a:cubicBezTo>
                  <a:pt x="3945" y="3823"/>
                  <a:pt x="3946" y="3833"/>
                  <a:pt x="3950" y="3841"/>
                </a:cubicBezTo>
                <a:cubicBezTo>
                  <a:pt x="3954" y="3850"/>
                  <a:pt x="3950" y="3852"/>
                  <a:pt x="3938" y="3847"/>
                </a:cubicBezTo>
                <a:cubicBezTo>
                  <a:pt x="3927" y="3843"/>
                  <a:pt x="3917" y="3834"/>
                  <a:pt x="3908" y="3820"/>
                </a:cubicBezTo>
                <a:cubicBezTo>
                  <a:pt x="3899" y="3807"/>
                  <a:pt x="3893" y="3790"/>
                  <a:pt x="3891" y="3771"/>
                </a:cubicBezTo>
                <a:cubicBezTo>
                  <a:pt x="3889" y="3751"/>
                  <a:pt x="3889" y="3723"/>
                  <a:pt x="3892" y="3686"/>
                </a:cubicBezTo>
                <a:lnTo>
                  <a:pt x="3857" y="3690"/>
                </a:lnTo>
                <a:cubicBezTo>
                  <a:pt x="3856" y="3715"/>
                  <a:pt x="3854" y="3736"/>
                  <a:pt x="3850" y="3754"/>
                </a:cubicBezTo>
                <a:cubicBezTo>
                  <a:pt x="3866" y="3762"/>
                  <a:pt x="3876" y="3768"/>
                  <a:pt x="3880" y="3773"/>
                </a:cubicBezTo>
                <a:cubicBezTo>
                  <a:pt x="3883" y="3778"/>
                  <a:pt x="3884" y="3784"/>
                  <a:pt x="3881" y="3791"/>
                </a:cubicBezTo>
                <a:cubicBezTo>
                  <a:pt x="3879" y="3798"/>
                  <a:pt x="3875" y="3797"/>
                  <a:pt x="3870" y="3789"/>
                </a:cubicBezTo>
                <a:cubicBezTo>
                  <a:pt x="3864" y="3782"/>
                  <a:pt x="3857" y="3774"/>
                  <a:pt x="3847" y="3765"/>
                </a:cubicBezTo>
                <a:cubicBezTo>
                  <a:pt x="3833" y="3806"/>
                  <a:pt x="3809" y="3836"/>
                  <a:pt x="3775" y="3857"/>
                </a:cubicBezTo>
                <a:lnTo>
                  <a:pt x="3772" y="3854"/>
                </a:lnTo>
                <a:cubicBezTo>
                  <a:pt x="3802" y="3830"/>
                  <a:pt x="3823" y="3798"/>
                  <a:pt x="3835" y="3758"/>
                </a:cubicBezTo>
                <a:cubicBezTo>
                  <a:pt x="3824" y="3751"/>
                  <a:pt x="3814" y="3745"/>
                  <a:pt x="3806" y="3740"/>
                </a:cubicBezTo>
                <a:lnTo>
                  <a:pt x="3807" y="3736"/>
                </a:lnTo>
                <a:cubicBezTo>
                  <a:pt x="3816" y="3740"/>
                  <a:pt x="3826" y="3744"/>
                  <a:pt x="3837" y="3748"/>
                </a:cubicBezTo>
                <a:cubicBezTo>
                  <a:pt x="3840" y="3735"/>
                  <a:pt x="3841" y="3716"/>
                  <a:pt x="3842" y="3691"/>
                </a:cubicBezTo>
                <a:lnTo>
                  <a:pt x="3817" y="3693"/>
                </a:lnTo>
                <a:lnTo>
                  <a:pt x="3809" y="3697"/>
                </a:lnTo>
                <a:lnTo>
                  <a:pt x="3797" y="3687"/>
                </a:lnTo>
                <a:lnTo>
                  <a:pt x="3842" y="3684"/>
                </a:lnTo>
                <a:close/>
                <a:moveTo>
                  <a:pt x="3709" y="3751"/>
                </a:moveTo>
                <a:cubicBezTo>
                  <a:pt x="3717" y="3750"/>
                  <a:pt x="3734" y="3744"/>
                  <a:pt x="3760" y="3733"/>
                </a:cubicBezTo>
                <a:lnTo>
                  <a:pt x="3760" y="3681"/>
                </a:lnTo>
                <a:lnTo>
                  <a:pt x="3743" y="3681"/>
                </a:lnTo>
                <a:cubicBezTo>
                  <a:pt x="3734" y="3681"/>
                  <a:pt x="3726" y="3682"/>
                  <a:pt x="3718" y="3684"/>
                </a:cubicBezTo>
                <a:lnTo>
                  <a:pt x="3709" y="3675"/>
                </a:lnTo>
                <a:lnTo>
                  <a:pt x="3760" y="3675"/>
                </a:lnTo>
                <a:cubicBezTo>
                  <a:pt x="3760" y="3651"/>
                  <a:pt x="3760" y="3630"/>
                  <a:pt x="3759" y="3613"/>
                </a:cubicBezTo>
                <a:lnTo>
                  <a:pt x="3784" y="3624"/>
                </a:lnTo>
                <a:lnTo>
                  <a:pt x="3775" y="3630"/>
                </a:lnTo>
                <a:lnTo>
                  <a:pt x="3775" y="3675"/>
                </a:lnTo>
                <a:lnTo>
                  <a:pt x="3788" y="3675"/>
                </a:lnTo>
                <a:lnTo>
                  <a:pt x="3800" y="3664"/>
                </a:lnTo>
                <a:lnTo>
                  <a:pt x="3817" y="3681"/>
                </a:lnTo>
                <a:lnTo>
                  <a:pt x="3775" y="3681"/>
                </a:lnTo>
                <a:lnTo>
                  <a:pt x="3775" y="3728"/>
                </a:lnTo>
                <a:lnTo>
                  <a:pt x="3812" y="3712"/>
                </a:lnTo>
                <a:lnTo>
                  <a:pt x="3814" y="3717"/>
                </a:lnTo>
                <a:lnTo>
                  <a:pt x="3775" y="3738"/>
                </a:lnTo>
                <a:lnTo>
                  <a:pt x="3775" y="3822"/>
                </a:lnTo>
                <a:cubicBezTo>
                  <a:pt x="3776" y="3838"/>
                  <a:pt x="3768" y="3850"/>
                  <a:pt x="3752" y="3856"/>
                </a:cubicBezTo>
                <a:cubicBezTo>
                  <a:pt x="3752" y="3848"/>
                  <a:pt x="3742" y="3840"/>
                  <a:pt x="3720" y="3833"/>
                </a:cubicBezTo>
                <a:lnTo>
                  <a:pt x="3720" y="3829"/>
                </a:lnTo>
                <a:cubicBezTo>
                  <a:pt x="3737" y="3831"/>
                  <a:pt x="3748" y="3832"/>
                  <a:pt x="3753" y="3831"/>
                </a:cubicBezTo>
                <a:cubicBezTo>
                  <a:pt x="3758" y="3831"/>
                  <a:pt x="3760" y="3827"/>
                  <a:pt x="3760" y="3820"/>
                </a:cubicBezTo>
                <a:lnTo>
                  <a:pt x="3760" y="3746"/>
                </a:lnTo>
                <a:cubicBezTo>
                  <a:pt x="3749" y="3751"/>
                  <a:pt x="3738" y="3757"/>
                  <a:pt x="3727" y="3763"/>
                </a:cubicBezTo>
                <a:lnTo>
                  <a:pt x="3722" y="3770"/>
                </a:lnTo>
                <a:lnTo>
                  <a:pt x="3709" y="3751"/>
                </a:lnTo>
                <a:close/>
                <a:moveTo>
                  <a:pt x="4109" y="3641"/>
                </a:moveTo>
                <a:lnTo>
                  <a:pt x="4197" y="3641"/>
                </a:lnTo>
                <a:lnTo>
                  <a:pt x="4212" y="3627"/>
                </a:lnTo>
                <a:lnTo>
                  <a:pt x="4230" y="3647"/>
                </a:lnTo>
                <a:lnTo>
                  <a:pt x="4143" y="3647"/>
                </a:lnTo>
                <a:cubicBezTo>
                  <a:pt x="4134" y="3647"/>
                  <a:pt x="4126" y="3648"/>
                  <a:pt x="4118" y="3650"/>
                </a:cubicBezTo>
                <a:lnTo>
                  <a:pt x="4109" y="3641"/>
                </a:lnTo>
                <a:close/>
                <a:moveTo>
                  <a:pt x="4118" y="3826"/>
                </a:moveTo>
                <a:cubicBezTo>
                  <a:pt x="4137" y="3827"/>
                  <a:pt x="4150" y="3828"/>
                  <a:pt x="4156" y="3828"/>
                </a:cubicBezTo>
                <a:cubicBezTo>
                  <a:pt x="4162" y="3828"/>
                  <a:pt x="4165" y="3824"/>
                  <a:pt x="4165" y="3815"/>
                </a:cubicBezTo>
                <a:lnTo>
                  <a:pt x="4165" y="3709"/>
                </a:lnTo>
                <a:lnTo>
                  <a:pt x="4126" y="3709"/>
                </a:lnTo>
                <a:cubicBezTo>
                  <a:pt x="4117" y="3709"/>
                  <a:pt x="4108" y="3710"/>
                  <a:pt x="4101" y="3712"/>
                </a:cubicBezTo>
                <a:lnTo>
                  <a:pt x="4091" y="3703"/>
                </a:lnTo>
                <a:lnTo>
                  <a:pt x="4211" y="3703"/>
                </a:lnTo>
                <a:lnTo>
                  <a:pt x="4226" y="3689"/>
                </a:lnTo>
                <a:lnTo>
                  <a:pt x="4244" y="3709"/>
                </a:lnTo>
                <a:lnTo>
                  <a:pt x="4180" y="3709"/>
                </a:lnTo>
                <a:lnTo>
                  <a:pt x="4180" y="3821"/>
                </a:lnTo>
                <a:cubicBezTo>
                  <a:pt x="4180" y="3839"/>
                  <a:pt x="4172" y="3850"/>
                  <a:pt x="4154" y="3854"/>
                </a:cubicBezTo>
                <a:cubicBezTo>
                  <a:pt x="4154" y="3844"/>
                  <a:pt x="4142" y="3837"/>
                  <a:pt x="4118" y="3831"/>
                </a:cubicBezTo>
                <a:lnTo>
                  <a:pt x="4118" y="3826"/>
                </a:lnTo>
                <a:close/>
                <a:moveTo>
                  <a:pt x="4067" y="3615"/>
                </a:moveTo>
                <a:lnTo>
                  <a:pt x="4086" y="3629"/>
                </a:lnTo>
                <a:cubicBezTo>
                  <a:pt x="4081" y="3631"/>
                  <a:pt x="4073" y="3638"/>
                  <a:pt x="4061" y="3652"/>
                </a:cubicBezTo>
                <a:cubicBezTo>
                  <a:pt x="4049" y="3665"/>
                  <a:pt x="4034" y="3678"/>
                  <a:pt x="4016" y="3692"/>
                </a:cubicBezTo>
                <a:lnTo>
                  <a:pt x="4014" y="3689"/>
                </a:lnTo>
                <a:cubicBezTo>
                  <a:pt x="4026" y="3677"/>
                  <a:pt x="4037" y="3665"/>
                  <a:pt x="4047" y="3651"/>
                </a:cubicBezTo>
                <a:cubicBezTo>
                  <a:pt x="4057" y="3636"/>
                  <a:pt x="4064" y="3624"/>
                  <a:pt x="4067" y="3615"/>
                </a:cubicBezTo>
                <a:close/>
                <a:moveTo>
                  <a:pt x="4069" y="3733"/>
                </a:moveTo>
                <a:lnTo>
                  <a:pt x="4069" y="3847"/>
                </a:lnTo>
                <a:lnTo>
                  <a:pt x="4054" y="3856"/>
                </a:lnTo>
                <a:cubicBezTo>
                  <a:pt x="4055" y="3841"/>
                  <a:pt x="4055" y="3798"/>
                  <a:pt x="4055" y="3729"/>
                </a:cubicBezTo>
                <a:cubicBezTo>
                  <a:pt x="4039" y="3746"/>
                  <a:pt x="4023" y="3759"/>
                  <a:pt x="4008" y="3770"/>
                </a:cubicBezTo>
                <a:lnTo>
                  <a:pt x="4006" y="3766"/>
                </a:lnTo>
                <a:cubicBezTo>
                  <a:pt x="4021" y="3752"/>
                  <a:pt x="4035" y="3736"/>
                  <a:pt x="4048" y="3718"/>
                </a:cubicBezTo>
                <a:cubicBezTo>
                  <a:pt x="4062" y="3700"/>
                  <a:pt x="4072" y="3682"/>
                  <a:pt x="4079" y="3666"/>
                </a:cubicBezTo>
                <a:lnTo>
                  <a:pt x="4096" y="3681"/>
                </a:lnTo>
                <a:lnTo>
                  <a:pt x="4087" y="3686"/>
                </a:lnTo>
                <a:cubicBezTo>
                  <a:pt x="4078" y="3700"/>
                  <a:pt x="4070" y="3710"/>
                  <a:pt x="4064" y="3718"/>
                </a:cubicBezTo>
                <a:lnTo>
                  <a:pt x="4076" y="3727"/>
                </a:lnTo>
                <a:lnTo>
                  <a:pt x="4069" y="3733"/>
                </a:lnTo>
                <a:close/>
                <a:moveTo>
                  <a:pt x="1430" y="4980"/>
                </a:moveTo>
                <a:cubicBezTo>
                  <a:pt x="1429" y="4986"/>
                  <a:pt x="1432" y="4989"/>
                  <a:pt x="1439" y="4989"/>
                </a:cubicBezTo>
                <a:lnTo>
                  <a:pt x="1462" y="4989"/>
                </a:lnTo>
                <a:cubicBezTo>
                  <a:pt x="1471" y="4989"/>
                  <a:pt x="1477" y="4986"/>
                  <a:pt x="1479" y="4978"/>
                </a:cubicBezTo>
                <a:lnTo>
                  <a:pt x="1489" y="4952"/>
                </a:lnTo>
                <a:lnTo>
                  <a:pt x="1491" y="4953"/>
                </a:lnTo>
                <a:lnTo>
                  <a:pt x="1493" y="4976"/>
                </a:lnTo>
                <a:cubicBezTo>
                  <a:pt x="1492" y="4980"/>
                  <a:pt x="1494" y="4984"/>
                  <a:pt x="1498" y="4987"/>
                </a:cubicBezTo>
                <a:cubicBezTo>
                  <a:pt x="1502" y="4989"/>
                  <a:pt x="1503" y="4992"/>
                  <a:pt x="1503" y="4996"/>
                </a:cubicBezTo>
                <a:cubicBezTo>
                  <a:pt x="1502" y="5006"/>
                  <a:pt x="1490" y="5011"/>
                  <a:pt x="1468" y="5012"/>
                </a:cubicBezTo>
                <a:lnTo>
                  <a:pt x="1428" y="5012"/>
                </a:lnTo>
                <a:cubicBezTo>
                  <a:pt x="1412" y="5013"/>
                  <a:pt x="1404" y="5005"/>
                  <a:pt x="1405" y="4990"/>
                </a:cubicBezTo>
                <a:lnTo>
                  <a:pt x="1405" y="4934"/>
                </a:lnTo>
                <a:cubicBezTo>
                  <a:pt x="1405" y="4929"/>
                  <a:pt x="1405" y="4920"/>
                  <a:pt x="1405" y="4908"/>
                </a:cubicBezTo>
                <a:cubicBezTo>
                  <a:pt x="1402" y="4910"/>
                  <a:pt x="1397" y="4914"/>
                  <a:pt x="1391" y="4919"/>
                </a:cubicBezTo>
                <a:cubicBezTo>
                  <a:pt x="1387" y="4922"/>
                  <a:pt x="1384" y="4924"/>
                  <a:pt x="1382" y="4925"/>
                </a:cubicBezTo>
                <a:lnTo>
                  <a:pt x="1379" y="4923"/>
                </a:lnTo>
                <a:cubicBezTo>
                  <a:pt x="1407" y="4886"/>
                  <a:pt x="1423" y="4853"/>
                  <a:pt x="1428" y="4823"/>
                </a:cubicBezTo>
                <a:lnTo>
                  <a:pt x="1463" y="4830"/>
                </a:lnTo>
                <a:cubicBezTo>
                  <a:pt x="1466" y="4831"/>
                  <a:pt x="1467" y="4832"/>
                  <a:pt x="1467" y="4834"/>
                </a:cubicBezTo>
                <a:cubicBezTo>
                  <a:pt x="1467" y="4837"/>
                  <a:pt x="1463" y="4840"/>
                  <a:pt x="1456" y="4841"/>
                </a:cubicBezTo>
                <a:cubicBezTo>
                  <a:pt x="1456" y="4841"/>
                  <a:pt x="1455" y="4842"/>
                  <a:pt x="1455" y="4842"/>
                </a:cubicBezTo>
                <a:cubicBezTo>
                  <a:pt x="1487" y="4847"/>
                  <a:pt x="1503" y="4856"/>
                  <a:pt x="1502" y="4869"/>
                </a:cubicBezTo>
                <a:cubicBezTo>
                  <a:pt x="1500" y="4878"/>
                  <a:pt x="1495" y="4883"/>
                  <a:pt x="1485" y="4884"/>
                </a:cubicBezTo>
                <a:cubicBezTo>
                  <a:pt x="1481" y="4884"/>
                  <a:pt x="1478" y="4882"/>
                  <a:pt x="1475" y="4878"/>
                </a:cubicBezTo>
                <a:cubicBezTo>
                  <a:pt x="1470" y="4865"/>
                  <a:pt x="1463" y="4855"/>
                  <a:pt x="1453" y="4847"/>
                </a:cubicBezTo>
                <a:cubicBezTo>
                  <a:pt x="1442" y="4867"/>
                  <a:pt x="1431" y="4882"/>
                  <a:pt x="1422" y="4892"/>
                </a:cubicBezTo>
                <a:lnTo>
                  <a:pt x="1434" y="4894"/>
                </a:lnTo>
                <a:lnTo>
                  <a:pt x="1457" y="4894"/>
                </a:lnTo>
                <a:lnTo>
                  <a:pt x="1464" y="4880"/>
                </a:lnTo>
                <a:lnTo>
                  <a:pt x="1489" y="4891"/>
                </a:lnTo>
                <a:cubicBezTo>
                  <a:pt x="1491" y="4892"/>
                  <a:pt x="1492" y="4893"/>
                  <a:pt x="1492" y="4895"/>
                </a:cubicBezTo>
                <a:cubicBezTo>
                  <a:pt x="1493" y="4897"/>
                  <a:pt x="1490" y="4900"/>
                  <a:pt x="1485" y="4904"/>
                </a:cubicBezTo>
                <a:cubicBezTo>
                  <a:pt x="1485" y="4907"/>
                  <a:pt x="1485" y="4912"/>
                  <a:pt x="1485" y="4918"/>
                </a:cubicBezTo>
                <a:cubicBezTo>
                  <a:pt x="1485" y="4926"/>
                  <a:pt x="1484" y="4932"/>
                  <a:pt x="1484" y="4936"/>
                </a:cubicBezTo>
                <a:cubicBezTo>
                  <a:pt x="1483" y="4952"/>
                  <a:pt x="1472" y="4961"/>
                  <a:pt x="1451" y="4963"/>
                </a:cubicBezTo>
                <a:cubicBezTo>
                  <a:pt x="1451" y="4951"/>
                  <a:pt x="1445" y="4943"/>
                  <a:pt x="1431" y="4940"/>
                </a:cubicBezTo>
                <a:lnTo>
                  <a:pt x="1431" y="4937"/>
                </a:lnTo>
                <a:lnTo>
                  <a:pt x="1450" y="4938"/>
                </a:lnTo>
                <a:cubicBezTo>
                  <a:pt x="1456" y="4938"/>
                  <a:pt x="1459" y="4936"/>
                  <a:pt x="1460" y="4930"/>
                </a:cubicBezTo>
                <a:cubicBezTo>
                  <a:pt x="1460" y="4918"/>
                  <a:pt x="1460" y="4907"/>
                  <a:pt x="1460" y="4899"/>
                </a:cubicBezTo>
                <a:lnTo>
                  <a:pt x="1430" y="4899"/>
                </a:lnTo>
                <a:lnTo>
                  <a:pt x="1430" y="4980"/>
                </a:lnTo>
                <a:close/>
                <a:moveTo>
                  <a:pt x="1552" y="4982"/>
                </a:moveTo>
                <a:lnTo>
                  <a:pt x="1552" y="4867"/>
                </a:lnTo>
                <a:cubicBezTo>
                  <a:pt x="1552" y="4864"/>
                  <a:pt x="1552" y="4859"/>
                  <a:pt x="1552" y="4849"/>
                </a:cubicBezTo>
                <a:cubicBezTo>
                  <a:pt x="1551" y="4838"/>
                  <a:pt x="1551" y="4831"/>
                  <a:pt x="1551" y="4828"/>
                </a:cubicBezTo>
                <a:lnTo>
                  <a:pt x="1583" y="4830"/>
                </a:lnTo>
                <a:cubicBezTo>
                  <a:pt x="1587" y="4830"/>
                  <a:pt x="1588" y="4831"/>
                  <a:pt x="1587" y="4833"/>
                </a:cubicBezTo>
                <a:cubicBezTo>
                  <a:pt x="1588" y="4836"/>
                  <a:pt x="1585" y="4839"/>
                  <a:pt x="1578" y="4841"/>
                </a:cubicBezTo>
                <a:lnTo>
                  <a:pt x="1578" y="4910"/>
                </a:lnTo>
                <a:cubicBezTo>
                  <a:pt x="1578" y="4915"/>
                  <a:pt x="1578" y="4927"/>
                  <a:pt x="1579" y="4948"/>
                </a:cubicBezTo>
                <a:cubicBezTo>
                  <a:pt x="1579" y="4973"/>
                  <a:pt x="1580" y="4990"/>
                  <a:pt x="1580" y="4997"/>
                </a:cubicBezTo>
                <a:cubicBezTo>
                  <a:pt x="1580" y="5011"/>
                  <a:pt x="1567" y="5020"/>
                  <a:pt x="1541" y="5023"/>
                </a:cubicBezTo>
                <a:cubicBezTo>
                  <a:pt x="1542" y="5008"/>
                  <a:pt x="1531" y="4998"/>
                  <a:pt x="1509" y="4995"/>
                </a:cubicBezTo>
                <a:lnTo>
                  <a:pt x="1510" y="4991"/>
                </a:lnTo>
                <a:lnTo>
                  <a:pt x="1541" y="4993"/>
                </a:lnTo>
                <a:cubicBezTo>
                  <a:pt x="1548" y="4994"/>
                  <a:pt x="1552" y="4990"/>
                  <a:pt x="1552" y="4982"/>
                </a:cubicBezTo>
                <a:close/>
                <a:moveTo>
                  <a:pt x="1507" y="4853"/>
                </a:moveTo>
                <a:lnTo>
                  <a:pt x="1538" y="4856"/>
                </a:lnTo>
                <a:cubicBezTo>
                  <a:pt x="1542" y="4856"/>
                  <a:pt x="1543" y="4857"/>
                  <a:pt x="1542" y="4859"/>
                </a:cubicBezTo>
                <a:cubicBezTo>
                  <a:pt x="1542" y="4861"/>
                  <a:pt x="1540" y="4864"/>
                  <a:pt x="1534" y="4867"/>
                </a:cubicBezTo>
                <a:lnTo>
                  <a:pt x="1534" y="4965"/>
                </a:lnTo>
                <a:cubicBezTo>
                  <a:pt x="1534" y="4969"/>
                  <a:pt x="1532" y="4972"/>
                  <a:pt x="1528" y="4972"/>
                </a:cubicBezTo>
                <a:cubicBezTo>
                  <a:pt x="1525" y="4973"/>
                  <a:pt x="1519" y="4974"/>
                  <a:pt x="1511" y="4975"/>
                </a:cubicBezTo>
                <a:cubicBezTo>
                  <a:pt x="1509" y="4975"/>
                  <a:pt x="1508" y="4976"/>
                  <a:pt x="1507" y="4976"/>
                </a:cubicBezTo>
                <a:cubicBezTo>
                  <a:pt x="1508" y="4938"/>
                  <a:pt x="1509" y="4913"/>
                  <a:pt x="1509" y="4903"/>
                </a:cubicBezTo>
                <a:lnTo>
                  <a:pt x="1509" y="4889"/>
                </a:lnTo>
                <a:cubicBezTo>
                  <a:pt x="1509" y="4882"/>
                  <a:pt x="1508" y="4869"/>
                  <a:pt x="1507" y="4853"/>
                </a:cubicBezTo>
                <a:close/>
                <a:moveTo>
                  <a:pt x="1741" y="4880"/>
                </a:moveTo>
                <a:cubicBezTo>
                  <a:pt x="1741" y="4873"/>
                  <a:pt x="1740" y="4862"/>
                  <a:pt x="1739" y="4846"/>
                </a:cubicBezTo>
                <a:lnTo>
                  <a:pt x="1770" y="4854"/>
                </a:lnTo>
                <a:cubicBezTo>
                  <a:pt x="1786" y="4844"/>
                  <a:pt x="1798" y="4835"/>
                  <a:pt x="1805" y="4826"/>
                </a:cubicBezTo>
                <a:lnTo>
                  <a:pt x="1831" y="4847"/>
                </a:lnTo>
                <a:cubicBezTo>
                  <a:pt x="1833" y="4847"/>
                  <a:pt x="1834" y="4848"/>
                  <a:pt x="1834" y="4849"/>
                </a:cubicBezTo>
                <a:cubicBezTo>
                  <a:pt x="1834" y="4852"/>
                  <a:pt x="1832" y="4854"/>
                  <a:pt x="1828" y="4854"/>
                </a:cubicBezTo>
                <a:cubicBezTo>
                  <a:pt x="1828" y="4854"/>
                  <a:pt x="1826" y="4853"/>
                  <a:pt x="1823" y="4853"/>
                </a:cubicBezTo>
                <a:cubicBezTo>
                  <a:pt x="1825" y="4853"/>
                  <a:pt x="1824" y="4853"/>
                  <a:pt x="1821" y="4852"/>
                </a:cubicBezTo>
                <a:cubicBezTo>
                  <a:pt x="1804" y="4856"/>
                  <a:pt x="1786" y="4860"/>
                  <a:pt x="1766" y="4861"/>
                </a:cubicBezTo>
                <a:lnTo>
                  <a:pt x="1766" y="4893"/>
                </a:lnTo>
                <a:cubicBezTo>
                  <a:pt x="1766" y="4899"/>
                  <a:pt x="1766" y="4904"/>
                  <a:pt x="1766" y="4909"/>
                </a:cubicBezTo>
                <a:lnTo>
                  <a:pt x="1799" y="4909"/>
                </a:lnTo>
                <a:lnTo>
                  <a:pt x="1814" y="4891"/>
                </a:lnTo>
                <a:lnTo>
                  <a:pt x="1835" y="4908"/>
                </a:lnTo>
                <a:cubicBezTo>
                  <a:pt x="1837" y="4909"/>
                  <a:pt x="1838" y="4910"/>
                  <a:pt x="1837" y="4911"/>
                </a:cubicBezTo>
                <a:cubicBezTo>
                  <a:pt x="1837" y="4913"/>
                  <a:pt x="1835" y="4914"/>
                  <a:pt x="1830" y="4914"/>
                </a:cubicBezTo>
                <a:lnTo>
                  <a:pt x="1812" y="4914"/>
                </a:lnTo>
                <a:lnTo>
                  <a:pt x="1812" y="4965"/>
                </a:lnTo>
                <a:cubicBezTo>
                  <a:pt x="1812" y="4979"/>
                  <a:pt x="1812" y="4996"/>
                  <a:pt x="1812" y="5015"/>
                </a:cubicBezTo>
                <a:cubicBezTo>
                  <a:pt x="1812" y="5019"/>
                  <a:pt x="1811" y="5021"/>
                  <a:pt x="1808" y="5022"/>
                </a:cubicBezTo>
                <a:cubicBezTo>
                  <a:pt x="1800" y="5023"/>
                  <a:pt x="1792" y="5023"/>
                  <a:pt x="1785" y="5023"/>
                </a:cubicBezTo>
                <a:cubicBezTo>
                  <a:pt x="1786" y="5011"/>
                  <a:pt x="1786" y="4993"/>
                  <a:pt x="1787" y="4970"/>
                </a:cubicBezTo>
                <a:lnTo>
                  <a:pt x="1787" y="4914"/>
                </a:lnTo>
                <a:lnTo>
                  <a:pt x="1766" y="4914"/>
                </a:lnTo>
                <a:cubicBezTo>
                  <a:pt x="1768" y="4970"/>
                  <a:pt x="1750" y="5007"/>
                  <a:pt x="1711" y="5023"/>
                </a:cubicBezTo>
                <a:lnTo>
                  <a:pt x="1708" y="5020"/>
                </a:lnTo>
                <a:cubicBezTo>
                  <a:pt x="1722" y="5004"/>
                  <a:pt x="1731" y="4988"/>
                  <a:pt x="1735" y="4973"/>
                </a:cubicBezTo>
                <a:cubicBezTo>
                  <a:pt x="1739" y="4959"/>
                  <a:pt x="1741" y="4934"/>
                  <a:pt x="1741" y="4896"/>
                </a:cubicBezTo>
                <a:lnTo>
                  <a:pt x="1741" y="4880"/>
                </a:lnTo>
                <a:close/>
                <a:moveTo>
                  <a:pt x="1626" y="4913"/>
                </a:moveTo>
                <a:lnTo>
                  <a:pt x="1626" y="4908"/>
                </a:lnTo>
                <a:lnTo>
                  <a:pt x="1682" y="4908"/>
                </a:lnTo>
                <a:cubicBezTo>
                  <a:pt x="1687" y="4893"/>
                  <a:pt x="1690" y="4878"/>
                  <a:pt x="1691" y="4864"/>
                </a:cubicBezTo>
                <a:lnTo>
                  <a:pt x="1720" y="4872"/>
                </a:lnTo>
                <a:cubicBezTo>
                  <a:pt x="1722" y="4872"/>
                  <a:pt x="1724" y="4873"/>
                  <a:pt x="1724" y="4875"/>
                </a:cubicBezTo>
                <a:cubicBezTo>
                  <a:pt x="1724" y="4878"/>
                  <a:pt x="1721" y="4880"/>
                  <a:pt x="1714" y="4881"/>
                </a:cubicBezTo>
                <a:cubicBezTo>
                  <a:pt x="1708" y="4891"/>
                  <a:pt x="1700" y="4900"/>
                  <a:pt x="1692" y="4908"/>
                </a:cubicBezTo>
                <a:lnTo>
                  <a:pt x="1705" y="4908"/>
                </a:lnTo>
                <a:lnTo>
                  <a:pt x="1718" y="4892"/>
                </a:lnTo>
                <a:lnTo>
                  <a:pt x="1737" y="4907"/>
                </a:lnTo>
                <a:cubicBezTo>
                  <a:pt x="1738" y="4908"/>
                  <a:pt x="1738" y="4909"/>
                  <a:pt x="1738" y="4910"/>
                </a:cubicBezTo>
                <a:cubicBezTo>
                  <a:pt x="1738" y="4912"/>
                  <a:pt x="1736" y="4913"/>
                  <a:pt x="1731" y="4913"/>
                </a:cubicBezTo>
                <a:lnTo>
                  <a:pt x="1691" y="4913"/>
                </a:lnTo>
                <a:lnTo>
                  <a:pt x="1691" y="4939"/>
                </a:lnTo>
                <a:lnTo>
                  <a:pt x="1701" y="4939"/>
                </a:lnTo>
                <a:lnTo>
                  <a:pt x="1713" y="4925"/>
                </a:lnTo>
                <a:lnTo>
                  <a:pt x="1732" y="4938"/>
                </a:lnTo>
                <a:cubicBezTo>
                  <a:pt x="1733" y="4939"/>
                  <a:pt x="1733" y="4940"/>
                  <a:pt x="1733" y="4941"/>
                </a:cubicBezTo>
                <a:cubicBezTo>
                  <a:pt x="1733" y="4943"/>
                  <a:pt x="1731" y="4945"/>
                  <a:pt x="1726" y="4945"/>
                </a:cubicBezTo>
                <a:lnTo>
                  <a:pt x="1691" y="4945"/>
                </a:lnTo>
                <a:lnTo>
                  <a:pt x="1691" y="4954"/>
                </a:lnTo>
                <a:cubicBezTo>
                  <a:pt x="1716" y="4959"/>
                  <a:pt x="1728" y="4968"/>
                  <a:pt x="1728" y="4979"/>
                </a:cubicBezTo>
                <a:cubicBezTo>
                  <a:pt x="1727" y="4988"/>
                  <a:pt x="1723" y="4994"/>
                  <a:pt x="1715" y="4995"/>
                </a:cubicBezTo>
                <a:cubicBezTo>
                  <a:pt x="1710" y="4995"/>
                  <a:pt x="1707" y="4992"/>
                  <a:pt x="1705" y="4987"/>
                </a:cubicBezTo>
                <a:cubicBezTo>
                  <a:pt x="1702" y="4977"/>
                  <a:pt x="1697" y="4967"/>
                  <a:pt x="1691" y="4958"/>
                </a:cubicBezTo>
                <a:lnTo>
                  <a:pt x="1691" y="4963"/>
                </a:lnTo>
                <a:cubicBezTo>
                  <a:pt x="1691" y="4979"/>
                  <a:pt x="1691" y="4991"/>
                  <a:pt x="1692" y="4998"/>
                </a:cubicBezTo>
                <a:cubicBezTo>
                  <a:pt x="1693" y="5012"/>
                  <a:pt x="1683" y="5020"/>
                  <a:pt x="1661" y="5023"/>
                </a:cubicBezTo>
                <a:cubicBezTo>
                  <a:pt x="1662" y="5010"/>
                  <a:pt x="1655" y="5004"/>
                  <a:pt x="1642" y="5003"/>
                </a:cubicBezTo>
                <a:lnTo>
                  <a:pt x="1642" y="4999"/>
                </a:lnTo>
                <a:lnTo>
                  <a:pt x="1658" y="5000"/>
                </a:lnTo>
                <a:cubicBezTo>
                  <a:pt x="1664" y="5001"/>
                  <a:pt x="1667" y="4997"/>
                  <a:pt x="1666" y="4990"/>
                </a:cubicBezTo>
                <a:lnTo>
                  <a:pt x="1666" y="4966"/>
                </a:lnTo>
                <a:cubicBezTo>
                  <a:pt x="1665" y="4967"/>
                  <a:pt x="1663" y="4968"/>
                  <a:pt x="1661" y="4968"/>
                </a:cubicBezTo>
                <a:cubicBezTo>
                  <a:pt x="1653" y="4984"/>
                  <a:pt x="1642" y="4999"/>
                  <a:pt x="1627" y="5012"/>
                </a:cubicBezTo>
                <a:lnTo>
                  <a:pt x="1624" y="5010"/>
                </a:lnTo>
                <a:cubicBezTo>
                  <a:pt x="1629" y="4999"/>
                  <a:pt x="1633" y="4987"/>
                  <a:pt x="1637" y="4974"/>
                </a:cubicBezTo>
                <a:cubicBezTo>
                  <a:pt x="1637" y="4973"/>
                  <a:pt x="1637" y="4973"/>
                  <a:pt x="1638" y="4971"/>
                </a:cubicBezTo>
                <a:cubicBezTo>
                  <a:pt x="1640" y="4966"/>
                  <a:pt x="1640" y="4959"/>
                  <a:pt x="1640" y="4952"/>
                </a:cubicBezTo>
                <a:lnTo>
                  <a:pt x="1666" y="4958"/>
                </a:lnTo>
                <a:lnTo>
                  <a:pt x="1666" y="4945"/>
                </a:lnTo>
                <a:lnTo>
                  <a:pt x="1628" y="4945"/>
                </a:lnTo>
                <a:lnTo>
                  <a:pt x="1628" y="4939"/>
                </a:lnTo>
                <a:lnTo>
                  <a:pt x="1666" y="4939"/>
                </a:lnTo>
                <a:lnTo>
                  <a:pt x="1666" y="4913"/>
                </a:lnTo>
                <a:lnTo>
                  <a:pt x="1626" y="4913"/>
                </a:lnTo>
                <a:close/>
                <a:moveTo>
                  <a:pt x="1656" y="4828"/>
                </a:moveTo>
                <a:lnTo>
                  <a:pt x="1657" y="4826"/>
                </a:lnTo>
                <a:cubicBezTo>
                  <a:pt x="1679" y="4826"/>
                  <a:pt x="1690" y="4831"/>
                  <a:pt x="1692" y="4842"/>
                </a:cubicBezTo>
                <a:cubicBezTo>
                  <a:pt x="1691" y="4850"/>
                  <a:pt x="1687" y="4855"/>
                  <a:pt x="1679" y="4857"/>
                </a:cubicBezTo>
                <a:lnTo>
                  <a:pt x="1701" y="4857"/>
                </a:lnTo>
                <a:lnTo>
                  <a:pt x="1712" y="4842"/>
                </a:lnTo>
                <a:lnTo>
                  <a:pt x="1731" y="4857"/>
                </a:lnTo>
                <a:cubicBezTo>
                  <a:pt x="1731" y="4857"/>
                  <a:pt x="1732" y="4857"/>
                  <a:pt x="1732" y="4858"/>
                </a:cubicBezTo>
                <a:cubicBezTo>
                  <a:pt x="1733" y="4858"/>
                  <a:pt x="1733" y="4859"/>
                  <a:pt x="1733" y="4860"/>
                </a:cubicBezTo>
                <a:cubicBezTo>
                  <a:pt x="1733" y="4861"/>
                  <a:pt x="1731" y="4862"/>
                  <a:pt x="1726" y="4862"/>
                </a:cubicBezTo>
                <a:lnTo>
                  <a:pt x="1630" y="4862"/>
                </a:lnTo>
                <a:lnTo>
                  <a:pt x="1630" y="4857"/>
                </a:lnTo>
                <a:lnTo>
                  <a:pt x="1672" y="4857"/>
                </a:lnTo>
                <a:cubicBezTo>
                  <a:pt x="1668" y="4856"/>
                  <a:pt x="1666" y="4854"/>
                  <a:pt x="1666" y="4848"/>
                </a:cubicBezTo>
                <a:cubicBezTo>
                  <a:pt x="1664" y="4842"/>
                  <a:pt x="1661" y="4835"/>
                  <a:pt x="1656" y="4828"/>
                </a:cubicBezTo>
                <a:close/>
                <a:moveTo>
                  <a:pt x="1640" y="4869"/>
                </a:moveTo>
                <a:lnTo>
                  <a:pt x="1641" y="4867"/>
                </a:lnTo>
                <a:cubicBezTo>
                  <a:pt x="1662" y="4873"/>
                  <a:pt x="1672" y="4880"/>
                  <a:pt x="1672" y="4890"/>
                </a:cubicBezTo>
                <a:cubicBezTo>
                  <a:pt x="1670" y="4899"/>
                  <a:pt x="1665" y="4904"/>
                  <a:pt x="1656" y="4905"/>
                </a:cubicBezTo>
                <a:cubicBezTo>
                  <a:pt x="1651" y="4905"/>
                  <a:pt x="1648" y="4901"/>
                  <a:pt x="1647" y="4894"/>
                </a:cubicBezTo>
                <a:cubicBezTo>
                  <a:pt x="1646" y="4884"/>
                  <a:pt x="1643" y="4876"/>
                  <a:pt x="1640" y="4869"/>
                </a:cubicBezTo>
                <a:close/>
                <a:moveTo>
                  <a:pt x="1980" y="4861"/>
                </a:moveTo>
                <a:cubicBezTo>
                  <a:pt x="1980" y="4871"/>
                  <a:pt x="1980" y="4882"/>
                  <a:pt x="1980" y="4895"/>
                </a:cubicBezTo>
                <a:cubicBezTo>
                  <a:pt x="1980" y="4899"/>
                  <a:pt x="1978" y="4901"/>
                  <a:pt x="1974" y="4902"/>
                </a:cubicBezTo>
                <a:cubicBezTo>
                  <a:pt x="1972" y="4903"/>
                  <a:pt x="1967" y="4903"/>
                  <a:pt x="1959" y="4904"/>
                </a:cubicBezTo>
                <a:cubicBezTo>
                  <a:pt x="1956" y="4904"/>
                  <a:pt x="1954" y="4905"/>
                  <a:pt x="1952" y="4905"/>
                </a:cubicBezTo>
                <a:lnTo>
                  <a:pt x="1952" y="4889"/>
                </a:lnTo>
                <a:lnTo>
                  <a:pt x="1920" y="4889"/>
                </a:lnTo>
                <a:lnTo>
                  <a:pt x="1912" y="4930"/>
                </a:lnTo>
                <a:lnTo>
                  <a:pt x="1951" y="4930"/>
                </a:lnTo>
                <a:lnTo>
                  <a:pt x="1960" y="4914"/>
                </a:lnTo>
                <a:lnTo>
                  <a:pt x="1989" y="4926"/>
                </a:lnTo>
                <a:cubicBezTo>
                  <a:pt x="1991" y="4927"/>
                  <a:pt x="1993" y="4928"/>
                  <a:pt x="1993" y="4931"/>
                </a:cubicBezTo>
                <a:cubicBezTo>
                  <a:pt x="1993" y="4933"/>
                  <a:pt x="1990" y="4936"/>
                  <a:pt x="1983" y="4941"/>
                </a:cubicBezTo>
                <a:cubicBezTo>
                  <a:pt x="1983" y="4943"/>
                  <a:pt x="1983" y="4945"/>
                  <a:pt x="1982" y="4949"/>
                </a:cubicBezTo>
                <a:cubicBezTo>
                  <a:pt x="1982" y="4969"/>
                  <a:pt x="1981" y="4982"/>
                  <a:pt x="1980" y="4989"/>
                </a:cubicBezTo>
                <a:cubicBezTo>
                  <a:pt x="1977" y="5010"/>
                  <a:pt x="1962" y="5022"/>
                  <a:pt x="1933" y="5023"/>
                </a:cubicBezTo>
                <a:cubicBezTo>
                  <a:pt x="1934" y="5010"/>
                  <a:pt x="1922" y="5001"/>
                  <a:pt x="1895" y="4997"/>
                </a:cubicBezTo>
                <a:lnTo>
                  <a:pt x="1896" y="4994"/>
                </a:lnTo>
                <a:lnTo>
                  <a:pt x="1936" y="4996"/>
                </a:lnTo>
                <a:cubicBezTo>
                  <a:pt x="1945" y="4996"/>
                  <a:pt x="1950" y="4992"/>
                  <a:pt x="1951" y="4984"/>
                </a:cubicBezTo>
                <a:cubicBezTo>
                  <a:pt x="1953" y="4969"/>
                  <a:pt x="1954" y="4953"/>
                  <a:pt x="1954" y="4936"/>
                </a:cubicBezTo>
                <a:lnTo>
                  <a:pt x="1915" y="4936"/>
                </a:lnTo>
                <a:lnTo>
                  <a:pt x="1902" y="4949"/>
                </a:lnTo>
                <a:cubicBezTo>
                  <a:pt x="1897" y="4945"/>
                  <a:pt x="1890" y="4941"/>
                  <a:pt x="1881" y="4934"/>
                </a:cubicBezTo>
                <a:cubicBezTo>
                  <a:pt x="1880" y="4933"/>
                  <a:pt x="1879" y="4932"/>
                  <a:pt x="1878" y="4932"/>
                </a:cubicBezTo>
                <a:cubicBezTo>
                  <a:pt x="1876" y="4929"/>
                  <a:pt x="1877" y="4927"/>
                  <a:pt x="1880" y="4926"/>
                </a:cubicBezTo>
                <a:cubicBezTo>
                  <a:pt x="1884" y="4925"/>
                  <a:pt x="1886" y="4922"/>
                  <a:pt x="1887" y="4916"/>
                </a:cubicBezTo>
                <a:cubicBezTo>
                  <a:pt x="1889" y="4907"/>
                  <a:pt x="1891" y="4895"/>
                  <a:pt x="1893" y="4881"/>
                </a:cubicBezTo>
                <a:cubicBezTo>
                  <a:pt x="1893" y="4878"/>
                  <a:pt x="1894" y="4875"/>
                  <a:pt x="1894" y="4873"/>
                </a:cubicBezTo>
                <a:lnTo>
                  <a:pt x="1924" y="4884"/>
                </a:lnTo>
                <a:lnTo>
                  <a:pt x="1952" y="4884"/>
                </a:lnTo>
                <a:lnTo>
                  <a:pt x="1952" y="4843"/>
                </a:lnTo>
                <a:lnTo>
                  <a:pt x="1883" y="4843"/>
                </a:lnTo>
                <a:lnTo>
                  <a:pt x="1883" y="4838"/>
                </a:lnTo>
                <a:lnTo>
                  <a:pt x="1948" y="4838"/>
                </a:lnTo>
                <a:lnTo>
                  <a:pt x="1956" y="4823"/>
                </a:lnTo>
                <a:lnTo>
                  <a:pt x="1984" y="4835"/>
                </a:lnTo>
                <a:cubicBezTo>
                  <a:pt x="1987" y="4836"/>
                  <a:pt x="1988" y="4837"/>
                  <a:pt x="1988" y="4838"/>
                </a:cubicBezTo>
                <a:cubicBezTo>
                  <a:pt x="1989" y="4841"/>
                  <a:pt x="1986" y="4844"/>
                  <a:pt x="1980" y="4848"/>
                </a:cubicBezTo>
                <a:lnTo>
                  <a:pt x="1980" y="4861"/>
                </a:lnTo>
                <a:close/>
                <a:moveTo>
                  <a:pt x="2025" y="4826"/>
                </a:moveTo>
                <a:lnTo>
                  <a:pt x="2060" y="4828"/>
                </a:lnTo>
                <a:cubicBezTo>
                  <a:pt x="2063" y="4828"/>
                  <a:pt x="2064" y="4830"/>
                  <a:pt x="2064" y="4832"/>
                </a:cubicBezTo>
                <a:cubicBezTo>
                  <a:pt x="2064" y="4834"/>
                  <a:pt x="2061" y="4837"/>
                  <a:pt x="2056" y="4840"/>
                </a:cubicBezTo>
                <a:lnTo>
                  <a:pt x="2056" y="4937"/>
                </a:lnTo>
                <a:cubicBezTo>
                  <a:pt x="2056" y="4940"/>
                  <a:pt x="2056" y="4951"/>
                  <a:pt x="2056" y="4968"/>
                </a:cubicBezTo>
                <a:cubicBezTo>
                  <a:pt x="2056" y="4992"/>
                  <a:pt x="2056" y="5008"/>
                  <a:pt x="2056" y="5015"/>
                </a:cubicBezTo>
                <a:cubicBezTo>
                  <a:pt x="2056" y="5019"/>
                  <a:pt x="2055" y="5021"/>
                  <a:pt x="2051" y="5021"/>
                </a:cubicBezTo>
                <a:cubicBezTo>
                  <a:pt x="2044" y="5023"/>
                  <a:pt x="2035" y="5023"/>
                  <a:pt x="2025" y="5023"/>
                </a:cubicBezTo>
                <a:cubicBezTo>
                  <a:pt x="2025" y="5015"/>
                  <a:pt x="2026" y="4999"/>
                  <a:pt x="2026" y="4974"/>
                </a:cubicBezTo>
                <a:cubicBezTo>
                  <a:pt x="2026" y="4956"/>
                  <a:pt x="2026" y="4944"/>
                  <a:pt x="2026" y="4940"/>
                </a:cubicBezTo>
                <a:lnTo>
                  <a:pt x="2026" y="4873"/>
                </a:lnTo>
                <a:cubicBezTo>
                  <a:pt x="2026" y="4854"/>
                  <a:pt x="2026" y="4839"/>
                  <a:pt x="2025" y="4826"/>
                </a:cubicBezTo>
                <a:close/>
                <a:moveTo>
                  <a:pt x="2202" y="4842"/>
                </a:moveTo>
                <a:lnTo>
                  <a:pt x="2202" y="4837"/>
                </a:lnTo>
                <a:lnTo>
                  <a:pt x="2286" y="4837"/>
                </a:lnTo>
                <a:lnTo>
                  <a:pt x="2298" y="4821"/>
                </a:lnTo>
                <a:lnTo>
                  <a:pt x="2324" y="4836"/>
                </a:lnTo>
                <a:cubicBezTo>
                  <a:pt x="2324" y="4837"/>
                  <a:pt x="2325" y="4838"/>
                  <a:pt x="2325" y="4839"/>
                </a:cubicBezTo>
                <a:cubicBezTo>
                  <a:pt x="2325" y="4841"/>
                  <a:pt x="2322" y="4842"/>
                  <a:pt x="2318" y="4842"/>
                </a:cubicBezTo>
                <a:lnTo>
                  <a:pt x="2279" y="4842"/>
                </a:lnTo>
                <a:cubicBezTo>
                  <a:pt x="2272" y="4854"/>
                  <a:pt x="2263" y="4866"/>
                  <a:pt x="2253" y="4876"/>
                </a:cubicBezTo>
                <a:lnTo>
                  <a:pt x="2283" y="4876"/>
                </a:lnTo>
                <a:lnTo>
                  <a:pt x="2291" y="4861"/>
                </a:lnTo>
                <a:lnTo>
                  <a:pt x="2317" y="4873"/>
                </a:lnTo>
                <a:cubicBezTo>
                  <a:pt x="2319" y="4874"/>
                  <a:pt x="2320" y="4875"/>
                  <a:pt x="2320" y="4877"/>
                </a:cubicBezTo>
                <a:cubicBezTo>
                  <a:pt x="2321" y="4879"/>
                  <a:pt x="2318" y="4882"/>
                  <a:pt x="2312" y="4887"/>
                </a:cubicBezTo>
                <a:lnTo>
                  <a:pt x="2312" y="4933"/>
                </a:lnTo>
                <a:cubicBezTo>
                  <a:pt x="2312" y="4945"/>
                  <a:pt x="2313" y="4958"/>
                  <a:pt x="2313" y="4970"/>
                </a:cubicBezTo>
                <a:cubicBezTo>
                  <a:pt x="2313" y="4974"/>
                  <a:pt x="2312" y="4976"/>
                  <a:pt x="2308" y="4977"/>
                </a:cubicBezTo>
                <a:cubicBezTo>
                  <a:pt x="2301" y="4978"/>
                  <a:pt x="2294" y="4979"/>
                  <a:pt x="2286" y="4979"/>
                </a:cubicBezTo>
                <a:lnTo>
                  <a:pt x="2286" y="4881"/>
                </a:lnTo>
                <a:lnTo>
                  <a:pt x="2235" y="4881"/>
                </a:lnTo>
                <a:lnTo>
                  <a:pt x="2235" y="4974"/>
                </a:lnTo>
                <a:cubicBezTo>
                  <a:pt x="2235" y="4978"/>
                  <a:pt x="2233" y="4980"/>
                  <a:pt x="2228" y="4981"/>
                </a:cubicBezTo>
                <a:cubicBezTo>
                  <a:pt x="2221" y="4983"/>
                  <a:pt x="2215" y="4984"/>
                  <a:pt x="2208" y="4984"/>
                </a:cubicBezTo>
                <a:cubicBezTo>
                  <a:pt x="2209" y="4974"/>
                  <a:pt x="2209" y="4962"/>
                  <a:pt x="2209" y="4949"/>
                </a:cubicBezTo>
                <a:lnTo>
                  <a:pt x="2209" y="4868"/>
                </a:lnTo>
                <a:lnTo>
                  <a:pt x="2239" y="4876"/>
                </a:lnTo>
                <a:lnTo>
                  <a:pt x="2246" y="4876"/>
                </a:lnTo>
                <a:cubicBezTo>
                  <a:pt x="2246" y="4867"/>
                  <a:pt x="2246" y="4856"/>
                  <a:pt x="2246" y="4842"/>
                </a:cubicBezTo>
                <a:lnTo>
                  <a:pt x="2202" y="4842"/>
                </a:lnTo>
                <a:close/>
                <a:moveTo>
                  <a:pt x="2189" y="5025"/>
                </a:moveTo>
                <a:lnTo>
                  <a:pt x="2188" y="5022"/>
                </a:lnTo>
                <a:cubicBezTo>
                  <a:pt x="2212" y="5009"/>
                  <a:pt x="2229" y="4996"/>
                  <a:pt x="2236" y="4984"/>
                </a:cubicBezTo>
                <a:cubicBezTo>
                  <a:pt x="2244" y="4971"/>
                  <a:pt x="2248" y="4953"/>
                  <a:pt x="2248" y="4929"/>
                </a:cubicBezTo>
                <a:cubicBezTo>
                  <a:pt x="2249" y="4920"/>
                  <a:pt x="2248" y="4910"/>
                  <a:pt x="2247" y="4898"/>
                </a:cubicBezTo>
                <a:lnTo>
                  <a:pt x="2277" y="4900"/>
                </a:lnTo>
                <a:cubicBezTo>
                  <a:pt x="2280" y="4900"/>
                  <a:pt x="2281" y="4902"/>
                  <a:pt x="2281" y="4904"/>
                </a:cubicBezTo>
                <a:cubicBezTo>
                  <a:pt x="2281" y="4907"/>
                  <a:pt x="2278" y="4909"/>
                  <a:pt x="2273" y="4911"/>
                </a:cubicBezTo>
                <a:cubicBezTo>
                  <a:pt x="2275" y="4940"/>
                  <a:pt x="2272" y="4962"/>
                  <a:pt x="2265" y="4977"/>
                </a:cubicBezTo>
                <a:cubicBezTo>
                  <a:pt x="2302" y="4985"/>
                  <a:pt x="2321" y="4994"/>
                  <a:pt x="2320" y="5005"/>
                </a:cubicBezTo>
                <a:cubicBezTo>
                  <a:pt x="2320" y="5016"/>
                  <a:pt x="2314" y="5022"/>
                  <a:pt x="2305" y="5023"/>
                </a:cubicBezTo>
                <a:cubicBezTo>
                  <a:pt x="2299" y="5023"/>
                  <a:pt x="2296" y="5021"/>
                  <a:pt x="2294" y="5016"/>
                </a:cubicBezTo>
                <a:cubicBezTo>
                  <a:pt x="2286" y="5003"/>
                  <a:pt x="2276" y="4992"/>
                  <a:pt x="2263" y="4983"/>
                </a:cubicBezTo>
                <a:cubicBezTo>
                  <a:pt x="2254" y="5000"/>
                  <a:pt x="2230" y="5014"/>
                  <a:pt x="2189" y="5025"/>
                </a:cubicBezTo>
                <a:close/>
                <a:moveTo>
                  <a:pt x="2116" y="4915"/>
                </a:moveTo>
                <a:lnTo>
                  <a:pt x="2113" y="4912"/>
                </a:lnTo>
                <a:cubicBezTo>
                  <a:pt x="2132" y="4881"/>
                  <a:pt x="2143" y="4852"/>
                  <a:pt x="2146" y="4824"/>
                </a:cubicBezTo>
                <a:lnTo>
                  <a:pt x="2177" y="4830"/>
                </a:lnTo>
                <a:cubicBezTo>
                  <a:pt x="2179" y="4831"/>
                  <a:pt x="2181" y="4832"/>
                  <a:pt x="2181" y="4833"/>
                </a:cubicBezTo>
                <a:cubicBezTo>
                  <a:pt x="2181" y="4837"/>
                  <a:pt x="2177" y="4840"/>
                  <a:pt x="2170" y="4841"/>
                </a:cubicBezTo>
                <a:cubicBezTo>
                  <a:pt x="2194" y="4848"/>
                  <a:pt x="2206" y="4856"/>
                  <a:pt x="2206" y="4866"/>
                </a:cubicBezTo>
                <a:cubicBezTo>
                  <a:pt x="2205" y="4875"/>
                  <a:pt x="2200" y="4880"/>
                  <a:pt x="2191" y="4881"/>
                </a:cubicBezTo>
                <a:cubicBezTo>
                  <a:pt x="2186" y="4881"/>
                  <a:pt x="2182" y="4878"/>
                  <a:pt x="2181" y="4872"/>
                </a:cubicBezTo>
                <a:cubicBezTo>
                  <a:pt x="2178" y="4863"/>
                  <a:pt x="2174" y="4854"/>
                  <a:pt x="2168" y="4848"/>
                </a:cubicBezTo>
                <a:cubicBezTo>
                  <a:pt x="2162" y="4860"/>
                  <a:pt x="2157" y="4870"/>
                  <a:pt x="2150" y="4879"/>
                </a:cubicBezTo>
                <a:cubicBezTo>
                  <a:pt x="2168" y="4883"/>
                  <a:pt x="2176" y="4891"/>
                  <a:pt x="2176" y="4900"/>
                </a:cubicBezTo>
                <a:cubicBezTo>
                  <a:pt x="2175" y="4909"/>
                  <a:pt x="2170" y="4914"/>
                  <a:pt x="2161" y="4915"/>
                </a:cubicBezTo>
                <a:cubicBezTo>
                  <a:pt x="2157" y="4915"/>
                  <a:pt x="2154" y="4911"/>
                  <a:pt x="2153" y="4906"/>
                </a:cubicBezTo>
                <a:cubicBezTo>
                  <a:pt x="2152" y="4897"/>
                  <a:pt x="2150" y="4889"/>
                  <a:pt x="2147" y="4883"/>
                </a:cubicBezTo>
                <a:cubicBezTo>
                  <a:pt x="2142" y="4889"/>
                  <a:pt x="2132" y="4900"/>
                  <a:pt x="2117" y="4913"/>
                </a:cubicBezTo>
                <a:cubicBezTo>
                  <a:pt x="2118" y="4913"/>
                  <a:pt x="2117" y="4913"/>
                  <a:pt x="2116" y="4915"/>
                </a:cubicBezTo>
                <a:close/>
                <a:moveTo>
                  <a:pt x="2124" y="4959"/>
                </a:moveTo>
                <a:lnTo>
                  <a:pt x="2126" y="4956"/>
                </a:lnTo>
                <a:cubicBezTo>
                  <a:pt x="2137" y="4959"/>
                  <a:pt x="2146" y="4963"/>
                  <a:pt x="2153" y="4966"/>
                </a:cubicBezTo>
                <a:lnTo>
                  <a:pt x="2168" y="4931"/>
                </a:lnTo>
                <a:lnTo>
                  <a:pt x="2119" y="4931"/>
                </a:lnTo>
                <a:lnTo>
                  <a:pt x="2119" y="4925"/>
                </a:lnTo>
                <a:lnTo>
                  <a:pt x="2163" y="4925"/>
                </a:lnTo>
                <a:lnTo>
                  <a:pt x="2175" y="4911"/>
                </a:lnTo>
                <a:lnTo>
                  <a:pt x="2202" y="4928"/>
                </a:lnTo>
                <a:cubicBezTo>
                  <a:pt x="2204" y="4929"/>
                  <a:pt x="2205" y="4931"/>
                  <a:pt x="2204" y="4933"/>
                </a:cubicBezTo>
                <a:cubicBezTo>
                  <a:pt x="2204" y="4936"/>
                  <a:pt x="2200" y="4938"/>
                  <a:pt x="2192" y="4939"/>
                </a:cubicBezTo>
                <a:cubicBezTo>
                  <a:pt x="2181" y="4951"/>
                  <a:pt x="2171" y="4962"/>
                  <a:pt x="2162" y="4970"/>
                </a:cubicBezTo>
                <a:cubicBezTo>
                  <a:pt x="2178" y="4978"/>
                  <a:pt x="2186" y="4988"/>
                  <a:pt x="2185" y="4998"/>
                </a:cubicBezTo>
                <a:cubicBezTo>
                  <a:pt x="2184" y="5006"/>
                  <a:pt x="2179" y="5011"/>
                  <a:pt x="2170" y="5013"/>
                </a:cubicBezTo>
                <a:cubicBezTo>
                  <a:pt x="2164" y="5013"/>
                  <a:pt x="2160" y="5011"/>
                  <a:pt x="2159" y="5005"/>
                </a:cubicBezTo>
                <a:cubicBezTo>
                  <a:pt x="2150" y="4987"/>
                  <a:pt x="2139" y="4972"/>
                  <a:pt x="2124" y="4959"/>
                </a:cubicBezTo>
                <a:close/>
                <a:moveTo>
                  <a:pt x="2378" y="4872"/>
                </a:moveTo>
                <a:lnTo>
                  <a:pt x="2378" y="4867"/>
                </a:lnTo>
                <a:lnTo>
                  <a:pt x="2448" y="4867"/>
                </a:lnTo>
                <a:cubicBezTo>
                  <a:pt x="2448" y="4858"/>
                  <a:pt x="2448" y="4844"/>
                  <a:pt x="2447" y="4825"/>
                </a:cubicBezTo>
                <a:lnTo>
                  <a:pt x="2480" y="4828"/>
                </a:lnTo>
                <a:cubicBezTo>
                  <a:pt x="2483" y="4828"/>
                  <a:pt x="2484" y="4829"/>
                  <a:pt x="2484" y="4831"/>
                </a:cubicBezTo>
                <a:cubicBezTo>
                  <a:pt x="2484" y="4833"/>
                  <a:pt x="2482" y="4836"/>
                  <a:pt x="2476" y="4839"/>
                </a:cubicBezTo>
                <a:lnTo>
                  <a:pt x="2476" y="4867"/>
                </a:lnTo>
                <a:lnTo>
                  <a:pt x="2513" y="4867"/>
                </a:lnTo>
                <a:lnTo>
                  <a:pt x="2527" y="4848"/>
                </a:lnTo>
                <a:lnTo>
                  <a:pt x="2551" y="4866"/>
                </a:lnTo>
                <a:cubicBezTo>
                  <a:pt x="2553" y="4866"/>
                  <a:pt x="2553" y="4867"/>
                  <a:pt x="2553" y="4868"/>
                </a:cubicBezTo>
                <a:cubicBezTo>
                  <a:pt x="2552" y="4870"/>
                  <a:pt x="2550" y="4871"/>
                  <a:pt x="2546" y="4872"/>
                </a:cubicBezTo>
                <a:lnTo>
                  <a:pt x="2476" y="4872"/>
                </a:lnTo>
                <a:lnTo>
                  <a:pt x="2476" y="4918"/>
                </a:lnTo>
                <a:lnTo>
                  <a:pt x="2522" y="4918"/>
                </a:lnTo>
                <a:lnTo>
                  <a:pt x="2537" y="4899"/>
                </a:lnTo>
                <a:lnTo>
                  <a:pt x="2564" y="4917"/>
                </a:lnTo>
                <a:cubicBezTo>
                  <a:pt x="2564" y="4917"/>
                  <a:pt x="2565" y="4918"/>
                  <a:pt x="2565" y="4920"/>
                </a:cubicBezTo>
                <a:cubicBezTo>
                  <a:pt x="2565" y="4922"/>
                  <a:pt x="2562" y="4923"/>
                  <a:pt x="2558" y="4924"/>
                </a:cubicBezTo>
                <a:lnTo>
                  <a:pt x="2483" y="4924"/>
                </a:lnTo>
                <a:cubicBezTo>
                  <a:pt x="2506" y="4954"/>
                  <a:pt x="2535" y="4973"/>
                  <a:pt x="2571" y="4983"/>
                </a:cubicBezTo>
                <a:lnTo>
                  <a:pt x="2570" y="4986"/>
                </a:lnTo>
                <a:cubicBezTo>
                  <a:pt x="2560" y="4990"/>
                  <a:pt x="2551" y="4998"/>
                  <a:pt x="2544" y="5013"/>
                </a:cubicBezTo>
                <a:cubicBezTo>
                  <a:pt x="2512" y="4994"/>
                  <a:pt x="2490" y="4965"/>
                  <a:pt x="2478" y="4924"/>
                </a:cubicBezTo>
                <a:lnTo>
                  <a:pt x="2476" y="4924"/>
                </a:lnTo>
                <a:lnTo>
                  <a:pt x="2476" y="4937"/>
                </a:lnTo>
                <a:cubicBezTo>
                  <a:pt x="2476" y="4967"/>
                  <a:pt x="2477" y="4993"/>
                  <a:pt x="2477" y="5013"/>
                </a:cubicBezTo>
                <a:cubicBezTo>
                  <a:pt x="2478" y="5018"/>
                  <a:pt x="2476" y="5020"/>
                  <a:pt x="2470" y="5021"/>
                </a:cubicBezTo>
                <a:cubicBezTo>
                  <a:pt x="2463" y="5022"/>
                  <a:pt x="2456" y="5023"/>
                  <a:pt x="2447" y="5023"/>
                </a:cubicBezTo>
                <a:cubicBezTo>
                  <a:pt x="2447" y="5014"/>
                  <a:pt x="2447" y="5003"/>
                  <a:pt x="2448" y="4989"/>
                </a:cubicBezTo>
                <a:cubicBezTo>
                  <a:pt x="2448" y="4970"/>
                  <a:pt x="2448" y="4957"/>
                  <a:pt x="2449" y="4951"/>
                </a:cubicBezTo>
                <a:cubicBezTo>
                  <a:pt x="2427" y="4981"/>
                  <a:pt x="2398" y="5003"/>
                  <a:pt x="2359" y="5016"/>
                </a:cubicBezTo>
                <a:lnTo>
                  <a:pt x="2358" y="5014"/>
                </a:lnTo>
                <a:cubicBezTo>
                  <a:pt x="2391" y="4987"/>
                  <a:pt x="2416" y="4957"/>
                  <a:pt x="2433" y="4924"/>
                </a:cubicBezTo>
                <a:lnTo>
                  <a:pt x="2364" y="4924"/>
                </a:lnTo>
                <a:lnTo>
                  <a:pt x="2364" y="4918"/>
                </a:lnTo>
                <a:lnTo>
                  <a:pt x="2449" y="4918"/>
                </a:lnTo>
                <a:lnTo>
                  <a:pt x="2449" y="4878"/>
                </a:lnTo>
                <a:lnTo>
                  <a:pt x="2449" y="4872"/>
                </a:lnTo>
                <a:lnTo>
                  <a:pt x="2378" y="4872"/>
                </a:lnTo>
                <a:close/>
                <a:moveTo>
                  <a:pt x="2618" y="4866"/>
                </a:moveTo>
                <a:lnTo>
                  <a:pt x="2618" y="4860"/>
                </a:lnTo>
                <a:lnTo>
                  <a:pt x="2693" y="4860"/>
                </a:lnTo>
                <a:cubicBezTo>
                  <a:pt x="2693" y="4849"/>
                  <a:pt x="2692" y="4837"/>
                  <a:pt x="2692" y="4825"/>
                </a:cubicBezTo>
                <a:lnTo>
                  <a:pt x="2724" y="4828"/>
                </a:lnTo>
                <a:cubicBezTo>
                  <a:pt x="2727" y="4828"/>
                  <a:pt x="2729" y="4829"/>
                  <a:pt x="2729" y="4831"/>
                </a:cubicBezTo>
                <a:cubicBezTo>
                  <a:pt x="2728" y="4834"/>
                  <a:pt x="2725" y="4837"/>
                  <a:pt x="2720" y="4839"/>
                </a:cubicBezTo>
                <a:lnTo>
                  <a:pt x="2720" y="4860"/>
                </a:lnTo>
                <a:lnTo>
                  <a:pt x="2761" y="4860"/>
                </a:lnTo>
                <a:lnTo>
                  <a:pt x="2775" y="4842"/>
                </a:lnTo>
                <a:lnTo>
                  <a:pt x="2800" y="4859"/>
                </a:lnTo>
                <a:cubicBezTo>
                  <a:pt x="2801" y="4860"/>
                  <a:pt x="2802" y="4861"/>
                  <a:pt x="2802" y="4862"/>
                </a:cubicBezTo>
                <a:cubicBezTo>
                  <a:pt x="2802" y="4864"/>
                  <a:pt x="2799" y="4865"/>
                  <a:pt x="2795" y="4866"/>
                </a:cubicBezTo>
                <a:lnTo>
                  <a:pt x="2720" y="4866"/>
                </a:lnTo>
                <a:lnTo>
                  <a:pt x="2720" y="4923"/>
                </a:lnTo>
                <a:lnTo>
                  <a:pt x="2728" y="4923"/>
                </a:lnTo>
                <a:cubicBezTo>
                  <a:pt x="2735" y="4907"/>
                  <a:pt x="2741" y="4889"/>
                  <a:pt x="2745" y="4870"/>
                </a:cubicBezTo>
                <a:lnTo>
                  <a:pt x="2775" y="4880"/>
                </a:lnTo>
                <a:cubicBezTo>
                  <a:pt x="2778" y="4881"/>
                  <a:pt x="2779" y="4883"/>
                  <a:pt x="2779" y="4886"/>
                </a:cubicBezTo>
                <a:cubicBezTo>
                  <a:pt x="2778" y="4889"/>
                  <a:pt x="2775" y="4890"/>
                  <a:pt x="2769" y="4891"/>
                </a:cubicBezTo>
                <a:cubicBezTo>
                  <a:pt x="2757" y="4904"/>
                  <a:pt x="2747" y="4915"/>
                  <a:pt x="2737" y="4923"/>
                </a:cubicBezTo>
                <a:lnTo>
                  <a:pt x="2768" y="4923"/>
                </a:lnTo>
                <a:lnTo>
                  <a:pt x="2783" y="4903"/>
                </a:lnTo>
                <a:lnTo>
                  <a:pt x="2810" y="4921"/>
                </a:lnTo>
                <a:cubicBezTo>
                  <a:pt x="2812" y="4923"/>
                  <a:pt x="2812" y="4924"/>
                  <a:pt x="2812" y="4925"/>
                </a:cubicBezTo>
                <a:cubicBezTo>
                  <a:pt x="2812" y="4926"/>
                  <a:pt x="2810" y="4928"/>
                  <a:pt x="2805" y="4928"/>
                </a:cubicBezTo>
                <a:lnTo>
                  <a:pt x="2728" y="4928"/>
                </a:lnTo>
                <a:cubicBezTo>
                  <a:pt x="2747" y="4955"/>
                  <a:pt x="2777" y="4971"/>
                  <a:pt x="2815" y="4977"/>
                </a:cubicBezTo>
                <a:lnTo>
                  <a:pt x="2814" y="4981"/>
                </a:lnTo>
                <a:cubicBezTo>
                  <a:pt x="2805" y="4987"/>
                  <a:pt x="2797" y="4997"/>
                  <a:pt x="2793" y="5011"/>
                </a:cubicBezTo>
                <a:cubicBezTo>
                  <a:pt x="2756" y="4996"/>
                  <a:pt x="2732" y="4968"/>
                  <a:pt x="2721" y="4928"/>
                </a:cubicBezTo>
                <a:lnTo>
                  <a:pt x="2720" y="4928"/>
                </a:lnTo>
                <a:lnTo>
                  <a:pt x="2720" y="5014"/>
                </a:lnTo>
                <a:cubicBezTo>
                  <a:pt x="2720" y="5019"/>
                  <a:pt x="2718" y="5021"/>
                  <a:pt x="2714" y="5022"/>
                </a:cubicBezTo>
                <a:cubicBezTo>
                  <a:pt x="2709" y="5023"/>
                  <a:pt x="2701" y="5023"/>
                  <a:pt x="2691" y="5023"/>
                </a:cubicBezTo>
                <a:cubicBezTo>
                  <a:pt x="2691" y="5013"/>
                  <a:pt x="2692" y="4999"/>
                  <a:pt x="2692" y="4983"/>
                </a:cubicBezTo>
                <a:cubicBezTo>
                  <a:pt x="2692" y="4969"/>
                  <a:pt x="2692" y="4960"/>
                  <a:pt x="2692" y="4955"/>
                </a:cubicBezTo>
                <a:cubicBezTo>
                  <a:pt x="2672" y="4980"/>
                  <a:pt x="2642" y="4999"/>
                  <a:pt x="2604" y="5014"/>
                </a:cubicBezTo>
                <a:lnTo>
                  <a:pt x="2601" y="5010"/>
                </a:lnTo>
                <a:cubicBezTo>
                  <a:pt x="2633" y="4986"/>
                  <a:pt x="2658" y="4959"/>
                  <a:pt x="2677" y="4928"/>
                </a:cubicBezTo>
                <a:lnTo>
                  <a:pt x="2608" y="4928"/>
                </a:lnTo>
                <a:lnTo>
                  <a:pt x="2608" y="4923"/>
                </a:lnTo>
                <a:lnTo>
                  <a:pt x="2693" y="4923"/>
                </a:lnTo>
                <a:lnTo>
                  <a:pt x="2693" y="4919"/>
                </a:lnTo>
                <a:lnTo>
                  <a:pt x="2693" y="4878"/>
                </a:lnTo>
                <a:lnTo>
                  <a:pt x="2693" y="4866"/>
                </a:lnTo>
                <a:lnTo>
                  <a:pt x="2618" y="4866"/>
                </a:lnTo>
                <a:close/>
                <a:moveTo>
                  <a:pt x="2638" y="4874"/>
                </a:moveTo>
                <a:lnTo>
                  <a:pt x="2639" y="4872"/>
                </a:lnTo>
                <a:cubicBezTo>
                  <a:pt x="2665" y="4880"/>
                  <a:pt x="2678" y="4890"/>
                  <a:pt x="2678" y="4902"/>
                </a:cubicBezTo>
                <a:cubicBezTo>
                  <a:pt x="2677" y="4914"/>
                  <a:pt x="2671" y="4920"/>
                  <a:pt x="2660" y="4920"/>
                </a:cubicBezTo>
                <a:cubicBezTo>
                  <a:pt x="2654" y="4920"/>
                  <a:pt x="2651" y="4917"/>
                  <a:pt x="2650" y="4911"/>
                </a:cubicBezTo>
                <a:cubicBezTo>
                  <a:pt x="2647" y="4896"/>
                  <a:pt x="2643" y="4883"/>
                  <a:pt x="2638" y="4874"/>
                </a:cubicBezTo>
                <a:close/>
                <a:moveTo>
                  <a:pt x="2957" y="5544"/>
                </a:moveTo>
                <a:lnTo>
                  <a:pt x="2951" y="5617"/>
                </a:lnTo>
                <a:lnTo>
                  <a:pt x="2896" y="5617"/>
                </a:lnTo>
                <a:lnTo>
                  <a:pt x="2896" y="5648"/>
                </a:lnTo>
                <a:lnTo>
                  <a:pt x="2949" y="5648"/>
                </a:lnTo>
                <a:lnTo>
                  <a:pt x="2942" y="5730"/>
                </a:lnTo>
                <a:lnTo>
                  <a:pt x="2924" y="5730"/>
                </a:lnTo>
                <a:lnTo>
                  <a:pt x="2933" y="5760"/>
                </a:lnTo>
                <a:lnTo>
                  <a:pt x="3006" y="5760"/>
                </a:lnTo>
                <a:lnTo>
                  <a:pt x="3016" y="5648"/>
                </a:lnTo>
                <a:lnTo>
                  <a:pt x="3109" y="5648"/>
                </a:lnTo>
                <a:lnTo>
                  <a:pt x="3109" y="5760"/>
                </a:lnTo>
                <a:lnTo>
                  <a:pt x="3176" y="5760"/>
                </a:lnTo>
                <a:lnTo>
                  <a:pt x="3176" y="5648"/>
                </a:lnTo>
                <a:lnTo>
                  <a:pt x="3230" y="5648"/>
                </a:lnTo>
                <a:lnTo>
                  <a:pt x="3230" y="5617"/>
                </a:lnTo>
                <a:lnTo>
                  <a:pt x="3176" y="5617"/>
                </a:lnTo>
                <a:lnTo>
                  <a:pt x="3176" y="5544"/>
                </a:lnTo>
                <a:lnTo>
                  <a:pt x="3227" y="5544"/>
                </a:lnTo>
                <a:lnTo>
                  <a:pt x="3227" y="5513"/>
                </a:lnTo>
                <a:lnTo>
                  <a:pt x="2899" y="5513"/>
                </a:lnTo>
                <a:lnTo>
                  <a:pt x="2899" y="5544"/>
                </a:lnTo>
                <a:lnTo>
                  <a:pt x="2957" y="5544"/>
                </a:lnTo>
                <a:close/>
                <a:moveTo>
                  <a:pt x="3024" y="5544"/>
                </a:moveTo>
                <a:lnTo>
                  <a:pt x="3109" y="5544"/>
                </a:lnTo>
                <a:lnTo>
                  <a:pt x="3109" y="5617"/>
                </a:lnTo>
                <a:lnTo>
                  <a:pt x="3018" y="5617"/>
                </a:lnTo>
                <a:lnTo>
                  <a:pt x="3024" y="5544"/>
                </a:lnTo>
                <a:close/>
                <a:moveTo>
                  <a:pt x="3505" y="5729"/>
                </a:moveTo>
                <a:lnTo>
                  <a:pt x="3491" y="5760"/>
                </a:lnTo>
                <a:lnTo>
                  <a:pt x="3340" y="5760"/>
                </a:lnTo>
                <a:lnTo>
                  <a:pt x="3340" y="5530"/>
                </a:lnTo>
                <a:lnTo>
                  <a:pt x="3403" y="5530"/>
                </a:lnTo>
                <a:lnTo>
                  <a:pt x="3403" y="5729"/>
                </a:lnTo>
                <a:lnTo>
                  <a:pt x="3505" y="5729"/>
                </a:lnTo>
                <a:close/>
                <a:moveTo>
                  <a:pt x="3251" y="5756"/>
                </a:moveTo>
                <a:lnTo>
                  <a:pt x="3247" y="5732"/>
                </a:lnTo>
                <a:lnTo>
                  <a:pt x="3255" y="5732"/>
                </a:lnTo>
                <a:lnTo>
                  <a:pt x="3269" y="5536"/>
                </a:lnTo>
                <a:lnTo>
                  <a:pt x="3326" y="5536"/>
                </a:lnTo>
                <a:lnTo>
                  <a:pt x="3310" y="5756"/>
                </a:lnTo>
                <a:lnTo>
                  <a:pt x="3251" y="5756"/>
                </a:lnTo>
                <a:close/>
                <a:moveTo>
                  <a:pt x="3575" y="5756"/>
                </a:moveTo>
                <a:lnTo>
                  <a:pt x="3581" y="5732"/>
                </a:lnTo>
                <a:lnTo>
                  <a:pt x="3570" y="5732"/>
                </a:lnTo>
                <a:lnTo>
                  <a:pt x="3555" y="5534"/>
                </a:lnTo>
                <a:lnTo>
                  <a:pt x="3498" y="5534"/>
                </a:lnTo>
                <a:lnTo>
                  <a:pt x="3515" y="5756"/>
                </a:lnTo>
                <a:lnTo>
                  <a:pt x="3575" y="5756"/>
                </a:lnTo>
                <a:close/>
                <a:moveTo>
                  <a:pt x="3492" y="5689"/>
                </a:moveTo>
                <a:lnTo>
                  <a:pt x="3498" y="5665"/>
                </a:lnTo>
                <a:lnTo>
                  <a:pt x="3484" y="5665"/>
                </a:lnTo>
                <a:lnTo>
                  <a:pt x="3471" y="5511"/>
                </a:lnTo>
                <a:lnTo>
                  <a:pt x="3414" y="5511"/>
                </a:lnTo>
                <a:lnTo>
                  <a:pt x="3429" y="5689"/>
                </a:lnTo>
                <a:lnTo>
                  <a:pt x="3492" y="5689"/>
                </a:lnTo>
                <a:close/>
                <a:moveTo>
                  <a:pt x="3669" y="5606"/>
                </a:moveTo>
                <a:lnTo>
                  <a:pt x="3680" y="5576"/>
                </a:lnTo>
                <a:lnTo>
                  <a:pt x="3741" y="5576"/>
                </a:lnTo>
                <a:lnTo>
                  <a:pt x="3741" y="5633"/>
                </a:lnTo>
                <a:lnTo>
                  <a:pt x="3614" y="5633"/>
                </a:lnTo>
                <a:lnTo>
                  <a:pt x="3614" y="5666"/>
                </a:lnTo>
                <a:lnTo>
                  <a:pt x="3741" y="5666"/>
                </a:lnTo>
                <a:lnTo>
                  <a:pt x="3741" y="5723"/>
                </a:lnTo>
                <a:lnTo>
                  <a:pt x="3602" y="5723"/>
                </a:lnTo>
                <a:lnTo>
                  <a:pt x="3602" y="5755"/>
                </a:lnTo>
                <a:lnTo>
                  <a:pt x="3931" y="5755"/>
                </a:lnTo>
                <a:lnTo>
                  <a:pt x="3931" y="5723"/>
                </a:lnTo>
                <a:lnTo>
                  <a:pt x="3808" y="5723"/>
                </a:lnTo>
                <a:lnTo>
                  <a:pt x="3808" y="5666"/>
                </a:lnTo>
                <a:lnTo>
                  <a:pt x="3920" y="5666"/>
                </a:lnTo>
                <a:lnTo>
                  <a:pt x="3920" y="5633"/>
                </a:lnTo>
                <a:lnTo>
                  <a:pt x="3808" y="5633"/>
                </a:lnTo>
                <a:lnTo>
                  <a:pt x="3808" y="5576"/>
                </a:lnTo>
                <a:lnTo>
                  <a:pt x="3926" y="5576"/>
                </a:lnTo>
                <a:lnTo>
                  <a:pt x="3926" y="5543"/>
                </a:lnTo>
                <a:lnTo>
                  <a:pt x="3808" y="5543"/>
                </a:lnTo>
                <a:lnTo>
                  <a:pt x="3808" y="5510"/>
                </a:lnTo>
                <a:lnTo>
                  <a:pt x="3741" y="5510"/>
                </a:lnTo>
                <a:lnTo>
                  <a:pt x="3741" y="5543"/>
                </a:lnTo>
                <a:lnTo>
                  <a:pt x="3692" y="5543"/>
                </a:lnTo>
                <a:lnTo>
                  <a:pt x="3702" y="5516"/>
                </a:lnTo>
                <a:lnTo>
                  <a:pt x="3635" y="5516"/>
                </a:lnTo>
                <a:lnTo>
                  <a:pt x="3611" y="5576"/>
                </a:lnTo>
                <a:lnTo>
                  <a:pt x="3598" y="5576"/>
                </a:lnTo>
                <a:lnTo>
                  <a:pt x="3605" y="5606"/>
                </a:lnTo>
                <a:lnTo>
                  <a:pt x="3669" y="5606"/>
                </a:lnTo>
                <a:close/>
                <a:moveTo>
                  <a:pt x="4063" y="5514"/>
                </a:moveTo>
                <a:lnTo>
                  <a:pt x="4063" y="5546"/>
                </a:lnTo>
                <a:lnTo>
                  <a:pt x="4132" y="5546"/>
                </a:lnTo>
                <a:lnTo>
                  <a:pt x="4132" y="5579"/>
                </a:lnTo>
                <a:lnTo>
                  <a:pt x="4049" y="5579"/>
                </a:lnTo>
                <a:lnTo>
                  <a:pt x="4049" y="5610"/>
                </a:lnTo>
                <a:lnTo>
                  <a:pt x="4132" y="5610"/>
                </a:lnTo>
                <a:lnTo>
                  <a:pt x="4132" y="5642"/>
                </a:lnTo>
                <a:lnTo>
                  <a:pt x="4062" y="5642"/>
                </a:lnTo>
                <a:lnTo>
                  <a:pt x="4062" y="5760"/>
                </a:lnTo>
                <a:lnTo>
                  <a:pt x="4189" y="5760"/>
                </a:lnTo>
                <a:lnTo>
                  <a:pt x="4206" y="5729"/>
                </a:lnTo>
                <a:lnTo>
                  <a:pt x="4206" y="5760"/>
                </a:lnTo>
                <a:lnTo>
                  <a:pt x="4270" y="5760"/>
                </a:lnTo>
                <a:lnTo>
                  <a:pt x="4270" y="5642"/>
                </a:lnTo>
                <a:lnTo>
                  <a:pt x="4199" y="5642"/>
                </a:lnTo>
                <a:lnTo>
                  <a:pt x="4199" y="5610"/>
                </a:lnTo>
                <a:lnTo>
                  <a:pt x="4282" y="5610"/>
                </a:lnTo>
                <a:lnTo>
                  <a:pt x="4282" y="5579"/>
                </a:lnTo>
                <a:lnTo>
                  <a:pt x="4199" y="5579"/>
                </a:lnTo>
                <a:lnTo>
                  <a:pt x="4199" y="5546"/>
                </a:lnTo>
                <a:lnTo>
                  <a:pt x="4249" y="5546"/>
                </a:lnTo>
                <a:lnTo>
                  <a:pt x="4268" y="5514"/>
                </a:lnTo>
                <a:lnTo>
                  <a:pt x="4063" y="5514"/>
                </a:lnTo>
                <a:close/>
                <a:moveTo>
                  <a:pt x="4023" y="5760"/>
                </a:moveTo>
                <a:lnTo>
                  <a:pt x="4043" y="5658"/>
                </a:lnTo>
                <a:lnTo>
                  <a:pt x="3978" y="5658"/>
                </a:lnTo>
                <a:lnTo>
                  <a:pt x="3965" y="5730"/>
                </a:lnTo>
                <a:lnTo>
                  <a:pt x="3949" y="5730"/>
                </a:lnTo>
                <a:lnTo>
                  <a:pt x="3963" y="5760"/>
                </a:lnTo>
                <a:lnTo>
                  <a:pt x="4023" y="5760"/>
                </a:lnTo>
                <a:close/>
                <a:moveTo>
                  <a:pt x="4125" y="5728"/>
                </a:moveTo>
                <a:lnTo>
                  <a:pt x="4125" y="5673"/>
                </a:lnTo>
                <a:lnTo>
                  <a:pt x="4206" y="5673"/>
                </a:lnTo>
                <a:lnTo>
                  <a:pt x="4206" y="5728"/>
                </a:lnTo>
                <a:lnTo>
                  <a:pt x="4125" y="5728"/>
                </a:lnTo>
                <a:close/>
                <a:moveTo>
                  <a:pt x="4031" y="5568"/>
                </a:moveTo>
                <a:lnTo>
                  <a:pt x="4043" y="5546"/>
                </a:lnTo>
                <a:lnTo>
                  <a:pt x="4032" y="5546"/>
                </a:lnTo>
                <a:lnTo>
                  <a:pt x="4019" y="5512"/>
                </a:lnTo>
                <a:lnTo>
                  <a:pt x="3954" y="5512"/>
                </a:lnTo>
                <a:lnTo>
                  <a:pt x="3975" y="5568"/>
                </a:lnTo>
                <a:lnTo>
                  <a:pt x="4031" y="5568"/>
                </a:lnTo>
                <a:close/>
                <a:moveTo>
                  <a:pt x="4031" y="5641"/>
                </a:moveTo>
                <a:lnTo>
                  <a:pt x="4043" y="5620"/>
                </a:lnTo>
                <a:lnTo>
                  <a:pt x="4032" y="5620"/>
                </a:lnTo>
                <a:lnTo>
                  <a:pt x="4019" y="5585"/>
                </a:lnTo>
                <a:lnTo>
                  <a:pt x="3954" y="5585"/>
                </a:lnTo>
                <a:lnTo>
                  <a:pt x="3975" y="5641"/>
                </a:lnTo>
                <a:lnTo>
                  <a:pt x="4031" y="5641"/>
                </a:lnTo>
                <a:close/>
                <a:moveTo>
                  <a:pt x="7272" y="419"/>
                </a:moveTo>
                <a:lnTo>
                  <a:pt x="7272" y="438"/>
                </a:lnTo>
                <a:lnTo>
                  <a:pt x="7284" y="438"/>
                </a:lnTo>
                <a:lnTo>
                  <a:pt x="7284" y="463"/>
                </a:lnTo>
                <a:lnTo>
                  <a:pt x="7544" y="463"/>
                </a:lnTo>
                <a:lnTo>
                  <a:pt x="7544" y="444"/>
                </a:lnTo>
                <a:lnTo>
                  <a:pt x="7341" y="444"/>
                </a:lnTo>
                <a:lnTo>
                  <a:pt x="7341" y="438"/>
                </a:lnTo>
                <a:lnTo>
                  <a:pt x="7550" y="438"/>
                </a:lnTo>
                <a:lnTo>
                  <a:pt x="7550" y="419"/>
                </a:lnTo>
                <a:lnTo>
                  <a:pt x="7439" y="419"/>
                </a:lnTo>
                <a:lnTo>
                  <a:pt x="7439" y="412"/>
                </a:lnTo>
                <a:lnTo>
                  <a:pt x="7382" y="412"/>
                </a:lnTo>
                <a:lnTo>
                  <a:pt x="7382" y="419"/>
                </a:lnTo>
                <a:lnTo>
                  <a:pt x="7272" y="419"/>
                </a:lnTo>
                <a:close/>
                <a:moveTo>
                  <a:pt x="7462" y="507"/>
                </a:moveTo>
                <a:lnTo>
                  <a:pt x="7462" y="603"/>
                </a:lnTo>
                <a:lnTo>
                  <a:pt x="7457" y="603"/>
                </a:lnTo>
                <a:lnTo>
                  <a:pt x="7457" y="622"/>
                </a:lnTo>
                <a:lnTo>
                  <a:pt x="7496" y="622"/>
                </a:lnTo>
                <a:lnTo>
                  <a:pt x="7496" y="545"/>
                </a:lnTo>
                <a:lnTo>
                  <a:pt x="7501" y="609"/>
                </a:lnTo>
                <a:lnTo>
                  <a:pt x="7513" y="609"/>
                </a:lnTo>
                <a:lnTo>
                  <a:pt x="7513" y="622"/>
                </a:lnTo>
                <a:lnTo>
                  <a:pt x="7548" y="622"/>
                </a:lnTo>
                <a:lnTo>
                  <a:pt x="7551" y="603"/>
                </a:lnTo>
                <a:lnTo>
                  <a:pt x="7547" y="603"/>
                </a:lnTo>
                <a:lnTo>
                  <a:pt x="7547" y="507"/>
                </a:lnTo>
                <a:lnTo>
                  <a:pt x="7462" y="507"/>
                </a:lnTo>
                <a:close/>
                <a:moveTo>
                  <a:pt x="7358" y="507"/>
                </a:moveTo>
                <a:lnTo>
                  <a:pt x="7358" y="622"/>
                </a:lnTo>
                <a:lnTo>
                  <a:pt x="7321" y="622"/>
                </a:lnTo>
                <a:lnTo>
                  <a:pt x="7316" y="603"/>
                </a:lnTo>
                <a:lnTo>
                  <a:pt x="7324" y="603"/>
                </a:lnTo>
                <a:lnTo>
                  <a:pt x="7324" y="586"/>
                </a:lnTo>
                <a:lnTo>
                  <a:pt x="7309" y="586"/>
                </a:lnTo>
                <a:lnTo>
                  <a:pt x="7309" y="622"/>
                </a:lnTo>
                <a:lnTo>
                  <a:pt x="7271" y="622"/>
                </a:lnTo>
                <a:lnTo>
                  <a:pt x="7271" y="603"/>
                </a:lnTo>
                <a:lnTo>
                  <a:pt x="7274" y="603"/>
                </a:lnTo>
                <a:lnTo>
                  <a:pt x="7274" y="507"/>
                </a:lnTo>
                <a:lnTo>
                  <a:pt x="7358" y="507"/>
                </a:lnTo>
                <a:close/>
                <a:moveTo>
                  <a:pt x="7283" y="501"/>
                </a:moveTo>
                <a:lnTo>
                  <a:pt x="7479" y="501"/>
                </a:lnTo>
                <a:lnTo>
                  <a:pt x="7488" y="488"/>
                </a:lnTo>
                <a:lnTo>
                  <a:pt x="7340" y="488"/>
                </a:lnTo>
                <a:lnTo>
                  <a:pt x="7340" y="482"/>
                </a:lnTo>
                <a:lnTo>
                  <a:pt x="7488" y="482"/>
                </a:lnTo>
                <a:lnTo>
                  <a:pt x="7488" y="501"/>
                </a:lnTo>
                <a:lnTo>
                  <a:pt x="7545" y="501"/>
                </a:lnTo>
                <a:lnTo>
                  <a:pt x="7545" y="468"/>
                </a:lnTo>
                <a:lnTo>
                  <a:pt x="7283" y="468"/>
                </a:lnTo>
                <a:lnTo>
                  <a:pt x="7283" y="501"/>
                </a:lnTo>
                <a:close/>
                <a:moveTo>
                  <a:pt x="7393" y="591"/>
                </a:moveTo>
                <a:lnTo>
                  <a:pt x="7393" y="524"/>
                </a:lnTo>
                <a:lnTo>
                  <a:pt x="7426" y="524"/>
                </a:lnTo>
                <a:lnTo>
                  <a:pt x="7426" y="591"/>
                </a:lnTo>
                <a:lnTo>
                  <a:pt x="7456" y="591"/>
                </a:lnTo>
                <a:lnTo>
                  <a:pt x="7456" y="507"/>
                </a:lnTo>
                <a:lnTo>
                  <a:pt x="7363" y="507"/>
                </a:lnTo>
                <a:lnTo>
                  <a:pt x="7363" y="591"/>
                </a:lnTo>
                <a:lnTo>
                  <a:pt x="7393" y="591"/>
                </a:lnTo>
                <a:close/>
                <a:moveTo>
                  <a:pt x="7397" y="531"/>
                </a:moveTo>
                <a:lnTo>
                  <a:pt x="7397" y="579"/>
                </a:lnTo>
                <a:cubicBezTo>
                  <a:pt x="7397" y="595"/>
                  <a:pt x="7389" y="602"/>
                  <a:pt x="7363" y="605"/>
                </a:cubicBezTo>
                <a:lnTo>
                  <a:pt x="7363" y="622"/>
                </a:lnTo>
                <a:cubicBezTo>
                  <a:pt x="7390" y="622"/>
                  <a:pt x="7406" y="614"/>
                  <a:pt x="7415" y="604"/>
                </a:cubicBezTo>
                <a:lnTo>
                  <a:pt x="7425" y="622"/>
                </a:lnTo>
                <a:lnTo>
                  <a:pt x="7451" y="622"/>
                </a:lnTo>
                <a:lnTo>
                  <a:pt x="7454" y="612"/>
                </a:lnTo>
                <a:lnTo>
                  <a:pt x="7447" y="612"/>
                </a:lnTo>
                <a:lnTo>
                  <a:pt x="7437" y="593"/>
                </a:lnTo>
                <a:lnTo>
                  <a:pt x="7420" y="593"/>
                </a:lnTo>
                <a:cubicBezTo>
                  <a:pt x="7421" y="589"/>
                  <a:pt x="7422" y="585"/>
                  <a:pt x="7422" y="581"/>
                </a:cubicBezTo>
                <a:lnTo>
                  <a:pt x="7422" y="531"/>
                </a:lnTo>
                <a:lnTo>
                  <a:pt x="7397" y="531"/>
                </a:lnTo>
                <a:close/>
                <a:moveTo>
                  <a:pt x="7496" y="523"/>
                </a:moveTo>
                <a:lnTo>
                  <a:pt x="7513" y="523"/>
                </a:lnTo>
                <a:lnTo>
                  <a:pt x="7513" y="599"/>
                </a:lnTo>
                <a:lnTo>
                  <a:pt x="7507" y="535"/>
                </a:lnTo>
                <a:lnTo>
                  <a:pt x="7496" y="535"/>
                </a:lnTo>
                <a:lnTo>
                  <a:pt x="7496" y="523"/>
                </a:lnTo>
                <a:close/>
                <a:moveTo>
                  <a:pt x="7324" y="523"/>
                </a:moveTo>
                <a:lnTo>
                  <a:pt x="7309" y="523"/>
                </a:lnTo>
                <a:lnTo>
                  <a:pt x="7309" y="539"/>
                </a:lnTo>
                <a:lnTo>
                  <a:pt x="7324" y="539"/>
                </a:lnTo>
                <a:lnTo>
                  <a:pt x="7324" y="523"/>
                </a:lnTo>
                <a:close/>
                <a:moveTo>
                  <a:pt x="7309" y="570"/>
                </a:moveTo>
                <a:lnTo>
                  <a:pt x="7324" y="570"/>
                </a:lnTo>
                <a:lnTo>
                  <a:pt x="7324" y="555"/>
                </a:lnTo>
                <a:lnTo>
                  <a:pt x="7309" y="555"/>
                </a:lnTo>
                <a:lnTo>
                  <a:pt x="7309" y="570"/>
                </a:lnTo>
                <a:close/>
                <a:moveTo>
                  <a:pt x="7649" y="621"/>
                </a:moveTo>
                <a:lnTo>
                  <a:pt x="7649" y="500"/>
                </a:lnTo>
                <a:lnTo>
                  <a:pt x="7640" y="500"/>
                </a:lnTo>
                <a:lnTo>
                  <a:pt x="7678" y="457"/>
                </a:lnTo>
                <a:lnTo>
                  <a:pt x="7846" y="457"/>
                </a:lnTo>
                <a:lnTo>
                  <a:pt x="7846" y="430"/>
                </a:lnTo>
                <a:lnTo>
                  <a:pt x="7702" y="430"/>
                </a:lnTo>
                <a:lnTo>
                  <a:pt x="7718" y="412"/>
                </a:lnTo>
                <a:lnTo>
                  <a:pt x="7653" y="412"/>
                </a:lnTo>
                <a:lnTo>
                  <a:pt x="7637" y="430"/>
                </a:lnTo>
                <a:lnTo>
                  <a:pt x="7566" y="430"/>
                </a:lnTo>
                <a:lnTo>
                  <a:pt x="7566" y="457"/>
                </a:lnTo>
                <a:lnTo>
                  <a:pt x="7612" y="457"/>
                </a:lnTo>
                <a:lnTo>
                  <a:pt x="7580" y="492"/>
                </a:lnTo>
                <a:lnTo>
                  <a:pt x="7569" y="492"/>
                </a:lnTo>
                <a:lnTo>
                  <a:pt x="7578" y="520"/>
                </a:lnTo>
                <a:lnTo>
                  <a:pt x="7592" y="520"/>
                </a:lnTo>
                <a:lnTo>
                  <a:pt x="7592" y="621"/>
                </a:lnTo>
                <a:lnTo>
                  <a:pt x="7649" y="621"/>
                </a:lnTo>
                <a:close/>
                <a:moveTo>
                  <a:pt x="7779" y="501"/>
                </a:moveTo>
                <a:lnTo>
                  <a:pt x="7779" y="471"/>
                </a:lnTo>
                <a:lnTo>
                  <a:pt x="7722" y="471"/>
                </a:lnTo>
                <a:lnTo>
                  <a:pt x="7722" y="501"/>
                </a:lnTo>
                <a:lnTo>
                  <a:pt x="7658" y="501"/>
                </a:lnTo>
                <a:lnTo>
                  <a:pt x="7658" y="527"/>
                </a:lnTo>
                <a:lnTo>
                  <a:pt x="7722" y="527"/>
                </a:lnTo>
                <a:lnTo>
                  <a:pt x="7722" y="594"/>
                </a:lnTo>
                <a:lnTo>
                  <a:pt x="7655" y="594"/>
                </a:lnTo>
                <a:lnTo>
                  <a:pt x="7655" y="621"/>
                </a:lnTo>
                <a:lnTo>
                  <a:pt x="7846" y="621"/>
                </a:lnTo>
                <a:lnTo>
                  <a:pt x="7846" y="594"/>
                </a:lnTo>
                <a:lnTo>
                  <a:pt x="7779" y="594"/>
                </a:lnTo>
                <a:lnTo>
                  <a:pt x="7779" y="527"/>
                </a:lnTo>
                <a:lnTo>
                  <a:pt x="7843" y="527"/>
                </a:lnTo>
                <a:lnTo>
                  <a:pt x="7843" y="501"/>
                </a:lnTo>
                <a:lnTo>
                  <a:pt x="7779" y="501"/>
                </a:lnTo>
                <a:close/>
                <a:moveTo>
                  <a:pt x="8041" y="529"/>
                </a:moveTo>
                <a:lnTo>
                  <a:pt x="8053" y="468"/>
                </a:lnTo>
                <a:lnTo>
                  <a:pt x="8070" y="468"/>
                </a:lnTo>
                <a:lnTo>
                  <a:pt x="8070" y="622"/>
                </a:lnTo>
                <a:lnTo>
                  <a:pt x="8129" y="622"/>
                </a:lnTo>
                <a:lnTo>
                  <a:pt x="8140" y="590"/>
                </a:lnTo>
                <a:lnTo>
                  <a:pt x="8122" y="590"/>
                </a:lnTo>
                <a:lnTo>
                  <a:pt x="8122" y="443"/>
                </a:lnTo>
                <a:lnTo>
                  <a:pt x="8058" y="443"/>
                </a:lnTo>
                <a:lnTo>
                  <a:pt x="8064" y="412"/>
                </a:lnTo>
                <a:lnTo>
                  <a:pt x="8012" y="412"/>
                </a:lnTo>
                <a:lnTo>
                  <a:pt x="8006" y="443"/>
                </a:lnTo>
                <a:lnTo>
                  <a:pt x="7965" y="443"/>
                </a:lnTo>
                <a:lnTo>
                  <a:pt x="7965" y="468"/>
                </a:lnTo>
                <a:lnTo>
                  <a:pt x="8001" y="468"/>
                </a:lnTo>
                <a:lnTo>
                  <a:pt x="7994" y="504"/>
                </a:lnTo>
                <a:lnTo>
                  <a:pt x="7966" y="489"/>
                </a:lnTo>
                <a:lnTo>
                  <a:pt x="7966" y="529"/>
                </a:lnTo>
                <a:lnTo>
                  <a:pt x="7987" y="540"/>
                </a:lnTo>
                <a:lnTo>
                  <a:pt x="7976" y="598"/>
                </a:lnTo>
                <a:lnTo>
                  <a:pt x="7959" y="598"/>
                </a:lnTo>
                <a:lnTo>
                  <a:pt x="7964" y="622"/>
                </a:lnTo>
                <a:lnTo>
                  <a:pt x="8023" y="622"/>
                </a:lnTo>
                <a:lnTo>
                  <a:pt x="8034" y="564"/>
                </a:lnTo>
                <a:lnTo>
                  <a:pt x="8063" y="580"/>
                </a:lnTo>
                <a:lnTo>
                  <a:pt x="8063" y="540"/>
                </a:lnTo>
                <a:lnTo>
                  <a:pt x="8041" y="529"/>
                </a:lnTo>
                <a:close/>
                <a:moveTo>
                  <a:pt x="7932" y="436"/>
                </a:moveTo>
                <a:lnTo>
                  <a:pt x="7932" y="413"/>
                </a:lnTo>
                <a:lnTo>
                  <a:pt x="7884" y="413"/>
                </a:lnTo>
                <a:lnTo>
                  <a:pt x="7884" y="436"/>
                </a:lnTo>
                <a:lnTo>
                  <a:pt x="7861" y="436"/>
                </a:lnTo>
                <a:lnTo>
                  <a:pt x="7861" y="463"/>
                </a:lnTo>
                <a:lnTo>
                  <a:pt x="7884" y="463"/>
                </a:lnTo>
                <a:lnTo>
                  <a:pt x="7884" y="513"/>
                </a:lnTo>
                <a:lnTo>
                  <a:pt x="7861" y="518"/>
                </a:lnTo>
                <a:lnTo>
                  <a:pt x="7861" y="548"/>
                </a:lnTo>
                <a:lnTo>
                  <a:pt x="7884" y="542"/>
                </a:lnTo>
                <a:lnTo>
                  <a:pt x="7884" y="597"/>
                </a:lnTo>
                <a:lnTo>
                  <a:pt x="7867" y="597"/>
                </a:lnTo>
                <a:lnTo>
                  <a:pt x="7878" y="622"/>
                </a:lnTo>
                <a:lnTo>
                  <a:pt x="7932" y="622"/>
                </a:lnTo>
                <a:lnTo>
                  <a:pt x="7932" y="531"/>
                </a:lnTo>
                <a:lnTo>
                  <a:pt x="7953" y="525"/>
                </a:lnTo>
                <a:lnTo>
                  <a:pt x="7953" y="496"/>
                </a:lnTo>
                <a:lnTo>
                  <a:pt x="7932" y="501"/>
                </a:lnTo>
                <a:lnTo>
                  <a:pt x="7932" y="463"/>
                </a:lnTo>
                <a:lnTo>
                  <a:pt x="7953" y="463"/>
                </a:lnTo>
                <a:lnTo>
                  <a:pt x="7953" y="436"/>
                </a:lnTo>
                <a:lnTo>
                  <a:pt x="7932" y="436"/>
                </a:lnTo>
                <a:close/>
                <a:moveTo>
                  <a:pt x="8260" y="479"/>
                </a:moveTo>
                <a:lnTo>
                  <a:pt x="8260" y="504"/>
                </a:lnTo>
                <a:lnTo>
                  <a:pt x="8337" y="504"/>
                </a:lnTo>
                <a:lnTo>
                  <a:pt x="8337" y="600"/>
                </a:lnTo>
                <a:lnTo>
                  <a:pt x="8304" y="600"/>
                </a:lnTo>
                <a:lnTo>
                  <a:pt x="8315" y="622"/>
                </a:lnTo>
                <a:lnTo>
                  <a:pt x="8395" y="622"/>
                </a:lnTo>
                <a:lnTo>
                  <a:pt x="8395" y="504"/>
                </a:lnTo>
                <a:lnTo>
                  <a:pt x="8435" y="504"/>
                </a:lnTo>
                <a:lnTo>
                  <a:pt x="8435" y="479"/>
                </a:lnTo>
                <a:lnTo>
                  <a:pt x="8260" y="479"/>
                </a:lnTo>
                <a:close/>
                <a:moveTo>
                  <a:pt x="8253" y="470"/>
                </a:moveTo>
                <a:lnTo>
                  <a:pt x="8208" y="470"/>
                </a:lnTo>
                <a:lnTo>
                  <a:pt x="8253" y="413"/>
                </a:lnTo>
                <a:lnTo>
                  <a:pt x="8196" y="413"/>
                </a:lnTo>
                <a:lnTo>
                  <a:pt x="8170" y="447"/>
                </a:lnTo>
                <a:lnTo>
                  <a:pt x="8156" y="447"/>
                </a:lnTo>
                <a:lnTo>
                  <a:pt x="8165" y="472"/>
                </a:lnTo>
                <a:lnTo>
                  <a:pt x="8195" y="472"/>
                </a:lnTo>
                <a:lnTo>
                  <a:pt x="8170" y="504"/>
                </a:lnTo>
                <a:lnTo>
                  <a:pt x="8156" y="504"/>
                </a:lnTo>
                <a:lnTo>
                  <a:pt x="8165" y="529"/>
                </a:lnTo>
                <a:lnTo>
                  <a:pt x="8179" y="529"/>
                </a:lnTo>
                <a:lnTo>
                  <a:pt x="8179" y="622"/>
                </a:lnTo>
                <a:lnTo>
                  <a:pt x="8232" y="622"/>
                </a:lnTo>
                <a:lnTo>
                  <a:pt x="8232" y="513"/>
                </a:lnTo>
                <a:lnTo>
                  <a:pt x="8219" y="513"/>
                </a:lnTo>
                <a:lnTo>
                  <a:pt x="8253" y="470"/>
                </a:lnTo>
                <a:close/>
                <a:moveTo>
                  <a:pt x="8273" y="416"/>
                </a:moveTo>
                <a:lnTo>
                  <a:pt x="8273" y="441"/>
                </a:lnTo>
                <a:lnTo>
                  <a:pt x="8428" y="441"/>
                </a:lnTo>
                <a:lnTo>
                  <a:pt x="8428" y="416"/>
                </a:lnTo>
                <a:lnTo>
                  <a:pt x="8273" y="416"/>
                </a:lnTo>
                <a:close/>
                <a:moveTo>
                  <a:pt x="6369" y="5489"/>
                </a:moveTo>
                <a:lnTo>
                  <a:pt x="6369" y="5445"/>
                </a:lnTo>
                <a:lnTo>
                  <a:pt x="6313" y="5445"/>
                </a:lnTo>
                <a:lnTo>
                  <a:pt x="6313" y="5542"/>
                </a:lnTo>
                <a:cubicBezTo>
                  <a:pt x="6313" y="5553"/>
                  <a:pt x="6319" y="5558"/>
                  <a:pt x="6330" y="5558"/>
                </a:cubicBezTo>
                <a:lnTo>
                  <a:pt x="6372" y="5558"/>
                </a:lnTo>
                <a:cubicBezTo>
                  <a:pt x="6383" y="5558"/>
                  <a:pt x="6389" y="5553"/>
                  <a:pt x="6388" y="5542"/>
                </a:cubicBezTo>
                <a:lnTo>
                  <a:pt x="6388" y="5534"/>
                </a:lnTo>
                <a:lnTo>
                  <a:pt x="6399" y="5534"/>
                </a:lnTo>
                <a:lnTo>
                  <a:pt x="6399" y="5544"/>
                </a:lnTo>
                <a:cubicBezTo>
                  <a:pt x="6401" y="5561"/>
                  <a:pt x="6391" y="5568"/>
                  <a:pt x="6370" y="5568"/>
                </a:cubicBezTo>
                <a:lnTo>
                  <a:pt x="6328" y="5568"/>
                </a:lnTo>
                <a:cubicBezTo>
                  <a:pt x="6308" y="5568"/>
                  <a:pt x="6299" y="5560"/>
                  <a:pt x="6299" y="5542"/>
                </a:cubicBezTo>
                <a:lnTo>
                  <a:pt x="6299" y="5434"/>
                </a:lnTo>
                <a:lnTo>
                  <a:pt x="6383" y="5434"/>
                </a:lnTo>
                <a:lnTo>
                  <a:pt x="6383" y="5486"/>
                </a:lnTo>
                <a:cubicBezTo>
                  <a:pt x="6384" y="5504"/>
                  <a:pt x="6375" y="5513"/>
                  <a:pt x="6357" y="5512"/>
                </a:cubicBezTo>
                <a:lnTo>
                  <a:pt x="6344" y="5512"/>
                </a:lnTo>
                <a:lnTo>
                  <a:pt x="6344" y="5502"/>
                </a:lnTo>
                <a:lnTo>
                  <a:pt x="6357" y="5502"/>
                </a:lnTo>
                <a:cubicBezTo>
                  <a:pt x="6365" y="5502"/>
                  <a:pt x="6369" y="5498"/>
                  <a:pt x="6369" y="5489"/>
                </a:cubicBezTo>
                <a:close/>
                <a:moveTo>
                  <a:pt x="6483" y="5360"/>
                </a:moveTo>
                <a:lnTo>
                  <a:pt x="6483" y="5543"/>
                </a:lnTo>
                <a:cubicBezTo>
                  <a:pt x="6483" y="5564"/>
                  <a:pt x="6475" y="5573"/>
                  <a:pt x="6456" y="5573"/>
                </a:cubicBezTo>
                <a:lnTo>
                  <a:pt x="6437" y="5573"/>
                </a:lnTo>
                <a:lnTo>
                  <a:pt x="6437" y="5562"/>
                </a:lnTo>
                <a:lnTo>
                  <a:pt x="6453" y="5562"/>
                </a:lnTo>
                <a:cubicBezTo>
                  <a:pt x="6464" y="5563"/>
                  <a:pt x="6469" y="5558"/>
                  <a:pt x="6469" y="5547"/>
                </a:cubicBezTo>
                <a:lnTo>
                  <a:pt x="6469" y="5360"/>
                </a:lnTo>
                <a:lnTo>
                  <a:pt x="6483" y="5360"/>
                </a:lnTo>
                <a:close/>
                <a:moveTo>
                  <a:pt x="6276" y="5431"/>
                </a:moveTo>
                <a:cubicBezTo>
                  <a:pt x="6303" y="5414"/>
                  <a:pt x="6322" y="5390"/>
                  <a:pt x="6332" y="5359"/>
                </a:cubicBezTo>
                <a:lnTo>
                  <a:pt x="6348" y="5359"/>
                </a:lnTo>
                <a:cubicBezTo>
                  <a:pt x="6359" y="5388"/>
                  <a:pt x="6378" y="5411"/>
                  <a:pt x="6405" y="5430"/>
                </a:cubicBezTo>
                <a:lnTo>
                  <a:pt x="6405" y="5439"/>
                </a:lnTo>
                <a:cubicBezTo>
                  <a:pt x="6373" y="5423"/>
                  <a:pt x="6352" y="5403"/>
                  <a:pt x="6341" y="5379"/>
                </a:cubicBezTo>
                <a:cubicBezTo>
                  <a:pt x="6328" y="5403"/>
                  <a:pt x="6307" y="5424"/>
                  <a:pt x="6276" y="5441"/>
                </a:cubicBezTo>
                <a:lnTo>
                  <a:pt x="6276" y="5431"/>
                </a:lnTo>
                <a:close/>
                <a:moveTo>
                  <a:pt x="6421" y="5378"/>
                </a:moveTo>
                <a:lnTo>
                  <a:pt x="6434" y="5378"/>
                </a:lnTo>
                <a:lnTo>
                  <a:pt x="6434" y="5525"/>
                </a:lnTo>
                <a:lnTo>
                  <a:pt x="6421" y="5525"/>
                </a:lnTo>
                <a:lnTo>
                  <a:pt x="6421" y="5378"/>
                </a:lnTo>
                <a:close/>
                <a:moveTo>
                  <a:pt x="6616" y="5532"/>
                </a:moveTo>
                <a:lnTo>
                  <a:pt x="6616" y="5467"/>
                </a:lnTo>
                <a:lnTo>
                  <a:pt x="6730" y="5467"/>
                </a:lnTo>
                <a:lnTo>
                  <a:pt x="6730" y="5507"/>
                </a:lnTo>
                <a:cubicBezTo>
                  <a:pt x="6731" y="5524"/>
                  <a:pt x="6722" y="5533"/>
                  <a:pt x="6704" y="5532"/>
                </a:cubicBezTo>
                <a:lnTo>
                  <a:pt x="6616" y="5532"/>
                </a:lnTo>
                <a:close/>
                <a:moveTo>
                  <a:pt x="6669" y="5359"/>
                </a:moveTo>
                <a:lnTo>
                  <a:pt x="6683" y="5359"/>
                </a:lnTo>
                <a:lnTo>
                  <a:pt x="6683" y="5385"/>
                </a:lnTo>
                <a:lnTo>
                  <a:pt x="6738" y="5385"/>
                </a:lnTo>
                <a:lnTo>
                  <a:pt x="6738" y="5395"/>
                </a:lnTo>
                <a:lnTo>
                  <a:pt x="6683" y="5395"/>
                </a:lnTo>
                <a:lnTo>
                  <a:pt x="6683" y="5434"/>
                </a:lnTo>
                <a:lnTo>
                  <a:pt x="6749" y="5434"/>
                </a:lnTo>
                <a:lnTo>
                  <a:pt x="6749" y="5444"/>
                </a:lnTo>
                <a:lnTo>
                  <a:pt x="6597" y="5444"/>
                </a:lnTo>
                <a:lnTo>
                  <a:pt x="6597" y="5434"/>
                </a:lnTo>
                <a:lnTo>
                  <a:pt x="6669" y="5434"/>
                </a:lnTo>
                <a:lnTo>
                  <a:pt x="6669" y="5395"/>
                </a:lnTo>
                <a:lnTo>
                  <a:pt x="6630" y="5395"/>
                </a:lnTo>
                <a:cubicBezTo>
                  <a:pt x="6624" y="5404"/>
                  <a:pt x="6613" y="5413"/>
                  <a:pt x="6598" y="5420"/>
                </a:cubicBezTo>
                <a:lnTo>
                  <a:pt x="6598" y="5411"/>
                </a:lnTo>
                <a:cubicBezTo>
                  <a:pt x="6615" y="5400"/>
                  <a:pt x="6625" y="5385"/>
                  <a:pt x="6630" y="5364"/>
                </a:cubicBezTo>
                <a:lnTo>
                  <a:pt x="6644" y="5364"/>
                </a:lnTo>
                <a:cubicBezTo>
                  <a:pt x="6642" y="5372"/>
                  <a:pt x="6639" y="5379"/>
                  <a:pt x="6636" y="5385"/>
                </a:cubicBezTo>
                <a:lnTo>
                  <a:pt x="6669" y="5385"/>
                </a:lnTo>
                <a:lnTo>
                  <a:pt x="6669" y="5359"/>
                </a:lnTo>
                <a:close/>
                <a:moveTo>
                  <a:pt x="6534" y="5443"/>
                </a:moveTo>
                <a:lnTo>
                  <a:pt x="6534" y="5432"/>
                </a:lnTo>
                <a:lnTo>
                  <a:pt x="6575" y="5432"/>
                </a:lnTo>
                <a:lnTo>
                  <a:pt x="6575" y="5522"/>
                </a:lnTo>
                <a:cubicBezTo>
                  <a:pt x="6576" y="5544"/>
                  <a:pt x="6588" y="5556"/>
                  <a:pt x="6614" y="5557"/>
                </a:cubicBezTo>
                <a:lnTo>
                  <a:pt x="6750" y="5557"/>
                </a:lnTo>
                <a:lnTo>
                  <a:pt x="6750" y="5567"/>
                </a:lnTo>
                <a:lnTo>
                  <a:pt x="6614" y="5567"/>
                </a:lnTo>
                <a:cubicBezTo>
                  <a:pt x="6592" y="5568"/>
                  <a:pt x="6577" y="5561"/>
                  <a:pt x="6569" y="5546"/>
                </a:cubicBezTo>
                <a:cubicBezTo>
                  <a:pt x="6562" y="5557"/>
                  <a:pt x="6551" y="5566"/>
                  <a:pt x="6534" y="5573"/>
                </a:cubicBezTo>
                <a:lnTo>
                  <a:pt x="6534" y="5564"/>
                </a:lnTo>
                <a:cubicBezTo>
                  <a:pt x="6552" y="5555"/>
                  <a:pt x="6561" y="5542"/>
                  <a:pt x="6560" y="5525"/>
                </a:cubicBezTo>
                <a:lnTo>
                  <a:pt x="6560" y="5443"/>
                </a:lnTo>
                <a:lnTo>
                  <a:pt x="6534" y="5443"/>
                </a:lnTo>
                <a:close/>
                <a:moveTo>
                  <a:pt x="6716" y="5509"/>
                </a:moveTo>
                <a:lnTo>
                  <a:pt x="6716" y="5477"/>
                </a:lnTo>
                <a:lnTo>
                  <a:pt x="6630" y="5477"/>
                </a:lnTo>
                <a:lnTo>
                  <a:pt x="6630" y="5523"/>
                </a:lnTo>
                <a:lnTo>
                  <a:pt x="6701" y="5523"/>
                </a:lnTo>
                <a:cubicBezTo>
                  <a:pt x="6711" y="5523"/>
                  <a:pt x="6716" y="5518"/>
                  <a:pt x="6716" y="5509"/>
                </a:cubicBezTo>
                <a:close/>
                <a:moveTo>
                  <a:pt x="6564" y="5363"/>
                </a:moveTo>
                <a:cubicBezTo>
                  <a:pt x="6572" y="5378"/>
                  <a:pt x="6579" y="5394"/>
                  <a:pt x="6582" y="5410"/>
                </a:cubicBezTo>
                <a:lnTo>
                  <a:pt x="6569" y="5410"/>
                </a:lnTo>
                <a:cubicBezTo>
                  <a:pt x="6566" y="5394"/>
                  <a:pt x="6561" y="5378"/>
                  <a:pt x="6552" y="5363"/>
                </a:cubicBezTo>
                <a:lnTo>
                  <a:pt x="6564" y="5363"/>
                </a:lnTo>
                <a:close/>
                <a:moveTo>
                  <a:pt x="6818" y="5576"/>
                </a:moveTo>
                <a:lnTo>
                  <a:pt x="6818" y="5428"/>
                </a:lnTo>
                <a:cubicBezTo>
                  <a:pt x="6811" y="5433"/>
                  <a:pt x="6801" y="5440"/>
                  <a:pt x="6786" y="5447"/>
                </a:cubicBezTo>
                <a:lnTo>
                  <a:pt x="6786" y="5438"/>
                </a:lnTo>
                <a:cubicBezTo>
                  <a:pt x="6814" y="5421"/>
                  <a:pt x="6832" y="5395"/>
                  <a:pt x="6838" y="5359"/>
                </a:cubicBezTo>
                <a:lnTo>
                  <a:pt x="6854" y="5359"/>
                </a:lnTo>
                <a:cubicBezTo>
                  <a:pt x="6848" y="5382"/>
                  <a:pt x="6841" y="5400"/>
                  <a:pt x="6833" y="5413"/>
                </a:cubicBezTo>
                <a:lnTo>
                  <a:pt x="6833" y="5576"/>
                </a:lnTo>
                <a:lnTo>
                  <a:pt x="6818" y="5576"/>
                </a:lnTo>
                <a:close/>
                <a:moveTo>
                  <a:pt x="6848" y="5437"/>
                </a:moveTo>
                <a:cubicBezTo>
                  <a:pt x="6883" y="5418"/>
                  <a:pt x="6907" y="5392"/>
                  <a:pt x="6920" y="5359"/>
                </a:cubicBezTo>
                <a:lnTo>
                  <a:pt x="6936" y="5359"/>
                </a:lnTo>
                <a:cubicBezTo>
                  <a:pt x="6949" y="5392"/>
                  <a:pt x="6973" y="5418"/>
                  <a:pt x="7009" y="5437"/>
                </a:cubicBezTo>
                <a:lnTo>
                  <a:pt x="7009" y="5447"/>
                </a:lnTo>
                <a:cubicBezTo>
                  <a:pt x="6971" y="5429"/>
                  <a:pt x="6944" y="5406"/>
                  <a:pt x="6928" y="5377"/>
                </a:cubicBezTo>
                <a:cubicBezTo>
                  <a:pt x="6911" y="5407"/>
                  <a:pt x="6884" y="5431"/>
                  <a:pt x="6848" y="5447"/>
                </a:cubicBezTo>
                <a:lnTo>
                  <a:pt x="6848" y="5437"/>
                </a:lnTo>
                <a:close/>
                <a:moveTo>
                  <a:pt x="6967" y="5442"/>
                </a:moveTo>
                <a:lnTo>
                  <a:pt x="6967" y="5574"/>
                </a:lnTo>
                <a:lnTo>
                  <a:pt x="6953" y="5574"/>
                </a:lnTo>
                <a:lnTo>
                  <a:pt x="6953" y="5442"/>
                </a:lnTo>
                <a:lnTo>
                  <a:pt x="6967" y="5442"/>
                </a:lnTo>
                <a:close/>
                <a:moveTo>
                  <a:pt x="6900" y="5441"/>
                </a:moveTo>
                <a:lnTo>
                  <a:pt x="6900" y="5496"/>
                </a:lnTo>
                <a:cubicBezTo>
                  <a:pt x="6903" y="5535"/>
                  <a:pt x="6888" y="5561"/>
                  <a:pt x="6856" y="5576"/>
                </a:cubicBezTo>
                <a:lnTo>
                  <a:pt x="6856" y="5566"/>
                </a:lnTo>
                <a:cubicBezTo>
                  <a:pt x="6878" y="5552"/>
                  <a:pt x="6888" y="5531"/>
                  <a:pt x="6886" y="5501"/>
                </a:cubicBezTo>
                <a:lnTo>
                  <a:pt x="6886" y="5441"/>
                </a:lnTo>
                <a:lnTo>
                  <a:pt x="6900" y="5441"/>
                </a:lnTo>
                <a:close/>
                <a:moveTo>
                  <a:pt x="7111" y="5389"/>
                </a:moveTo>
                <a:lnTo>
                  <a:pt x="7111" y="5379"/>
                </a:lnTo>
                <a:lnTo>
                  <a:pt x="7177" y="5379"/>
                </a:lnTo>
                <a:lnTo>
                  <a:pt x="7177" y="5359"/>
                </a:lnTo>
                <a:lnTo>
                  <a:pt x="7191" y="5359"/>
                </a:lnTo>
                <a:lnTo>
                  <a:pt x="7191" y="5379"/>
                </a:lnTo>
                <a:lnTo>
                  <a:pt x="7261" y="5379"/>
                </a:lnTo>
                <a:lnTo>
                  <a:pt x="7261" y="5389"/>
                </a:lnTo>
                <a:lnTo>
                  <a:pt x="7191" y="5389"/>
                </a:lnTo>
                <a:lnTo>
                  <a:pt x="7191" y="5414"/>
                </a:lnTo>
                <a:lnTo>
                  <a:pt x="7244" y="5414"/>
                </a:lnTo>
                <a:lnTo>
                  <a:pt x="7244" y="5557"/>
                </a:lnTo>
                <a:lnTo>
                  <a:pt x="7265" y="5557"/>
                </a:lnTo>
                <a:lnTo>
                  <a:pt x="7265" y="5568"/>
                </a:lnTo>
                <a:lnTo>
                  <a:pt x="7101" y="5568"/>
                </a:lnTo>
                <a:lnTo>
                  <a:pt x="7101" y="5557"/>
                </a:lnTo>
                <a:lnTo>
                  <a:pt x="7122" y="5557"/>
                </a:lnTo>
                <a:lnTo>
                  <a:pt x="7122" y="5414"/>
                </a:lnTo>
                <a:lnTo>
                  <a:pt x="7177" y="5414"/>
                </a:lnTo>
                <a:lnTo>
                  <a:pt x="7177" y="5389"/>
                </a:lnTo>
                <a:lnTo>
                  <a:pt x="7111" y="5389"/>
                </a:lnTo>
                <a:close/>
                <a:moveTo>
                  <a:pt x="7070" y="5575"/>
                </a:moveTo>
                <a:lnTo>
                  <a:pt x="7070" y="5427"/>
                </a:lnTo>
                <a:cubicBezTo>
                  <a:pt x="7063" y="5434"/>
                  <a:pt x="7053" y="5441"/>
                  <a:pt x="7041" y="5447"/>
                </a:cubicBezTo>
                <a:lnTo>
                  <a:pt x="7041" y="5437"/>
                </a:lnTo>
                <a:cubicBezTo>
                  <a:pt x="7068" y="5418"/>
                  <a:pt x="7085" y="5393"/>
                  <a:pt x="7091" y="5362"/>
                </a:cubicBezTo>
                <a:lnTo>
                  <a:pt x="7107" y="5362"/>
                </a:lnTo>
                <a:cubicBezTo>
                  <a:pt x="7101" y="5383"/>
                  <a:pt x="7094" y="5399"/>
                  <a:pt x="7085" y="5411"/>
                </a:cubicBezTo>
                <a:lnTo>
                  <a:pt x="7085" y="5575"/>
                </a:lnTo>
                <a:lnTo>
                  <a:pt x="7070" y="5575"/>
                </a:lnTo>
                <a:close/>
                <a:moveTo>
                  <a:pt x="7136" y="5532"/>
                </a:moveTo>
                <a:lnTo>
                  <a:pt x="7136" y="5557"/>
                </a:lnTo>
                <a:lnTo>
                  <a:pt x="7230" y="5557"/>
                </a:lnTo>
                <a:lnTo>
                  <a:pt x="7230" y="5532"/>
                </a:lnTo>
                <a:lnTo>
                  <a:pt x="7136" y="5532"/>
                </a:lnTo>
                <a:close/>
                <a:moveTo>
                  <a:pt x="7136" y="5460"/>
                </a:moveTo>
                <a:lnTo>
                  <a:pt x="7136" y="5486"/>
                </a:lnTo>
                <a:lnTo>
                  <a:pt x="7230" y="5486"/>
                </a:lnTo>
                <a:lnTo>
                  <a:pt x="7230" y="5460"/>
                </a:lnTo>
                <a:lnTo>
                  <a:pt x="7136" y="5460"/>
                </a:lnTo>
                <a:close/>
                <a:moveTo>
                  <a:pt x="7230" y="5423"/>
                </a:moveTo>
                <a:lnTo>
                  <a:pt x="7136" y="5423"/>
                </a:lnTo>
                <a:lnTo>
                  <a:pt x="7136" y="5450"/>
                </a:lnTo>
                <a:lnTo>
                  <a:pt x="7230" y="5450"/>
                </a:lnTo>
                <a:lnTo>
                  <a:pt x="7230" y="5423"/>
                </a:lnTo>
                <a:close/>
                <a:moveTo>
                  <a:pt x="7136" y="5496"/>
                </a:moveTo>
                <a:lnTo>
                  <a:pt x="7136" y="5523"/>
                </a:lnTo>
                <a:lnTo>
                  <a:pt x="7230" y="5523"/>
                </a:lnTo>
                <a:lnTo>
                  <a:pt x="7230" y="5496"/>
                </a:lnTo>
                <a:lnTo>
                  <a:pt x="7136" y="5496"/>
                </a:lnTo>
                <a:close/>
                <a:moveTo>
                  <a:pt x="4964" y="6403"/>
                </a:moveTo>
                <a:cubicBezTo>
                  <a:pt x="4964" y="6395"/>
                  <a:pt x="4964" y="6386"/>
                  <a:pt x="4963" y="6376"/>
                </a:cubicBezTo>
                <a:lnTo>
                  <a:pt x="4985" y="6387"/>
                </a:lnTo>
                <a:lnTo>
                  <a:pt x="4978" y="6392"/>
                </a:lnTo>
                <a:lnTo>
                  <a:pt x="4978" y="6427"/>
                </a:lnTo>
                <a:lnTo>
                  <a:pt x="4997" y="6427"/>
                </a:lnTo>
                <a:lnTo>
                  <a:pt x="5009" y="6416"/>
                </a:lnTo>
                <a:lnTo>
                  <a:pt x="5026" y="6433"/>
                </a:lnTo>
                <a:lnTo>
                  <a:pt x="4978" y="6433"/>
                </a:lnTo>
                <a:lnTo>
                  <a:pt x="4978" y="6525"/>
                </a:lnTo>
                <a:cubicBezTo>
                  <a:pt x="4978" y="6538"/>
                  <a:pt x="4971" y="6547"/>
                  <a:pt x="4954" y="6552"/>
                </a:cubicBezTo>
                <a:cubicBezTo>
                  <a:pt x="4955" y="6544"/>
                  <a:pt x="4945" y="6538"/>
                  <a:pt x="4924" y="6532"/>
                </a:cubicBezTo>
                <a:lnTo>
                  <a:pt x="4924" y="6527"/>
                </a:lnTo>
                <a:cubicBezTo>
                  <a:pt x="4935" y="6528"/>
                  <a:pt x="4944" y="6529"/>
                  <a:pt x="4952" y="6529"/>
                </a:cubicBezTo>
                <a:cubicBezTo>
                  <a:pt x="4961" y="6530"/>
                  <a:pt x="4965" y="6526"/>
                  <a:pt x="4964" y="6518"/>
                </a:cubicBezTo>
                <a:lnTo>
                  <a:pt x="4964" y="6454"/>
                </a:lnTo>
                <a:cubicBezTo>
                  <a:pt x="4952" y="6471"/>
                  <a:pt x="4940" y="6485"/>
                  <a:pt x="4926" y="6498"/>
                </a:cubicBezTo>
                <a:cubicBezTo>
                  <a:pt x="4913" y="6510"/>
                  <a:pt x="4898" y="6521"/>
                  <a:pt x="4883" y="6530"/>
                </a:cubicBezTo>
                <a:lnTo>
                  <a:pt x="4881" y="6527"/>
                </a:lnTo>
                <a:cubicBezTo>
                  <a:pt x="4898" y="6515"/>
                  <a:pt x="4913" y="6500"/>
                  <a:pt x="4928" y="6482"/>
                </a:cubicBezTo>
                <a:cubicBezTo>
                  <a:pt x="4943" y="6464"/>
                  <a:pt x="4953" y="6448"/>
                  <a:pt x="4959" y="6433"/>
                </a:cubicBezTo>
                <a:lnTo>
                  <a:pt x="4919" y="6433"/>
                </a:lnTo>
                <a:cubicBezTo>
                  <a:pt x="4910" y="6433"/>
                  <a:pt x="4902" y="6434"/>
                  <a:pt x="4895" y="6436"/>
                </a:cubicBezTo>
                <a:lnTo>
                  <a:pt x="4887" y="6427"/>
                </a:lnTo>
                <a:lnTo>
                  <a:pt x="4964" y="6427"/>
                </a:lnTo>
                <a:lnTo>
                  <a:pt x="4964" y="6403"/>
                </a:lnTo>
                <a:close/>
                <a:moveTo>
                  <a:pt x="4859" y="6359"/>
                </a:moveTo>
                <a:lnTo>
                  <a:pt x="4874" y="6367"/>
                </a:lnTo>
                <a:lnTo>
                  <a:pt x="5031" y="6367"/>
                </a:lnTo>
                <a:lnTo>
                  <a:pt x="5037" y="6358"/>
                </a:lnTo>
                <a:lnTo>
                  <a:pt x="5053" y="6369"/>
                </a:lnTo>
                <a:lnTo>
                  <a:pt x="5046" y="6376"/>
                </a:lnTo>
                <a:lnTo>
                  <a:pt x="5046" y="6547"/>
                </a:lnTo>
                <a:cubicBezTo>
                  <a:pt x="5046" y="6554"/>
                  <a:pt x="5047" y="6564"/>
                  <a:pt x="5047" y="6576"/>
                </a:cubicBezTo>
                <a:lnTo>
                  <a:pt x="5033" y="6582"/>
                </a:lnTo>
                <a:lnTo>
                  <a:pt x="5033" y="6565"/>
                </a:lnTo>
                <a:lnTo>
                  <a:pt x="4874" y="6565"/>
                </a:lnTo>
                <a:lnTo>
                  <a:pt x="4874" y="6576"/>
                </a:lnTo>
                <a:lnTo>
                  <a:pt x="4859" y="6582"/>
                </a:lnTo>
                <a:cubicBezTo>
                  <a:pt x="4860" y="6568"/>
                  <a:pt x="4860" y="6557"/>
                  <a:pt x="4860" y="6548"/>
                </a:cubicBezTo>
                <a:lnTo>
                  <a:pt x="4860" y="6394"/>
                </a:lnTo>
                <a:cubicBezTo>
                  <a:pt x="4860" y="6385"/>
                  <a:pt x="4860" y="6373"/>
                  <a:pt x="4859" y="6359"/>
                </a:cubicBezTo>
                <a:close/>
                <a:moveTo>
                  <a:pt x="4874" y="6373"/>
                </a:moveTo>
                <a:lnTo>
                  <a:pt x="4874" y="6559"/>
                </a:lnTo>
                <a:lnTo>
                  <a:pt x="5033" y="6559"/>
                </a:lnTo>
                <a:lnTo>
                  <a:pt x="5033" y="6373"/>
                </a:lnTo>
                <a:lnTo>
                  <a:pt x="4874" y="6373"/>
                </a:lnTo>
                <a:close/>
                <a:moveTo>
                  <a:pt x="5262" y="6376"/>
                </a:moveTo>
                <a:cubicBezTo>
                  <a:pt x="5262" y="6391"/>
                  <a:pt x="5263" y="6407"/>
                  <a:pt x="5265" y="6423"/>
                </a:cubicBezTo>
                <a:cubicBezTo>
                  <a:pt x="5268" y="6440"/>
                  <a:pt x="5271" y="6456"/>
                  <a:pt x="5274" y="6471"/>
                </a:cubicBezTo>
                <a:cubicBezTo>
                  <a:pt x="5278" y="6487"/>
                  <a:pt x="5285" y="6504"/>
                  <a:pt x="5294" y="6521"/>
                </a:cubicBezTo>
                <a:cubicBezTo>
                  <a:pt x="5304" y="6539"/>
                  <a:pt x="5317" y="6552"/>
                  <a:pt x="5334" y="6561"/>
                </a:cubicBezTo>
                <a:lnTo>
                  <a:pt x="5334" y="6564"/>
                </a:lnTo>
                <a:cubicBezTo>
                  <a:pt x="5325" y="6564"/>
                  <a:pt x="5318" y="6567"/>
                  <a:pt x="5313" y="6573"/>
                </a:cubicBezTo>
                <a:cubicBezTo>
                  <a:pt x="5299" y="6557"/>
                  <a:pt x="5288" y="6541"/>
                  <a:pt x="5281" y="6524"/>
                </a:cubicBezTo>
                <a:cubicBezTo>
                  <a:pt x="5274" y="6507"/>
                  <a:pt x="5269" y="6491"/>
                  <a:pt x="5266" y="6474"/>
                </a:cubicBezTo>
                <a:cubicBezTo>
                  <a:pt x="5263" y="6458"/>
                  <a:pt x="5261" y="6436"/>
                  <a:pt x="5259" y="6410"/>
                </a:cubicBezTo>
                <a:cubicBezTo>
                  <a:pt x="5258" y="6436"/>
                  <a:pt x="5255" y="6460"/>
                  <a:pt x="5249" y="6484"/>
                </a:cubicBezTo>
                <a:cubicBezTo>
                  <a:pt x="5243" y="6508"/>
                  <a:pt x="5234" y="6527"/>
                  <a:pt x="5222" y="6541"/>
                </a:cubicBezTo>
                <a:cubicBezTo>
                  <a:pt x="5210" y="6556"/>
                  <a:pt x="5192" y="6568"/>
                  <a:pt x="5170" y="6579"/>
                </a:cubicBezTo>
                <a:lnTo>
                  <a:pt x="5168" y="6575"/>
                </a:lnTo>
                <a:cubicBezTo>
                  <a:pt x="5193" y="6560"/>
                  <a:pt x="5211" y="6543"/>
                  <a:pt x="5221" y="6524"/>
                </a:cubicBezTo>
                <a:cubicBezTo>
                  <a:pt x="5231" y="6505"/>
                  <a:pt x="5238" y="6483"/>
                  <a:pt x="5242" y="6457"/>
                </a:cubicBezTo>
                <a:cubicBezTo>
                  <a:pt x="5245" y="6432"/>
                  <a:pt x="5247" y="6399"/>
                  <a:pt x="5246" y="6360"/>
                </a:cubicBezTo>
                <a:lnTo>
                  <a:pt x="5270" y="6370"/>
                </a:lnTo>
                <a:lnTo>
                  <a:pt x="5262" y="6376"/>
                </a:lnTo>
                <a:close/>
                <a:moveTo>
                  <a:pt x="5164" y="6450"/>
                </a:moveTo>
                <a:lnTo>
                  <a:pt x="5187" y="6384"/>
                </a:lnTo>
                <a:lnTo>
                  <a:pt x="5144" y="6384"/>
                </a:lnTo>
                <a:lnTo>
                  <a:pt x="5144" y="6573"/>
                </a:lnTo>
                <a:lnTo>
                  <a:pt x="5129" y="6579"/>
                </a:lnTo>
                <a:cubicBezTo>
                  <a:pt x="5131" y="6553"/>
                  <a:pt x="5131" y="6514"/>
                  <a:pt x="5131" y="6462"/>
                </a:cubicBezTo>
                <a:cubicBezTo>
                  <a:pt x="5131" y="6411"/>
                  <a:pt x="5131" y="6380"/>
                  <a:pt x="5130" y="6369"/>
                </a:cubicBezTo>
                <a:lnTo>
                  <a:pt x="5144" y="6378"/>
                </a:lnTo>
                <a:lnTo>
                  <a:pt x="5186" y="6378"/>
                </a:lnTo>
                <a:lnTo>
                  <a:pt x="5196" y="6368"/>
                </a:lnTo>
                <a:lnTo>
                  <a:pt x="5211" y="6383"/>
                </a:lnTo>
                <a:lnTo>
                  <a:pt x="5201" y="6390"/>
                </a:lnTo>
                <a:cubicBezTo>
                  <a:pt x="5195" y="6400"/>
                  <a:pt x="5185" y="6420"/>
                  <a:pt x="5170" y="6449"/>
                </a:cubicBezTo>
                <a:cubicBezTo>
                  <a:pt x="5178" y="6454"/>
                  <a:pt x="5185" y="6462"/>
                  <a:pt x="5192" y="6470"/>
                </a:cubicBezTo>
                <a:cubicBezTo>
                  <a:pt x="5199" y="6478"/>
                  <a:pt x="5203" y="6487"/>
                  <a:pt x="5205" y="6497"/>
                </a:cubicBezTo>
                <a:cubicBezTo>
                  <a:pt x="5206" y="6507"/>
                  <a:pt x="5204" y="6516"/>
                  <a:pt x="5199" y="6524"/>
                </a:cubicBezTo>
                <a:cubicBezTo>
                  <a:pt x="5194" y="6532"/>
                  <a:pt x="5185" y="6538"/>
                  <a:pt x="5172" y="6543"/>
                </a:cubicBezTo>
                <a:cubicBezTo>
                  <a:pt x="5169" y="6532"/>
                  <a:pt x="5161" y="6525"/>
                  <a:pt x="5148" y="6520"/>
                </a:cubicBezTo>
                <a:lnTo>
                  <a:pt x="5148" y="6516"/>
                </a:lnTo>
                <a:cubicBezTo>
                  <a:pt x="5164" y="6520"/>
                  <a:pt x="5175" y="6521"/>
                  <a:pt x="5181" y="6519"/>
                </a:cubicBezTo>
                <a:cubicBezTo>
                  <a:pt x="5187" y="6517"/>
                  <a:pt x="5190" y="6510"/>
                  <a:pt x="5190" y="6496"/>
                </a:cubicBezTo>
                <a:cubicBezTo>
                  <a:pt x="5189" y="6482"/>
                  <a:pt x="5181" y="6467"/>
                  <a:pt x="5164" y="6450"/>
                </a:cubicBezTo>
                <a:close/>
                <a:moveTo>
                  <a:pt x="5508" y="6480"/>
                </a:moveTo>
                <a:lnTo>
                  <a:pt x="5508" y="6499"/>
                </a:lnTo>
                <a:lnTo>
                  <a:pt x="5571" y="6499"/>
                </a:lnTo>
                <a:lnTo>
                  <a:pt x="5571" y="6480"/>
                </a:lnTo>
                <a:lnTo>
                  <a:pt x="5508" y="6480"/>
                </a:lnTo>
                <a:close/>
                <a:moveTo>
                  <a:pt x="5508" y="6505"/>
                </a:moveTo>
                <a:lnTo>
                  <a:pt x="5508" y="6526"/>
                </a:lnTo>
                <a:lnTo>
                  <a:pt x="5571" y="6526"/>
                </a:lnTo>
                <a:lnTo>
                  <a:pt x="5571" y="6505"/>
                </a:lnTo>
                <a:lnTo>
                  <a:pt x="5508" y="6505"/>
                </a:lnTo>
                <a:close/>
                <a:moveTo>
                  <a:pt x="5484" y="6389"/>
                </a:moveTo>
                <a:lnTo>
                  <a:pt x="5534" y="6389"/>
                </a:lnTo>
                <a:cubicBezTo>
                  <a:pt x="5534" y="6372"/>
                  <a:pt x="5533" y="6361"/>
                  <a:pt x="5533" y="6355"/>
                </a:cubicBezTo>
                <a:lnTo>
                  <a:pt x="5554" y="6363"/>
                </a:lnTo>
                <a:lnTo>
                  <a:pt x="5546" y="6371"/>
                </a:lnTo>
                <a:lnTo>
                  <a:pt x="5546" y="6389"/>
                </a:lnTo>
                <a:lnTo>
                  <a:pt x="5575" y="6389"/>
                </a:lnTo>
                <a:lnTo>
                  <a:pt x="5586" y="6378"/>
                </a:lnTo>
                <a:lnTo>
                  <a:pt x="5601" y="6394"/>
                </a:lnTo>
                <a:lnTo>
                  <a:pt x="5546" y="6394"/>
                </a:lnTo>
                <a:lnTo>
                  <a:pt x="5546" y="6419"/>
                </a:lnTo>
                <a:lnTo>
                  <a:pt x="5569" y="6419"/>
                </a:lnTo>
                <a:lnTo>
                  <a:pt x="5579" y="6409"/>
                </a:lnTo>
                <a:lnTo>
                  <a:pt x="5594" y="6424"/>
                </a:lnTo>
                <a:lnTo>
                  <a:pt x="5546" y="6424"/>
                </a:lnTo>
                <a:lnTo>
                  <a:pt x="5546" y="6450"/>
                </a:lnTo>
                <a:lnTo>
                  <a:pt x="5582" y="6450"/>
                </a:lnTo>
                <a:lnTo>
                  <a:pt x="5593" y="6439"/>
                </a:lnTo>
                <a:lnTo>
                  <a:pt x="5608" y="6455"/>
                </a:lnTo>
                <a:lnTo>
                  <a:pt x="5509" y="6455"/>
                </a:lnTo>
                <a:cubicBezTo>
                  <a:pt x="5501" y="6455"/>
                  <a:pt x="5493" y="6456"/>
                  <a:pt x="5486" y="6458"/>
                </a:cubicBezTo>
                <a:lnTo>
                  <a:pt x="5477" y="6450"/>
                </a:lnTo>
                <a:lnTo>
                  <a:pt x="5534" y="6450"/>
                </a:lnTo>
                <a:lnTo>
                  <a:pt x="5534" y="6424"/>
                </a:lnTo>
                <a:lnTo>
                  <a:pt x="5523" y="6424"/>
                </a:lnTo>
                <a:cubicBezTo>
                  <a:pt x="5515" y="6424"/>
                  <a:pt x="5507" y="6425"/>
                  <a:pt x="5500" y="6427"/>
                </a:cubicBezTo>
                <a:lnTo>
                  <a:pt x="5491" y="6419"/>
                </a:lnTo>
                <a:lnTo>
                  <a:pt x="5534" y="6419"/>
                </a:lnTo>
                <a:lnTo>
                  <a:pt x="5534" y="6394"/>
                </a:lnTo>
                <a:lnTo>
                  <a:pt x="5516" y="6394"/>
                </a:lnTo>
                <a:cubicBezTo>
                  <a:pt x="5508" y="6394"/>
                  <a:pt x="5500" y="6395"/>
                  <a:pt x="5493" y="6397"/>
                </a:cubicBezTo>
                <a:lnTo>
                  <a:pt x="5484" y="6389"/>
                </a:lnTo>
                <a:close/>
                <a:moveTo>
                  <a:pt x="5495" y="6584"/>
                </a:moveTo>
                <a:cubicBezTo>
                  <a:pt x="5495" y="6565"/>
                  <a:pt x="5496" y="6543"/>
                  <a:pt x="5496" y="6518"/>
                </a:cubicBezTo>
                <a:cubicBezTo>
                  <a:pt x="5496" y="6493"/>
                  <a:pt x="5495" y="6475"/>
                  <a:pt x="5495" y="6465"/>
                </a:cubicBezTo>
                <a:lnTo>
                  <a:pt x="5509" y="6474"/>
                </a:lnTo>
                <a:lnTo>
                  <a:pt x="5569" y="6474"/>
                </a:lnTo>
                <a:lnTo>
                  <a:pt x="5578" y="6465"/>
                </a:lnTo>
                <a:lnTo>
                  <a:pt x="5592" y="6479"/>
                </a:lnTo>
                <a:lnTo>
                  <a:pt x="5584" y="6483"/>
                </a:lnTo>
                <a:lnTo>
                  <a:pt x="5584" y="6560"/>
                </a:lnTo>
                <a:cubicBezTo>
                  <a:pt x="5584" y="6568"/>
                  <a:pt x="5583" y="6573"/>
                  <a:pt x="5580" y="6576"/>
                </a:cubicBezTo>
                <a:cubicBezTo>
                  <a:pt x="5577" y="6580"/>
                  <a:pt x="5573" y="6583"/>
                  <a:pt x="5565" y="6585"/>
                </a:cubicBezTo>
                <a:cubicBezTo>
                  <a:pt x="5564" y="6577"/>
                  <a:pt x="5554" y="6570"/>
                  <a:pt x="5538" y="6566"/>
                </a:cubicBezTo>
                <a:lnTo>
                  <a:pt x="5538" y="6562"/>
                </a:lnTo>
                <a:cubicBezTo>
                  <a:pt x="5554" y="6564"/>
                  <a:pt x="5564" y="6566"/>
                  <a:pt x="5567" y="6565"/>
                </a:cubicBezTo>
                <a:cubicBezTo>
                  <a:pt x="5570" y="6565"/>
                  <a:pt x="5571" y="6563"/>
                  <a:pt x="5571" y="6559"/>
                </a:cubicBezTo>
                <a:lnTo>
                  <a:pt x="5571" y="6532"/>
                </a:lnTo>
                <a:lnTo>
                  <a:pt x="5508" y="6532"/>
                </a:lnTo>
                <a:lnTo>
                  <a:pt x="5508" y="6578"/>
                </a:lnTo>
                <a:lnTo>
                  <a:pt x="5495" y="6584"/>
                </a:lnTo>
                <a:close/>
                <a:moveTo>
                  <a:pt x="5481" y="6392"/>
                </a:moveTo>
                <a:lnTo>
                  <a:pt x="5474" y="6395"/>
                </a:lnTo>
                <a:cubicBezTo>
                  <a:pt x="5463" y="6410"/>
                  <a:pt x="5454" y="6422"/>
                  <a:pt x="5446" y="6430"/>
                </a:cubicBezTo>
                <a:lnTo>
                  <a:pt x="5444" y="6428"/>
                </a:lnTo>
                <a:cubicBezTo>
                  <a:pt x="5454" y="6410"/>
                  <a:pt x="5461" y="6393"/>
                  <a:pt x="5464" y="6380"/>
                </a:cubicBezTo>
                <a:lnTo>
                  <a:pt x="5481" y="6392"/>
                </a:lnTo>
                <a:close/>
                <a:moveTo>
                  <a:pt x="5393" y="6384"/>
                </a:moveTo>
                <a:cubicBezTo>
                  <a:pt x="5405" y="6393"/>
                  <a:pt x="5412" y="6401"/>
                  <a:pt x="5415" y="6405"/>
                </a:cubicBezTo>
                <a:cubicBezTo>
                  <a:pt x="5418" y="6410"/>
                  <a:pt x="5419" y="6414"/>
                  <a:pt x="5417" y="6419"/>
                </a:cubicBezTo>
                <a:cubicBezTo>
                  <a:pt x="5416" y="6423"/>
                  <a:pt x="5414" y="6426"/>
                  <a:pt x="5410" y="6428"/>
                </a:cubicBezTo>
                <a:cubicBezTo>
                  <a:pt x="5407" y="6429"/>
                  <a:pt x="5404" y="6427"/>
                  <a:pt x="5404" y="6419"/>
                </a:cubicBezTo>
                <a:cubicBezTo>
                  <a:pt x="5403" y="6412"/>
                  <a:pt x="5399" y="6401"/>
                  <a:pt x="5391" y="6386"/>
                </a:cubicBezTo>
                <a:lnTo>
                  <a:pt x="5393" y="6384"/>
                </a:lnTo>
                <a:close/>
                <a:moveTo>
                  <a:pt x="5428" y="6401"/>
                </a:moveTo>
                <a:cubicBezTo>
                  <a:pt x="5428" y="6381"/>
                  <a:pt x="5428" y="6366"/>
                  <a:pt x="5427" y="6358"/>
                </a:cubicBezTo>
                <a:lnTo>
                  <a:pt x="5449" y="6367"/>
                </a:lnTo>
                <a:lnTo>
                  <a:pt x="5441" y="6375"/>
                </a:lnTo>
                <a:lnTo>
                  <a:pt x="5441" y="6441"/>
                </a:lnTo>
                <a:lnTo>
                  <a:pt x="5454" y="6441"/>
                </a:lnTo>
                <a:lnTo>
                  <a:pt x="5465" y="6430"/>
                </a:lnTo>
                <a:lnTo>
                  <a:pt x="5480" y="6447"/>
                </a:lnTo>
                <a:lnTo>
                  <a:pt x="5441" y="6447"/>
                </a:lnTo>
                <a:lnTo>
                  <a:pt x="5441" y="6464"/>
                </a:lnTo>
                <a:cubicBezTo>
                  <a:pt x="5461" y="6473"/>
                  <a:pt x="5471" y="6481"/>
                  <a:pt x="5472" y="6488"/>
                </a:cubicBezTo>
                <a:cubicBezTo>
                  <a:pt x="5473" y="6495"/>
                  <a:pt x="5472" y="6500"/>
                  <a:pt x="5468" y="6503"/>
                </a:cubicBezTo>
                <a:cubicBezTo>
                  <a:pt x="5465" y="6506"/>
                  <a:pt x="5461" y="6503"/>
                  <a:pt x="5458" y="6494"/>
                </a:cubicBezTo>
                <a:cubicBezTo>
                  <a:pt x="5454" y="6484"/>
                  <a:pt x="5448" y="6476"/>
                  <a:pt x="5441" y="6469"/>
                </a:cubicBezTo>
                <a:lnTo>
                  <a:pt x="5441" y="6539"/>
                </a:lnTo>
                <a:cubicBezTo>
                  <a:pt x="5441" y="6552"/>
                  <a:pt x="5441" y="6564"/>
                  <a:pt x="5442" y="6575"/>
                </a:cubicBezTo>
                <a:lnTo>
                  <a:pt x="5427" y="6583"/>
                </a:lnTo>
                <a:cubicBezTo>
                  <a:pt x="5428" y="6568"/>
                  <a:pt x="5428" y="6534"/>
                  <a:pt x="5428" y="6482"/>
                </a:cubicBezTo>
                <a:cubicBezTo>
                  <a:pt x="5418" y="6507"/>
                  <a:pt x="5403" y="6529"/>
                  <a:pt x="5384" y="6547"/>
                </a:cubicBezTo>
                <a:lnTo>
                  <a:pt x="5382" y="6544"/>
                </a:lnTo>
                <a:cubicBezTo>
                  <a:pt x="5393" y="6529"/>
                  <a:pt x="5401" y="6513"/>
                  <a:pt x="5408" y="6498"/>
                </a:cubicBezTo>
                <a:cubicBezTo>
                  <a:pt x="5415" y="6482"/>
                  <a:pt x="5421" y="6465"/>
                  <a:pt x="5425" y="6447"/>
                </a:cubicBezTo>
                <a:lnTo>
                  <a:pt x="5416" y="6447"/>
                </a:lnTo>
                <a:cubicBezTo>
                  <a:pt x="5408" y="6447"/>
                  <a:pt x="5400" y="6448"/>
                  <a:pt x="5393" y="6450"/>
                </a:cubicBezTo>
                <a:lnTo>
                  <a:pt x="5384" y="6441"/>
                </a:lnTo>
                <a:lnTo>
                  <a:pt x="5428" y="6441"/>
                </a:lnTo>
                <a:lnTo>
                  <a:pt x="5428" y="6401"/>
                </a:lnTo>
                <a:close/>
                <a:moveTo>
                  <a:pt x="5711" y="6461"/>
                </a:moveTo>
                <a:cubicBezTo>
                  <a:pt x="5711" y="6533"/>
                  <a:pt x="5712" y="6572"/>
                  <a:pt x="5712" y="6577"/>
                </a:cubicBezTo>
                <a:lnTo>
                  <a:pt x="5698" y="6583"/>
                </a:lnTo>
                <a:cubicBezTo>
                  <a:pt x="5698" y="6557"/>
                  <a:pt x="5699" y="6521"/>
                  <a:pt x="5699" y="6476"/>
                </a:cubicBezTo>
                <a:cubicBezTo>
                  <a:pt x="5688" y="6488"/>
                  <a:pt x="5674" y="6500"/>
                  <a:pt x="5657" y="6512"/>
                </a:cubicBezTo>
                <a:lnTo>
                  <a:pt x="5655" y="6509"/>
                </a:lnTo>
                <a:cubicBezTo>
                  <a:pt x="5669" y="6496"/>
                  <a:pt x="5681" y="6482"/>
                  <a:pt x="5693" y="6467"/>
                </a:cubicBezTo>
                <a:cubicBezTo>
                  <a:pt x="5705" y="6452"/>
                  <a:pt x="5714" y="6435"/>
                  <a:pt x="5722" y="6418"/>
                </a:cubicBezTo>
                <a:lnTo>
                  <a:pt x="5690" y="6418"/>
                </a:lnTo>
                <a:cubicBezTo>
                  <a:pt x="5682" y="6418"/>
                  <a:pt x="5674" y="6419"/>
                  <a:pt x="5667" y="6421"/>
                </a:cubicBezTo>
                <a:lnTo>
                  <a:pt x="5658" y="6412"/>
                </a:lnTo>
                <a:lnTo>
                  <a:pt x="5721" y="6412"/>
                </a:lnTo>
                <a:lnTo>
                  <a:pt x="5729" y="6402"/>
                </a:lnTo>
                <a:lnTo>
                  <a:pt x="5745" y="6416"/>
                </a:lnTo>
                <a:lnTo>
                  <a:pt x="5736" y="6421"/>
                </a:lnTo>
                <a:cubicBezTo>
                  <a:pt x="5729" y="6433"/>
                  <a:pt x="5721" y="6445"/>
                  <a:pt x="5713" y="6457"/>
                </a:cubicBezTo>
                <a:cubicBezTo>
                  <a:pt x="5726" y="6462"/>
                  <a:pt x="5735" y="6467"/>
                  <a:pt x="5741" y="6472"/>
                </a:cubicBezTo>
                <a:cubicBezTo>
                  <a:pt x="5746" y="6477"/>
                  <a:pt x="5747" y="6483"/>
                  <a:pt x="5744" y="6491"/>
                </a:cubicBezTo>
                <a:cubicBezTo>
                  <a:pt x="5740" y="6499"/>
                  <a:pt x="5736" y="6498"/>
                  <a:pt x="5732" y="6488"/>
                </a:cubicBezTo>
                <a:cubicBezTo>
                  <a:pt x="5727" y="6478"/>
                  <a:pt x="5720" y="6469"/>
                  <a:pt x="5711" y="6461"/>
                </a:cubicBezTo>
                <a:close/>
                <a:moveTo>
                  <a:pt x="5690" y="6362"/>
                </a:moveTo>
                <a:lnTo>
                  <a:pt x="5693" y="6360"/>
                </a:lnTo>
                <a:cubicBezTo>
                  <a:pt x="5703" y="6367"/>
                  <a:pt x="5711" y="6373"/>
                  <a:pt x="5715" y="6379"/>
                </a:cubicBezTo>
                <a:cubicBezTo>
                  <a:pt x="5720" y="6385"/>
                  <a:pt x="5719" y="6391"/>
                  <a:pt x="5714" y="6397"/>
                </a:cubicBezTo>
                <a:cubicBezTo>
                  <a:pt x="5708" y="6404"/>
                  <a:pt x="5704" y="6402"/>
                  <a:pt x="5702" y="6392"/>
                </a:cubicBezTo>
                <a:cubicBezTo>
                  <a:pt x="5700" y="6382"/>
                  <a:pt x="5696" y="6372"/>
                  <a:pt x="5690" y="6362"/>
                </a:cubicBezTo>
                <a:close/>
                <a:moveTo>
                  <a:pt x="5759" y="6516"/>
                </a:moveTo>
                <a:cubicBezTo>
                  <a:pt x="5759" y="6504"/>
                  <a:pt x="5760" y="6484"/>
                  <a:pt x="5760" y="6456"/>
                </a:cubicBezTo>
                <a:cubicBezTo>
                  <a:pt x="5760" y="6429"/>
                  <a:pt x="5759" y="6408"/>
                  <a:pt x="5759" y="6395"/>
                </a:cubicBezTo>
                <a:lnTo>
                  <a:pt x="5772" y="6404"/>
                </a:lnTo>
                <a:lnTo>
                  <a:pt x="5806" y="6404"/>
                </a:lnTo>
                <a:cubicBezTo>
                  <a:pt x="5806" y="6387"/>
                  <a:pt x="5806" y="6370"/>
                  <a:pt x="5805" y="6355"/>
                </a:cubicBezTo>
                <a:lnTo>
                  <a:pt x="5826" y="6363"/>
                </a:lnTo>
                <a:lnTo>
                  <a:pt x="5819" y="6369"/>
                </a:lnTo>
                <a:lnTo>
                  <a:pt x="5819" y="6404"/>
                </a:lnTo>
                <a:lnTo>
                  <a:pt x="5853" y="6404"/>
                </a:lnTo>
                <a:lnTo>
                  <a:pt x="5858" y="6395"/>
                </a:lnTo>
                <a:lnTo>
                  <a:pt x="5874" y="6406"/>
                </a:lnTo>
                <a:lnTo>
                  <a:pt x="5867" y="6412"/>
                </a:lnTo>
                <a:cubicBezTo>
                  <a:pt x="5867" y="6462"/>
                  <a:pt x="5867" y="6494"/>
                  <a:pt x="5868" y="6507"/>
                </a:cubicBezTo>
                <a:lnTo>
                  <a:pt x="5855" y="6513"/>
                </a:lnTo>
                <a:lnTo>
                  <a:pt x="5855" y="6499"/>
                </a:lnTo>
                <a:lnTo>
                  <a:pt x="5819" y="6499"/>
                </a:lnTo>
                <a:cubicBezTo>
                  <a:pt x="5819" y="6536"/>
                  <a:pt x="5819" y="6563"/>
                  <a:pt x="5820" y="6578"/>
                </a:cubicBezTo>
                <a:lnTo>
                  <a:pt x="5805" y="6584"/>
                </a:lnTo>
                <a:cubicBezTo>
                  <a:pt x="5806" y="6553"/>
                  <a:pt x="5806" y="6525"/>
                  <a:pt x="5806" y="6499"/>
                </a:cubicBezTo>
                <a:lnTo>
                  <a:pt x="5772" y="6499"/>
                </a:lnTo>
                <a:lnTo>
                  <a:pt x="5772" y="6511"/>
                </a:lnTo>
                <a:lnTo>
                  <a:pt x="5759" y="6516"/>
                </a:lnTo>
                <a:close/>
                <a:moveTo>
                  <a:pt x="5819" y="6453"/>
                </a:moveTo>
                <a:lnTo>
                  <a:pt x="5819" y="6493"/>
                </a:lnTo>
                <a:lnTo>
                  <a:pt x="5855" y="6493"/>
                </a:lnTo>
                <a:lnTo>
                  <a:pt x="5855" y="6453"/>
                </a:lnTo>
                <a:lnTo>
                  <a:pt x="5819" y="6453"/>
                </a:lnTo>
                <a:close/>
                <a:moveTo>
                  <a:pt x="5772" y="6410"/>
                </a:moveTo>
                <a:lnTo>
                  <a:pt x="5772" y="6448"/>
                </a:lnTo>
                <a:lnTo>
                  <a:pt x="5806" y="6448"/>
                </a:lnTo>
                <a:lnTo>
                  <a:pt x="5806" y="6410"/>
                </a:lnTo>
                <a:lnTo>
                  <a:pt x="5772" y="6410"/>
                </a:lnTo>
                <a:close/>
                <a:moveTo>
                  <a:pt x="5819" y="6410"/>
                </a:moveTo>
                <a:lnTo>
                  <a:pt x="5819" y="6448"/>
                </a:lnTo>
                <a:lnTo>
                  <a:pt x="5855" y="6448"/>
                </a:lnTo>
                <a:lnTo>
                  <a:pt x="5855" y="6410"/>
                </a:lnTo>
                <a:lnTo>
                  <a:pt x="5819" y="6410"/>
                </a:lnTo>
                <a:close/>
                <a:moveTo>
                  <a:pt x="5772" y="6453"/>
                </a:moveTo>
                <a:lnTo>
                  <a:pt x="5772" y="6493"/>
                </a:lnTo>
                <a:lnTo>
                  <a:pt x="5806" y="6493"/>
                </a:lnTo>
                <a:lnTo>
                  <a:pt x="5806" y="6453"/>
                </a:lnTo>
                <a:lnTo>
                  <a:pt x="5772" y="6453"/>
                </a:lnTo>
                <a:close/>
                <a:moveTo>
                  <a:pt x="7056" y="4770"/>
                </a:moveTo>
                <a:lnTo>
                  <a:pt x="7056" y="4727"/>
                </a:lnTo>
                <a:lnTo>
                  <a:pt x="7001" y="4727"/>
                </a:lnTo>
                <a:lnTo>
                  <a:pt x="7001" y="4822"/>
                </a:lnTo>
                <a:cubicBezTo>
                  <a:pt x="7001" y="4832"/>
                  <a:pt x="7007" y="4837"/>
                  <a:pt x="7019" y="4837"/>
                </a:cubicBezTo>
                <a:lnTo>
                  <a:pt x="7059" y="4837"/>
                </a:lnTo>
                <a:cubicBezTo>
                  <a:pt x="7070" y="4837"/>
                  <a:pt x="7075" y="4832"/>
                  <a:pt x="7075" y="4822"/>
                </a:cubicBezTo>
                <a:lnTo>
                  <a:pt x="7075" y="4813"/>
                </a:lnTo>
                <a:lnTo>
                  <a:pt x="7086" y="4813"/>
                </a:lnTo>
                <a:lnTo>
                  <a:pt x="7086" y="4823"/>
                </a:lnTo>
                <a:cubicBezTo>
                  <a:pt x="7087" y="4839"/>
                  <a:pt x="7077" y="4847"/>
                  <a:pt x="7057" y="4846"/>
                </a:cubicBezTo>
                <a:lnTo>
                  <a:pt x="7016" y="4846"/>
                </a:lnTo>
                <a:cubicBezTo>
                  <a:pt x="6997" y="4847"/>
                  <a:pt x="6988" y="4839"/>
                  <a:pt x="6988" y="4822"/>
                </a:cubicBezTo>
                <a:lnTo>
                  <a:pt x="6988" y="4717"/>
                </a:lnTo>
                <a:lnTo>
                  <a:pt x="7070" y="4717"/>
                </a:lnTo>
                <a:lnTo>
                  <a:pt x="7070" y="4767"/>
                </a:lnTo>
                <a:cubicBezTo>
                  <a:pt x="7070" y="4785"/>
                  <a:pt x="7062" y="4793"/>
                  <a:pt x="7044" y="4792"/>
                </a:cubicBezTo>
                <a:lnTo>
                  <a:pt x="7031" y="4792"/>
                </a:lnTo>
                <a:lnTo>
                  <a:pt x="7031" y="4782"/>
                </a:lnTo>
                <a:lnTo>
                  <a:pt x="7044" y="4782"/>
                </a:lnTo>
                <a:cubicBezTo>
                  <a:pt x="7052" y="4782"/>
                  <a:pt x="7056" y="4778"/>
                  <a:pt x="7056" y="4770"/>
                </a:cubicBezTo>
                <a:close/>
                <a:moveTo>
                  <a:pt x="7167" y="4644"/>
                </a:moveTo>
                <a:lnTo>
                  <a:pt x="7167" y="4823"/>
                </a:lnTo>
                <a:cubicBezTo>
                  <a:pt x="7167" y="4842"/>
                  <a:pt x="7159" y="4852"/>
                  <a:pt x="7141" y="4851"/>
                </a:cubicBezTo>
                <a:lnTo>
                  <a:pt x="7122" y="4851"/>
                </a:lnTo>
                <a:lnTo>
                  <a:pt x="7122" y="4841"/>
                </a:lnTo>
                <a:lnTo>
                  <a:pt x="7138" y="4841"/>
                </a:lnTo>
                <a:cubicBezTo>
                  <a:pt x="7148" y="4842"/>
                  <a:pt x="7154" y="4837"/>
                  <a:pt x="7153" y="4826"/>
                </a:cubicBezTo>
                <a:lnTo>
                  <a:pt x="7153" y="4644"/>
                </a:lnTo>
                <a:lnTo>
                  <a:pt x="7167" y="4644"/>
                </a:lnTo>
                <a:close/>
                <a:moveTo>
                  <a:pt x="6966" y="4714"/>
                </a:moveTo>
                <a:cubicBezTo>
                  <a:pt x="6992" y="4697"/>
                  <a:pt x="7010" y="4673"/>
                  <a:pt x="7021" y="4643"/>
                </a:cubicBezTo>
                <a:lnTo>
                  <a:pt x="7036" y="4643"/>
                </a:lnTo>
                <a:cubicBezTo>
                  <a:pt x="7046" y="4671"/>
                  <a:pt x="7065" y="4694"/>
                  <a:pt x="7091" y="4712"/>
                </a:cubicBezTo>
                <a:lnTo>
                  <a:pt x="7091" y="4721"/>
                </a:lnTo>
                <a:cubicBezTo>
                  <a:pt x="7060" y="4705"/>
                  <a:pt x="7039" y="4686"/>
                  <a:pt x="7029" y="4663"/>
                </a:cubicBezTo>
                <a:cubicBezTo>
                  <a:pt x="7017" y="4686"/>
                  <a:pt x="6996" y="4706"/>
                  <a:pt x="6966" y="4723"/>
                </a:cubicBezTo>
                <a:lnTo>
                  <a:pt x="6966" y="4714"/>
                </a:lnTo>
                <a:close/>
                <a:moveTo>
                  <a:pt x="7106" y="4662"/>
                </a:moveTo>
                <a:lnTo>
                  <a:pt x="7119" y="4662"/>
                </a:lnTo>
                <a:lnTo>
                  <a:pt x="7119" y="4804"/>
                </a:lnTo>
                <a:lnTo>
                  <a:pt x="7106" y="4804"/>
                </a:lnTo>
                <a:lnTo>
                  <a:pt x="7106" y="4662"/>
                </a:lnTo>
                <a:close/>
                <a:moveTo>
                  <a:pt x="7296" y="4812"/>
                </a:moveTo>
                <a:lnTo>
                  <a:pt x="7296" y="4748"/>
                </a:lnTo>
                <a:lnTo>
                  <a:pt x="7407" y="4748"/>
                </a:lnTo>
                <a:lnTo>
                  <a:pt x="7407" y="4787"/>
                </a:lnTo>
                <a:cubicBezTo>
                  <a:pt x="7408" y="4804"/>
                  <a:pt x="7399" y="4812"/>
                  <a:pt x="7382" y="4812"/>
                </a:cubicBezTo>
                <a:lnTo>
                  <a:pt x="7296" y="4812"/>
                </a:lnTo>
                <a:close/>
                <a:moveTo>
                  <a:pt x="7348" y="4644"/>
                </a:moveTo>
                <a:lnTo>
                  <a:pt x="7361" y="4644"/>
                </a:lnTo>
                <a:lnTo>
                  <a:pt x="7361" y="4669"/>
                </a:lnTo>
                <a:lnTo>
                  <a:pt x="7415" y="4669"/>
                </a:lnTo>
                <a:lnTo>
                  <a:pt x="7415" y="4678"/>
                </a:lnTo>
                <a:lnTo>
                  <a:pt x="7361" y="4678"/>
                </a:lnTo>
                <a:lnTo>
                  <a:pt x="7361" y="4717"/>
                </a:lnTo>
                <a:lnTo>
                  <a:pt x="7425" y="4717"/>
                </a:lnTo>
                <a:lnTo>
                  <a:pt x="7425" y="4726"/>
                </a:lnTo>
                <a:lnTo>
                  <a:pt x="7277" y="4726"/>
                </a:lnTo>
                <a:lnTo>
                  <a:pt x="7277" y="4717"/>
                </a:lnTo>
                <a:lnTo>
                  <a:pt x="7348" y="4717"/>
                </a:lnTo>
                <a:lnTo>
                  <a:pt x="7348" y="4678"/>
                </a:lnTo>
                <a:lnTo>
                  <a:pt x="7310" y="4678"/>
                </a:lnTo>
                <a:cubicBezTo>
                  <a:pt x="7304" y="4687"/>
                  <a:pt x="7294" y="4696"/>
                  <a:pt x="7279" y="4703"/>
                </a:cubicBezTo>
                <a:lnTo>
                  <a:pt x="7279" y="4694"/>
                </a:lnTo>
                <a:cubicBezTo>
                  <a:pt x="7295" y="4683"/>
                  <a:pt x="7305" y="4668"/>
                  <a:pt x="7309" y="4648"/>
                </a:cubicBezTo>
                <a:lnTo>
                  <a:pt x="7323" y="4648"/>
                </a:lnTo>
                <a:cubicBezTo>
                  <a:pt x="7321" y="4656"/>
                  <a:pt x="7319" y="4663"/>
                  <a:pt x="7316" y="4669"/>
                </a:cubicBezTo>
                <a:lnTo>
                  <a:pt x="7348" y="4669"/>
                </a:lnTo>
                <a:lnTo>
                  <a:pt x="7348" y="4644"/>
                </a:lnTo>
                <a:close/>
                <a:moveTo>
                  <a:pt x="7216" y="4725"/>
                </a:moveTo>
                <a:lnTo>
                  <a:pt x="7216" y="4715"/>
                </a:lnTo>
                <a:lnTo>
                  <a:pt x="7256" y="4715"/>
                </a:lnTo>
                <a:lnTo>
                  <a:pt x="7256" y="4802"/>
                </a:lnTo>
                <a:cubicBezTo>
                  <a:pt x="7257" y="4824"/>
                  <a:pt x="7269" y="4835"/>
                  <a:pt x="7294" y="4836"/>
                </a:cubicBezTo>
                <a:lnTo>
                  <a:pt x="7426" y="4836"/>
                </a:lnTo>
                <a:lnTo>
                  <a:pt x="7426" y="4846"/>
                </a:lnTo>
                <a:lnTo>
                  <a:pt x="7295" y="4846"/>
                </a:lnTo>
                <a:cubicBezTo>
                  <a:pt x="7273" y="4846"/>
                  <a:pt x="7258" y="4840"/>
                  <a:pt x="7251" y="4826"/>
                </a:cubicBezTo>
                <a:cubicBezTo>
                  <a:pt x="7244" y="4836"/>
                  <a:pt x="7233" y="4844"/>
                  <a:pt x="7216" y="4851"/>
                </a:cubicBezTo>
                <a:lnTo>
                  <a:pt x="7216" y="4843"/>
                </a:lnTo>
                <a:cubicBezTo>
                  <a:pt x="7234" y="4834"/>
                  <a:pt x="7243" y="4821"/>
                  <a:pt x="7242" y="4804"/>
                </a:cubicBezTo>
                <a:lnTo>
                  <a:pt x="7242" y="4725"/>
                </a:lnTo>
                <a:lnTo>
                  <a:pt x="7216" y="4725"/>
                </a:lnTo>
                <a:close/>
                <a:moveTo>
                  <a:pt x="7393" y="4789"/>
                </a:moveTo>
                <a:lnTo>
                  <a:pt x="7393" y="4758"/>
                </a:lnTo>
                <a:lnTo>
                  <a:pt x="7310" y="4758"/>
                </a:lnTo>
                <a:lnTo>
                  <a:pt x="7310" y="4803"/>
                </a:lnTo>
                <a:lnTo>
                  <a:pt x="7379" y="4803"/>
                </a:lnTo>
                <a:cubicBezTo>
                  <a:pt x="7389" y="4803"/>
                  <a:pt x="7393" y="4798"/>
                  <a:pt x="7393" y="4789"/>
                </a:cubicBezTo>
                <a:close/>
                <a:moveTo>
                  <a:pt x="7245" y="4647"/>
                </a:moveTo>
                <a:cubicBezTo>
                  <a:pt x="7254" y="4662"/>
                  <a:pt x="7260" y="4678"/>
                  <a:pt x="7264" y="4693"/>
                </a:cubicBezTo>
                <a:lnTo>
                  <a:pt x="7251" y="4693"/>
                </a:lnTo>
                <a:cubicBezTo>
                  <a:pt x="7248" y="4678"/>
                  <a:pt x="7242" y="4662"/>
                  <a:pt x="7234" y="4647"/>
                </a:cubicBezTo>
                <a:lnTo>
                  <a:pt x="7245" y="4647"/>
                </a:lnTo>
                <a:close/>
                <a:moveTo>
                  <a:pt x="7492" y="4855"/>
                </a:moveTo>
                <a:lnTo>
                  <a:pt x="7492" y="4710"/>
                </a:lnTo>
                <a:cubicBezTo>
                  <a:pt x="7486" y="4716"/>
                  <a:pt x="7476" y="4722"/>
                  <a:pt x="7461" y="4729"/>
                </a:cubicBezTo>
                <a:lnTo>
                  <a:pt x="7461" y="4720"/>
                </a:lnTo>
                <a:cubicBezTo>
                  <a:pt x="7489" y="4704"/>
                  <a:pt x="7506" y="4678"/>
                  <a:pt x="7512" y="4643"/>
                </a:cubicBezTo>
                <a:lnTo>
                  <a:pt x="7528" y="4643"/>
                </a:lnTo>
                <a:cubicBezTo>
                  <a:pt x="7522" y="4666"/>
                  <a:pt x="7515" y="4683"/>
                  <a:pt x="7507" y="4696"/>
                </a:cubicBezTo>
                <a:lnTo>
                  <a:pt x="7507" y="4855"/>
                </a:lnTo>
                <a:lnTo>
                  <a:pt x="7492" y="4855"/>
                </a:lnTo>
                <a:close/>
                <a:moveTo>
                  <a:pt x="7521" y="4719"/>
                </a:moveTo>
                <a:cubicBezTo>
                  <a:pt x="7555" y="4700"/>
                  <a:pt x="7579" y="4675"/>
                  <a:pt x="7592" y="4643"/>
                </a:cubicBezTo>
                <a:lnTo>
                  <a:pt x="7607" y="4643"/>
                </a:lnTo>
                <a:cubicBezTo>
                  <a:pt x="7620" y="4675"/>
                  <a:pt x="7644" y="4700"/>
                  <a:pt x="7678" y="4719"/>
                </a:cubicBezTo>
                <a:lnTo>
                  <a:pt x="7678" y="4729"/>
                </a:lnTo>
                <a:cubicBezTo>
                  <a:pt x="7641" y="4712"/>
                  <a:pt x="7615" y="4689"/>
                  <a:pt x="7599" y="4661"/>
                </a:cubicBezTo>
                <a:cubicBezTo>
                  <a:pt x="7583" y="4690"/>
                  <a:pt x="7557" y="4713"/>
                  <a:pt x="7521" y="4729"/>
                </a:cubicBezTo>
                <a:lnTo>
                  <a:pt x="7521" y="4719"/>
                </a:lnTo>
                <a:close/>
                <a:moveTo>
                  <a:pt x="7637" y="4724"/>
                </a:moveTo>
                <a:lnTo>
                  <a:pt x="7637" y="4852"/>
                </a:lnTo>
                <a:lnTo>
                  <a:pt x="7624" y="4852"/>
                </a:lnTo>
                <a:lnTo>
                  <a:pt x="7624" y="4724"/>
                </a:lnTo>
                <a:lnTo>
                  <a:pt x="7637" y="4724"/>
                </a:lnTo>
                <a:close/>
                <a:moveTo>
                  <a:pt x="7573" y="4723"/>
                </a:moveTo>
                <a:lnTo>
                  <a:pt x="7573" y="4777"/>
                </a:lnTo>
                <a:cubicBezTo>
                  <a:pt x="7575" y="4814"/>
                  <a:pt x="7561" y="4840"/>
                  <a:pt x="7530" y="4855"/>
                </a:cubicBezTo>
                <a:lnTo>
                  <a:pt x="7530" y="4845"/>
                </a:lnTo>
                <a:cubicBezTo>
                  <a:pt x="7551" y="4831"/>
                  <a:pt x="7561" y="4810"/>
                  <a:pt x="7559" y="4781"/>
                </a:cubicBezTo>
                <a:lnTo>
                  <a:pt x="7559" y="4723"/>
                </a:lnTo>
                <a:lnTo>
                  <a:pt x="7573" y="4723"/>
                </a:lnTo>
                <a:close/>
                <a:moveTo>
                  <a:pt x="7777" y="4673"/>
                </a:moveTo>
                <a:lnTo>
                  <a:pt x="7777" y="4663"/>
                </a:lnTo>
                <a:lnTo>
                  <a:pt x="7841" y="4663"/>
                </a:lnTo>
                <a:lnTo>
                  <a:pt x="7841" y="4643"/>
                </a:lnTo>
                <a:lnTo>
                  <a:pt x="7855" y="4643"/>
                </a:lnTo>
                <a:lnTo>
                  <a:pt x="7855" y="4663"/>
                </a:lnTo>
                <a:lnTo>
                  <a:pt x="7923" y="4663"/>
                </a:lnTo>
                <a:lnTo>
                  <a:pt x="7923" y="4673"/>
                </a:lnTo>
                <a:lnTo>
                  <a:pt x="7855" y="4673"/>
                </a:lnTo>
                <a:lnTo>
                  <a:pt x="7855" y="4697"/>
                </a:lnTo>
                <a:lnTo>
                  <a:pt x="7907" y="4697"/>
                </a:lnTo>
                <a:lnTo>
                  <a:pt x="7907" y="4836"/>
                </a:lnTo>
                <a:lnTo>
                  <a:pt x="7927" y="4836"/>
                </a:lnTo>
                <a:lnTo>
                  <a:pt x="7927" y="4846"/>
                </a:lnTo>
                <a:lnTo>
                  <a:pt x="7768" y="4846"/>
                </a:lnTo>
                <a:lnTo>
                  <a:pt x="7768" y="4836"/>
                </a:lnTo>
                <a:lnTo>
                  <a:pt x="7788" y="4836"/>
                </a:lnTo>
                <a:lnTo>
                  <a:pt x="7788" y="4697"/>
                </a:lnTo>
                <a:lnTo>
                  <a:pt x="7841" y="4697"/>
                </a:lnTo>
                <a:lnTo>
                  <a:pt x="7841" y="4673"/>
                </a:lnTo>
                <a:lnTo>
                  <a:pt x="7777" y="4673"/>
                </a:lnTo>
                <a:close/>
                <a:moveTo>
                  <a:pt x="7738" y="4853"/>
                </a:moveTo>
                <a:lnTo>
                  <a:pt x="7738" y="4709"/>
                </a:lnTo>
                <a:cubicBezTo>
                  <a:pt x="7731" y="4717"/>
                  <a:pt x="7721" y="4723"/>
                  <a:pt x="7710" y="4729"/>
                </a:cubicBezTo>
                <a:lnTo>
                  <a:pt x="7710" y="4719"/>
                </a:lnTo>
                <a:cubicBezTo>
                  <a:pt x="7736" y="4701"/>
                  <a:pt x="7752" y="4677"/>
                  <a:pt x="7758" y="4646"/>
                </a:cubicBezTo>
                <a:lnTo>
                  <a:pt x="7774" y="4646"/>
                </a:lnTo>
                <a:cubicBezTo>
                  <a:pt x="7767" y="4667"/>
                  <a:pt x="7760" y="4683"/>
                  <a:pt x="7753" y="4694"/>
                </a:cubicBezTo>
                <a:lnTo>
                  <a:pt x="7753" y="4853"/>
                </a:lnTo>
                <a:lnTo>
                  <a:pt x="7738" y="4853"/>
                </a:lnTo>
                <a:close/>
                <a:moveTo>
                  <a:pt x="7802" y="4812"/>
                </a:moveTo>
                <a:lnTo>
                  <a:pt x="7802" y="4836"/>
                </a:lnTo>
                <a:lnTo>
                  <a:pt x="7893" y="4836"/>
                </a:lnTo>
                <a:lnTo>
                  <a:pt x="7893" y="4812"/>
                </a:lnTo>
                <a:lnTo>
                  <a:pt x="7802" y="4812"/>
                </a:lnTo>
                <a:close/>
                <a:moveTo>
                  <a:pt x="7802" y="4741"/>
                </a:moveTo>
                <a:lnTo>
                  <a:pt x="7802" y="4767"/>
                </a:lnTo>
                <a:lnTo>
                  <a:pt x="7893" y="4767"/>
                </a:lnTo>
                <a:lnTo>
                  <a:pt x="7893" y="4741"/>
                </a:lnTo>
                <a:lnTo>
                  <a:pt x="7802" y="4741"/>
                </a:lnTo>
                <a:close/>
                <a:moveTo>
                  <a:pt x="7893" y="4706"/>
                </a:moveTo>
                <a:lnTo>
                  <a:pt x="7802" y="4706"/>
                </a:lnTo>
                <a:lnTo>
                  <a:pt x="7802" y="4732"/>
                </a:lnTo>
                <a:lnTo>
                  <a:pt x="7893" y="4732"/>
                </a:lnTo>
                <a:lnTo>
                  <a:pt x="7893" y="4706"/>
                </a:lnTo>
                <a:close/>
                <a:moveTo>
                  <a:pt x="7802" y="4776"/>
                </a:moveTo>
                <a:lnTo>
                  <a:pt x="7802" y="4803"/>
                </a:lnTo>
                <a:lnTo>
                  <a:pt x="7893" y="4803"/>
                </a:lnTo>
                <a:lnTo>
                  <a:pt x="7893" y="4776"/>
                </a:lnTo>
                <a:lnTo>
                  <a:pt x="7802" y="4776"/>
                </a:lnTo>
                <a:close/>
                <a:moveTo>
                  <a:pt x="277" y="866"/>
                </a:moveTo>
                <a:lnTo>
                  <a:pt x="279" y="863"/>
                </a:lnTo>
                <a:cubicBezTo>
                  <a:pt x="289" y="869"/>
                  <a:pt x="296" y="873"/>
                  <a:pt x="300" y="878"/>
                </a:cubicBezTo>
                <a:cubicBezTo>
                  <a:pt x="304" y="882"/>
                  <a:pt x="306" y="886"/>
                  <a:pt x="306" y="891"/>
                </a:cubicBezTo>
                <a:cubicBezTo>
                  <a:pt x="305" y="895"/>
                  <a:pt x="303" y="898"/>
                  <a:pt x="300" y="901"/>
                </a:cubicBezTo>
                <a:cubicBezTo>
                  <a:pt x="296" y="903"/>
                  <a:pt x="294" y="900"/>
                  <a:pt x="293" y="893"/>
                </a:cubicBezTo>
                <a:cubicBezTo>
                  <a:pt x="291" y="886"/>
                  <a:pt x="286" y="877"/>
                  <a:pt x="277" y="866"/>
                </a:cubicBezTo>
                <a:close/>
                <a:moveTo>
                  <a:pt x="294" y="1020"/>
                </a:moveTo>
                <a:lnTo>
                  <a:pt x="316" y="998"/>
                </a:lnTo>
                <a:lnTo>
                  <a:pt x="318" y="1001"/>
                </a:lnTo>
                <a:cubicBezTo>
                  <a:pt x="311" y="1011"/>
                  <a:pt x="305" y="1019"/>
                  <a:pt x="301" y="1025"/>
                </a:cubicBezTo>
                <a:cubicBezTo>
                  <a:pt x="297" y="1031"/>
                  <a:pt x="293" y="1037"/>
                  <a:pt x="289" y="1043"/>
                </a:cubicBezTo>
                <a:lnTo>
                  <a:pt x="278" y="1032"/>
                </a:lnTo>
                <a:cubicBezTo>
                  <a:pt x="280" y="1029"/>
                  <a:pt x="282" y="1025"/>
                  <a:pt x="282" y="1021"/>
                </a:cubicBezTo>
                <a:lnTo>
                  <a:pt x="282" y="941"/>
                </a:lnTo>
                <a:lnTo>
                  <a:pt x="274" y="941"/>
                </a:lnTo>
                <a:cubicBezTo>
                  <a:pt x="269" y="941"/>
                  <a:pt x="264" y="942"/>
                  <a:pt x="257" y="943"/>
                </a:cubicBezTo>
                <a:lnTo>
                  <a:pt x="249" y="935"/>
                </a:lnTo>
                <a:lnTo>
                  <a:pt x="280" y="935"/>
                </a:lnTo>
                <a:lnTo>
                  <a:pt x="288" y="926"/>
                </a:lnTo>
                <a:lnTo>
                  <a:pt x="301" y="938"/>
                </a:lnTo>
                <a:lnTo>
                  <a:pt x="294" y="942"/>
                </a:lnTo>
                <a:lnTo>
                  <a:pt x="294" y="1020"/>
                </a:lnTo>
                <a:close/>
                <a:moveTo>
                  <a:pt x="288" y="1065"/>
                </a:moveTo>
                <a:cubicBezTo>
                  <a:pt x="304" y="1047"/>
                  <a:pt x="315" y="1030"/>
                  <a:pt x="320" y="1014"/>
                </a:cubicBezTo>
                <a:cubicBezTo>
                  <a:pt x="326" y="998"/>
                  <a:pt x="328" y="980"/>
                  <a:pt x="328" y="959"/>
                </a:cubicBezTo>
                <a:cubicBezTo>
                  <a:pt x="328" y="938"/>
                  <a:pt x="328" y="918"/>
                  <a:pt x="327" y="899"/>
                </a:cubicBezTo>
                <a:lnTo>
                  <a:pt x="339" y="907"/>
                </a:lnTo>
                <a:lnTo>
                  <a:pt x="388" y="907"/>
                </a:lnTo>
                <a:cubicBezTo>
                  <a:pt x="388" y="889"/>
                  <a:pt x="387" y="871"/>
                  <a:pt x="386" y="855"/>
                </a:cubicBezTo>
                <a:lnTo>
                  <a:pt x="407" y="866"/>
                </a:lnTo>
                <a:lnTo>
                  <a:pt x="399" y="871"/>
                </a:lnTo>
                <a:cubicBezTo>
                  <a:pt x="399" y="883"/>
                  <a:pt x="399" y="895"/>
                  <a:pt x="399" y="907"/>
                </a:cubicBezTo>
                <a:lnTo>
                  <a:pt x="435" y="907"/>
                </a:lnTo>
                <a:lnTo>
                  <a:pt x="444" y="897"/>
                </a:lnTo>
                <a:lnTo>
                  <a:pt x="459" y="913"/>
                </a:lnTo>
                <a:lnTo>
                  <a:pt x="399" y="913"/>
                </a:lnTo>
                <a:cubicBezTo>
                  <a:pt x="401" y="943"/>
                  <a:pt x="404" y="970"/>
                  <a:pt x="410" y="994"/>
                </a:cubicBezTo>
                <a:cubicBezTo>
                  <a:pt x="420" y="971"/>
                  <a:pt x="427" y="948"/>
                  <a:pt x="431" y="924"/>
                </a:cubicBezTo>
                <a:lnTo>
                  <a:pt x="449" y="933"/>
                </a:lnTo>
                <a:lnTo>
                  <a:pt x="442" y="939"/>
                </a:lnTo>
                <a:cubicBezTo>
                  <a:pt x="434" y="967"/>
                  <a:pt x="425" y="989"/>
                  <a:pt x="416" y="1006"/>
                </a:cubicBezTo>
                <a:cubicBezTo>
                  <a:pt x="423" y="1023"/>
                  <a:pt x="432" y="1036"/>
                  <a:pt x="442" y="1045"/>
                </a:cubicBezTo>
                <a:lnTo>
                  <a:pt x="453" y="1008"/>
                </a:lnTo>
                <a:lnTo>
                  <a:pt x="456" y="1009"/>
                </a:lnTo>
                <a:cubicBezTo>
                  <a:pt x="454" y="1023"/>
                  <a:pt x="453" y="1034"/>
                  <a:pt x="453" y="1043"/>
                </a:cubicBezTo>
                <a:cubicBezTo>
                  <a:pt x="453" y="1051"/>
                  <a:pt x="453" y="1058"/>
                  <a:pt x="455" y="1062"/>
                </a:cubicBezTo>
                <a:cubicBezTo>
                  <a:pt x="456" y="1067"/>
                  <a:pt x="452" y="1066"/>
                  <a:pt x="441" y="1060"/>
                </a:cubicBezTo>
                <a:cubicBezTo>
                  <a:pt x="431" y="1054"/>
                  <a:pt x="419" y="1040"/>
                  <a:pt x="407" y="1017"/>
                </a:cubicBezTo>
                <a:cubicBezTo>
                  <a:pt x="394" y="1037"/>
                  <a:pt x="376" y="1054"/>
                  <a:pt x="352" y="1069"/>
                </a:cubicBezTo>
                <a:lnTo>
                  <a:pt x="351" y="1065"/>
                </a:lnTo>
                <a:cubicBezTo>
                  <a:pt x="377" y="1043"/>
                  <a:pt x="394" y="1023"/>
                  <a:pt x="402" y="1005"/>
                </a:cubicBezTo>
                <a:cubicBezTo>
                  <a:pt x="394" y="979"/>
                  <a:pt x="389" y="949"/>
                  <a:pt x="388" y="913"/>
                </a:cubicBezTo>
                <a:lnTo>
                  <a:pt x="340" y="913"/>
                </a:lnTo>
                <a:lnTo>
                  <a:pt x="340" y="951"/>
                </a:lnTo>
                <a:lnTo>
                  <a:pt x="364" y="951"/>
                </a:lnTo>
                <a:lnTo>
                  <a:pt x="371" y="942"/>
                </a:lnTo>
                <a:lnTo>
                  <a:pt x="384" y="955"/>
                </a:lnTo>
                <a:lnTo>
                  <a:pt x="377" y="960"/>
                </a:lnTo>
                <a:cubicBezTo>
                  <a:pt x="376" y="987"/>
                  <a:pt x="375" y="1004"/>
                  <a:pt x="374" y="1012"/>
                </a:cubicBezTo>
                <a:cubicBezTo>
                  <a:pt x="373" y="1020"/>
                  <a:pt x="371" y="1027"/>
                  <a:pt x="367" y="1031"/>
                </a:cubicBezTo>
                <a:cubicBezTo>
                  <a:pt x="364" y="1036"/>
                  <a:pt x="360" y="1039"/>
                  <a:pt x="354" y="1041"/>
                </a:cubicBezTo>
                <a:cubicBezTo>
                  <a:pt x="353" y="1034"/>
                  <a:pt x="346" y="1028"/>
                  <a:pt x="334" y="1024"/>
                </a:cubicBezTo>
                <a:lnTo>
                  <a:pt x="334" y="1021"/>
                </a:lnTo>
                <a:cubicBezTo>
                  <a:pt x="342" y="1022"/>
                  <a:pt x="347" y="1023"/>
                  <a:pt x="350" y="1023"/>
                </a:cubicBezTo>
                <a:cubicBezTo>
                  <a:pt x="354" y="1023"/>
                  <a:pt x="356" y="1023"/>
                  <a:pt x="358" y="1021"/>
                </a:cubicBezTo>
                <a:cubicBezTo>
                  <a:pt x="360" y="1019"/>
                  <a:pt x="362" y="1012"/>
                  <a:pt x="363" y="1001"/>
                </a:cubicBezTo>
                <a:cubicBezTo>
                  <a:pt x="365" y="990"/>
                  <a:pt x="365" y="975"/>
                  <a:pt x="365" y="956"/>
                </a:cubicBezTo>
                <a:lnTo>
                  <a:pt x="340" y="956"/>
                </a:lnTo>
                <a:cubicBezTo>
                  <a:pt x="341" y="1007"/>
                  <a:pt x="324" y="1045"/>
                  <a:pt x="288" y="1069"/>
                </a:cubicBezTo>
                <a:lnTo>
                  <a:pt x="288" y="1065"/>
                </a:lnTo>
                <a:close/>
                <a:moveTo>
                  <a:pt x="413" y="869"/>
                </a:moveTo>
                <a:lnTo>
                  <a:pt x="414" y="866"/>
                </a:lnTo>
                <a:cubicBezTo>
                  <a:pt x="429" y="871"/>
                  <a:pt x="438" y="875"/>
                  <a:pt x="440" y="880"/>
                </a:cubicBezTo>
                <a:cubicBezTo>
                  <a:pt x="442" y="885"/>
                  <a:pt x="442" y="889"/>
                  <a:pt x="439" y="893"/>
                </a:cubicBezTo>
                <a:cubicBezTo>
                  <a:pt x="435" y="896"/>
                  <a:pt x="432" y="895"/>
                  <a:pt x="430" y="889"/>
                </a:cubicBezTo>
                <a:cubicBezTo>
                  <a:pt x="427" y="883"/>
                  <a:pt x="421" y="876"/>
                  <a:pt x="413" y="869"/>
                </a:cubicBezTo>
                <a:close/>
                <a:moveTo>
                  <a:pt x="618" y="861"/>
                </a:moveTo>
                <a:lnTo>
                  <a:pt x="621" y="859"/>
                </a:lnTo>
                <a:cubicBezTo>
                  <a:pt x="633" y="866"/>
                  <a:pt x="641" y="872"/>
                  <a:pt x="645" y="878"/>
                </a:cubicBezTo>
                <a:cubicBezTo>
                  <a:pt x="649" y="883"/>
                  <a:pt x="648" y="889"/>
                  <a:pt x="641" y="896"/>
                </a:cubicBezTo>
                <a:lnTo>
                  <a:pt x="682" y="896"/>
                </a:lnTo>
                <a:lnTo>
                  <a:pt x="693" y="886"/>
                </a:lnTo>
                <a:lnTo>
                  <a:pt x="709" y="902"/>
                </a:lnTo>
                <a:lnTo>
                  <a:pt x="597" y="902"/>
                </a:lnTo>
                <a:cubicBezTo>
                  <a:pt x="590" y="902"/>
                  <a:pt x="582" y="903"/>
                  <a:pt x="576" y="905"/>
                </a:cubicBezTo>
                <a:lnTo>
                  <a:pt x="568" y="896"/>
                </a:lnTo>
                <a:lnTo>
                  <a:pt x="633" y="896"/>
                </a:lnTo>
                <a:cubicBezTo>
                  <a:pt x="633" y="885"/>
                  <a:pt x="628" y="873"/>
                  <a:pt x="618" y="861"/>
                </a:cubicBezTo>
                <a:close/>
                <a:moveTo>
                  <a:pt x="603" y="999"/>
                </a:moveTo>
                <a:lnTo>
                  <a:pt x="603" y="1041"/>
                </a:lnTo>
                <a:lnTo>
                  <a:pt x="677" y="1041"/>
                </a:lnTo>
                <a:lnTo>
                  <a:pt x="677" y="999"/>
                </a:lnTo>
                <a:lnTo>
                  <a:pt x="603" y="999"/>
                </a:lnTo>
                <a:close/>
                <a:moveTo>
                  <a:pt x="584" y="929"/>
                </a:moveTo>
                <a:lnTo>
                  <a:pt x="670" y="929"/>
                </a:lnTo>
                <a:lnTo>
                  <a:pt x="681" y="918"/>
                </a:lnTo>
                <a:lnTo>
                  <a:pt x="697" y="934"/>
                </a:lnTo>
                <a:lnTo>
                  <a:pt x="611" y="934"/>
                </a:lnTo>
                <a:cubicBezTo>
                  <a:pt x="605" y="934"/>
                  <a:pt x="599" y="935"/>
                  <a:pt x="592" y="937"/>
                </a:cubicBezTo>
                <a:lnTo>
                  <a:pt x="584" y="929"/>
                </a:lnTo>
                <a:close/>
                <a:moveTo>
                  <a:pt x="582" y="962"/>
                </a:moveTo>
                <a:lnTo>
                  <a:pt x="671" y="962"/>
                </a:lnTo>
                <a:lnTo>
                  <a:pt x="682" y="951"/>
                </a:lnTo>
                <a:lnTo>
                  <a:pt x="698" y="968"/>
                </a:lnTo>
                <a:lnTo>
                  <a:pt x="612" y="968"/>
                </a:lnTo>
                <a:cubicBezTo>
                  <a:pt x="604" y="968"/>
                  <a:pt x="597" y="969"/>
                  <a:pt x="590" y="970"/>
                </a:cubicBezTo>
                <a:lnTo>
                  <a:pt x="582" y="962"/>
                </a:lnTo>
                <a:close/>
                <a:moveTo>
                  <a:pt x="590" y="986"/>
                </a:moveTo>
                <a:lnTo>
                  <a:pt x="603" y="994"/>
                </a:lnTo>
                <a:lnTo>
                  <a:pt x="675" y="994"/>
                </a:lnTo>
                <a:lnTo>
                  <a:pt x="683" y="985"/>
                </a:lnTo>
                <a:lnTo>
                  <a:pt x="696" y="996"/>
                </a:lnTo>
                <a:lnTo>
                  <a:pt x="688" y="1001"/>
                </a:lnTo>
                <a:lnTo>
                  <a:pt x="688" y="1044"/>
                </a:lnTo>
                <a:cubicBezTo>
                  <a:pt x="688" y="1050"/>
                  <a:pt x="689" y="1055"/>
                  <a:pt x="689" y="1058"/>
                </a:cubicBezTo>
                <a:lnTo>
                  <a:pt x="677" y="1063"/>
                </a:lnTo>
                <a:lnTo>
                  <a:pt x="677" y="1046"/>
                </a:lnTo>
                <a:lnTo>
                  <a:pt x="603" y="1046"/>
                </a:lnTo>
                <a:lnTo>
                  <a:pt x="603" y="1059"/>
                </a:lnTo>
                <a:lnTo>
                  <a:pt x="590" y="1064"/>
                </a:lnTo>
                <a:cubicBezTo>
                  <a:pt x="591" y="1055"/>
                  <a:pt x="591" y="1043"/>
                  <a:pt x="591" y="1028"/>
                </a:cubicBezTo>
                <a:cubicBezTo>
                  <a:pt x="591" y="1014"/>
                  <a:pt x="591" y="1000"/>
                  <a:pt x="590" y="986"/>
                </a:cubicBezTo>
                <a:close/>
                <a:moveTo>
                  <a:pt x="550" y="933"/>
                </a:moveTo>
                <a:lnTo>
                  <a:pt x="550" y="1065"/>
                </a:lnTo>
                <a:lnTo>
                  <a:pt x="538" y="1070"/>
                </a:lnTo>
                <a:cubicBezTo>
                  <a:pt x="538" y="1058"/>
                  <a:pt x="539" y="1047"/>
                  <a:pt x="539" y="1039"/>
                </a:cubicBezTo>
                <a:lnTo>
                  <a:pt x="539" y="937"/>
                </a:lnTo>
                <a:cubicBezTo>
                  <a:pt x="527" y="954"/>
                  <a:pt x="516" y="967"/>
                  <a:pt x="505" y="978"/>
                </a:cubicBezTo>
                <a:lnTo>
                  <a:pt x="504" y="975"/>
                </a:lnTo>
                <a:cubicBezTo>
                  <a:pt x="519" y="953"/>
                  <a:pt x="532" y="931"/>
                  <a:pt x="541" y="907"/>
                </a:cubicBezTo>
                <a:cubicBezTo>
                  <a:pt x="551" y="883"/>
                  <a:pt x="557" y="867"/>
                  <a:pt x="559" y="858"/>
                </a:cubicBezTo>
                <a:lnTo>
                  <a:pt x="577" y="869"/>
                </a:lnTo>
                <a:lnTo>
                  <a:pt x="569" y="873"/>
                </a:lnTo>
                <a:cubicBezTo>
                  <a:pt x="560" y="894"/>
                  <a:pt x="552" y="910"/>
                  <a:pt x="547" y="921"/>
                </a:cubicBezTo>
                <a:lnTo>
                  <a:pt x="558" y="927"/>
                </a:lnTo>
                <a:lnTo>
                  <a:pt x="550" y="933"/>
                </a:lnTo>
                <a:close/>
                <a:moveTo>
                  <a:pt x="843" y="893"/>
                </a:moveTo>
                <a:lnTo>
                  <a:pt x="887" y="893"/>
                </a:lnTo>
                <a:cubicBezTo>
                  <a:pt x="891" y="877"/>
                  <a:pt x="893" y="865"/>
                  <a:pt x="894" y="856"/>
                </a:cubicBezTo>
                <a:lnTo>
                  <a:pt x="913" y="865"/>
                </a:lnTo>
                <a:lnTo>
                  <a:pt x="906" y="869"/>
                </a:lnTo>
                <a:cubicBezTo>
                  <a:pt x="904" y="877"/>
                  <a:pt x="902" y="885"/>
                  <a:pt x="900" y="893"/>
                </a:cubicBezTo>
                <a:lnTo>
                  <a:pt x="936" y="893"/>
                </a:lnTo>
                <a:lnTo>
                  <a:pt x="948" y="881"/>
                </a:lnTo>
                <a:lnTo>
                  <a:pt x="964" y="898"/>
                </a:lnTo>
                <a:lnTo>
                  <a:pt x="899" y="898"/>
                </a:lnTo>
                <a:cubicBezTo>
                  <a:pt x="897" y="906"/>
                  <a:pt x="894" y="914"/>
                  <a:pt x="892" y="922"/>
                </a:cubicBezTo>
                <a:lnTo>
                  <a:pt x="919" y="922"/>
                </a:lnTo>
                <a:lnTo>
                  <a:pt x="931" y="911"/>
                </a:lnTo>
                <a:lnTo>
                  <a:pt x="947" y="927"/>
                </a:lnTo>
                <a:lnTo>
                  <a:pt x="891" y="927"/>
                </a:lnTo>
                <a:cubicBezTo>
                  <a:pt x="887" y="937"/>
                  <a:pt x="883" y="946"/>
                  <a:pt x="880" y="953"/>
                </a:cubicBezTo>
                <a:lnTo>
                  <a:pt x="939" y="953"/>
                </a:lnTo>
                <a:lnTo>
                  <a:pt x="952" y="942"/>
                </a:lnTo>
                <a:lnTo>
                  <a:pt x="967" y="959"/>
                </a:lnTo>
                <a:lnTo>
                  <a:pt x="878" y="959"/>
                </a:lnTo>
                <a:cubicBezTo>
                  <a:pt x="863" y="983"/>
                  <a:pt x="845" y="1003"/>
                  <a:pt x="823" y="1017"/>
                </a:cubicBezTo>
                <a:lnTo>
                  <a:pt x="821" y="1015"/>
                </a:lnTo>
                <a:cubicBezTo>
                  <a:pt x="839" y="998"/>
                  <a:pt x="854" y="980"/>
                  <a:pt x="866" y="959"/>
                </a:cubicBezTo>
                <a:lnTo>
                  <a:pt x="864" y="959"/>
                </a:lnTo>
                <a:cubicBezTo>
                  <a:pt x="856" y="959"/>
                  <a:pt x="849" y="960"/>
                  <a:pt x="842" y="961"/>
                </a:cubicBezTo>
                <a:lnTo>
                  <a:pt x="834" y="953"/>
                </a:lnTo>
                <a:lnTo>
                  <a:pt x="867" y="953"/>
                </a:lnTo>
                <a:cubicBezTo>
                  <a:pt x="870" y="947"/>
                  <a:pt x="874" y="939"/>
                  <a:pt x="878" y="927"/>
                </a:cubicBezTo>
                <a:lnTo>
                  <a:pt x="877" y="927"/>
                </a:lnTo>
                <a:cubicBezTo>
                  <a:pt x="870" y="927"/>
                  <a:pt x="862" y="928"/>
                  <a:pt x="856" y="930"/>
                </a:cubicBezTo>
                <a:lnTo>
                  <a:pt x="848" y="922"/>
                </a:lnTo>
                <a:lnTo>
                  <a:pt x="880" y="922"/>
                </a:lnTo>
                <a:cubicBezTo>
                  <a:pt x="882" y="914"/>
                  <a:pt x="885" y="906"/>
                  <a:pt x="886" y="898"/>
                </a:cubicBezTo>
                <a:lnTo>
                  <a:pt x="873" y="898"/>
                </a:lnTo>
                <a:cubicBezTo>
                  <a:pt x="865" y="898"/>
                  <a:pt x="858" y="899"/>
                  <a:pt x="851" y="901"/>
                </a:cubicBezTo>
                <a:lnTo>
                  <a:pt x="843" y="893"/>
                </a:lnTo>
                <a:close/>
                <a:moveTo>
                  <a:pt x="918" y="988"/>
                </a:moveTo>
                <a:cubicBezTo>
                  <a:pt x="918" y="982"/>
                  <a:pt x="918" y="973"/>
                  <a:pt x="917" y="960"/>
                </a:cubicBezTo>
                <a:lnTo>
                  <a:pt x="938" y="970"/>
                </a:lnTo>
                <a:lnTo>
                  <a:pt x="931" y="976"/>
                </a:lnTo>
                <a:lnTo>
                  <a:pt x="931" y="988"/>
                </a:lnTo>
                <a:lnTo>
                  <a:pt x="940" y="988"/>
                </a:lnTo>
                <a:lnTo>
                  <a:pt x="951" y="977"/>
                </a:lnTo>
                <a:lnTo>
                  <a:pt x="967" y="994"/>
                </a:lnTo>
                <a:lnTo>
                  <a:pt x="931" y="994"/>
                </a:lnTo>
                <a:lnTo>
                  <a:pt x="931" y="1043"/>
                </a:lnTo>
                <a:cubicBezTo>
                  <a:pt x="931" y="1056"/>
                  <a:pt x="925" y="1064"/>
                  <a:pt x="911" y="1069"/>
                </a:cubicBezTo>
                <a:cubicBezTo>
                  <a:pt x="910" y="1060"/>
                  <a:pt x="902" y="1054"/>
                  <a:pt x="885" y="1050"/>
                </a:cubicBezTo>
                <a:lnTo>
                  <a:pt x="885" y="1046"/>
                </a:lnTo>
                <a:cubicBezTo>
                  <a:pt x="896" y="1047"/>
                  <a:pt x="904" y="1047"/>
                  <a:pt x="910" y="1047"/>
                </a:cubicBezTo>
                <a:cubicBezTo>
                  <a:pt x="915" y="1048"/>
                  <a:pt x="918" y="1045"/>
                  <a:pt x="918" y="1039"/>
                </a:cubicBezTo>
                <a:lnTo>
                  <a:pt x="918" y="994"/>
                </a:lnTo>
                <a:lnTo>
                  <a:pt x="885" y="994"/>
                </a:lnTo>
                <a:cubicBezTo>
                  <a:pt x="878" y="994"/>
                  <a:pt x="870" y="995"/>
                  <a:pt x="864" y="997"/>
                </a:cubicBezTo>
                <a:lnTo>
                  <a:pt x="856" y="988"/>
                </a:lnTo>
                <a:lnTo>
                  <a:pt x="918" y="988"/>
                </a:lnTo>
                <a:close/>
                <a:moveTo>
                  <a:pt x="863" y="1000"/>
                </a:moveTo>
                <a:cubicBezTo>
                  <a:pt x="877" y="1007"/>
                  <a:pt x="885" y="1013"/>
                  <a:pt x="889" y="1018"/>
                </a:cubicBezTo>
                <a:cubicBezTo>
                  <a:pt x="893" y="1023"/>
                  <a:pt x="892" y="1029"/>
                  <a:pt x="888" y="1035"/>
                </a:cubicBezTo>
                <a:cubicBezTo>
                  <a:pt x="883" y="1042"/>
                  <a:pt x="880" y="1041"/>
                  <a:pt x="877" y="1032"/>
                </a:cubicBezTo>
                <a:cubicBezTo>
                  <a:pt x="875" y="1023"/>
                  <a:pt x="870" y="1013"/>
                  <a:pt x="861" y="1003"/>
                </a:cubicBezTo>
                <a:lnTo>
                  <a:pt x="863" y="1000"/>
                </a:lnTo>
                <a:close/>
                <a:moveTo>
                  <a:pt x="806" y="1033"/>
                </a:moveTo>
                <a:lnTo>
                  <a:pt x="837" y="1015"/>
                </a:lnTo>
                <a:lnTo>
                  <a:pt x="839" y="1018"/>
                </a:lnTo>
                <a:cubicBezTo>
                  <a:pt x="816" y="1038"/>
                  <a:pt x="803" y="1051"/>
                  <a:pt x="800" y="1058"/>
                </a:cubicBezTo>
                <a:lnTo>
                  <a:pt x="789" y="1043"/>
                </a:lnTo>
                <a:cubicBezTo>
                  <a:pt x="793" y="1040"/>
                  <a:pt x="794" y="1036"/>
                  <a:pt x="794" y="1030"/>
                </a:cubicBezTo>
                <a:lnTo>
                  <a:pt x="794" y="979"/>
                </a:lnTo>
                <a:lnTo>
                  <a:pt x="788" y="979"/>
                </a:lnTo>
                <a:cubicBezTo>
                  <a:pt x="780" y="979"/>
                  <a:pt x="773" y="980"/>
                  <a:pt x="766" y="982"/>
                </a:cubicBezTo>
                <a:lnTo>
                  <a:pt x="758" y="974"/>
                </a:lnTo>
                <a:lnTo>
                  <a:pt x="794" y="974"/>
                </a:lnTo>
                <a:lnTo>
                  <a:pt x="794" y="938"/>
                </a:lnTo>
                <a:lnTo>
                  <a:pt x="775" y="938"/>
                </a:lnTo>
                <a:cubicBezTo>
                  <a:pt x="771" y="943"/>
                  <a:pt x="766" y="950"/>
                  <a:pt x="759" y="957"/>
                </a:cubicBezTo>
                <a:lnTo>
                  <a:pt x="757" y="955"/>
                </a:lnTo>
                <a:cubicBezTo>
                  <a:pt x="773" y="930"/>
                  <a:pt x="786" y="897"/>
                  <a:pt x="794" y="858"/>
                </a:cubicBezTo>
                <a:lnTo>
                  <a:pt x="814" y="869"/>
                </a:lnTo>
                <a:lnTo>
                  <a:pt x="805" y="874"/>
                </a:lnTo>
                <a:cubicBezTo>
                  <a:pt x="802" y="884"/>
                  <a:pt x="799" y="891"/>
                  <a:pt x="796" y="897"/>
                </a:cubicBezTo>
                <a:lnTo>
                  <a:pt x="819" y="897"/>
                </a:lnTo>
                <a:lnTo>
                  <a:pt x="830" y="886"/>
                </a:lnTo>
                <a:lnTo>
                  <a:pt x="845" y="903"/>
                </a:lnTo>
                <a:lnTo>
                  <a:pt x="794" y="903"/>
                </a:lnTo>
                <a:cubicBezTo>
                  <a:pt x="788" y="915"/>
                  <a:pt x="783" y="925"/>
                  <a:pt x="778" y="933"/>
                </a:cubicBezTo>
                <a:lnTo>
                  <a:pt x="816" y="933"/>
                </a:lnTo>
                <a:lnTo>
                  <a:pt x="826" y="922"/>
                </a:lnTo>
                <a:lnTo>
                  <a:pt x="840" y="938"/>
                </a:lnTo>
                <a:lnTo>
                  <a:pt x="806" y="938"/>
                </a:lnTo>
                <a:lnTo>
                  <a:pt x="806" y="974"/>
                </a:lnTo>
                <a:lnTo>
                  <a:pt x="821" y="974"/>
                </a:lnTo>
                <a:lnTo>
                  <a:pt x="830" y="963"/>
                </a:lnTo>
                <a:lnTo>
                  <a:pt x="844" y="979"/>
                </a:lnTo>
                <a:lnTo>
                  <a:pt x="806" y="979"/>
                </a:lnTo>
                <a:lnTo>
                  <a:pt x="806" y="1033"/>
                </a:lnTo>
                <a:close/>
                <a:moveTo>
                  <a:pt x="1222" y="1048"/>
                </a:moveTo>
                <a:cubicBezTo>
                  <a:pt x="1218" y="1055"/>
                  <a:pt x="1211" y="1059"/>
                  <a:pt x="1202" y="1059"/>
                </a:cubicBezTo>
                <a:lnTo>
                  <a:pt x="1183" y="1059"/>
                </a:lnTo>
                <a:cubicBezTo>
                  <a:pt x="1171" y="1059"/>
                  <a:pt x="1165" y="1053"/>
                  <a:pt x="1165" y="1043"/>
                </a:cubicBezTo>
                <a:lnTo>
                  <a:pt x="1165" y="933"/>
                </a:lnTo>
                <a:lnTo>
                  <a:pt x="1153" y="933"/>
                </a:lnTo>
                <a:cubicBezTo>
                  <a:pt x="1153" y="966"/>
                  <a:pt x="1150" y="992"/>
                  <a:pt x="1142" y="1012"/>
                </a:cubicBezTo>
                <a:cubicBezTo>
                  <a:pt x="1133" y="1032"/>
                  <a:pt x="1118" y="1051"/>
                  <a:pt x="1094" y="1069"/>
                </a:cubicBezTo>
                <a:lnTo>
                  <a:pt x="1092" y="1066"/>
                </a:lnTo>
                <a:cubicBezTo>
                  <a:pt x="1110" y="1050"/>
                  <a:pt x="1123" y="1032"/>
                  <a:pt x="1131" y="1011"/>
                </a:cubicBezTo>
                <a:cubicBezTo>
                  <a:pt x="1138" y="991"/>
                  <a:pt x="1142" y="965"/>
                  <a:pt x="1141" y="933"/>
                </a:cubicBezTo>
                <a:lnTo>
                  <a:pt x="1131" y="933"/>
                </a:lnTo>
                <a:lnTo>
                  <a:pt x="1123" y="934"/>
                </a:lnTo>
                <a:lnTo>
                  <a:pt x="1116" y="927"/>
                </a:lnTo>
                <a:lnTo>
                  <a:pt x="1141" y="927"/>
                </a:lnTo>
                <a:cubicBezTo>
                  <a:pt x="1141" y="888"/>
                  <a:pt x="1141" y="866"/>
                  <a:pt x="1140" y="860"/>
                </a:cubicBezTo>
                <a:lnTo>
                  <a:pt x="1159" y="869"/>
                </a:lnTo>
                <a:lnTo>
                  <a:pt x="1153" y="875"/>
                </a:lnTo>
                <a:lnTo>
                  <a:pt x="1153" y="927"/>
                </a:lnTo>
                <a:lnTo>
                  <a:pt x="1195" y="927"/>
                </a:lnTo>
                <a:lnTo>
                  <a:pt x="1206" y="916"/>
                </a:lnTo>
                <a:lnTo>
                  <a:pt x="1221" y="933"/>
                </a:lnTo>
                <a:lnTo>
                  <a:pt x="1176" y="933"/>
                </a:lnTo>
                <a:lnTo>
                  <a:pt x="1176" y="1038"/>
                </a:lnTo>
                <a:cubicBezTo>
                  <a:pt x="1176" y="1045"/>
                  <a:pt x="1180" y="1049"/>
                  <a:pt x="1187" y="1049"/>
                </a:cubicBezTo>
                <a:lnTo>
                  <a:pt x="1194" y="1049"/>
                </a:lnTo>
                <a:cubicBezTo>
                  <a:pt x="1201" y="1049"/>
                  <a:pt x="1205" y="1046"/>
                  <a:pt x="1205" y="1039"/>
                </a:cubicBezTo>
                <a:cubicBezTo>
                  <a:pt x="1206" y="1033"/>
                  <a:pt x="1206" y="1024"/>
                  <a:pt x="1206" y="1011"/>
                </a:cubicBezTo>
                <a:lnTo>
                  <a:pt x="1211" y="1011"/>
                </a:lnTo>
                <a:cubicBezTo>
                  <a:pt x="1211" y="1018"/>
                  <a:pt x="1212" y="1025"/>
                  <a:pt x="1213" y="1033"/>
                </a:cubicBezTo>
                <a:cubicBezTo>
                  <a:pt x="1214" y="1040"/>
                  <a:pt x="1217" y="1045"/>
                  <a:pt x="1222" y="1048"/>
                </a:cubicBezTo>
                <a:close/>
                <a:moveTo>
                  <a:pt x="1171" y="873"/>
                </a:moveTo>
                <a:cubicBezTo>
                  <a:pt x="1182" y="878"/>
                  <a:pt x="1189" y="883"/>
                  <a:pt x="1193" y="887"/>
                </a:cubicBezTo>
                <a:cubicBezTo>
                  <a:pt x="1198" y="891"/>
                  <a:pt x="1199" y="895"/>
                  <a:pt x="1198" y="900"/>
                </a:cubicBezTo>
                <a:cubicBezTo>
                  <a:pt x="1197" y="904"/>
                  <a:pt x="1195" y="907"/>
                  <a:pt x="1192" y="910"/>
                </a:cubicBezTo>
                <a:cubicBezTo>
                  <a:pt x="1189" y="912"/>
                  <a:pt x="1187" y="909"/>
                  <a:pt x="1184" y="901"/>
                </a:cubicBezTo>
                <a:cubicBezTo>
                  <a:pt x="1182" y="892"/>
                  <a:pt x="1177" y="884"/>
                  <a:pt x="1169" y="876"/>
                </a:cubicBezTo>
                <a:lnTo>
                  <a:pt x="1171" y="873"/>
                </a:lnTo>
                <a:close/>
                <a:moveTo>
                  <a:pt x="1047" y="933"/>
                </a:moveTo>
                <a:lnTo>
                  <a:pt x="1047" y="965"/>
                </a:lnTo>
                <a:lnTo>
                  <a:pt x="1097" y="965"/>
                </a:lnTo>
                <a:lnTo>
                  <a:pt x="1097" y="933"/>
                </a:lnTo>
                <a:lnTo>
                  <a:pt x="1047" y="933"/>
                </a:lnTo>
                <a:close/>
                <a:moveTo>
                  <a:pt x="1060" y="860"/>
                </a:moveTo>
                <a:cubicBezTo>
                  <a:pt x="1068" y="864"/>
                  <a:pt x="1074" y="868"/>
                  <a:pt x="1078" y="872"/>
                </a:cubicBezTo>
                <a:cubicBezTo>
                  <a:pt x="1082" y="876"/>
                  <a:pt x="1084" y="880"/>
                  <a:pt x="1083" y="884"/>
                </a:cubicBezTo>
                <a:cubicBezTo>
                  <a:pt x="1082" y="887"/>
                  <a:pt x="1080" y="891"/>
                  <a:pt x="1077" y="893"/>
                </a:cubicBezTo>
                <a:cubicBezTo>
                  <a:pt x="1074" y="896"/>
                  <a:pt x="1072" y="893"/>
                  <a:pt x="1069" y="885"/>
                </a:cubicBezTo>
                <a:cubicBezTo>
                  <a:pt x="1067" y="877"/>
                  <a:pt x="1063" y="869"/>
                  <a:pt x="1057" y="861"/>
                </a:cubicBezTo>
                <a:lnTo>
                  <a:pt x="1060" y="860"/>
                </a:lnTo>
                <a:close/>
                <a:moveTo>
                  <a:pt x="1018" y="898"/>
                </a:moveTo>
                <a:lnTo>
                  <a:pt x="1104" y="898"/>
                </a:lnTo>
                <a:lnTo>
                  <a:pt x="1114" y="888"/>
                </a:lnTo>
                <a:lnTo>
                  <a:pt x="1129" y="904"/>
                </a:lnTo>
                <a:lnTo>
                  <a:pt x="1047" y="904"/>
                </a:lnTo>
                <a:cubicBezTo>
                  <a:pt x="1038" y="904"/>
                  <a:pt x="1031" y="905"/>
                  <a:pt x="1026" y="906"/>
                </a:cubicBezTo>
                <a:lnTo>
                  <a:pt x="1018" y="898"/>
                </a:lnTo>
                <a:close/>
                <a:moveTo>
                  <a:pt x="1035" y="980"/>
                </a:moveTo>
                <a:cubicBezTo>
                  <a:pt x="1035" y="971"/>
                  <a:pt x="1036" y="961"/>
                  <a:pt x="1036" y="951"/>
                </a:cubicBezTo>
                <a:cubicBezTo>
                  <a:pt x="1036" y="940"/>
                  <a:pt x="1035" y="930"/>
                  <a:pt x="1035" y="920"/>
                </a:cubicBezTo>
                <a:lnTo>
                  <a:pt x="1047" y="927"/>
                </a:lnTo>
                <a:lnTo>
                  <a:pt x="1096" y="927"/>
                </a:lnTo>
                <a:lnTo>
                  <a:pt x="1103" y="919"/>
                </a:lnTo>
                <a:lnTo>
                  <a:pt x="1116" y="931"/>
                </a:lnTo>
                <a:lnTo>
                  <a:pt x="1109" y="936"/>
                </a:lnTo>
                <a:cubicBezTo>
                  <a:pt x="1109" y="952"/>
                  <a:pt x="1109" y="965"/>
                  <a:pt x="1110" y="975"/>
                </a:cubicBezTo>
                <a:lnTo>
                  <a:pt x="1097" y="980"/>
                </a:lnTo>
                <a:lnTo>
                  <a:pt x="1097" y="970"/>
                </a:lnTo>
                <a:lnTo>
                  <a:pt x="1080" y="970"/>
                </a:lnTo>
                <a:lnTo>
                  <a:pt x="1080" y="1042"/>
                </a:lnTo>
                <a:cubicBezTo>
                  <a:pt x="1080" y="1048"/>
                  <a:pt x="1078" y="1052"/>
                  <a:pt x="1076" y="1055"/>
                </a:cubicBezTo>
                <a:cubicBezTo>
                  <a:pt x="1073" y="1058"/>
                  <a:pt x="1069" y="1061"/>
                  <a:pt x="1063" y="1063"/>
                </a:cubicBezTo>
                <a:cubicBezTo>
                  <a:pt x="1062" y="1056"/>
                  <a:pt x="1054" y="1050"/>
                  <a:pt x="1039" y="1045"/>
                </a:cubicBezTo>
                <a:lnTo>
                  <a:pt x="1039" y="1042"/>
                </a:lnTo>
                <a:cubicBezTo>
                  <a:pt x="1053" y="1043"/>
                  <a:pt x="1062" y="1044"/>
                  <a:pt x="1065" y="1044"/>
                </a:cubicBezTo>
                <a:cubicBezTo>
                  <a:pt x="1068" y="1044"/>
                  <a:pt x="1069" y="1042"/>
                  <a:pt x="1069" y="1038"/>
                </a:cubicBezTo>
                <a:lnTo>
                  <a:pt x="1069" y="970"/>
                </a:lnTo>
                <a:lnTo>
                  <a:pt x="1047" y="970"/>
                </a:lnTo>
                <a:lnTo>
                  <a:pt x="1047" y="976"/>
                </a:lnTo>
                <a:lnTo>
                  <a:pt x="1035" y="980"/>
                </a:lnTo>
                <a:close/>
                <a:moveTo>
                  <a:pt x="1058" y="998"/>
                </a:moveTo>
                <a:lnTo>
                  <a:pt x="1050" y="1003"/>
                </a:lnTo>
                <a:cubicBezTo>
                  <a:pt x="1038" y="1021"/>
                  <a:pt x="1027" y="1037"/>
                  <a:pt x="1016" y="1048"/>
                </a:cubicBezTo>
                <a:lnTo>
                  <a:pt x="1013" y="1046"/>
                </a:lnTo>
                <a:cubicBezTo>
                  <a:pt x="1020" y="1036"/>
                  <a:pt x="1026" y="1026"/>
                  <a:pt x="1031" y="1015"/>
                </a:cubicBezTo>
                <a:cubicBezTo>
                  <a:pt x="1036" y="1005"/>
                  <a:pt x="1040" y="996"/>
                  <a:pt x="1042" y="988"/>
                </a:cubicBezTo>
                <a:lnTo>
                  <a:pt x="1058" y="998"/>
                </a:lnTo>
                <a:close/>
                <a:moveTo>
                  <a:pt x="1090" y="993"/>
                </a:moveTo>
                <a:lnTo>
                  <a:pt x="1092" y="990"/>
                </a:lnTo>
                <a:cubicBezTo>
                  <a:pt x="1101" y="996"/>
                  <a:pt x="1107" y="1000"/>
                  <a:pt x="1111" y="1004"/>
                </a:cubicBezTo>
                <a:cubicBezTo>
                  <a:pt x="1114" y="1007"/>
                  <a:pt x="1116" y="1011"/>
                  <a:pt x="1116" y="1015"/>
                </a:cubicBezTo>
                <a:cubicBezTo>
                  <a:pt x="1116" y="1019"/>
                  <a:pt x="1114" y="1023"/>
                  <a:pt x="1111" y="1027"/>
                </a:cubicBezTo>
                <a:cubicBezTo>
                  <a:pt x="1108" y="1031"/>
                  <a:pt x="1105" y="1028"/>
                  <a:pt x="1103" y="1020"/>
                </a:cubicBezTo>
                <a:cubicBezTo>
                  <a:pt x="1101" y="1012"/>
                  <a:pt x="1097" y="1003"/>
                  <a:pt x="1090" y="993"/>
                </a:cubicBezTo>
                <a:close/>
                <a:moveTo>
                  <a:pt x="1456" y="979"/>
                </a:moveTo>
                <a:cubicBezTo>
                  <a:pt x="1456" y="1023"/>
                  <a:pt x="1457" y="1047"/>
                  <a:pt x="1457" y="1053"/>
                </a:cubicBezTo>
                <a:lnTo>
                  <a:pt x="1444" y="1059"/>
                </a:lnTo>
                <a:lnTo>
                  <a:pt x="1444" y="1039"/>
                </a:lnTo>
                <a:lnTo>
                  <a:pt x="1397" y="1039"/>
                </a:lnTo>
                <a:lnTo>
                  <a:pt x="1397" y="1056"/>
                </a:lnTo>
                <a:lnTo>
                  <a:pt x="1383" y="1061"/>
                </a:lnTo>
                <a:cubicBezTo>
                  <a:pt x="1384" y="1048"/>
                  <a:pt x="1384" y="1031"/>
                  <a:pt x="1384" y="1012"/>
                </a:cubicBezTo>
                <a:cubicBezTo>
                  <a:pt x="1384" y="993"/>
                  <a:pt x="1384" y="976"/>
                  <a:pt x="1383" y="962"/>
                </a:cubicBezTo>
                <a:lnTo>
                  <a:pt x="1397" y="971"/>
                </a:lnTo>
                <a:lnTo>
                  <a:pt x="1442" y="971"/>
                </a:lnTo>
                <a:lnTo>
                  <a:pt x="1449" y="962"/>
                </a:lnTo>
                <a:lnTo>
                  <a:pt x="1464" y="974"/>
                </a:lnTo>
                <a:lnTo>
                  <a:pt x="1456" y="979"/>
                </a:lnTo>
                <a:close/>
                <a:moveTo>
                  <a:pt x="1397" y="977"/>
                </a:moveTo>
                <a:lnTo>
                  <a:pt x="1397" y="1034"/>
                </a:lnTo>
                <a:lnTo>
                  <a:pt x="1444" y="1034"/>
                </a:lnTo>
                <a:lnTo>
                  <a:pt x="1444" y="977"/>
                </a:lnTo>
                <a:lnTo>
                  <a:pt x="1397" y="977"/>
                </a:lnTo>
                <a:close/>
                <a:moveTo>
                  <a:pt x="1421" y="879"/>
                </a:moveTo>
                <a:cubicBezTo>
                  <a:pt x="1421" y="909"/>
                  <a:pt x="1421" y="931"/>
                  <a:pt x="1422" y="947"/>
                </a:cubicBezTo>
                <a:lnTo>
                  <a:pt x="1409" y="952"/>
                </a:lnTo>
                <a:lnTo>
                  <a:pt x="1409" y="939"/>
                </a:lnTo>
                <a:lnTo>
                  <a:pt x="1334" y="939"/>
                </a:lnTo>
                <a:lnTo>
                  <a:pt x="1334" y="951"/>
                </a:lnTo>
                <a:lnTo>
                  <a:pt x="1320" y="955"/>
                </a:lnTo>
                <a:cubicBezTo>
                  <a:pt x="1321" y="936"/>
                  <a:pt x="1321" y="919"/>
                  <a:pt x="1321" y="904"/>
                </a:cubicBezTo>
                <a:cubicBezTo>
                  <a:pt x="1321" y="889"/>
                  <a:pt x="1321" y="876"/>
                  <a:pt x="1320" y="863"/>
                </a:cubicBezTo>
                <a:lnTo>
                  <a:pt x="1335" y="871"/>
                </a:lnTo>
                <a:lnTo>
                  <a:pt x="1407" y="871"/>
                </a:lnTo>
                <a:lnTo>
                  <a:pt x="1414" y="862"/>
                </a:lnTo>
                <a:lnTo>
                  <a:pt x="1428" y="874"/>
                </a:lnTo>
                <a:lnTo>
                  <a:pt x="1421" y="879"/>
                </a:lnTo>
                <a:close/>
                <a:moveTo>
                  <a:pt x="1334" y="877"/>
                </a:moveTo>
                <a:lnTo>
                  <a:pt x="1334" y="933"/>
                </a:lnTo>
                <a:lnTo>
                  <a:pt x="1409" y="933"/>
                </a:lnTo>
                <a:lnTo>
                  <a:pt x="1409" y="877"/>
                </a:lnTo>
                <a:lnTo>
                  <a:pt x="1334" y="877"/>
                </a:lnTo>
                <a:close/>
                <a:moveTo>
                  <a:pt x="1354" y="980"/>
                </a:moveTo>
                <a:cubicBezTo>
                  <a:pt x="1354" y="1013"/>
                  <a:pt x="1355" y="1037"/>
                  <a:pt x="1355" y="1052"/>
                </a:cubicBezTo>
                <a:lnTo>
                  <a:pt x="1342" y="1058"/>
                </a:lnTo>
                <a:lnTo>
                  <a:pt x="1342" y="1039"/>
                </a:lnTo>
                <a:lnTo>
                  <a:pt x="1298" y="1039"/>
                </a:lnTo>
                <a:lnTo>
                  <a:pt x="1298" y="1059"/>
                </a:lnTo>
                <a:lnTo>
                  <a:pt x="1284" y="1064"/>
                </a:lnTo>
                <a:cubicBezTo>
                  <a:pt x="1285" y="1049"/>
                  <a:pt x="1285" y="1032"/>
                  <a:pt x="1285" y="1012"/>
                </a:cubicBezTo>
                <a:cubicBezTo>
                  <a:pt x="1285" y="993"/>
                  <a:pt x="1285" y="976"/>
                  <a:pt x="1284" y="963"/>
                </a:cubicBezTo>
                <a:lnTo>
                  <a:pt x="1298" y="971"/>
                </a:lnTo>
                <a:lnTo>
                  <a:pt x="1340" y="971"/>
                </a:lnTo>
                <a:lnTo>
                  <a:pt x="1347" y="962"/>
                </a:lnTo>
                <a:lnTo>
                  <a:pt x="1362" y="975"/>
                </a:lnTo>
                <a:lnTo>
                  <a:pt x="1354" y="980"/>
                </a:lnTo>
                <a:close/>
                <a:moveTo>
                  <a:pt x="1298" y="977"/>
                </a:moveTo>
                <a:lnTo>
                  <a:pt x="1298" y="1034"/>
                </a:lnTo>
                <a:lnTo>
                  <a:pt x="1342" y="1034"/>
                </a:lnTo>
                <a:lnTo>
                  <a:pt x="1342" y="977"/>
                </a:lnTo>
                <a:lnTo>
                  <a:pt x="1298" y="977"/>
                </a:lnTo>
                <a:close/>
                <a:moveTo>
                  <a:pt x="1520" y="1061"/>
                </a:moveTo>
                <a:cubicBezTo>
                  <a:pt x="1542" y="1027"/>
                  <a:pt x="1552" y="985"/>
                  <a:pt x="1551" y="938"/>
                </a:cubicBezTo>
                <a:cubicBezTo>
                  <a:pt x="1551" y="908"/>
                  <a:pt x="1550" y="887"/>
                  <a:pt x="1550" y="875"/>
                </a:cubicBezTo>
                <a:lnTo>
                  <a:pt x="1562" y="883"/>
                </a:lnTo>
                <a:cubicBezTo>
                  <a:pt x="1598" y="880"/>
                  <a:pt x="1627" y="876"/>
                  <a:pt x="1648" y="872"/>
                </a:cubicBezTo>
                <a:cubicBezTo>
                  <a:pt x="1669" y="867"/>
                  <a:pt x="1683" y="863"/>
                  <a:pt x="1689" y="859"/>
                </a:cubicBezTo>
                <a:lnTo>
                  <a:pt x="1705" y="874"/>
                </a:lnTo>
                <a:cubicBezTo>
                  <a:pt x="1686" y="876"/>
                  <a:pt x="1666" y="878"/>
                  <a:pt x="1645" y="880"/>
                </a:cubicBezTo>
                <a:cubicBezTo>
                  <a:pt x="1624" y="883"/>
                  <a:pt x="1597" y="885"/>
                  <a:pt x="1562" y="887"/>
                </a:cubicBezTo>
                <a:lnTo>
                  <a:pt x="1562" y="947"/>
                </a:lnTo>
                <a:cubicBezTo>
                  <a:pt x="1564" y="993"/>
                  <a:pt x="1551" y="1031"/>
                  <a:pt x="1522" y="1063"/>
                </a:cubicBezTo>
                <a:lnTo>
                  <a:pt x="1520" y="1061"/>
                </a:lnTo>
                <a:close/>
                <a:moveTo>
                  <a:pt x="1633" y="915"/>
                </a:moveTo>
                <a:cubicBezTo>
                  <a:pt x="1633" y="905"/>
                  <a:pt x="1632" y="896"/>
                  <a:pt x="1632" y="887"/>
                </a:cubicBezTo>
                <a:lnTo>
                  <a:pt x="1651" y="895"/>
                </a:lnTo>
                <a:lnTo>
                  <a:pt x="1644" y="900"/>
                </a:lnTo>
                <a:lnTo>
                  <a:pt x="1644" y="915"/>
                </a:lnTo>
                <a:lnTo>
                  <a:pt x="1688" y="915"/>
                </a:lnTo>
                <a:lnTo>
                  <a:pt x="1699" y="904"/>
                </a:lnTo>
                <a:lnTo>
                  <a:pt x="1715" y="920"/>
                </a:lnTo>
                <a:lnTo>
                  <a:pt x="1644" y="920"/>
                </a:lnTo>
                <a:lnTo>
                  <a:pt x="1644" y="945"/>
                </a:lnTo>
                <a:lnTo>
                  <a:pt x="1681" y="945"/>
                </a:lnTo>
                <a:lnTo>
                  <a:pt x="1688" y="936"/>
                </a:lnTo>
                <a:lnTo>
                  <a:pt x="1702" y="947"/>
                </a:lnTo>
                <a:lnTo>
                  <a:pt x="1695" y="953"/>
                </a:lnTo>
                <a:cubicBezTo>
                  <a:pt x="1695" y="984"/>
                  <a:pt x="1695" y="1005"/>
                  <a:pt x="1696" y="1015"/>
                </a:cubicBezTo>
                <a:lnTo>
                  <a:pt x="1683" y="1022"/>
                </a:lnTo>
                <a:lnTo>
                  <a:pt x="1683" y="951"/>
                </a:lnTo>
                <a:lnTo>
                  <a:pt x="1597" y="951"/>
                </a:lnTo>
                <a:lnTo>
                  <a:pt x="1597" y="1020"/>
                </a:lnTo>
                <a:lnTo>
                  <a:pt x="1584" y="1025"/>
                </a:lnTo>
                <a:cubicBezTo>
                  <a:pt x="1585" y="1007"/>
                  <a:pt x="1585" y="991"/>
                  <a:pt x="1585" y="977"/>
                </a:cubicBezTo>
                <a:cubicBezTo>
                  <a:pt x="1585" y="963"/>
                  <a:pt x="1585" y="950"/>
                  <a:pt x="1584" y="938"/>
                </a:cubicBezTo>
                <a:lnTo>
                  <a:pt x="1597" y="945"/>
                </a:lnTo>
                <a:lnTo>
                  <a:pt x="1633" y="945"/>
                </a:lnTo>
                <a:lnTo>
                  <a:pt x="1633" y="920"/>
                </a:lnTo>
                <a:lnTo>
                  <a:pt x="1595" y="920"/>
                </a:lnTo>
                <a:cubicBezTo>
                  <a:pt x="1588" y="920"/>
                  <a:pt x="1582" y="921"/>
                  <a:pt x="1575" y="923"/>
                </a:cubicBezTo>
                <a:lnTo>
                  <a:pt x="1567" y="915"/>
                </a:lnTo>
                <a:lnTo>
                  <a:pt x="1633" y="915"/>
                </a:lnTo>
                <a:close/>
                <a:moveTo>
                  <a:pt x="1554" y="1066"/>
                </a:moveTo>
                <a:cubicBezTo>
                  <a:pt x="1568" y="1061"/>
                  <a:pt x="1581" y="1055"/>
                  <a:pt x="1594" y="1047"/>
                </a:cubicBezTo>
                <a:cubicBezTo>
                  <a:pt x="1607" y="1038"/>
                  <a:pt x="1616" y="1029"/>
                  <a:pt x="1622" y="1019"/>
                </a:cubicBezTo>
                <a:cubicBezTo>
                  <a:pt x="1627" y="1008"/>
                  <a:pt x="1630" y="998"/>
                  <a:pt x="1631" y="987"/>
                </a:cubicBezTo>
                <a:cubicBezTo>
                  <a:pt x="1631" y="977"/>
                  <a:pt x="1632" y="967"/>
                  <a:pt x="1632" y="960"/>
                </a:cubicBezTo>
                <a:lnTo>
                  <a:pt x="1652" y="970"/>
                </a:lnTo>
                <a:lnTo>
                  <a:pt x="1644" y="976"/>
                </a:lnTo>
                <a:cubicBezTo>
                  <a:pt x="1643" y="1003"/>
                  <a:pt x="1636" y="1024"/>
                  <a:pt x="1622" y="1037"/>
                </a:cubicBezTo>
                <a:cubicBezTo>
                  <a:pt x="1609" y="1050"/>
                  <a:pt x="1586" y="1061"/>
                  <a:pt x="1555" y="1069"/>
                </a:cubicBezTo>
                <a:lnTo>
                  <a:pt x="1554" y="1066"/>
                </a:lnTo>
                <a:close/>
                <a:moveTo>
                  <a:pt x="1641" y="1020"/>
                </a:moveTo>
                <a:cubicBezTo>
                  <a:pt x="1668" y="1027"/>
                  <a:pt x="1686" y="1033"/>
                  <a:pt x="1695" y="1037"/>
                </a:cubicBezTo>
                <a:cubicBezTo>
                  <a:pt x="1704" y="1041"/>
                  <a:pt x="1709" y="1045"/>
                  <a:pt x="1710" y="1050"/>
                </a:cubicBezTo>
                <a:cubicBezTo>
                  <a:pt x="1711" y="1055"/>
                  <a:pt x="1710" y="1059"/>
                  <a:pt x="1709" y="1063"/>
                </a:cubicBezTo>
                <a:cubicBezTo>
                  <a:pt x="1707" y="1067"/>
                  <a:pt x="1704" y="1066"/>
                  <a:pt x="1699" y="1061"/>
                </a:cubicBezTo>
                <a:cubicBezTo>
                  <a:pt x="1695" y="1056"/>
                  <a:pt x="1688" y="1050"/>
                  <a:pt x="1680" y="1045"/>
                </a:cubicBezTo>
                <a:cubicBezTo>
                  <a:pt x="1671" y="1039"/>
                  <a:pt x="1658" y="1032"/>
                  <a:pt x="1640" y="1024"/>
                </a:cubicBezTo>
                <a:lnTo>
                  <a:pt x="1641" y="1020"/>
                </a:lnTo>
                <a:close/>
                <a:moveTo>
                  <a:pt x="93" y="1774"/>
                </a:moveTo>
                <a:lnTo>
                  <a:pt x="93" y="1730"/>
                </a:lnTo>
                <a:lnTo>
                  <a:pt x="37" y="1730"/>
                </a:lnTo>
                <a:lnTo>
                  <a:pt x="37" y="1828"/>
                </a:lnTo>
                <a:cubicBezTo>
                  <a:pt x="37" y="1838"/>
                  <a:pt x="43" y="1844"/>
                  <a:pt x="55" y="1844"/>
                </a:cubicBezTo>
                <a:lnTo>
                  <a:pt x="96" y="1844"/>
                </a:lnTo>
                <a:cubicBezTo>
                  <a:pt x="107" y="1844"/>
                  <a:pt x="113" y="1838"/>
                  <a:pt x="112" y="1828"/>
                </a:cubicBezTo>
                <a:lnTo>
                  <a:pt x="112" y="1819"/>
                </a:lnTo>
                <a:lnTo>
                  <a:pt x="123" y="1819"/>
                </a:lnTo>
                <a:lnTo>
                  <a:pt x="123" y="1830"/>
                </a:lnTo>
                <a:cubicBezTo>
                  <a:pt x="125" y="1846"/>
                  <a:pt x="115" y="1854"/>
                  <a:pt x="94" y="1853"/>
                </a:cubicBezTo>
                <a:lnTo>
                  <a:pt x="52" y="1853"/>
                </a:lnTo>
                <a:cubicBezTo>
                  <a:pt x="32" y="1854"/>
                  <a:pt x="23" y="1845"/>
                  <a:pt x="23" y="1828"/>
                </a:cubicBezTo>
                <a:lnTo>
                  <a:pt x="23" y="1720"/>
                </a:lnTo>
                <a:lnTo>
                  <a:pt x="107" y="1720"/>
                </a:lnTo>
                <a:lnTo>
                  <a:pt x="107" y="1771"/>
                </a:lnTo>
                <a:cubicBezTo>
                  <a:pt x="108" y="1789"/>
                  <a:pt x="99" y="1798"/>
                  <a:pt x="81" y="1798"/>
                </a:cubicBezTo>
                <a:lnTo>
                  <a:pt x="68" y="1798"/>
                </a:lnTo>
                <a:lnTo>
                  <a:pt x="68" y="1787"/>
                </a:lnTo>
                <a:lnTo>
                  <a:pt x="81" y="1787"/>
                </a:lnTo>
                <a:cubicBezTo>
                  <a:pt x="89" y="1787"/>
                  <a:pt x="93" y="1783"/>
                  <a:pt x="93" y="1774"/>
                </a:cubicBezTo>
                <a:close/>
                <a:moveTo>
                  <a:pt x="207" y="1645"/>
                </a:moveTo>
                <a:lnTo>
                  <a:pt x="207" y="1829"/>
                </a:lnTo>
                <a:cubicBezTo>
                  <a:pt x="208" y="1849"/>
                  <a:pt x="199" y="1859"/>
                  <a:pt x="181" y="1858"/>
                </a:cubicBezTo>
                <a:lnTo>
                  <a:pt x="161" y="1858"/>
                </a:lnTo>
                <a:lnTo>
                  <a:pt x="161" y="1848"/>
                </a:lnTo>
                <a:lnTo>
                  <a:pt x="177" y="1848"/>
                </a:lnTo>
                <a:cubicBezTo>
                  <a:pt x="188" y="1848"/>
                  <a:pt x="193" y="1843"/>
                  <a:pt x="193" y="1832"/>
                </a:cubicBezTo>
                <a:lnTo>
                  <a:pt x="193" y="1645"/>
                </a:lnTo>
                <a:lnTo>
                  <a:pt x="207" y="1645"/>
                </a:lnTo>
                <a:close/>
                <a:moveTo>
                  <a:pt x="0" y="1717"/>
                </a:moveTo>
                <a:cubicBezTo>
                  <a:pt x="27" y="1699"/>
                  <a:pt x="46" y="1675"/>
                  <a:pt x="56" y="1644"/>
                </a:cubicBezTo>
                <a:lnTo>
                  <a:pt x="72" y="1644"/>
                </a:lnTo>
                <a:cubicBezTo>
                  <a:pt x="83" y="1673"/>
                  <a:pt x="102" y="1697"/>
                  <a:pt x="129" y="1715"/>
                </a:cubicBezTo>
                <a:lnTo>
                  <a:pt x="129" y="1724"/>
                </a:lnTo>
                <a:cubicBezTo>
                  <a:pt x="97" y="1708"/>
                  <a:pt x="76" y="1688"/>
                  <a:pt x="65" y="1664"/>
                </a:cubicBezTo>
                <a:cubicBezTo>
                  <a:pt x="52" y="1688"/>
                  <a:pt x="31" y="1709"/>
                  <a:pt x="0" y="1726"/>
                </a:cubicBezTo>
                <a:lnTo>
                  <a:pt x="0" y="1717"/>
                </a:lnTo>
                <a:close/>
                <a:moveTo>
                  <a:pt x="145" y="1663"/>
                </a:moveTo>
                <a:lnTo>
                  <a:pt x="158" y="1663"/>
                </a:lnTo>
                <a:lnTo>
                  <a:pt x="158" y="1810"/>
                </a:lnTo>
                <a:lnTo>
                  <a:pt x="145" y="1810"/>
                </a:lnTo>
                <a:lnTo>
                  <a:pt x="145" y="1663"/>
                </a:lnTo>
                <a:close/>
                <a:moveTo>
                  <a:pt x="340" y="1817"/>
                </a:moveTo>
                <a:lnTo>
                  <a:pt x="340" y="1752"/>
                </a:lnTo>
                <a:lnTo>
                  <a:pt x="454" y="1752"/>
                </a:lnTo>
                <a:lnTo>
                  <a:pt x="454" y="1792"/>
                </a:lnTo>
                <a:cubicBezTo>
                  <a:pt x="455" y="1810"/>
                  <a:pt x="446" y="1818"/>
                  <a:pt x="428" y="1817"/>
                </a:cubicBezTo>
                <a:lnTo>
                  <a:pt x="340" y="1817"/>
                </a:lnTo>
                <a:close/>
                <a:moveTo>
                  <a:pt x="393" y="1644"/>
                </a:moveTo>
                <a:lnTo>
                  <a:pt x="407" y="1644"/>
                </a:lnTo>
                <a:lnTo>
                  <a:pt x="407" y="1671"/>
                </a:lnTo>
                <a:lnTo>
                  <a:pt x="462" y="1671"/>
                </a:lnTo>
                <a:lnTo>
                  <a:pt x="462" y="1680"/>
                </a:lnTo>
                <a:lnTo>
                  <a:pt x="407" y="1680"/>
                </a:lnTo>
                <a:lnTo>
                  <a:pt x="407" y="1720"/>
                </a:lnTo>
                <a:lnTo>
                  <a:pt x="473" y="1720"/>
                </a:lnTo>
                <a:lnTo>
                  <a:pt x="473" y="1729"/>
                </a:lnTo>
                <a:lnTo>
                  <a:pt x="321" y="1729"/>
                </a:lnTo>
                <a:lnTo>
                  <a:pt x="321" y="1720"/>
                </a:lnTo>
                <a:lnTo>
                  <a:pt x="393" y="1720"/>
                </a:lnTo>
                <a:lnTo>
                  <a:pt x="393" y="1680"/>
                </a:lnTo>
                <a:lnTo>
                  <a:pt x="355" y="1680"/>
                </a:lnTo>
                <a:cubicBezTo>
                  <a:pt x="348" y="1690"/>
                  <a:pt x="338" y="1698"/>
                  <a:pt x="323" y="1706"/>
                </a:cubicBezTo>
                <a:lnTo>
                  <a:pt x="323" y="1696"/>
                </a:lnTo>
                <a:cubicBezTo>
                  <a:pt x="339" y="1685"/>
                  <a:pt x="349" y="1670"/>
                  <a:pt x="354" y="1649"/>
                </a:cubicBezTo>
                <a:lnTo>
                  <a:pt x="368" y="1649"/>
                </a:lnTo>
                <a:cubicBezTo>
                  <a:pt x="366" y="1657"/>
                  <a:pt x="363" y="1664"/>
                  <a:pt x="360" y="1671"/>
                </a:cubicBezTo>
                <a:lnTo>
                  <a:pt x="393" y="1671"/>
                </a:lnTo>
                <a:lnTo>
                  <a:pt x="393" y="1644"/>
                </a:lnTo>
                <a:close/>
                <a:moveTo>
                  <a:pt x="258" y="1728"/>
                </a:moveTo>
                <a:lnTo>
                  <a:pt x="258" y="1718"/>
                </a:lnTo>
                <a:lnTo>
                  <a:pt x="299" y="1718"/>
                </a:lnTo>
                <a:lnTo>
                  <a:pt x="299" y="1807"/>
                </a:lnTo>
                <a:cubicBezTo>
                  <a:pt x="300" y="1830"/>
                  <a:pt x="313" y="1841"/>
                  <a:pt x="338" y="1842"/>
                </a:cubicBezTo>
                <a:lnTo>
                  <a:pt x="474" y="1842"/>
                </a:lnTo>
                <a:lnTo>
                  <a:pt x="474" y="1852"/>
                </a:lnTo>
                <a:lnTo>
                  <a:pt x="339" y="1852"/>
                </a:lnTo>
                <a:cubicBezTo>
                  <a:pt x="316" y="1853"/>
                  <a:pt x="301" y="1846"/>
                  <a:pt x="293" y="1832"/>
                </a:cubicBezTo>
                <a:cubicBezTo>
                  <a:pt x="287" y="1842"/>
                  <a:pt x="275" y="1851"/>
                  <a:pt x="258" y="1858"/>
                </a:cubicBezTo>
                <a:lnTo>
                  <a:pt x="258" y="1850"/>
                </a:lnTo>
                <a:cubicBezTo>
                  <a:pt x="276" y="1840"/>
                  <a:pt x="285" y="1827"/>
                  <a:pt x="284" y="1810"/>
                </a:cubicBezTo>
                <a:lnTo>
                  <a:pt x="284" y="1728"/>
                </a:lnTo>
                <a:lnTo>
                  <a:pt x="258" y="1728"/>
                </a:lnTo>
                <a:close/>
                <a:moveTo>
                  <a:pt x="440" y="1794"/>
                </a:moveTo>
                <a:lnTo>
                  <a:pt x="440" y="1762"/>
                </a:lnTo>
                <a:lnTo>
                  <a:pt x="354" y="1762"/>
                </a:lnTo>
                <a:lnTo>
                  <a:pt x="354" y="1808"/>
                </a:lnTo>
                <a:lnTo>
                  <a:pt x="425" y="1808"/>
                </a:lnTo>
                <a:cubicBezTo>
                  <a:pt x="435" y="1808"/>
                  <a:pt x="440" y="1803"/>
                  <a:pt x="440" y="1794"/>
                </a:cubicBezTo>
                <a:close/>
                <a:moveTo>
                  <a:pt x="288" y="1648"/>
                </a:moveTo>
                <a:cubicBezTo>
                  <a:pt x="297" y="1664"/>
                  <a:pt x="303" y="1679"/>
                  <a:pt x="307" y="1695"/>
                </a:cubicBezTo>
                <a:lnTo>
                  <a:pt x="293" y="1695"/>
                </a:lnTo>
                <a:cubicBezTo>
                  <a:pt x="290" y="1679"/>
                  <a:pt x="285" y="1664"/>
                  <a:pt x="276" y="1648"/>
                </a:cubicBezTo>
                <a:lnTo>
                  <a:pt x="288" y="1648"/>
                </a:lnTo>
                <a:close/>
                <a:moveTo>
                  <a:pt x="542" y="1862"/>
                </a:moveTo>
                <a:lnTo>
                  <a:pt x="542" y="1713"/>
                </a:lnTo>
                <a:cubicBezTo>
                  <a:pt x="535" y="1719"/>
                  <a:pt x="525" y="1725"/>
                  <a:pt x="510" y="1733"/>
                </a:cubicBezTo>
                <a:lnTo>
                  <a:pt x="510" y="1723"/>
                </a:lnTo>
                <a:cubicBezTo>
                  <a:pt x="538" y="1706"/>
                  <a:pt x="556" y="1680"/>
                  <a:pt x="562" y="1644"/>
                </a:cubicBezTo>
                <a:lnTo>
                  <a:pt x="578" y="1644"/>
                </a:lnTo>
                <a:cubicBezTo>
                  <a:pt x="572" y="1667"/>
                  <a:pt x="565" y="1685"/>
                  <a:pt x="557" y="1698"/>
                </a:cubicBezTo>
                <a:lnTo>
                  <a:pt x="557" y="1862"/>
                </a:lnTo>
                <a:lnTo>
                  <a:pt x="542" y="1862"/>
                </a:lnTo>
                <a:close/>
                <a:moveTo>
                  <a:pt x="572" y="1722"/>
                </a:moveTo>
                <a:cubicBezTo>
                  <a:pt x="607" y="1703"/>
                  <a:pt x="631" y="1677"/>
                  <a:pt x="644" y="1644"/>
                </a:cubicBezTo>
                <a:lnTo>
                  <a:pt x="660" y="1644"/>
                </a:lnTo>
                <a:cubicBezTo>
                  <a:pt x="673" y="1677"/>
                  <a:pt x="697" y="1703"/>
                  <a:pt x="733" y="1722"/>
                </a:cubicBezTo>
                <a:lnTo>
                  <a:pt x="733" y="1733"/>
                </a:lnTo>
                <a:cubicBezTo>
                  <a:pt x="695" y="1715"/>
                  <a:pt x="668" y="1691"/>
                  <a:pt x="652" y="1662"/>
                </a:cubicBezTo>
                <a:cubicBezTo>
                  <a:pt x="635" y="1692"/>
                  <a:pt x="608" y="1716"/>
                  <a:pt x="572" y="1733"/>
                </a:cubicBezTo>
                <a:lnTo>
                  <a:pt x="572" y="1722"/>
                </a:lnTo>
                <a:close/>
                <a:moveTo>
                  <a:pt x="691" y="1727"/>
                </a:moveTo>
                <a:lnTo>
                  <a:pt x="691" y="1859"/>
                </a:lnTo>
                <a:lnTo>
                  <a:pt x="677" y="1859"/>
                </a:lnTo>
                <a:lnTo>
                  <a:pt x="677" y="1727"/>
                </a:lnTo>
                <a:lnTo>
                  <a:pt x="691" y="1727"/>
                </a:lnTo>
                <a:close/>
                <a:moveTo>
                  <a:pt x="624" y="1726"/>
                </a:moveTo>
                <a:lnTo>
                  <a:pt x="624" y="1782"/>
                </a:lnTo>
                <a:cubicBezTo>
                  <a:pt x="627" y="1820"/>
                  <a:pt x="612" y="1847"/>
                  <a:pt x="580" y="1862"/>
                </a:cubicBezTo>
                <a:lnTo>
                  <a:pt x="580" y="1851"/>
                </a:lnTo>
                <a:cubicBezTo>
                  <a:pt x="602" y="1837"/>
                  <a:pt x="612" y="1816"/>
                  <a:pt x="610" y="1786"/>
                </a:cubicBezTo>
                <a:lnTo>
                  <a:pt x="610" y="1726"/>
                </a:lnTo>
                <a:lnTo>
                  <a:pt x="624" y="1726"/>
                </a:lnTo>
                <a:close/>
                <a:moveTo>
                  <a:pt x="835" y="1674"/>
                </a:moveTo>
                <a:lnTo>
                  <a:pt x="835" y="1664"/>
                </a:lnTo>
                <a:lnTo>
                  <a:pt x="901" y="1664"/>
                </a:lnTo>
                <a:lnTo>
                  <a:pt x="901" y="1644"/>
                </a:lnTo>
                <a:lnTo>
                  <a:pt x="915" y="1644"/>
                </a:lnTo>
                <a:lnTo>
                  <a:pt x="915" y="1664"/>
                </a:lnTo>
                <a:lnTo>
                  <a:pt x="985" y="1664"/>
                </a:lnTo>
                <a:lnTo>
                  <a:pt x="985" y="1674"/>
                </a:lnTo>
                <a:lnTo>
                  <a:pt x="915" y="1674"/>
                </a:lnTo>
                <a:lnTo>
                  <a:pt x="915" y="1699"/>
                </a:lnTo>
                <a:lnTo>
                  <a:pt x="969" y="1699"/>
                </a:lnTo>
                <a:lnTo>
                  <a:pt x="969" y="1843"/>
                </a:lnTo>
                <a:lnTo>
                  <a:pt x="989" y="1843"/>
                </a:lnTo>
                <a:lnTo>
                  <a:pt x="989" y="1853"/>
                </a:lnTo>
                <a:lnTo>
                  <a:pt x="826" y="1853"/>
                </a:lnTo>
                <a:lnTo>
                  <a:pt x="826" y="1843"/>
                </a:lnTo>
                <a:lnTo>
                  <a:pt x="846" y="1843"/>
                </a:lnTo>
                <a:lnTo>
                  <a:pt x="846" y="1699"/>
                </a:lnTo>
                <a:lnTo>
                  <a:pt x="901" y="1699"/>
                </a:lnTo>
                <a:lnTo>
                  <a:pt x="901" y="1674"/>
                </a:lnTo>
                <a:lnTo>
                  <a:pt x="835" y="1674"/>
                </a:lnTo>
                <a:close/>
                <a:moveTo>
                  <a:pt x="794" y="1860"/>
                </a:moveTo>
                <a:lnTo>
                  <a:pt x="794" y="1712"/>
                </a:lnTo>
                <a:cubicBezTo>
                  <a:pt x="787" y="1720"/>
                  <a:pt x="777" y="1726"/>
                  <a:pt x="765" y="1733"/>
                </a:cubicBezTo>
                <a:lnTo>
                  <a:pt x="765" y="1722"/>
                </a:lnTo>
                <a:cubicBezTo>
                  <a:pt x="792" y="1704"/>
                  <a:pt x="809" y="1678"/>
                  <a:pt x="815" y="1647"/>
                </a:cubicBezTo>
                <a:lnTo>
                  <a:pt x="831" y="1647"/>
                </a:lnTo>
                <a:cubicBezTo>
                  <a:pt x="825" y="1668"/>
                  <a:pt x="818" y="1685"/>
                  <a:pt x="810" y="1696"/>
                </a:cubicBezTo>
                <a:lnTo>
                  <a:pt x="810" y="1860"/>
                </a:lnTo>
                <a:lnTo>
                  <a:pt x="794" y="1860"/>
                </a:lnTo>
                <a:close/>
                <a:moveTo>
                  <a:pt x="860" y="1817"/>
                </a:moveTo>
                <a:lnTo>
                  <a:pt x="860" y="1843"/>
                </a:lnTo>
                <a:lnTo>
                  <a:pt x="954" y="1843"/>
                </a:lnTo>
                <a:lnTo>
                  <a:pt x="954" y="1817"/>
                </a:lnTo>
                <a:lnTo>
                  <a:pt x="860" y="1817"/>
                </a:lnTo>
                <a:close/>
                <a:moveTo>
                  <a:pt x="860" y="1745"/>
                </a:moveTo>
                <a:lnTo>
                  <a:pt x="860" y="1771"/>
                </a:lnTo>
                <a:lnTo>
                  <a:pt x="954" y="1771"/>
                </a:lnTo>
                <a:lnTo>
                  <a:pt x="954" y="1745"/>
                </a:lnTo>
                <a:lnTo>
                  <a:pt x="860" y="1745"/>
                </a:lnTo>
                <a:close/>
                <a:moveTo>
                  <a:pt x="954" y="1708"/>
                </a:moveTo>
                <a:lnTo>
                  <a:pt x="860" y="1708"/>
                </a:lnTo>
                <a:lnTo>
                  <a:pt x="860" y="1735"/>
                </a:lnTo>
                <a:lnTo>
                  <a:pt x="954" y="1735"/>
                </a:lnTo>
                <a:lnTo>
                  <a:pt x="954" y="1708"/>
                </a:lnTo>
                <a:close/>
                <a:moveTo>
                  <a:pt x="860" y="1781"/>
                </a:moveTo>
                <a:lnTo>
                  <a:pt x="860" y="1808"/>
                </a:lnTo>
                <a:lnTo>
                  <a:pt x="954" y="1808"/>
                </a:lnTo>
                <a:lnTo>
                  <a:pt x="954" y="1781"/>
                </a:lnTo>
                <a:lnTo>
                  <a:pt x="860" y="1781"/>
                </a:lnTo>
                <a:close/>
                <a:moveTo>
                  <a:pt x="5512" y="2907"/>
                </a:moveTo>
                <a:lnTo>
                  <a:pt x="5512" y="2862"/>
                </a:lnTo>
                <a:lnTo>
                  <a:pt x="5455" y="2862"/>
                </a:lnTo>
                <a:lnTo>
                  <a:pt x="5455" y="2960"/>
                </a:lnTo>
                <a:cubicBezTo>
                  <a:pt x="5455" y="2971"/>
                  <a:pt x="5461" y="2976"/>
                  <a:pt x="5473" y="2976"/>
                </a:cubicBezTo>
                <a:lnTo>
                  <a:pt x="5515" y="2976"/>
                </a:lnTo>
                <a:cubicBezTo>
                  <a:pt x="5526" y="2976"/>
                  <a:pt x="5531" y="2971"/>
                  <a:pt x="5531" y="2960"/>
                </a:cubicBezTo>
                <a:lnTo>
                  <a:pt x="5531" y="2952"/>
                </a:lnTo>
                <a:lnTo>
                  <a:pt x="5542" y="2952"/>
                </a:lnTo>
                <a:lnTo>
                  <a:pt x="5542" y="2962"/>
                </a:lnTo>
                <a:cubicBezTo>
                  <a:pt x="5543" y="2978"/>
                  <a:pt x="5534" y="2986"/>
                  <a:pt x="5513" y="2985"/>
                </a:cubicBezTo>
                <a:lnTo>
                  <a:pt x="5470" y="2985"/>
                </a:lnTo>
                <a:cubicBezTo>
                  <a:pt x="5451" y="2986"/>
                  <a:pt x="5441" y="2978"/>
                  <a:pt x="5442" y="2960"/>
                </a:cubicBezTo>
                <a:lnTo>
                  <a:pt x="5442" y="2852"/>
                </a:lnTo>
                <a:lnTo>
                  <a:pt x="5526" y="2852"/>
                </a:lnTo>
                <a:lnTo>
                  <a:pt x="5526" y="2904"/>
                </a:lnTo>
                <a:cubicBezTo>
                  <a:pt x="5526" y="2922"/>
                  <a:pt x="5518" y="2931"/>
                  <a:pt x="5500" y="2930"/>
                </a:cubicBezTo>
                <a:lnTo>
                  <a:pt x="5486" y="2930"/>
                </a:lnTo>
                <a:lnTo>
                  <a:pt x="5486" y="2920"/>
                </a:lnTo>
                <a:lnTo>
                  <a:pt x="5500" y="2920"/>
                </a:lnTo>
                <a:cubicBezTo>
                  <a:pt x="5508" y="2920"/>
                  <a:pt x="5512" y="2915"/>
                  <a:pt x="5512" y="2907"/>
                </a:cubicBezTo>
                <a:close/>
                <a:moveTo>
                  <a:pt x="5626" y="2778"/>
                </a:moveTo>
                <a:lnTo>
                  <a:pt x="5626" y="2961"/>
                </a:lnTo>
                <a:cubicBezTo>
                  <a:pt x="5626" y="2981"/>
                  <a:pt x="5617" y="2991"/>
                  <a:pt x="5599" y="2990"/>
                </a:cubicBezTo>
                <a:lnTo>
                  <a:pt x="5579" y="2990"/>
                </a:lnTo>
                <a:lnTo>
                  <a:pt x="5579" y="2980"/>
                </a:lnTo>
                <a:lnTo>
                  <a:pt x="5595" y="2980"/>
                </a:lnTo>
                <a:cubicBezTo>
                  <a:pt x="5607" y="2981"/>
                  <a:pt x="5612" y="2976"/>
                  <a:pt x="5611" y="2965"/>
                </a:cubicBezTo>
                <a:lnTo>
                  <a:pt x="5611" y="2778"/>
                </a:lnTo>
                <a:lnTo>
                  <a:pt x="5626" y="2778"/>
                </a:lnTo>
                <a:close/>
                <a:moveTo>
                  <a:pt x="5419" y="2849"/>
                </a:moveTo>
                <a:cubicBezTo>
                  <a:pt x="5446" y="2832"/>
                  <a:pt x="5464" y="2807"/>
                  <a:pt x="5475" y="2777"/>
                </a:cubicBezTo>
                <a:lnTo>
                  <a:pt x="5491" y="2777"/>
                </a:lnTo>
                <a:cubicBezTo>
                  <a:pt x="5502" y="2806"/>
                  <a:pt x="5521" y="2829"/>
                  <a:pt x="5548" y="2847"/>
                </a:cubicBezTo>
                <a:lnTo>
                  <a:pt x="5548" y="2857"/>
                </a:lnTo>
                <a:cubicBezTo>
                  <a:pt x="5516" y="2840"/>
                  <a:pt x="5494" y="2820"/>
                  <a:pt x="5484" y="2796"/>
                </a:cubicBezTo>
                <a:cubicBezTo>
                  <a:pt x="5471" y="2821"/>
                  <a:pt x="5449" y="2842"/>
                  <a:pt x="5419" y="2859"/>
                </a:cubicBezTo>
                <a:lnTo>
                  <a:pt x="5419" y="2849"/>
                </a:lnTo>
                <a:close/>
                <a:moveTo>
                  <a:pt x="5564" y="2795"/>
                </a:moveTo>
                <a:lnTo>
                  <a:pt x="5577" y="2795"/>
                </a:lnTo>
                <a:lnTo>
                  <a:pt x="5577" y="2942"/>
                </a:lnTo>
                <a:lnTo>
                  <a:pt x="5564" y="2942"/>
                </a:lnTo>
                <a:lnTo>
                  <a:pt x="5564" y="2795"/>
                </a:lnTo>
                <a:close/>
                <a:moveTo>
                  <a:pt x="5759" y="2950"/>
                </a:moveTo>
                <a:lnTo>
                  <a:pt x="5759" y="2885"/>
                </a:lnTo>
                <a:lnTo>
                  <a:pt x="5873" y="2885"/>
                </a:lnTo>
                <a:lnTo>
                  <a:pt x="5873" y="2924"/>
                </a:lnTo>
                <a:cubicBezTo>
                  <a:pt x="5873" y="2942"/>
                  <a:pt x="5865" y="2950"/>
                  <a:pt x="5847" y="2950"/>
                </a:cubicBezTo>
                <a:lnTo>
                  <a:pt x="5759" y="2950"/>
                </a:lnTo>
                <a:close/>
                <a:moveTo>
                  <a:pt x="5812" y="2777"/>
                </a:moveTo>
                <a:lnTo>
                  <a:pt x="5826" y="2777"/>
                </a:lnTo>
                <a:lnTo>
                  <a:pt x="5826" y="2803"/>
                </a:lnTo>
                <a:lnTo>
                  <a:pt x="5880" y="2803"/>
                </a:lnTo>
                <a:lnTo>
                  <a:pt x="5880" y="2813"/>
                </a:lnTo>
                <a:lnTo>
                  <a:pt x="5826" y="2813"/>
                </a:lnTo>
                <a:lnTo>
                  <a:pt x="5826" y="2852"/>
                </a:lnTo>
                <a:lnTo>
                  <a:pt x="5892" y="2852"/>
                </a:lnTo>
                <a:lnTo>
                  <a:pt x="5892" y="2861"/>
                </a:lnTo>
                <a:lnTo>
                  <a:pt x="5739" y="2861"/>
                </a:lnTo>
                <a:lnTo>
                  <a:pt x="5739" y="2852"/>
                </a:lnTo>
                <a:lnTo>
                  <a:pt x="5812" y="2852"/>
                </a:lnTo>
                <a:lnTo>
                  <a:pt x="5812" y="2813"/>
                </a:lnTo>
                <a:lnTo>
                  <a:pt x="5773" y="2813"/>
                </a:lnTo>
                <a:cubicBezTo>
                  <a:pt x="5767" y="2822"/>
                  <a:pt x="5756" y="2830"/>
                  <a:pt x="5741" y="2838"/>
                </a:cubicBezTo>
                <a:lnTo>
                  <a:pt x="5741" y="2829"/>
                </a:lnTo>
                <a:cubicBezTo>
                  <a:pt x="5758" y="2818"/>
                  <a:pt x="5768" y="2802"/>
                  <a:pt x="5772" y="2781"/>
                </a:cubicBezTo>
                <a:lnTo>
                  <a:pt x="5786" y="2781"/>
                </a:lnTo>
                <a:cubicBezTo>
                  <a:pt x="5785" y="2790"/>
                  <a:pt x="5782" y="2797"/>
                  <a:pt x="5779" y="2803"/>
                </a:cubicBezTo>
                <a:lnTo>
                  <a:pt x="5812" y="2803"/>
                </a:lnTo>
                <a:lnTo>
                  <a:pt x="5812" y="2777"/>
                </a:lnTo>
                <a:close/>
                <a:moveTo>
                  <a:pt x="5676" y="2860"/>
                </a:moveTo>
                <a:lnTo>
                  <a:pt x="5676" y="2850"/>
                </a:lnTo>
                <a:lnTo>
                  <a:pt x="5718" y="2850"/>
                </a:lnTo>
                <a:lnTo>
                  <a:pt x="5718" y="2940"/>
                </a:lnTo>
                <a:cubicBezTo>
                  <a:pt x="5718" y="2962"/>
                  <a:pt x="5731" y="2974"/>
                  <a:pt x="5756" y="2974"/>
                </a:cubicBezTo>
                <a:lnTo>
                  <a:pt x="5893" y="2974"/>
                </a:lnTo>
                <a:lnTo>
                  <a:pt x="5893" y="2985"/>
                </a:lnTo>
                <a:lnTo>
                  <a:pt x="5757" y="2985"/>
                </a:lnTo>
                <a:cubicBezTo>
                  <a:pt x="5735" y="2985"/>
                  <a:pt x="5720" y="2978"/>
                  <a:pt x="5712" y="2964"/>
                </a:cubicBezTo>
                <a:cubicBezTo>
                  <a:pt x="5705" y="2975"/>
                  <a:pt x="5693" y="2983"/>
                  <a:pt x="5676" y="2990"/>
                </a:cubicBezTo>
                <a:lnTo>
                  <a:pt x="5676" y="2982"/>
                </a:lnTo>
                <a:cubicBezTo>
                  <a:pt x="5695" y="2972"/>
                  <a:pt x="5704" y="2959"/>
                  <a:pt x="5703" y="2942"/>
                </a:cubicBezTo>
                <a:lnTo>
                  <a:pt x="5703" y="2860"/>
                </a:lnTo>
                <a:lnTo>
                  <a:pt x="5676" y="2860"/>
                </a:lnTo>
                <a:close/>
                <a:moveTo>
                  <a:pt x="5859" y="2926"/>
                </a:moveTo>
                <a:lnTo>
                  <a:pt x="5859" y="2894"/>
                </a:lnTo>
                <a:lnTo>
                  <a:pt x="5773" y="2894"/>
                </a:lnTo>
                <a:lnTo>
                  <a:pt x="5773" y="2940"/>
                </a:lnTo>
                <a:lnTo>
                  <a:pt x="5844" y="2940"/>
                </a:lnTo>
                <a:cubicBezTo>
                  <a:pt x="5854" y="2940"/>
                  <a:pt x="5859" y="2936"/>
                  <a:pt x="5859" y="2926"/>
                </a:cubicBezTo>
                <a:close/>
                <a:moveTo>
                  <a:pt x="5706" y="2780"/>
                </a:moveTo>
                <a:cubicBezTo>
                  <a:pt x="5715" y="2796"/>
                  <a:pt x="5721" y="2812"/>
                  <a:pt x="5725" y="2827"/>
                </a:cubicBezTo>
                <a:lnTo>
                  <a:pt x="5712" y="2827"/>
                </a:lnTo>
                <a:cubicBezTo>
                  <a:pt x="5709" y="2812"/>
                  <a:pt x="5703" y="2796"/>
                  <a:pt x="5695" y="2780"/>
                </a:cubicBezTo>
                <a:lnTo>
                  <a:pt x="5706" y="2780"/>
                </a:lnTo>
                <a:close/>
                <a:moveTo>
                  <a:pt x="5960" y="2994"/>
                </a:moveTo>
                <a:lnTo>
                  <a:pt x="5960" y="2845"/>
                </a:lnTo>
                <a:cubicBezTo>
                  <a:pt x="5954" y="2851"/>
                  <a:pt x="5943" y="2858"/>
                  <a:pt x="5928" y="2865"/>
                </a:cubicBezTo>
                <a:lnTo>
                  <a:pt x="5928" y="2856"/>
                </a:lnTo>
                <a:cubicBezTo>
                  <a:pt x="5957" y="2839"/>
                  <a:pt x="5975" y="2812"/>
                  <a:pt x="5981" y="2777"/>
                </a:cubicBezTo>
                <a:lnTo>
                  <a:pt x="5997" y="2777"/>
                </a:lnTo>
                <a:cubicBezTo>
                  <a:pt x="5991" y="2800"/>
                  <a:pt x="5984" y="2818"/>
                  <a:pt x="5975" y="2830"/>
                </a:cubicBezTo>
                <a:lnTo>
                  <a:pt x="5975" y="2994"/>
                </a:lnTo>
                <a:lnTo>
                  <a:pt x="5960" y="2994"/>
                </a:lnTo>
                <a:close/>
                <a:moveTo>
                  <a:pt x="5990" y="2855"/>
                </a:moveTo>
                <a:cubicBezTo>
                  <a:pt x="6025" y="2835"/>
                  <a:pt x="6050" y="2809"/>
                  <a:pt x="6063" y="2777"/>
                </a:cubicBezTo>
                <a:lnTo>
                  <a:pt x="6079" y="2777"/>
                </a:lnTo>
                <a:cubicBezTo>
                  <a:pt x="6092" y="2809"/>
                  <a:pt x="6116" y="2835"/>
                  <a:pt x="6151" y="2855"/>
                </a:cubicBezTo>
                <a:lnTo>
                  <a:pt x="6151" y="2865"/>
                </a:lnTo>
                <a:cubicBezTo>
                  <a:pt x="6114" y="2847"/>
                  <a:pt x="6087" y="2823"/>
                  <a:pt x="6070" y="2795"/>
                </a:cubicBezTo>
                <a:cubicBezTo>
                  <a:pt x="6053" y="2825"/>
                  <a:pt x="6027" y="2848"/>
                  <a:pt x="5990" y="2865"/>
                </a:cubicBezTo>
                <a:lnTo>
                  <a:pt x="5990" y="2855"/>
                </a:lnTo>
                <a:close/>
                <a:moveTo>
                  <a:pt x="6110" y="2859"/>
                </a:moveTo>
                <a:lnTo>
                  <a:pt x="6110" y="2991"/>
                </a:lnTo>
                <a:lnTo>
                  <a:pt x="6096" y="2991"/>
                </a:lnTo>
                <a:lnTo>
                  <a:pt x="6096" y="2859"/>
                </a:lnTo>
                <a:lnTo>
                  <a:pt x="6110" y="2859"/>
                </a:lnTo>
                <a:close/>
                <a:moveTo>
                  <a:pt x="6043" y="2859"/>
                </a:moveTo>
                <a:lnTo>
                  <a:pt x="6043" y="2914"/>
                </a:lnTo>
                <a:cubicBezTo>
                  <a:pt x="6046" y="2952"/>
                  <a:pt x="6031" y="2979"/>
                  <a:pt x="5999" y="2994"/>
                </a:cubicBezTo>
                <a:lnTo>
                  <a:pt x="5999" y="2984"/>
                </a:lnTo>
                <a:cubicBezTo>
                  <a:pt x="6021" y="2970"/>
                  <a:pt x="6031" y="2948"/>
                  <a:pt x="6029" y="2919"/>
                </a:cubicBezTo>
                <a:lnTo>
                  <a:pt x="6029" y="2859"/>
                </a:lnTo>
                <a:lnTo>
                  <a:pt x="6043" y="2859"/>
                </a:lnTo>
                <a:close/>
                <a:moveTo>
                  <a:pt x="6254" y="2807"/>
                </a:moveTo>
                <a:lnTo>
                  <a:pt x="6254" y="2796"/>
                </a:lnTo>
                <a:lnTo>
                  <a:pt x="6320" y="2796"/>
                </a:lnTo>
                <a:lnTo>
                  <a:pt x="6320" y="2777"/>
                </a:lnTo>
                <a:lnTo>
                  <a:pt x="6334" y="2777"/>
                </a:lnTo>
                <a:lnTo>
                  <a:pt x="6334" y="2796"/>
                </a:lnTo>
                <a:lnTo>
                  <a:pt x="6403" y="2796"/>
                </a:lnTo>
                <a:lnTo>
                  <a:pt x="6403" y="2807"/>
                </a:lnTo>
                <a:lnTo>
                  <a:pt x="6334" y="2807"/>
                </a:lnTo>
                <a:lnTo>
                  <a:pt x="6334" y="2831"/>
                </a:lnTo>
                <a:lnTo>
                  <a:pt x="6387" y="2831"/>
                </a:lnTo>
                <a:lnTo>
                  <a:pt x="6387" y="2975"/>
                </a:lnTo>
                <a:lnTo>
                  <a:pt x="6408" y="2975"/>
                </a:lnTo>
                <a:lnTo>
                  <a:pt x="6408" y="2985"/>
                </a:lnTo>
                <a:lnTo>
                  <a:pt x="6244" y="2985"/>
                </a:lnTo>
                <a:lnTo>
                  <a:pt x="6244" y="2975"/>
                </a:lnTo>
                <a:lnTo>
                  <a:pt x="6265" y="2975"/>
                </a:lnTo>
                <a:lnTo>
                  <a:pt x="6265" y="2831"/>
                </a:lnTo>
                <a:lnTo>
                  <a:pt x="6320" y="2831"/>
                </a:lnTo>
                <a:lnTo>
                  <a:pt x="6320" y="2807"/>
                </a:lnTo>
                <a:lnTo>
                  <a:pt x="6254" y="2807"/>
                </a:lnTo>
                <a:close/>
                <a:moveTo>
                  <a:pt x="6213" y="2992"/>
                </a:moveTo>
                <a:lnTo>
                  <a:pt x="6213" y="2844"/>
                </a:lnTo>
                <a:cubicBezTo>
                  <a:pt x="6206" y="2852"/>
                  <a:pt x="6196" y="2859"/>
                  <a:pt x="6184" y="2865"/>
                </a:cubicBezTo>
                <a:lnTo>
                  <a:pt x="6184" y="2855"/>
                </a:lnTo>
                <a:cubicBezTo>
                  <a:pt x="6211" y="2836"/>
                  <a:pt x="6228" y="2811"/>
                  <a:pt x="6234" y="2780"/>
                </a:cubicBezTo>
                <a:lnTo>
                  <a:pt x="6250" y="2780"/>
                </a:lnTo>
                <a:cubicBezTo>
                  <a:pt x="6244" y="2801"/>
                  <a:pt x="6236" y="2817"/>
                  <a:pt x="6228" y="2828"/>
                </a:cubicBezTo>
                <a:lnTo>
                  <a:pt x="6228" y="2992"/>
                </a:lnTo>
                <a:lnTo>
                  <a:pt x="6213" y="2992"/>
                </a:lnTo>
                <a:close/>
                <a:moveTo>
                  <a:pt x="6279" y="2950"/>
                </a:moveTo>
                <a:lnTo>
                  <a:pt x="6279" y="2975"/>
                </a:lnTo>
                <a:lnTo>
                  <a:pt x="6373" y="2975"/>
                </a:lnTo>
                <a:lnTo>
                  <a:pt x="6373" y="2950"/>
                </a:lnTo>
                <a:lnTo>
                  <a:pt x="6279" y="2950"/>
                </a:lnTo>
                <a:close/>
                <a:moveTo>
                  <a:pt x="6279" y="2877"/>
                </a:moveTo>
                <a:lnTo>
                  <a:pt x="6279" y="2904"/>
                </a:lnTo>
                <a:lnTo>
                  <a:pt x="6373" y="2904"/>
                </a:lnTo>
                <a:lnTo>
                  <a:pt x="6373" y="2877"/>
                </a:lnTo>
                <a:lnTo>
                  <a:pt x="6279" y="2877"/>
                </a:lnTo>
                <a:close/>
                <a:moveTo>
                  <a:pt x="6373" y="2841"/>
                </a:moveTo>
                <a:lnTo>
                  <a:pt x="6279" y="2841"/>
                </a:lnTo>
                <a:lnTo>
                  <a:pt x="6279" y="2868"/>
                </a:lnTo>
                <a:lnTo>
                  <a:pt x="6373" y="2868"/>
                </a:lnTo>
                <a:lnTo>
                  <a:pt x="6373" y="2841"/>
                </a:lnTo>
                <a:close/>
                <a:moveTo>
                  <a:pt x="6279" y="2913"/>
                </a:moveTo>
                <a:lnTo>
                  <a:pt x="6279" y="2940"/>
                </a:lnTo>
                <a:lnTo>
                  <a:pt x="6373" y="2940"/>
                </a:lnTo>
                <a:lnTo>
                  <a:pt x="6373" y="2913"/>
                </a:lnTo>
                <a:lnTo>
                  <a:pt x="6279" y="2913"/>
                </a:lnTo>
                <a:close/>
                <a:moveTo>
                  <a:pt x="8308" y="2347"/>
                </a:moveTo>
                <a:lnTo>
                  <a:pt x="8308" y="2383"/>
                </a:lnTo>
                <a:lnTo>
                  <a:pt x="8376" y="2383"/>
                </a:lnTo>
                <a:lnTo>
                  <a:pt x="8376" y="2347"/>
                </a:lnTo>
                <a:lnTo>
                  <a:pt x="8308" y="2347"/>
                </a:lnTo>
                <a:close/>
                <a:moveTo>
                  <a:pt x="8308" y="2424"/>
                </a:moveTo>
                <a:lnTo>
                  <a:pt x="8308" y="2461"/>
                </a:lnTo>
                <a:lnTo>
                  <a:pt x="8384" y="2461"/>
                </a:lnTo>
                <a:lnTo>
                  <a:pt x="8384" y="2424"/>
                </a:lnTo>
                <a:lnTo>
                  <a:pt x="8308" y="2424"/>
                </a:lnTo>
                <a:close/>
                <a:moveTo>
                  <a:pt x="8336" y="2306"/>
                </a:moveTo>
                <a:lnTo>
                  <a:pt x="8354" y="2316"/>
                </a:lnTo>
                <a:cubicBezTo>
                  <a:pt x="8350" y="2317"/>
                  <a:pt x="8347" y="2320"/>
                  <a:pt x="8344" y="2324"/>
                </a:cubicBezTo>
                <a:cubicBezTo>
                  <a:pt x="8340" y="2329"/>
                  <a:pt x="8336" y="2334"/>
                  <a:pt x="8331" y="2341"/>
                </a:cubicBezTo>
                <a:lnTo>
                  <a:pt x="8375" y="2341"/>
                </a:lnTo>
                <a:lnTo>
                  <a:pt x="8381" y="2332"/>
                </a:lnTo>
                <a:lnTo>
                  <a:pt x="8396" y="2344"/>
                </a:lnTo>
                <a:lnTo>
                  <a:pt x="8388" y="2350"/>
                </a:lnTo>
                <a:cubicBezTo>
                  <a:pt x="8388" y="2369"/>
                  <a:pt x="8388" y="2383"/>
                  <a:pt x="8389" y="2393"/>
                </a:cubicBezTo>
                <a:lnTo>
                  <a:pt x="8376" y="2398"/>
                </a:lnTo>
                <a:lnTo>
                  <a:pt x="8376" y="2388"/>
                </a:lnTo>
                <a:lnTo>
                  <a:pt x="8308" y="2388"/>
                </a:lnTo>
                <a:lnTo>
                  <a:pt x="8308" y="2419"/>
                </a:lnTo>
                <a:lnTo>
                  <a:pt x="8383" y="2419"/>
                </a:lnTo>
                <a:lnTo>
                  <a:pt x="8389" y="2409"/>
                </a:lnTo>
                <a:lnTo>
                  <a:pt x="8404" y="2420"/>
                </a:lnTo>
                <a:lnTo>
                  <a:pt x="8396" y="2428"/>
                </a:lnTo>
                <a:cubicBezTo>
                  <a:pt x="8396" y="2447"/>
                  <a:pt x="8396" y="2463"/>
                  <a:pt x="8397" y="2474"/>
                </a:cubicBezTo>
                <a:lnTo>
                  <a:pt x="8384" y="2481"/>
                </a:lnTo>
                <a:lnTo>
                  <a:pt x="8384" y="2466"/>
                </a:lnTo>
                <a:lnTo>
                  <a:pt x="8308" y="2466"/>
                </a:lnTo>
                <a:lnTo>
                  <a:pt x="8308" y="2479"/>
                </a:lnTo>
                <a:lnTo>
                  <a:pt x="8296" y="2483"/>
                </a:lnTo>
                <a:cubicBezTo>
                  <a:pt x="8296" y="2454"/>
                  <a:pt x="8296" y="2427"/>
                  <a:pt x="8296" y="2402"/>
                </a:cubicBezTo>
                <a:cubicBezTo>
                  <a:pt x="8296" y="2376"/>
                  <a:pt x="8296" y="2354"/>
                  <a:pt x="8296" y="2334"/>
                </a:cubicBezTo>
                <a:lnTo>
                  <a:pt x="8308" y="2341"/>
                </a:lnTo>
                <a:lnTo>
                  <a:pt x="8327" y="2341"/>
                </a:lnTo>
                <a:cubicBezTo>
                  <a:pt x="8333" y="2323"/>
                  <a:pt x="8336" y="2311"/>
                  <a:pt x="8336" y="2306"/>
                </a:cubicBezTo>
                <a:close/>
                <a:moveTo>
                  <a:pt x="8261" y="2466"/>
                </a:moveTo>
                <a:cubicBezTo>
                  <a:pt x="8267" y="2472"/>
                  <a:pt x="8275" y="2478"/>
                  <a:pt x="8285" y="2484"/>
                </a:cubicBezTo>
                <a:cubicBezTo>
                  <a:pt x="8295" y="2490"/>
                  <a:pt x="8313" y="2494"/>
                  <a:pt x="8339" y="2494"/>
                </a:cubicBezTo>
                <a:cubicBezTo>
                  <a:pt x="8364" y="2495"/>
                  <a:pt x="8392" y="2494"/>
                  <a:pt x="8423" y="2490"/>
                </a:cubicBezTo>
                <a:lnTo>
                  <a:pt x="8423" y="2494"/>
                </a:lnTo>
                <a:cubicBezTo>
                  <a:pt x="8412" y="2496"/>
                  <a:pt x="8406" y="2501"/>
                  <a:pt x="8405" y="2509"/>
                </a:cubicBezTo>
                <a:cubicBezTo>
                  <a:pt x="8379" y="2509"/>
                  <a:pt x="8357" y="2509"/>
                  <a:pt x="8339" y="2507"/>
                </a:cubicBezTo>
                <a:cubicBezTo>
                  <a:pt x="8321" y="2506"/>
                  <a:pt x="8307" y="2504"/>
                  <a:pt x="8297" y="2500"/>
                </a:cubicBezTo>
                <a:cubicBezTo>
                  <a:pt x="8286" y="2497"/>
                  <a:pt x="8278" y="2491"/>
                  <a:pt x="8270" y="2483"/>
                </a:cubicBezTo>
                <a:cubicBezTo>
                  <a:pt x="8263" y="2475"/>
                  <a:pt x="8258" y="2471"/>
                  <a:pt x="8255" y="2471"/>
                </a:cubicBezTo>
                <a:cubicBezTo>
                  <a:pt x="8252" y="2471"/>
                  <a:pt x="8247" y="2474"/>
                  <a:pt x="8240" y="2481"/>
                </a:cubicBezTo>
                <a:cubicBezTo>
                  <a:pt x="8233" y="2489"/>
                  <a:pt x="8229" y="2495"/>
                  <a:pt x="8226" y="2501"/>
                </a:cubicBezTo>
                <a:lnTo>
                  <a:pt x="8213" y="2489"/>
                </a:lnTo>
                <a:cubicBezTo>
                  <a:pt x="8224" y="2480"/>
                  <a:pt x="8236" y="2472"/>
                  <a:pt x="8250" y="2466"/>
                </a:cubicBezTo>
                <a:lnTo>
                  <a:pt x="8250" y="2394"/>
                </a:lnTo>
                <a:lnTo>
                  <a:pt x="8238" y="2394"/>
                </a:lnTo>
                <a:cubicBezTo>
                  <a:pt x="8233" y="2394"/>
                  <a:pt x="8228" y="2395"/>
                  <a:pt x="8221" y="2397"/>
                </a:cubicBezTo>
                <a:lnTo>
                  <a:pt x="8213" y="2389"/>
                </a:lnTo>
                <a:lnTo>
                  <a:pt x="8249" y="2389"/>
                </a:lnTo>
                <a:lnTo>
                  <a:pt x="8255" y="2379"/>
                </a:lnTo>
                <a:lnTo>
                  <a:pt x="8269" y="2392"/>
                </a:lnTo>
                <a:lnTo>
                  <a:pt x="8261" y="2398"/>
                </a:lnTo>
                <a:lnTo>
                  <a:pt x="8261" y="2466"/>
                </a:lnTo>
                <a:close/>
                <a:moveTo>
                  <a:pt x="8232" y="2319"/>
                </a:moveTo>
                <a:lnTo>
                  <a:pt x="8234" y="2317"/>
                </a:lnTo>
                <a:cubicBezTo>
                  <a:pt x="8242" y="2322"/>
                  <a:pt x="8249" y="2326"/>
                  <a:pt x="8254" y="2331"/>
                </a:cubicBezTo>
                <a:cubicBezTo>
                  <a:pt x="8260" y="2335"/>
                  <a:pt x="8262" y="2339"/>
                  <a:pt x="8262" y="2345"/>
                </a:cubicBezTo>
                <a:cubicBezTo>
                  <a:pt x="8262" y="2350"/>
                  <a:pt x="8260" y="2354"/>
                  <a:pt x="8256" y="2358"/>
                </a:cubicBezTo>
                <a:cubicBezTo>
                  <a:pt x="8253" y="2362"/>
                  <a:pt x="8249" y="2359"/>
                  <a:pt x="8247" y="2349"/>
                </a:cubicBezTo>
                <a:cubicBezTo>
                  <a:pt x="8245" y="2340"/>
                  <a:pt x="8240" y="2330"/>
                  <a:pt x="8232" y="2319"/>
                </a:cubicBezTo>
                <a:close/>
                <a:moveTo>
                  <a:pt x="8599" y="2314"/>
                </a:moveTo>
                <a:cubicBezTo>
                  <a:pt x="8612" y="2318"/>
                  <a:pt x="8622" y="2323"/>
                  <a:pt x="8628" y="2327"/>
                </a:cubicBezTo>
                <a:cubicBezTo>
                  <a:pt x="8635" y="2330"/>
                  <a:pt x="8637" y="2336"/>
                  <a:pt x="8634" y="2345"/>
                </a:cubicBezTo>
                <a:cubicBezTo>
                  <a:pt x="8631" y="2353"/>
                  <a:pt x="8627" y="2353"/>
                  <a:pt x="8622" y="2345"/>
                </a:cubicBezTo>
                <a:cubicBezTo>
                  <a:pt x="8618" y="2337"/>
                  <a:pt x="8609" y="2328"/>
                  <a:pt x="8597" y="2316"/>
                </a:cubicBezTo>
                <a:lnTo>
                  <a:pt x="8599" y="2314"/>
                </a:lnTo>
                <a:close/>
                <a:moveTo>
                  <a:pt x="8561" y="2306"/>
                </a:moveTo>
                <a:lnTo>
                  <a:pt x="8582" y="2318"/>
                </a:lnTo>
                <a:lnTo>
                  <a:pt x="8575" y="2325"/>
                </a:lnTo>
                <a:lnTo>
                  <a:pt x="8575" y="2358"/>
                </a:lnTo>
                <a:lnTo>
                  <a:pt x="8638" y="2358"/>
                </a:lnTo>
                <a:lnTo>
                  <a:pt x="8651" y="2345"/>
                </a:lnTo>
                <a:lnTo>
                  <a:pt x="8669" y="2364"/>
                </a:lnTo>
                <a:lnTo>
                  <a:pt x="8576" y="2364"/>
                </a:lnTo>
                <a:cubicBezTo>
                  <a:pt x="8584" y="2389"/>
                  <a:pt x="8592" y="2408"/>
                  <a:pt x="8600" y="2422"/>
                </a:cubicBezTo>
                <a:cubicBezTo>
                  <a:pt x="8618" y="2408"/>
                  <a:pt x="8631" y="2395"/>
                  <a:pt x="8640" y="2382"/>
                </a:cubicBezTo>
                <a:lnTo>
                  <a:pt x="8655" y="2399"/>
                </a:lnTo>
                <a:cubicBezTo>
                  <a:pt x="8649" y="2400"/>
                  <a:pt x="8642" y="2403"/>
                  <a:pt x="8635" y="2407"/>
                </a:cubicBezTo>
                <a:cubicBezTo>
                  <a:pt x="8627" y="2412"/>
                  <a:pt x="8617" y="2418"/>
                  <a:pt x="8602" y="2427"/>
                </a:cubicBezTo>
                <a:cubicBezTo>
                  <a:pt x="8623" y="2456"/>
                  <a:pt x="8647" y="2474"/>
                  <a:pt x="8676" y="2481"/>
                </a:cubicBezTo>
                <a:lnTo>
                  <a:pt x="8676" y="2484"/>
                </a:lnTo>
                <a:cubicBezTo>
                  <a:pt x="8666" y="2485"/>
                  <a:pt x="8659" y="2490"/>
                  <a:pt x="8655" y="2497"/>
                </a:cubicBezTo>
                <a:cubicBezTo>
                  <a:pt x="8613" y="2473"/>
                  <a:pt x="8586" y="2433"/>
                  <a:pt x="8575" y="2375"/>
                </a:cubicBezTo>
                <a:lnTo>
                  <a:pt x="8575" y="2488"/>
                </a:lnTo>
                <a:cubicBezTo>
                  <a:pt x="8576" y="2502"/>
                  <a:pt x="8568" y="2511"/>
                  <a:pt x="8553" y="2516"/>
                </a:cubicBezTo>
                <a:cubicBezTo>
                  <a:pt x="8552" y="2507"/>
                  <a:pt x="8543" y="2500"/>
                  <a:pt x="8526" y="2495"/>
                </a:cubicBezTo>
                <a:lnTo>
                  <a:pt x="8526" y="2491"/>
                </a:lnTo>
                <a:cubicBezTo>
                  <a:pt x="8539" y="2493"/>
                  <a:pt x="8548" y="2493"/>
                  <a:pt x="8553" y="2493"/>
                </a:cubicBezTo>
                <a:cubicBezTo>
                  <a:pt x="8558" y="2493"/>
                  <a:pt x="8561" y="2490"/>
                  <a:pt x="8562" y="2485"/>
                </a:cubicBezTo>
                <a:lnTo>
                  <a:pt x="8562" y="2433"/>
                </a:lnTo>
                <a:cubicBezTo>
                  <a:pt x="8538" y="2448"/>
                  <a:pt x="8520" y="2460"/>
                  <a:pt x="8507" y="2469"/>
                </a:cubicBezTo>
                <a:cubicBezTo>
                  <a:pt x="8493" y="2478"/>
                  <a:pt x="8485" y="2485"/>
                  <a:pt x="8482" y="2490"/>
                </a:cubicBezTo>
                <a:lnTo>
                  <a:pt x="8468" y="2472"/>
                </a:lnTo>
                <a:cubicBezTo>
                  <a:pt x="8474" y="2471"/>
                  <a:pt x="8485" y="2467"/>
                  <a:pt x="8501" y="2459"/>
                </a:cubicBezTo>
                <a:cubicBezTo>
                  <a:pt x="8516" y="2451"/>
                  <a:pt x="8537" y="2441"/>
                  <a:pt x="8562" y="2428"/>
                </a:cubicBezTo>
                <a:lnTo>
                  <a:pt x="8562" y="2364"/>
                </a:lnTo>
                <a:lnTo>
                  <a:pt x="8503" y="2364"/>
                </a:lnTo>
                <a:cubicBezTo>
                  <a:pt x="8495" y="2364"/>
                  <a:pt x="8488" y="2365"/>
                  <a:pt x="8481" y="2367"/>
                </a:cubicBezTo>
                <a:lnTo>
                  <a:pt x="8473" y="2358"/>
                </a:lnTo>
                <a:lnTo>
                  <a:pt x="8562" y="2358"/>
                </a:lnTo>
                <a:cubicBezTo>
                  <a:pt x="8562" y="2333"/>
                  <a:pt x="8562" y="2315"/>
                  <a:pt x="8561" y="2306"/>
                </a:cubicBezTo>
                <a:close/>
                <a:moveTo>
                  <a:pt x="8494" y="2380"/>
                </a:moveTo>
                <a:cubicBezTo>
                  <a:pt x="8512" y="2387"/>
                  <a:pt x="8524" y="2393"/>
                  <a:pt x="8529" y="2398"/>
                </a:cubicBezTo>
                <a:cubicBezTo>
                  <a:pt x="8535" y="2404"/>
                  <a:pt x="8536" y="2411"/>
                  <a:pt x="8532" y="2419"/>
                </a:cubicBezTo>
                <a:cubicBezTo>
                  <a:pt x="8527" y="2427"/>
                  <a:pt x="8523" y="2426"/>
                  <a:pt x="8519" y="2416"/>
                </a:cubicBezTo>
                <a:cubicBezTo>
                  <a:pt x="8515" y="2406"/>
                  <a:pt x="8506" y="2395"/>
                  <a:pt x="8493" y="2383"/>
                </a:cubicBezTo>
                <a:lnTo>
                  <a:pt x="8494" y="2380"/>
                </a:lnTo>
                <a:close/>
                <a:moveTo>
                  <a:pt x="8775" y="2366"/>
                </a:moveTo>
                <a:lnTo>
                  <a:pt x="8775" y="2393"/>
                </a:lnTo>
                <a:lnTo>
                  <a:pt x="8876" y="2393"/>
                </a:lnTo>
                <a:lnTo>
                  <a:pt x="8876" y="2366"/>
                </a:lnTo>
                <a:lnTo>
                  <a:pt x="8775" y="2366"/>
                </a:lnTo>
                <a:close/>
                <a:moveTo>
                  <a:pt x="8775" y="2399"/>
                </a:moveTo>
                <a:lnTo>
                  <a:pt x="8775" y="2427"/>
                </a:lnTo>
                <a:lnTo>
                  <a:pt x="8876" y="2427"/>
                </a:lnTo>
                <a:lnTo>
                  <a:pt x="8876" y="2399"/>
                </a:lnTo>
                <a:lnTo>
                  <a:pt x="8775" y="2399"/>
                </a:lnTo>
                <a:close/>
                <a:moveTo>
                  <a:pt x="8763" y="2445"/>
                </a:moveTo>
                <a:cubicBezTo>
                  <a:pt x="8763" y="2434"/>
                  <a:pt x="8763" y="2419"/>
                  <a:pt x="8763" y="2398"/>
                </a:cubicBezTo>
                <a:cubicBezTo>
                  <a:pt x="8763" y="2378"/>
                  <a:pt x="8763" y="2363"/>
                  <a:pt x="8763" y="2353"/>
                </a:cubicBezTo>
                <a:lnTo>
                  <a:pt x="8775" y="2360"/>
                </a:lnTo>
                <a:lnTo>
                  <a:pt x="8816" y="2360"/>
                </a:lnTo>
                <a:lnTo>
                  <a:pt x="8816" y="2330"/>
                </a:lnTo>
                <a:cubicBezTo>
                  <a:pt x="8816" y="2324"/>
                  <a:pt x="8816" y="2317"/>
                  <a:pt x="8816" y="2306"/>
                </a:cubicBezTo>
                <a:lnTo>
                  <a:pt x="8835" y="2315"/>
                </a:lnTo>
                <a:lnTo>
                  <a:pt x="8828" y="2321"/>
                </a:lnTo>
                <a:lnTo>
                  <a:pt x="8828" y="2333"/>
                </a:lnTo>
                <a:lnTo>
                  <a:pt x="8886" y="2333"/>
                </a:lnTo>
                <a:lnTo>
                  <a:pt x="8897" y="2323"/>
                </a:lnTo>
                <a:lnTo>
                  <a:pt x="8913" y="2339"/>
                </a:lnTo>
                <a:lnTo>
                  <a:pt x="8828" y="2339"/>
                </a:lnTo>
                <a:lnTo>
                  <a:pt x="8828" y="2360"/>
                </a:lnTo>
                <a:lnTo>
                  <a:pt x="8874" y="2360"/>
                </a:lnTo>
                <a:lnTo>
                  <a:pt x="8881" y="2351"/>
                </a:lnTo>
                <a:lnTo>
                  <a:pt x="8895" y="2362"/>
                </a:lnTo>
                <a:lnTo>
                  <a:pt x="8887" y="2368"/>
                </a:lnTo>
                <a:lnTo>
                  <a:pt x="8887" y="2413"/>
                </a:lnTo>
                <a:cubicBezTo>
                  <a:pt x="8887" y="2420"/>
                  <a:pt x="8888" y="2428"/>
                  <a:pt x="8888" y="2437"/>
                </a:cubicBezTo>
                <a:lnTo>
                  <a:pt x="8876" y="2443"/>
                </a:lnTo>
                <a:lnTo>
                  <a:pt x="8876" y="2432"/>
                </a:lnTo>
                <a:lnTo>
                  <a:pt x="8830" y="2432"/>
                </a:lnTo>
                <a:lnTo>
                  <a:pt x="8830" y="2459"/>
                </a:lnTo>
                <a:lnTo>
                  <a:pt x="8892" y="2459"/>
                </a:lnTo>
                <a:lnTo>
                  <a:pt x="8906" y="2445"/>
                </a:lnTo>
                <a:lnTo>
                  <a:pt x="8926" y="2464"/>
                </a:lnTo>
                <a:lnTo>
                  <a:pt x="8830" y="2464"/>
                </a:lnTo>
                <a:lnTo>
                  <a:pt x="8830" y="2491"/>
                </a:lnTo>
                <a:cubicBezTo>
                  <a:pt x="8830" y="2497"/>
                  <a:pt x="8830" y="2504"/>
                  <a:pt x="8831" y="2511"/>
                </a:cubicBezTo>
                <a:lnTo>
                  <a:pt x="8817" y="2516"/>
                </a:lnTo>
                <a:cubicBezTo>
                  <a:pt x="8818" y="2504"/>
                  <a:pt x="8818" y="2496"/>
                  <a:pt x="8818" y="2491"/>
                </a:cubicBezTo>
                <a:lnTo>
                  <a:pt x="8818" y="2464"/>
                </a:lnTo>
                <a:lnTo>
                  <a:pt x="8751" y="2464"/>
                </a:lnTo>
                <a:cubicBezTo>
                  <a:pt x="8743" y="2464"/>
                  <a:pt x="8736" y="2465"/>
                  <a:pt x="8729" y="2467"/>
                </a:cubicBezTo>
                <a:lnTo>
                  <a:pt x="8721" y="2459"/>
                </a:lnTo>
                <a:lnTo>
                  <a:pt x="8818" y="2459"/>
                </a:lnTo>
                <a:lnTo>
                  <a:pt x="8818" y="2432"/>
                </a:lnTo>
                <a:lnTo>
                  <a:pt x="8775" y="2432"/>
                </a:lnTo>
                <a:lnTo>
                  <a:pt x="8775" y="2439"/>
                </a:lnTo>
                <a:lnTo>
                  <a:pt x="8763" y="2445"/>
                </a:lnTo>
                <a:close/>
                <a:moveTo>
                  <a:pt x="9163" y="2463"/>
                </a:moveTo>
                <a:lnTo>
                  <a:pt x="9173" y="2427"/>
                </a:lnTo>
                <a:lnTo>
                  <a:pt x="9176" y="2428"/>
                </a:lnTo>
                <a:cubicBezTo>
                  <a:pt x="9173" y="2455"/>
                  <a:pt x="9172" y="2471"/>
                  <a:pt x="9176" y="2478"/>
                </a:cubicBezTo>
                <a:cubicBezTo>
                  <a:pt x="9179" y="2485"/>
                  <a:pt x="9176" y="2486"/>
                  <a:pt x="9165" y="2481"/>
                </a:cubicBezTo>
                <a:cubicBezTo>
                  <a:pt x="9155" y="2475"/>
                  <a:pt x="9144" y="2464"/>
                  <a:pt x="9133" y="2448"/>
                </a:cubicBezTo>
                <a:cubicBezTo>
                  <a:pt x="9118" y="2466"/>
                  <a:pt x="9099" y="2480"/>
                  <a:pt x="9076" y="2490"/>
                </a:cubicBezTo>
                <a:lnTo>
                  <a:pt x="9076" y="2488"/>
                </a:lnTo>
                <a:cubicBezTo>
                  <a:pt x="9097" y="2474"/>
                  <a:pt x="9114" y="2458"/>
                  <a:pt x="9127" y="2439"/>
                </a:cubicBezTo>
                <a:cubicBezTo>
                  <a:pt x="9120" y="2422"/>
                  <a:pt x="9115" y="2397"/>
                  <a:pt x="9113" y="2364"/>
                </a:cubicBezTo>
                <a:lnTo>
                  <a:pt x="9092" y="2364"/>
                </a:lnTo>
                <a:lnTo>
                  <a:pt x="9092" y="2442"/>
                </a:lnTo>
                <a:lnTo>
                  <a:pt x="9112" y="2426"/>
                </a:lnTo>
                <a:lnTo>
                  <a:pt x="9114" y="2428"/>
                </a:lnTo>
                <a:cubicBezTo>
                  <a:pt x="9100" y="2443"/>
                  <a:pt x="9091" y="2455"/>
                  <a:pt x="9086" y="2463"/>
                </a:cubicBezTo>
                <a:lnTo>
                  <a:pt x="9076" y="2449"/>
                </a:lnTo>
                <a:cubicBezTo>
                  <a:pt x="9078" y="2447"/>
                  <a:pt x="9079" y="2444"/>
                  <a:pt x="9080" y="2440"/>
                </a:cubicBezTo>
                <a:cubicBezTo>
                  <a:pt x="9080" y="2394"/>
                  <a:pt x="9080" y="2364"/>
                  <a:pt x="9079" y="2351"/>
                </a:cubicBezTo>
                <a:lnTo>
                  <a:pt x="9092" y="2358"/>
                </a:lnTo>
                <a:lnTo>
                  <a:pt x="9113" y="2358"/>
                </a:lnTo>
                <a:cubicBezTo>
                  <a:pt x="9113" y="2339"/>
                  <a:pt x="9113" y="2323"/>
                  <a:pt x="9112" y="2308"/>
                </a:cubicBezTo>
                <a:lnTo>
                  <a:pt x="9132" y="2317"/>
                </a:lnTo>
                <a:lnTo>
                  <a:pt x="9125" y="2323"/>
                </a:lnTo>
                <a:lnTo>
                  <a:pt x="9125" y="2358"/>
                </a:lnTo>
                <a:lnTo>
                  <a:pt x="9154" y="2358"/>
                </a:lnTo>
                <a:lnTo>
                  <a:pt x="9165" y="2347"/>
                </a:lnTo>
                <a:lnTo>
                  <a:pt x="9180" y="2364"/>
                </a:lnTo>
                <a:lnTo>
                  <a:pt x="9125" y="2364"/>
                </a:lnTo>
                <a:cubicBezTo>
                  <a:pt x="9126" y="2389"/>
                  <a:pt x="9129" y="2410"/>
                  <a:pt x="9135" y="2427"/>
                </a:cubicBezTo>
                <a:cubicBezTo>
                  <a:pt x="9146" y="2404"/>
                  <a:pt x="9152" y="2387"/>
                  <a:pt x="9154" y="2376"/>
                </a:cubicBezTo>
                <a:lnTo>
                  <a:pt x="9170" y="2389"/>
                </a:lnTo>
                <a:cubicBezTo>
                  <a:pt x="9166" y="2391"/>
                  <a:pt x="9161" y="2397"/>
                  <a:pt x="9157" y="2407"/>
                </a:cubicBezTo>
                <a:cubicBezTo>
                  <a:pt x="9152" y="2417"/>
                  <a:pt x="9147" y="2427"/>
                  <a:pt x="9140" y="2438"/>
                </a:cubicBezTo>
                <a:cubicBezTo>
                  <a:pt x="9146" y="2448"/>
                  <a:pt x="9153" y="2456"/>
                  <a:pt x="9163" y="2463"/>
                </a:cubicBezTo>
                <a:close/>
                <a:moveTo>
                  <a:pt x="9137" y="2319"/>
                </a:moveTo>
                <a:cubicBezTo>
                  <a:pt x="9149" y="2324"/>
                  <a:pt x="9156" y="2328"/>
                  <a:pt x="9160" y="2332"/>
                </a:cubicBezTo>
                <a:cubicBezTo>
                  <a:pt x="9163" y="2336"/>
                  <a:pt x="9163" y="2341"/>
                  <a:pt x="9159" y="2346"/>
                </a:cubicBezTo>
                <a:cubicBezTo>
                  <a:pt x="9155" y="2352"/>
                  <a:pt x="9152" y="2352"/>
                  <a:pt x="9150" y="2345"/>
                </a:cubicBezTo>
                <a:cubicBezTo>
                  <a:pt x="9148" y="2339"/>
                  <a:pt x="9143" y="2331"/>
                  <a:pt x="9135" y="2321"/>
                </a:cubicBezTo>
                <a:lnTo>
                  <a:pt x="9137" y="2319"/>
                </a:lnTo>
                <a:close/>
                <a:moveTo>
                  <a:pt x="9001" y="2457"/>
                </a:moveTo>
                <a:cubicBezTo>
                  <a:pt x="9009" y="2466"/>
                  <a:pt x="9016" y="2472"/>
                  <a:pt x="9023" y="2475"/>
                </a:cubicBezTo>
                <a:lnTo>
                  <a:pt x="9023" y="2393"/>
                </a:lnTo>
                <a:lnTo>
                  <a:pt x="8996" y="2393"/>
                </a:lnTo>
                <a:cubicBezTo>
                  <a:pt x="8991" y="2393"/>
                  <a:pt x="8985" y="2393"/>
                  <a:pt x="8979" y="2395"/>
                </a:cubicBezTo>
                <a:lnTo>
                  <a:pt x="8971" y="2387"/>
                </a:lnTo>
                <a:lnTo>
                  <a:pt x="9019" y="2387"/>
                </a:lnTo>
                <a:lnTo>
                  <a:pt x="9019" y="2351"/>
                </a:lnTo>
                <a:lnTo>
                  <a:pt x="9004" y="2351"/>
                </a:lnTo>
                <a:cubicBezTo>
                  <a:pt x="8999" y="2351"/>
                  <a:pt x="8993" y="2352"/>
                  <a:pt x="8987" y="2354"/>
                </a:cubicBezTo>
                <a:lnTo>
                  <a:pt x="8979" y="2346"/>
                </a:lnTo>
                <a:lnTo>
                  <a:pt x="9019" y="2346"/>
                </a:lnTo>
                <a:cubicBezTo>
                  <a:pt x="9019" y="2333"/>
                  <a:pt x="9019" y="2320"/>
                  <a:pt x="9018" y="2308"/>
                </a:cubicBezTo>
                <a:lnTo>
                  <a:pt x="9038" y="2317"/>
                </a:lnTo>
                <a:lnTo>
                  <a:pt x="9031" y="2323"/>
                </a:lnTo>
                <a:lnTo>
                  <a:pt x="9031" y="2346"/>
                </a:lnTo>
                <a:lnTo>
                  <a:pt x="9047" y="2346"/>
                </a:lnTo>
                <a:lnTo>
                  <a:pt x="9058" y="2335"/>
                </a:lnTo>
                <a:lnTo>
                  <a:pt x="9072" y="2351"/>
                </a:lnTo>
                <a:lnTo>
                  <a:pt x="9031" y="2351"/>
                </a:lnTo>
                <a:lnTo>
                  <a:pt x="9031" y="2387"/>
                </a:lnTo>
                <a:lnTo>
                  <a:pt x="9053" y="2387"/>
                </a:lnTo>
                <a:lnTo>
                  <a:pt x="9063" y="2376"/>
                </a:lnTo>
                <a:lnTo>
                  <a:pt x="9077" y="2393"/>
                </a:lnTo>
                <a:lnTo>
                  <a:pt x="9024" y="2393"/>
                </a:lnTo>
                <a:lnTo>
                  <a:pt x="9040" y="2398"/>
                </a:lnTo>
                <a:lnTo>
                  <a:pt x="9034" y="2403"/>
                </a:lnTo>
                <a:lnTo>
                  <a:pt x="9034" y="2431"/>
                </a:lnTo>
                <a:lnTo>
                  <a:pt x="9052" y="2431"/>
                </a:lnTo>
                <a:lnTo>
                  <a:pt x="9062" y="2421"/>
                </a:lnTo>
                <a:lnTo>
                  <a:pt x="9076" y="2437"/>
                </a:lnTo>
                <a:lnTo>
                  <a:pt x="9034" y="2437"/>
                </a:lnTo>
                <a:lnTo>
                  <a:pt x="9034" y="2481"/>
                </a:lnTo>
                <a:cubicBezTo>
                  <a:pt x="9054" y="2491"/>
                  <a:pt x="9078" y="2496"/>
                  <a:pt x="9107" y="2496"/>
                </a:cubicBezTo>
                <a:cubicBezTo>
                  <a:pt x="9136" y="2497"/>
                  <a:pt x="9161" y="2496"/>
                  <a:pt x="9182" y="2493"/>
                </a:cubicBezTo>
                <a:lnTo>
                  <a:pt x="9182" y="2497"/>
                </a:lnTo>
                <a:cubicBezTo>
                  <a:pt x="9172" y="2500"/>
                  <a:pt x="9167" y="2504"/>
                  <a:pt x="9166" y="2511"/>
                </a:cubicBezTo>
                <a:cubicBezTo>
                  <a:pt x="9149" y="2511"/>
                  <a:pt x="9128" y="2510"/>
                  <a:pt x="9103" y="2509"/>
                </a:cubicBezTo>
                <a:cubicBezTo>
                  <a:pt x="9079" y="2508"/>
                  <a:pt x="9058" y="2504"/>
                  <a:pt x="9041" y="2496"/>
                </a:cubicBezTo>
                <a:cubicBezTo>
                  <a:pt x="9024" y="2488"/>
                  <a:pt x="9010" y="2477"/>
                  <a:pt x="8999" y="2463"/>
                </a:cubicBezTo>
                <a:cubicBezTo>
                  <a:pt x="8991" y="2487"/>
                  <a:pt x="8983" y="2504"/>
                  <a:pt x="8973" y="2516"/>
                </a:cubicBezTo>
                <a:lnTo>
                  <a:pt x="8971" y="2514"/>
                </a:lnTo>
                <a:cubicBezTo>
                  <a:pt x="8980" y="2495"/>
                  <a:pt x="8986" y="2475"/>
                  <a:pt x="8989" y="2455"/>
                </a:cubicBezTo>
                <a:cubicBezTo>
                  <a:pt x="8992" y="2434"/>
                  <a:pt x="8994" y="2418"/>
                  <a:pt x="8994" y="2406"/>
                </a:cubicBezTo>
                <a:lnTo>
                  <a:pt x="9012" y="2415"/>
                </a:lnTo>
                <a:cubicBezTo>
                  <a:pt x="9008" y="2419"/>
                  <a:pt x="9006" y="2423"/>
                  <a:pt x="9006" y="2429"/>
                </a:cubicBezTo>
                <a:cubicBezTo>
                  <a:pt x="9005" y="2435"/>
                  <a:pt x="9003" y="2444"/>
                  <a:pt x="9001" y="2457"/>
                </a:cubicBezTo>
                <a:close/>
                <a:moveTo>
                  <a:pt x="888" y="3691"/>
                </a:moveTo>
                <a:cubicBezTo>
                  <a:pt x="888" y="3695"/>
                  <a:pt x="890" y="3697"/>
                  <a:pt x="895" y="3697"/>
                </a:cubicBezTo>
                <a:lnTo>
                  <a:pt x="911" y="3697"/>
                </a:lnTo>
                <a:cubicBezTo>
                  <a:pt x="918" y="3697"/>
                  <a:pt x="922" y="3695"/>
                  <a:pt x="924" y="3689"/>
                </a:cubicBezTo>
                <a:lnTo>
                  <a:pt x="930" y="3671"/>
                </a:lnTo>
                <a:lnTo>
                  <a:pt x="932" y="3671"/>
                </a:lnTo>
                <a:lnTo>
                  <a:pt x="933" y="3687"/>
                </a:lnTo>
                <a:cubicBezTo>
                  <a:pt x="933" y="3691"/>
                  <a:pt x="934" y="3693"/>
                  <a:pt x="937" y="3695"/>
                </a:cubicBezTo>
                <a:cubicBezTo>
                  <a:pt x="940" y="3697"/>
                  <a:pt x="941" y="3699"/>
                  <a:pt x="941" y="3702"/>
                </a:cubicBezTo>
                <a:cubicBezTo>
                  <a:pt x="940" y="3709"/>
                  <a:pt x="931" y="3713"/>
                  <a:pt x="916" y="3713"/>
                </a:cubicBezTo>
                <a:lnTo>
                  <a:pt x="887" y="3713"/>
                </a:lnTo>
                <a:cubicBezTo>
                  <a:pt x="876" y="3714"/>
                  <a:pt x="870" y="3708"/>
                  <a:pt x="871" y="3697"/>
                </a:cubicBezTo>
                <a:lnTo>
                  <a:pt x="871" y="3658"/>
                </a:lnTo>
                <a:cubicBezTo>
                  <a:pt x="871" y="3654"/>
                  <a:pt x="871" y="3648"/>
                  <a:pt x="871" y="3639"/>
                </a:cubicBezTo>
                <a:cubicBezTo>
                  <a:pt x="868" y="3641"/>
                  <a:pt x="865" y="3644"/>
                  <a:pt x="861" y="3647"/>
                </a:cubicBezTo>
                <a:cubicBezTo>
                  <a:pt x="858" y="3649"/>
                  <a:pt x="856" y="3650"/>
                  <a:pt x="855" y="3652"/>
                </a:cubicBezTo>
                <a:lnTo>
                  <a:pt x="853" y="3650"/>
                </a:lnTo>
                <a:cubicBezTo>
                  <a:pt x="872" y="3624"/>
                  <a:pt x="883" y="3600"/>
                  <a:pt x="887" y="3579"/>
                </a:cubicBezTo>
                <a:lnTo>
                  <a:pt x="912" y="3584"/>
                </a:lnTo>
                <a:cubicBezTo>
                  <a:pt x="914" y="3584"/>
                  <a:pt x="915" y="3585"/>
                  <a:pt x="915" y="3586"/>
                </a:cubicBezTo>
                <a:cubicBezTo>
                  <a:pt x="915" y="3589"/>
                  <a:pt x="912" y="3591"/>
                  <a:pt x="907" y="3592"/>
                </a:cubicBezTo>
                <a:cubicBezTo>
                  <a:pt x="907" y="3592"/>
                  <a:pt x="907" y="3592"/>
                  <a:pt x="906" y="3593"/>
                </a:cubicBezTo>
                <a:cubicBezTo>
                  <a:pt x="929" y="3596"/>
                  <a:pt x="940" y="3602"/>
                  <a:pt x="940" y="3612"/>
                </a:cubicBezTo>
                <a:cubicBezTo>
                  <a:pt x="939" y="3618"/>
                  <a:pt x="935" y="3621"/>
                  <a:pt x="928" y="3622"/>
                </a:cubicBezTo>
                <a:cubicBezTo>
                  <a:pt x="925" y="3622"/>
                  <a:pt x="923" y="3621"/>
                  <a:pt x="920" y="3618"/>
                </a:cubicBezTo>
                <a:cubicBezTo>
                  <a:pt x="917" y="3609"/>
                  <a:pt x="912" y="3601"/>
                  <a:pt x="905" y="3596"/>
                </a:cubicBezTo>
                <a:cubicBezTo>
                  <a:pt x="897" y="3610"/>
                  <a:pt x="889" y="3621"/>
                  <a:pt x="883" y="3628"/>
                </a:cubicBezTo>
                <a:lnTo>
                  <a:pt x="891" y="3630"/>
                </a:lnTo>
                <a:lnTo>
                  <a:pt x="908" y="3630"/>
                </a:lnTo>
                <a:lnTo>
                  <a:pt x="913" y="3620"/>
                </a:lnTo>
                <a:lnTo>
                  <a:pt x="931" y="3627"/>
                </a:lnTo>
                <a:cubicBezTo>
                  <a:pt x="932" y="3628"/>
                  <a:pt x="933" y="3629"/>
                  <a:pt x="933" y="3630"/>
                </a:cubicBezTo>
                <a:cubicBezTo>
                  <a:pt x="933" y="3631"/>
                  <a:pt x="932" y="3633"/>
                  <a:pt x="928" y="3636"/>
                </a:cubicBezTo>
                <a:cubicBezTo>
                  <a:pt x="928" y="3638"/>
                  <a:pt x="928" y="3642"/>
                  <a:pt x="928" y="3647"/>
                </a:cubicBezTo>
                <a:cubicBezTo>
                  <a:pt x="927" y="3652"/>
                  <a:pt x="927" y="3656"/>
                  <a:pt x="927" y="3659"/>
                </a:cubicBezTo>
                <a:cubicBezTo>
                  <a:pt x="926" y="3671"/>
                  <a:pt x="919" y="3677"/>
                  <a:pt x="904" y="3678"/>
                </a:cubicBezTo>
                <a:cubicBezTo>
                  <a:pt x="904" y="3670"/>
                  <a:pt x="899" y="3664"/>
                  <a:pt x="890" y="3662"/>
                </a:cubicBezTo>
                <a:lnTo>
                  <a:pt x="890" y="3660"/>
                </a:lnTo>
                <a:lnTo>
                  <a:pt x="903" y="3661"/>
                </a:lnTo>
                <a:cubicBezTo>
                  <a:pt x="907" y="3661"/>
                  <a:pt x="910" y="3659"/>
                  <a:pt x="910" y="3655"/>
                </a:cubicBezTo>
                <a:cubicBezTo>
                  <a:pt x="910" y="3646"/>
                  <a:pt x="910" y="3639"/>
                  <a:pt x="910" y="3633"/>
                </a:cubicBezTo>
                <a:lnTo>
                  <a:pt x="888" y="3633"/>
                </a:lnTo>
                <a:lnTo>
                  <a:pt x="888" y="3691"/>
                </a:lnTo>
                <a:close/>
                <a:moveTo>
                  <a:pt x="975" y="3692"/>
                </a:moveTo>
                <a:lnTo>
                  <a:pt x="975" y="3610"/>
                </a:lnTo>
                <a:cubicBezTo>
                  <a:pt x="975" y="3608"/>
                  <a:pt x="975" y="3604"/>
                  <a:pt x="975" y="3598"/>
                </a:cubicBezTo>
                <a:cubicBezTo>
                  <a:pt x="975" y="3590"/>
                  <a:pt x="975" y="3585"/>
                  <a:pt x="975" y="3582"/>
                </a:cubicBezTo>
                <a:lnTo>
                  <a:pt x="998" y="3584"/>
                </a:lnTo>
                <a:cubicBezTo>
                  <a:pt x="1000" y="3584"/>
                  <a:pt x="1001" y="3585"/>
                  <a:pt x="1001" y="3586"/>
                </a:cubicBezTo>
                <a:cubicBezTo>
                  <a:pt x="1001" y="3588"/>
                  <a:pt x="999" y="3590"/>
                  <a:pt x="994" y="3592"/>
                </a:cubicBezTo>
                <a:lnTo>
                  <a:pt x="994" y="3641"/>
                </a:lnTo>
                <a:cubicBezTo>
                  <a:pt x="994" y="3644"/>
                  <a:pt x="994" y="3653"/>
                  <a:pt x="994" y="3668"/>
                </a:cubicBezTo>
                <a:cubicBezTo>
                  <a:pt x="995" y="3686"/>
                  <a:pt x="995" y="3697"/>
                  <a:pt x="995" y="3702"/>
                </a:cubicBezTo>
                <a:cubicBezTo>
                  <a:pt x="995" y="3713"/>
                  <a:pt x="986" y="3719"/>
                  <a:pt x="967" y="3721"/>
                </a:cubicBezTo>
                <a:cubicBezTo>
                  <a:pt x="968" y="3710"/>
                  <a:pt x="961" y="3704"/>
                  <a:pt x="945" y="3701"/>
                </a:cubicBezTo>
                <a:lnTo>
                  <a:pt x="946" y="3699"/>
                </a:lnTo>
                <a:lnTo>
                  <a:pt x="967" y="3700"/>
                </a:lnTo>
                <a:cubicBezTo>
                  <a:pt x="973" y="3700"/>
                  <a:pt x="975" y="3698"/>
                  <a:pt x="975" y="3692"/>
                </a:cubicBezTo>
                <a:close/>
                <a:moveTo>
                  <a:pt x="943" y="3600"/>
                </a:moveTo>
                <a:lnTo>
                  <a:pt x="966" y="3602"/>
                </a:lnTo>
                <a:cubicBezTo>
                  <a:pt x="968" y="3602"/>
                  <a:pt x="969" y="3603"/>
                  <a:pt x="969" y="3604"/>
                </a:cubicBezTo>
                <a:cubicBezTo>
                  <a:pt x="969" y="3606"/>
                  <a:pt x="967" y="3608"/>
                  <a:pt x="962" y="3610"/>
                </a:cubicBezTo>
                <a:lnTo>
                  <a:pt x="962" y="3680"/>
                </a:lnTo>
                <a:cubicBezTo>
                  <a:pt x="962" y="3683"/>
                  <a:pt x="961" y="3685"/>
                  <a:pt x="958" y="3685"/>
                </a:cubicBezTo>
                <a:cubicBezTo>
                  <a:pt x="956" y="3686"/>
                  <a:pt x="952" y="3687"/>
                  <a:pt x="946" y="3687"/>
                </a:cubicBezTo>
                <a:cubicBezTo>
                  <a:pt x="945" y="3687"/>
                  <a:pt x="944" y="3688"/>
                  <a:pt x="943" y="3688"/>
                </a:cubicBezTo>
                <a:cubicBezTo>
                  <a:pt x="944" y="3660"/>
                  <a:pt x="945" y="3643"/>
                  <a:pt x="945" y="3636"/>
                </a:cubicBezTo>
                <a:lnTo>
                  <a:pt x="945" y="3626"/>
                </a:lnTo>
                <a:cubicBezTo>
                  <a:pt x="945" y="3621"/>
                  <a:pt x="944" y="3612"/>
                  <a:pt x="943" y="3600"/>
                </a:cubicBezTo>
                <a:close/>
                <a:moveTo>
                  <a:pt x="1110" y="3619"/>
                </a:moveTo>
                <a:cubicBezTo>
                  <a:pt x="1110" y="3615"/>
                  <a:pt x="1109" y="3607"/>
                  <a:pt x="1109" y="3595"/>
                </a:cubicBezTo>
                <a:lnTo>
                  <a:pt x="1130" y="3601"/>
                </a:lnTo>
                <a:cubicBezTo>
                  <a:pt x="1142" y="3594"/>
                  <a:pt x="1150" y="3587"/>
                  <a:pt x="1155" y="3581"/>
                </a:cubicBezTo>
                <a:lnTo>
                  <a:pt x="1174" y="3596"/>
                </a:lnTo>
                <a:cubicBezTo>
                  <a:pt x="1175" y="3596"/>
                  <a:pt x="1176" y="3597"/>
                  <a:pt x="1176" y="3597"/>
                </a:cubicBezTo>
                <a:cubicBezTo>
                  <a:pt x="1176" y="3600"/>
                  <a:pt x="1175" y="3601"/>
                  <a:pt x="1172" y="3601"/>
                </a:cubicBezTo>
                <a:cubicBezTo>
                  <a:pt x="1172" y="3601"/>
                  <a:pt x="1170" y="3600"/>
                  <a:pt x="1168" y="3600"/>
                </a:cubicBezTo>
                <a:cubicBezTo>
                  <a:pt x="1170" y="3600"/>
                  <a:pt x="1169" y="3600"/>
                  <a:pt x="1167" y="3599"/>
                </a:cubicBezTo>
                <a:cubicBezTo>
                  <a:pt x="1155" y="3603"/>
                  <a:pt x="1142" y="3605"/>
                  <a:pt x="1128" y="3606"/>
                </a:cubicBezTo>
                <a:lnTo>
                  <a:pt x="1128" y="3629"/>
                </a:lnTo>
                <a:cubicBezTo>
                  <a:pt x="1128" y="3633"/>
                  <a:pt x="1128" y="3636"/>
                  <a:pt x="1128" y="3640"/>
                </a:cubicBezTo>
                <a:lnTo>
                  <a:pt x="1151" y="3640"/>
                </a:lnTo>
                <a:lnTo>
                  <a:pt x="1162" y="3627"/>
                </a:lnTo>
                <a:lnTo>
                  <a:pt x="1177" y="3639"/>
                </a:lnTo>
                <a:cubicBezTo>
                  <a:pt x="1178" y="3640"/>
                  <a:pt x="1179" y="3640"/>
                  <a:pt x="1178" y="3641"/>
                </a:cubicBezTo>
                <a:cubicBezTo>
                  <a:pt x="1178" y="3643"/>
                  <a:pt x="1177" y="3644"/>
                  <a:pt x="1173" y="3644"/>
                </a:cubicBezTo>
                <a:lnTo>
                  <a:pt x="1160" y="3644"/>
                </a:lnTo>
                <a:lnTo>
                  <a:pt x="1160" y="3680"/>
                </a:lnTo>
                <a:cubicBezTo>
                  <a:pt x="1160" y="3690"/>
                  <a:pt x="1160" y="3702"/>
                  <a:pt x="1160" y="3715"/>
                </a:cubicBezTo>
                <a:cubicBezTo>
                  <a:pt x="1160" y="3718"/>
                  <a:pt x="1159" y="3720"/>
                  <a:pt x="1157" y="3720"/>
                </a:cubicBezTo>
                <a:cubicBezTo>
                  <a:pt x="1152" y="3721"/>
                  <a:pt x="1146" y="3721"/>
                  <a:pt x="1141" y="3721"/>
                </a:cubicBezTo>
                <a:cubicBezTo>
                  <a:pt x="1142" y="3712"/>
                  <a:pt x="1142" y="3700"/>
                  <a:pt x="1142" y="3683"/>
                </a:cubicBezTo>
                <a:lnTo>
                  <a:pt x="1142" y="3644"/>
                </a:lnTo>
                <a:lnTo>
                  <a:pt x="1128" y="3644"/>
                </a:lnTo>
                <a:cubicBezTo>
                  <a:pt x="1129" y="3684"/>
                  <a:pt x="1116" y="3709"/>
                  <a:pt x="1089" y="3721"/>
                </a:cubicBezTo>
                <a:lnTo>
                  <a:pt x="1086" y="3719"/>
                </a:lnTo>
                <a:cubicBezTo>
                  <a:pt x="1097" y="3707"/>
                  <a:pt x="1103" y="3696"/>
                  <a:pt x="1106" y="3686"/>
                </a:cubicBezTo>
                <a:cubicBezTo>
                  <a:pt x="1108" y="3676"/>
                  <a:pt x="1110" y="3657"/>
                  <a:pt x="1110" y="3631"/>
                </a:cubicBezTo>
                <a:lnTo>
                  <a:pt x="1110" y="3619"/>
                </a:lnTo>
                <a:close/>
                <a:moveTo>
                  <a:pt x="1028" y="3643"/>
                </a:moveTo>
                <a:lnTo>
                  <a:pt x="1028" y="3639"/>
                </a:lnTo>
                <a:lnTo>
                  <a:pt x="1068" y="3639"/>
                </a:lnTo>
                <a:cubicBezTo>
                  <a:pt x="1071" y="3629"/>
                  <a:pt x="1073" y="3618"/>
                  <a:pt x="1074" y="3608"/>
                </a:cubicBezTo>
                <a:lnTo>
                  <a:pt x="1095" y="3613"/>
                </a:lnTo>
                <a:cubicBezTo>
                  <a:pt x="1097" y="3614"/>
                  <a:pt x="1097" y="3615"/>
                  <a:pt x="1097" y="3616"/>
                </a:cubicBezTo>
                <a:cubicBezTo>
                  <a:pt x="1098" y="3618"/>
                  <a:pt x="1096" y="3619"/>
                  <a:pt x="1091" y="3620"/>
                </a:cubicBezTo>
                <a:cubicBezTo>
                  <a:pt x="1086" y="3627"/>
                  <a:pt x="1081" y="3634"/>
                  <a:pt x="1075" y="3639"/>
                </a:cubicBezTo>
                <a:lnTo>
                  <a:pt x="1084" y="3639"/>
                </a:lnTo>
                <a:lnTo>
                  <a:pt x="1093" y="3628"/>
                </a:lnTo>
                <a:lnTo>
                  <a:pt x="1107" y="3639"/>
                </a:lnTo>
                <a:cubicBezTo>
                  <a:pt x="1108" y="3639"/>
                  <a:pt x="1108" y="3640"/>
                  <a:pt x="1108" y="3641"/>
                </a:cubicBezTo>
                <a:cubicBezTo>
                  <a:pt x="1108" y="3642"/>
                  <a:pt x="1106" y="3643"/>
                  <a:pt x="1103" y="3643"/>
                </a:cubicBezTo>
                <a:lnTo>
                  <a:pt x="1074" y="3643"/>
                </a:lnTo>
                <a:lnTo>
                  <a:pt x="1074" y="3662"/>
                </a:lnTo>
                <a:lnTo>
                  <a:pt x="1081" y="3662"/>
                </a:lnTo>
                <a:lnTo>
                  <a:pt x="1090" y="3651"/>
                </a:lnTo>
                <a:lnTo>
                  <a:pt x="1104" y="3661"/>
                </a:lnTo>
                <a:cubicBezTo>
                  <a:pt x="1104" y="3661"/>
                  <a:pt x="1104" y="3662"/>
                  <a:pt x="1104" y="3663"/>
                </a:cubicBezTo>
                <a:cubicBezTo>
                  <a:pt x="1104" y="3665"/>
                  <a:pt x="1103" y="3665"/>
                  <a:pt x="1099" y="3665"/>
                </a:cubicBezTo>
                <a:lnTo>
                  <a:pt x="1074" y="3665"/>
                </a:lnTo>
                <a:lnTo>
                  <a:pt x="1074" y="3672"/>
                </a:lnTo>
                <a:cubicBezTo>
                  <a:pt x="1092" y="3676"/>
                  <a:pt x="1101" y="3682"/>
                  <a:pt x="1101" y="3690"/>
                </a:cubicBezTo>
                <a:cubicBezTo>
                  <a:pt x="1100" y="3697"/>
                  <a:pt x="1097" y="3700"/>
                  <a:pt x="1091" y="3701"/>
                </a:cubicBezTo>
                <a:cubicBezTo>
                  <a:pt x="1088" y="3701"/>
                  <a:pt x="1086" y="3699"/>
                  <a:pt x="1085" y="3696"/>
                </a:cubicBezTo>
                <a:cubicBezTo>
                  <a:pt x="1082" y="3688"/>
                  <a:pt x="1079" y="3681"/>
                  <a:pt x="1074" y="3675"/>
                </a:cubicBezTo>
                <a:lnTo>
                  <a:pt x="1074" y="3678"/>
                </a:lnTo>
                <a:cubicBezTo>
                  <a:pt x="1074" y="3690"/>
                  <a:pt x="1074" y="3698"/>
                  <a:pt x="1075" y="3704"/>
                </a:cubicBezTo>
                <a:cubicBezTo>
                  <a:pt x="1075" y="3713"/>
                  <a:pt x="1068" y="3719"/>
                  <a:pt x="1053" y="3721"/>
                </a:cubicBezTo>
                <a:cubicBezTo>
                  <a:pt x="1054" y="3712"/>
                  <a:pt x="1049" y="3707"/>
                  <a:pt x="1040" y="3707"/>
                </a:cubicBezTo>
                <a:lnTo>
                  <a:pt x="1040" y="3704"/>
                </a:lnTo>
                <a:lnTo>
                  <a:pt x="1051" y="3705"/>
                </a:lnTo>
                <a:cubicBezTo>
                  <a:pt x="1055" y="3705"/>
                  <a:pt x="1057" y="3703"/>
                  <a:pt x="1057" y="3698"/>
                </a:cubicBezTo>
                <a:lnTo>
                  <a:pt x="1057" y="3681"/>
                </a:lnTo>
                <a:cubicBezTo>
                  <a:pt x="1056" y="3682"/>
                  <a:pt x="1054" y="3682"/>
                  <a:pt x="1053" y="3682"/>
                </a:cubicBezTo>
                <a:cubicBezTo>
                  <a:pt x="1047" y="3694"/>
                  <a:pt x="1039" y="3704"/>
                  <a:pt x="1028" y="3713"/>
                </a:cubicBezTo>
                <a:lnTo>
                  <a:pt x="1027" y="3712"/>
                </a:lnTo>
                <a:cubicBezTo>
                  <a:pt x="1030" y="3704"/>
                  <a:pt x="1033" y="3696"/>
                  <a:pt x="1036" y="3686"/>
                </a:cubicBezTo>
                <a:cubicBezTo>
                  <a:pt x="1036" y="3686"/>
                  <a:pt x="1036" y="3685"/>
                  <a:pt x="1036" y="3684"/>
                </a:cubicBezTo>
                <a:cubicBezTo>
                  <a:pt x="1038" y="3680"/>
                  <a:pt x="1038" y="3676"/>
                  <a:pt x="1038" y="3671"/>
                </a:cubicBezTo>
                <a:lnTo>
                  <a:pt x="1057" y="3675"/>
                </a:lnTo>
                <a:lnTo>
                  <a:pt x="1057" y="3665"/>
                </a:lnTo>
                <a:lnTo>
                  <a:pt x="1030" y="3665"/>
                </a:lnTo>
                <a:lnTo>
                  <a:pt x="1030" y="3662"/>
                </a:lnTo>
                <a:lnTo>
                  <a:pt x="1057" y="3662"/>
                </a:lnTo>
                <a:lnTo>
                  <a:pt x="1057" y="3643"/>
                </a:lnTo>
                <a:lnTo>
                  <a:pt x="1028" y="3643"/>
                </a:lnTo>
                <a:close/>
                <a:moveTo>
                  <a:pt x="1049" y="3582"/>
                </a:moveTo>
                <a:lnTo>
                  <a:pt x="1050" y="3581"/>
                </a:lnTo>
                <a:cubicBezTo>
                  <a:pt x="1066" y="3581"/>
                  <a:pt x="1074" y="3585"/>
                  <a:pt x="1075" y="3593"/>
                </a:cubicBezTo>
                <a:cubicBezTo>
                  <a:pt x="1074" y="3598"/>
                  <a:pt x="1071" y="3601"/>
                  <a:pt x="1066" y="3603"/>
                </a:cubicBezTo>
                <a:lnTo>
                  <a:pt x="1081" y="3603"/>
                </a:lnTo>
                <a:lnTo>
                  <a:pt x="1089" y="3593"/>
                </a:lnTo>
                <a:lnTo>
                  <a:pt x="1103" y="3603"/>
                </a:lnTo>
                <a:cubicBezTo>
                  <a:pt x="1103" y="3603"/>
                  <a:pt x="1103" y="3603"/>
                  <a:pt x="1104" y="3604"/>
                </a:cubicBezTo>
                <a:cubicBezTo>
                  <a:pt x="1104" y="3604"/>
                  <a:pt x="1104" y="3604"/>
                  <a:pt x="1104" y="3605"/>
                </a:cubicBezTo>
                <a:cubicBezTo>
                  <a:pt x="1104" y="3606"/>
                  <a:pt x="1103" y="3607"/>
                  <a:pt x="1099" y="3607"/>
                </a:cubicBezTo>
                <a:lnTo>
                  <a:pt x="1031" y="3607"/>
                </a:lnTo>
                <a:lnTo>
                  <a:pt x="1031" y="3603"/>
                </a:lnTo>
                <a:lnTo>
                  <a:pt x="1061" y="3603"/>
                </a:lnTo>
                <a:cubicBezTo>
                  <a:pt x="1058" y="3603"/>
                  <a:pt x="1057" y="3601"/>
                  <a:pt x="1056" y="3597"/>
                </a:cubicBezTo>
                <a:cubicBezTo>
                  <a:pt x="1055" y="3592"/>
                  <a:pt x="1053" y="3587"/>
                  <a:pt x="1049" y="3582"/>
                </a:cubicBezTo>
                <a:close/>
                <a:moveTo>
                  <a:pt x="1038" y="3612"/>
                </a:moveTo>
                <a:lnTo>
                  <a:pt x="1039" y="3610"/>
                </a:lnTo>
                <a:cubicBezTo>
                  <a:pt x="1054" y="3614"/>
                  <a:pt x="1061" y="3620"/>
                  <a:pt x="1061" y="3627"/>
                </a:cubicBezTo>
                <a:cubicBezTo>
                  <a:pt x="1060" y="3633"/>
                  <a:pt x="1056" y="3636"/>
                  <a:pt x="1049" y="3637"/>
                </a:cubicBezTo>
                <a:cubicBezTo>
                  <a:pt x="1046" y="3637"/>
                  <a:pt x="1044" y="3635"/>
                  <a:pt x="1043" y="3630"/>
                </a:cubicBezTo>
                <a:cubicBezTo>
                  <a:pt x="1042" y="3623"/>
                  <a:pt x="1040" y="3617"/>
                  <a:pt x="1038" y="3612"/>
                </a:cubicBezTo>
                <a:close/>
                <a:moveTo>
                  <a:pt x="1280" y="3606"/>
                </a:moveTo>
                <a:cubicBezTo>
                  <a:pt x="1280" y="3613"/>
                  <a:pt x="1280" y="3621"/>
                  <a:pt x="1280" y="3630"/>
                </a:cubicBezTo>
                <a:cubicBezTo>
                  <a:pt x="1280" y="3633"/>
                  <a:pt x="1279" y="3634"/>
                  <a:pt x="1276" y="3635"/>
                </a:cubicBezTo>
                <a:cubicBezTo>
                  <a:pt x="1274" y="3636"/>
                  <a:pt x="1270" y="3636"/>
                  <a:pt x="1265" y="3636"/>
                </a:cubicBezTo>
                <a:cubicBezTo>
                  <a:pt x="1263" y="3637"/>
                  <a:pt x="1261" y="3637"/>
                  <a:pt x="1260" y="3637"/>
                </a:cubicBezTo>
                <a:lnTo>
                  <a:pt x="1260" y="3626"/>
                </a:lnTo>
                <a:lnTo>
                  <a:pt x="1237" y="3626"/>
                </a:lnTo>
                <a:lnTo>
                  <a:pt x="1231" y="3655"/>
                </a:lnTo>
                <a:lnTo>
                  <a:pt x="1259" y="3655"/>
                </a:lnTo>
                <a:lnTo>
                  <a:pt x="1265" y="3644"/>
                </a:lnTo>
                <a:lnTo>
                  <a:pt x="1286" y="3652"/>
                </a:lnTo>
                <a:cubicBezTo>
                  <a:pt x="1288" y="3653"/>
                  <a:pt x="1289" y="3654"/>
                  <a:pt x="1289" y="3655"/>
                </a:cubicBezTo>
                <a:cubicBezTo>
                  <a:pt x="1289" y="3657"/>
                  <a:pt x="1287" y="3660"/>
                  <a:pt x="1282" y="3663"/>
                </a:cubicBezTo>
                <a:cubicBezTo>
                  <a:pt x="1282" y="3664"/>
                  <a:pt x="1282" y="3666"/>
                  <a:pt x="1281" y="3668"/>
                </a:cubicBezTo>
                <a:cubicBezTo>
                  <a:pt x="1281" y="3683"/>
                  <a:pt x="1280" y="3692"/>
                  <a:pt x="1280" y="3697"/>
                </a:cubicBezTo>
                <a:cubicBezTo>
                  <a:pt x="1278" y="3712"/>
                  <a:pt x="1267" y="3720"/>
                  <a:pt x="1246" y="3721"/>
                </a:cubicBezTo>
                <a:cubicBezTo>
                  <a:pt x="1247" y="3712"/>
                  <a:pt x="1239" y="3705"/>
                  <a:pt x="1220" y="3703"/>
                </a:cubicBezTo>
                <a:lnTo>
                  <a:pt x="1220" y="3700"/>
                </a:lnTo>
                <a:lnTo>
                  <a:pt x="1249" y="3702"/>
                </a:lnTo>
                <a:cubicBezTo>
                  <a:pt x="1255" y="3702"/>
                  <a:pt x="1258" y="3699"/>
                  <a:pt x="1259" y="3693"/>
                </a:cubicBezTo>
                <a:cubicBezTo>
                  <a:pt x="1261" y="3683"/>
                  <a:pt x="1262" y="3672"/>
                  <a:pt x="1262" y="3659"/>
                </a:cubicBezTo>
                <a:lnTo>
                  <a:pt x="1233" y="3659"/>
                </a:lnTo>
                <a:lnTo>
                  <a:pt x="1225" y="3668"/>
                </a:lnTo>
                <a:cubicBezTo>
                  <a:pt x="1221" y="3666"/>
                  <a:pt x="1216" y="3662"/>
                  <a:pt x="1209" y="3658"/>
                </a:cubicBezTo>
                <a:cubicBezTo>
                  <a:pt x="1208" y="3657"/>
                  <a:pt x="1208" y="3656"/>
                  <a:pt x="1207" y="3656"/>
                </a:cubicBezTo>
                <a:cubicBezTo>
                  <a:pt x="1206" y="3654"/>
                  <a:pt x="1207" y="3653"/>
                  <a:pt x="1209" y="3652"/>
                </a:cubicBezTo>
                <a:cubicBezTo>
                  <a:pt x="1212" y="3652"/>
                  <a:pt x="1213" y="3649"/>
                  <a:pt x="1214" y="3645"/>
                </a:cubicBezTo>
                <a:cubicBezTo>
                  <a:pt x="1215" y="3638"/>
                  <a:pt x="1217" y="3630"/>
                  <a:pt x="1218" y="3620"/>
                </a:cubicBezTo>
                <a:cubicBezTo>
                  <a:pt x="1218" y="3618"/>
                  <a:pt x="1219" y="3616"/>
                  <a:pt x="1219" y="3615"/>
                </a:cubicBezTo>
                <a:lnTo>
                  <a:pt x="1240" y="3622"/>
                </a:lnTo>
                <a:lnTo>
                  <a:pt x="1260" y="3622"/>
                </a:lnTo>
                <a:lnTo>
                  <a:pt x="1260" y="3593"/>
                </a:lnTo>
                <a:lnTo>
                  <a:pt x="1211" y="3593"/>
                </a:lnTo>
                <a:lnTo>
                  <a:pt x="1211" y="3590"/>
                </a:lnTo>
                <a:lnTo>
                  <a:pt x="1257" y="3590"/>
                </a:lnTo>
                <a:lnTo>
                  <a:pt x="1263" y="3579"/>
                </a:lnTo>
                <a:lnTo>
                  <a:pt x="1283" y="3587"/>
                </a:lnTo>
                <a:cubicBezTo>
                  <a:pt x="1285" y="3588"/>
                  <a:pt x="1286" y="3589"/>
                  <a:pt x="1286" y="3590"/>
                </a:cubicBezTo>
                <a:cubicBezTo>
                  <a:pt x="1286" y="3592"/>
                  <a:pt x="1284" y="3594"/>
                  <a:pt x="1280" y="3597"/>
                </a:cubicBezTo>
                <a:lnTo>
                  <a:pt x="1280" y="3606"/>
                </a:lnTo>
                <a:close/>
                <a:moveTo>
                  <a:pt x="1312" y="3581"/>
                </a:moveTo>
                <a:lnTo>
                  <a:pt x="1337" y="3583"/>
                </a:lnTo>
                <a:cubicBezTo>
                  <a:pt x="1339" y="3583"/>
                  <a:pt x="1340" y="3584"/>
                  <a:pt x="1340" y="3585"/>
                </a:cubicBezTo>
                <a:cubicBezTo>
                  <a:pt x="1340" y="3587"/>
                  <a:pt x="1338" y="3589"/>
                  <a:pt x="1334" y="3591"/>
                </a:cubicBezTo>
                <a:lnTo>
                  <a:pt x="1334" y="3660"/>
                </a:lnTo>
                <a:cubicBezTo>
                  <a:pt x="1334" y="3662"/>
                  <a:pt x="1334" y="3670"/>
                  <a:pt x="1334" y="3682"/>
                </a:cubicBezTo>
                <a:cubicBezTo>
                  <a:pt x="1334" y="3699"/>
                  <a:pt x="1334" y="3710"/>
                  <a:pt x="1334" y="3715"/>
                </a:cubicBezTo>
                <a:cubicBezTo>
                  <a:pt x="1334" y="3718"/>
                  <a:pt x="1333" y="3720"/>
                  <a:pt x="1331" y="3720"/>
                </a:cubicBezTo>
                <a:cubicBezTo>
                  <a:pt x="1325" y="3721"/>
                  <a:pt x="1319" y="3721"/>
                  <a:pt x="1312" y="3721"/>
                </a:cubicBezTo>
                <a:cubicBezTo>
                  <a:pt x="1312" y="3716"/>
                  <a:pt x="1312" y="3704"/>
                  <a:pt x="1313" y="3686"/>
                </a:cubicBezTo>
                <a:cubicBezTo>
                  <a:pt x="1313" y="3673"/>
                  <a:pt x="1313" y="3665"/>
                  <a:pt x="1313" y="3662"/>
                </a:cubicBezTo>
                <a:lnTo>
                  <a:pt x="1313" y="3614"/>
                </a:lnTo>
                <a:cubicBezTo>
                  <a:pt x="1313" y="3601"/>
                  <a:pt x="1313" y="3590"/>
                  <a:pt x="1312" y="3581"/>
                </a:cubicBezTo>
                <a:close/>
                <a:moveTo>
                  <a:pt x="1438" y="3593"/>
                </a:moveTo>
                <a:lnTo>
                  <a:pt x="1438" y="3589"/>
                </a:lnTo>
                <a:lnTo>
                  <a:pt x="1498" y="3589"/>
                </a:lnTo>
                <a:lnTo>
                  <a:pt x="1506" y="3577"/>
                </a:lnTo>
                <a:lnTo>
                  <a:pt x="1524" y="3588"/>
                </a:lnTo>
                <a:cubicBezTo>
                  <a:pt x="1525" y="3589"/>
                  <a:pt x="1525" y="3589"/>
                  <a:pt x="1525" y="3590"/>
                </a:cubicBezTo>
                <a:cubicBezTo>
                  <a:pt x="1525" y="3591"/>
                  <a:pt x="1523" y="3592"/>
                  <a:pt x="1520" y="3593"/>
                </a:cubicBezTo>
                <a:lnTo>
                  <a:pt x="1492" y="3593"/>
                </a:lnTo>
                <a:cubicBezTo>
                  <a:pt x="1487" y="3601"/>
                  <a:pt x="1481" y="3609"/>
                  <a:pt x="1474" y="3617"/>
                </a:cubicBezTo>
                <a:lnTo>
                  <a:pt x="1495" y="3617"/>
                </a:lnTo>
                <a:lnTo>
                  <a:pt x="1501" y="3606"/>
                </a:lnTo>
                <a:lnTo>
                  <a:pt x="1519" y="3614"/>
                </a:lnTo>
                <a:cubicBezTo>
                  <a:pt x="1521" y="3615"/>
                  <a:pt x="1522" y="3616"/>
                  <a:pt x="1522" y="3617"/>
                </a:cubicBezTo>
                <a:cubicBezTo>
                  <a:pt x="1522" y="3619"/>
                  <a:pt x="1520" y="3621"/>
                  <a:pt x="1516" y="3624"/>
                </a:cubicBezTo>
                <a:lnTo>
                  <a:pt x="1516" y="3657"/>
                </a:lnTo>
                <a:cubicBezTo>
                  <a:pt x="1516" y="3666"/>
                  <a:pt x="1517" y="3675"/>
                  <a:pt x="1517" y="3683"/>
                </a:cubicBezTo>
                <a:cubicBezTo>
                  <a:pt x="1517" y="3686"/>
                  <a:pt x="1516" y="3688"/>
                  <a:pt x="1513" y="3688"/>
                </a:cubicBezTo>
                <a:cubicBezTo>
                  <a:pt x="1508" y="3689"/>
                  <a:pt x="1503" y="3690"/>
                  <a:pt x="1498" y="3690"/>
                </a:cubicBezTo>
                <a:lnTo>
                  <a:pt x="1498" y="3620"/>
                </a:lnTo>
                <a:lnTo>
                  <a:pt x="1461" y="3620"/>
                </a:lnTo>
                <a:lnTo>
                  <a:pt x="1461" y="3686"/>
                </a:lnTo>
                <a:cubicBezTo>
                  <a:pt x="1461" y="3689"/>
                  <a:pt x="1460" y="3690"/>
                  <a:pt x="1456" y="3691"/>
                </a:cubicBezTo>
                <a:cubicBezTo>
                  <a:pt x="1452" y="3692"/>
                  <a:pt x="1447" y="3693"/>
                  <a:pt x="1442" y="3693"/>
                </a:cubicBezTo>
                <a:cubicBezTo>
                  <a:pt x="1443" y="3686"/>
                  <a:pt x="1443" y="3678"/>
                  <a:pt x="1443" y="3668"/>
                </a:cubicBezTo>
                <a:lnTo>
                  <a:pt x="1443" y="3611"/>
                </a:lnTo>
                <a:lnTo>
                  <a:pt x="1464" y="3617"/>
                </a:lnTo>
                <a:lnTo>
                  <a:pt x="1469" y="3617"/>
                </a:lnTo>
                <a:cubicBezTo>
                  <a:pt x="1469" y="3610"/>
                  <a:pt x="1469" y="3602"/>
                  <a:pt x="1469" y="3593"/>
                </a:cubicBezTo>
                <a:lnTo>
                  <a:pt x="1438" y="3593"/>
                </a:lnTo>
                <a:close/>
                <a:moveTo>
                  <a:pt x="1429" y="3723"/>
                </a:moveTo>
                <a:lnTo>
                  <a:pt x="1428" y="3720"/>
                </a:lnTo>
                <a:cubicBezTo>
                  <a:pt x="1445" y="3711"/>
                  <a:pt x="1457" y="3702"/>
                  <a:pt x="1462" y="3693"/>
                </a:cubicBezTo>
                <a:cubicBezTo>
                  <a:pt x="1468" y="3684"/>
                  <a:pt x="1471" y="3672"/>
                  <a:pt x="1471" y="3654"/>
                </a:cubicBezTo>
                <a:cubicBezTo>
                  <a:pt x="1471" y="3648"/>
                  <a:pt x="1471" y="3641"/>
                  <a:pt x="1469" y="3632"/>
                </a:cubicBezTo>
                <a:lnTo>
                  <a:pt x="1491" y="3634"/>
                </a:lnTo>
                <a:cubicBezTo>
                  <a:pt x="1493" y="3634"/>
                  <a:pt x="1494" y="3635"/>
                  <a:pt x="1494" y="3636"/>
                </a:cubicBezTo>
                <a:cubicBezTo>
                  <a:pt x="1494" y="3638"/>
                  <a:pt x="1492" y="3640"/>
                  <a:pt x="1489" y="3641"/>
                </a:cubicBezTo>
                <a:cubicBezTo>
                  <a:pt x="1489" y="3662"/>
                  <a:pt x="1487" y="3678"/>
                  <a:pt x="1482" y="3689"/>
                </a:cubicBezTo>
                <a:cubicBezTo>
                  <a:pt x="1509" y="3694"/>
                  <a:pt x="1522" y="3701"/>
                  <a:pt x="1522" y="3708"/>
                </a:cubicBezTo>
                <a:cubicBezTo>
                  <a:pt x="1521" y="3716"/>
                  <a:pt x="1518" y="3720"/>
                  <a:pt x="1511" y="3721"/>
                </a:cubicBezTo>
                <a:cubicBezTo>
                  <a:pt x="1507" y="3721"/>
                  <a:pt x="1505" y="3720"/>
                  <a:pt x="1503" y="3716"/>
                </a:cubicBezTo>
                <a:cubicBezTo>
                  <a:pt x="1498" y="3707"/>
                  <a:pt x="1490" y="3699"/>
                  <a:pt x="1481" y="3692"/>
                </a:cubicBezTo>
                <a:cubicBezTo>
                  <a:pt x="1475" y="3705"/>
                  <a:pt x="1458" y="3715"/>
                  <a:pt x="1429" y="3723"/>
                </a:cubicBezTo>
                <a:close/>
                <a:moveTo>
                  <a:pt x="1376" y="3644"/>
                </a:moveTo>
                <a:lnTo>
                  <a:pt x="1375" y="3643"/>
                </a:lnTo>
                <a:cubicBezTo>
                  <a:pt x="1388" y="3620"/>
                  <a:pt x="1395" y="3599"/>
                  <a:pt x="1398" y="3580"/>
                </a:cubicBezTo>
                <a:lnTo>
                  <a:pt x="1420" y="3584"/>
                </a:lnTo>
                <a:cubicBezTo>
                  <a:pt x="1422" y="3584"/>
                  <a:pt x="1423" y="3585"/>
                  <a:pt x="1423" y="3586"/>
                </a:cubicBezTo>
                <a:cubicBezTo>
                  <a:pt x="1423" y="3589"/>
                  <a:pt x="1420" y="3591"/>
                  <a:pt x="1415" y="3592"/>
                </a:cubicBezTo>
                <a:cubicBezTo>
                  <a:pt x="1432" y="3597"/>
                  <a:pt x="1441" y="3602"/>
                  <a:pt x="1440" y="3609"/>
                </a:cubicBezTo>
                <a:cubicBezTo>
                  <a:pt x="1440" y="3616"/>
                  <a:pt x="1436" y="3620"/>
                  <a:pt x="1430" y="3620"/>
                </a:cubicBezTo>
                <a:cubicBezTo>
                  <a:pt x="1426" y="3620"/>
                  <a:pt x="1424" y="3618"/>
                  <a:pt x="1423" y="3614"/>
                </a:cubicBezTo>
                <a:cubicBezTo>
                  <a:pt x="1421" y="3607"/>
                  <a:pt x="1418" y="3601"/>
                  <a:pt x="1413" y="3596"/>
                </a:cubicBezTo>
                <a:cubicBezTo>
                  <a:pt x="1410" y="3605"/>
                  <a:pt x="1406" y="3612"/>
                  <a:pt x="1401" y="3618"/>
                </a:cubicBezTo>
                <a:cubicBezTo>
                  <a:pt x="1413" y="3622"/>
                  <a:pt x="1420" y="3627"/>
                  <a:pt x="1420" y="3634"/>
                </a:cubicBezTo>
                <a:cubicBezTo>
                  <a:pt x="1419" y="3640"/>
                  <a:pt x="1415" y="3644"/>
                  <a:pt x="1408" y="3644"/>
                </a:cubicBezTo>
                <a:cubicBezTo>
                  <a:pt x="1406" y="3644"/>
                  <a:pt x="1404" y="3642"/>
                  <a:pt x="1403" y="3638"/>
                </a:cubicBezTo>
                <a:cubicBezTo>
                  <a:pt x="1402" y="3631"/>
                  <a:pt x="1401" y="3626"/>
                  <a:pt x="1399" y="3622"/>
                </a:cubicBezTo>
                <a:cubicBezTo>
                  <a:pt x="1395" y="3626"/>
                  <a:pt x="1388" y="3633"/>
                  <a:pt x="1378" y="3643"/>
                </a:cubicBezTo>
                <a:cubicBezTo>
                  <a:pt x="1378" y="3643"/>
                  <a:pt x="1378" y="3643"/>
                  <a:pt x="1376" y="3644"/>
                </a:cubicBezTo>
                <a:close/>
                <a:moveTo>
                  <a:pt x="1383" y="3676"/>
                </a:moveTo>
                <a:lnTo>
                  <a:pt x="1384" y="3673"/>
                </a:lnTo>
                <a:cubicBezTo>
                  <a:pt x="1392" y="3676"/>
                  <a:pt x="1398" y="3678"/>
                  <a:pt x="1403" y="3681"/>
                </a:cubicBezTo>
                <a:lnTo>
                  <a:pt x="1413" y="3656"/>
                </a:lnTo>
                <a:lnTo>
                  <a:pt x="1379" y="3656"/>
                </a:lnTo>
                <a:lnTo>
                  <a:pt x="1379" y="3651"/>
                </a:lnTo>
                <a:lnTo>
                  <a:pt x="1410" y="3651"/>
                </a:lnTo>
                <a:lnTo>
                  <a:pt x="1419" y="3641"/>
                </a:lnTo>
                <a:lnTo>
                  <a:pt x="1438" y="3654"/>
                </a:lnTo>
                <a:cubicBezTo>
                  <a:pt x="1439" y="3655"/>
                  <a:pt x="1440" y="3656"/>
                  <a:pt x="1439" y="3657"/>
                </a:cubicBezTo>
                <a:cubicBezTo>
                  <a:pt x="1439" y="3659"/>
                  <a:pt x="1436" y="3661"/>
                  <a:pt x="1431" y="3661"/>
                </a:cubicBezTo>
                <a:cubicBezTo>
                  <a:pt x="1423" y="3670"/>
                  <a:pt x="1416" y="3678"/>
                  <a:pt x="1409" y="3683"/>
                </a:cubicBezTo>
                <a:cubicBezTo>
                  <a:pt x="1421" y="3689"/>
                  <a:pt x="1426" y="3696"/>
                  <a:pt x="1426" y="3703"/>
                </a:cubicBezTo>
                <a:cubicBezTo>
                  <a:pt x="1425" y="3709"/>
                  <a:pt x="1421" y="3713"/>
                  <a:pt x="1415" y="3714"/>
                </a:cubicBezTo>
                <a:cubicBezTo>
                  <a:pt x="1411" y="3714"/>
                  <a:pt x="1408" y="3712"/>
                  <a:pt x="1407" y="3709"/>
                </a:cubicBezTo>
                <a:cubicBezTo>
                  <a:pt x="1401" y="3696"/>
                  <a:pt x="1393" y="3685"/>
                  <a:pt x="1383" y="3676"/>
                </a:cubicBezTo>
                <a:close/>
                <a:moveTo>
                  <a:pt x="1563" y="3614"/>
                </a:moveTo>
                <a:lnTo>
                  <a:pt x="1563" y="3610"/>
                </a:lnTo>
                <a:lnTo>
                  <a:pt x="1613" y="3610"/>
                </a:lnTo>
                <a:cubicBezTo>
                  <a:pt x="1613" y="3604"/>
                  <a:pt x="1612" y="3594"/>
                  <a:pt x="1612" y="3580"/>
                </a:cubicBezTo>
                <a:lnTo>
                  <a:pt x="1635" y="3583"/>
                </a:lnTo>
                <a:cubicBezTo>
                  <a:pt x="1638" y="3583"/>
                  <a:pt x="1639" y="3583"/>
                  <a:pt x="1639" y="3585"/>
                </a:cubicBezTo>
                <a:cubicBezTo>
                  <a:pt x="1639" y="3586"/>
                  <a:pt x="1637" y="3588"/>
                  <a:pt x="1633" y="3590"/>
                </a:cubicBezTo>
                <a:lnTo>
                  <a:pt x="1633" y="3610"/>
                </a:lnTo>
                <a:lnTo>
                  <a:pt x="1659" y="3610"/>
                </a:lnTo>
                <a:lnTo>
                  <a:pt x="1669" y="3596"/>
                </a:lnTo>
                <a:lnTo>
                  <a:pt x="1686" y="3609"/>
                </a:lnTo>
                <a:cubicBezTo>
                  <a:pt x="1687" y="3610"/>
                  <a:pt x="1688" y="3610"/>
                  <a:pt x="1687" y="3611"/>
                </a:cubicBezTo>
                <a:cubicBezTo>
                  <a:pt x="1687" y="3612"/>
                  <a:pt x="1685" y="3613"/>
                  <a:pt x="1682" y="3614"/>
                </a:cubicBezTo>
                <a:lnTo>
                  <a:pt x="1633" y="3614"/>
                </a:lnTo>
                <a:lnTo>
                  <a:pt x="1633" y="3646"/>
                </a:lnTo>
                <a:lnTo>
                  <a:pt x="1666" y="3646"/>
                </a:lnTo>
                <a:lnTo>
                  <a:pt x="1676" y="3633"/>
                </a:lnTo>
                <a:lnTo>
                  <a:pt x="1695" y="3646"/>
                </a:lnTo>
                <a:cubicBezTo>
                  <a:pt x="1696" y="3646"/>
                  <a:pt x="1696" y="3647"/>
                  <a:pt x="1696" y="3648"/>
                </a:cubicBezTo>
                <a:cubicBezTo>
                  <a:pt x="1696" y="3649"/>
                  <a:pt x="1694" y="3650"/>
                  <a:pt x="1691" y="3651"/>
                </a:cubicBezTo>
                <a:lnTo>
                  <a:pt x="1638" y="3651"/>
                </a:lnTo>
                <a:cubicBezTo>
                  <a:pt x="1654" y="3672"/>
                  <a:pt x="1675" y="3686"/>
                  <a:pt x="1700" y="3692"/>
                </a:cubicBezTo>
                <a:lnTo>
                  <a:pt x="1700" y="3695"/>
                </a:lnTo>
                <a:cubicBezTo>
                  <a:pt x="1693" y="3697"/>
                  <a:pt x="1686" y="3704"/>
                  <a:pt x="1681" y="3714"/>
                </a:cubicBezTo>
                <a:cubicBezTo>
                  <a:pt x="1658" y="3701"/>
                  <a:pt x="1642" y="3680"/>
                  <a:pt x="1634" y="3651"/>
                </a:cubicBezTo>
                <a:lnTo>
                  <a:pt x="1633" y="3651"/>
                </a:lnTo>
                <a:lnTo>
                  <a:pt x="1633" y="3660"/>
                </a:lnTo>
                <a:cubicBezTo>
                  <a:pt x="1633" y="3682"/>
                  <a:pt x="1633" y="3700"/>
                  <a:pt x="1634" y="3714"/>
                </a:cubicBezTo>
                <a:cubicBezTo>
                  <a:pt x="1634" y="3717"/>
                  <a:pt x="1632" y="3719"/>
                  <a:pt x="1629" y="3720"/>
                </a:cubicBezTo>
                <a:cubicBezTo>
                  <a:pt x="1624" y="3721"/>
                  <a:pt x="1618" y="3721"/>
                  <a:pt x="1612" y="3721"/>
                </a:cubicBezTo>
                <a:cubicBezTo>
                  <a:pt x="1612" y="3715"/>
                  <a:pt x="1612" y="3707"/>
                  <a:pt x="1613" y="3697"/>
                </a:cubicBezTo>
                <a:cubicBezTo>
                  <a:pt x="1613" y="3684"/>
                  <a:pt x="1613" y="3675"/>
                  <a:pt x="1613" y="3670"/>
                </a:cubicBezTo>
                <a:cubicBezTo>
                  <a:pt x="1598" y="3691"/>
                  <a:pt x="1577" y="3707"/>
                  <a:pt x="1550" y="3716"/>
                </a:cubicBezTo>
                <a:lnTo>
                  <a:pt x="1549" y="3715"/>
                </a:lnTo>
                <a:cubicBezTo>
                  <a:pt x="1572" y="3695"/>
                  <a:pt x="1590" y="3674"/>
                  <a:pt x="1602" y="3651"/>
                </a:cubicBezTo>
                <a:lnTo>
                  <a:pt x="1553" y="3651"/>
                </a:lnTo>
                <a:lnTo>
                  <a:pt x="1553" y="3646"/>
                </a:lnTo>
                <a:lnTo>
                  <a:pt x="1613" y="3646"/>
                </a:lnTo>
                <a:lnTo>
                  <a:pt x="1613" y="3618"/>
                </a:lnTo>
                <a:lnTo>
                  <a:pt x="1613" y="3614"/>
                </a:lnTo>
                <a:lnTo>
                  <a:pt x="1563" y="3614"/>
                </a:lnTo>
                <a:close/>
                <a:moveTo>
                  <a:pt x="1734" y="3609"/>
                </a:moveTo>
                <a:lnTo>
                  <a:pt x="1734" y="3605"/>
                </a:lnTo>
                <a:lnTo>
                  <a:pt x="1787" y="3605"/>
                </a:lnTo>
                <a:cubicBezTo>
                  <a:pt x="1787" y="3597"/>
                  <a:pt x="1787" y="3589"/>
                  <a:pt x="1787" y="3580"/>
                </a:cubicBezTo>
                <a:lnTo>
                  <a:pt x="1809" y="3582"/>
                </a:lnTo>
                <a:cubicBezTo>
                  <a:pt x="1811" y="3582"/>
                  <a:pt x="1812" y="3583"/>
                  <a:pt x="1812" y="3585"/>
                </a:cubicBezTo>
                <a:cubicBezTo>
                  <a:pt x="1812" y="3587"/>
                  <a:pt x="1810" y="3589"/>
                  <a:pt x="1806" y="3590"/>
                </a:cubicBezTo>
                <a:lnTo>
                  <a:pt x="1806" y="3605"/>
                </a:lnTo>
                <a:lnTo>
                  <a:pt x="1835" y="3605"/>
                </a:lnTo>
                <a:lnTo>
                  <a:pt x="1845" y="3592"/>
                </a:lnTo>
                <a:lnTo>
                  <a:pt x="1863" y="3604"/>
                </a:lnTo>
                <a:cubicBezTo>
                  <a:pt x="1864" y="3605"/>
                  <a:pt x="1865" y="3606"/>
                  <a:pt x="1865" y="3607"/>
                </a:cubicBezTo>
                <a:cubicBezTo>
                  <a:pt x="1864" y="3608"/>
                  <a:pt x="1863" y="3609"/>
                  <a:pt x="1860" y="3609"/>
                </a:cubicBezTo>
                <a:lnTo>
                  <a:pt x="1806" y="3609"/>
                </a:lnTo>
                <a:lnTo>
                  <a:pt x="1806" y="3650"/>
                </a:lnTo>
                <a:lnTo>
                  <a:pt x="1812" y="3650"/>
                </a:lnTo>
                <a:cubicBezTo>
                  <a:pt x="1817" y="3638"/>
                  <a:pt x="1821" y="3626"/>
                  <a:pt x="1824" y="3612"/>
                </a:cubicBezTo>
                <a:lnTo>
                  <a:pt x="1846" y="3620"/>
                </a:lnTo>
                <a:cubicBezTo>
                  <a:pt x="1847" y="3620"/>
                  <a:pt x="1848" y="3621"/>
                  <a:pt x="1848" y="3623"/>
                </a:cubicBezTo>
                <a:cubicBezTo>
                  <a:pt x="1848" y="3626"/>
                  <a:pt x="1845" y="3627"/>
                  <a:pt x="1841" y="3627"/>
                </a:cubicBezTo>
                <a:cubicBezTo>
                  <a:pt x="1833" y="3637"/>
                  <a:pt x="1825" y="3644"/>
                  <a:pt x="1819" y="3650"/>
                </a:cubicBezTo>
                <a:lnTo>
                  <a:pt x="1840" y="3650"/>
                </a:lnTo>
                <a:lnTo>
                  <a:pt x="1851" y="3636"/>
                </a:lnTo>
                <a:lnTo>
                  <a:pt x="1870" y="3649"/>
                </a:lnTo>
                <a:cubicBezTo>
                  <a:pt x="1872" y="3650"/>
                  <a:pt x="1872" y="3651"/>
                  <a:pt x="1872" y="3651"/>
                </a:cubicBezTo>
                <a:cubicBezTo>
                  <a:pt x="1872" y="3652"/>
                  <a:pt x="1870" y="3653"/>
                  <a:pt x="1867" y="3654"/>
                </a:cubicBezTo>
                <a:lnTo>
                  <a:pt x="1812" y="3654"/>
                </a:lnTo>
                <a:cubicBezTo>
                  <a:pt x="1826" y="3673"/>
                  <a:pt x="1847" y="3684"/>
                  <a:pt x="1874" y="3688"/>
                </a:cubicBezTo>
                <a:lnTo>
                  <a:pt x="1874" y="3691"/>
                </a:lnTo>
                <a:cubicBezTo>
                  <a:pt x="1867" y="3695"/>
                  <a:pt x="1861" y="3703"/>
                  <a:pt x="1858" y="3713"/>
                </a:cubicBezTo>
                <a:cubicBezTo>
                  <a:pt x="1832" y="3702"/>
                  <a:pt x="1815" y="3682"/>
                  <a:pt x="1807" y="3654"/>
                </a:cubicBezTo>
                <a:lnTo>
                  <a:pt x="1806" y="3654"/>
                </a:lnTo>
                <a:lnTo>
                  <a:pt x="1806" y="3715"/>
                </a:lnTo>
                <a:cubicBezTo>
                  <a:pt x="1806" y="3718"/>
                  <a:pt x="1805" y="3720"/>
                  <a:pt x="1802" y="3720"/>
                </a:cubicBezTo>
                <a:cubicBezTo>
                  <a:pt x="1798" y="3721"/>
                  <a:pt x="1793" y="3721"/>
                  <a:pt x="1786" y="3721"/>
                </a:cubicBezTo>
                <a:cubicBezTo>
                  <a:pt x="1786" y="3714"/>
                  <a:pt x="1786" y="3704"/>
                  <a:pt x="1787" y="3693"/>
                </a:cubicBezTo>
                <a:cubicBezTo>
                  <a:pt x="1787" y="3683"/>
                  <a:pt x="1787" y="3676"/>
                  <a:pt x="1787" y="3673"/>
                </a:cubicBezTo>
                <a:cubicBezTo>
                  <a:pt x="1772" y="3690"/>
                  <a:pt x="1751" y="3704"/>
                  <a:pt x="1724" y="3715"/>
                </a:cubicBezTo>
                <a:lnTo>
                  <a:pt x="1722" y="3712"/>
                </a:lnTo>
                <a:cubicBezTo>
                  <a:pt x="1744" y="3695"/>
                  <a:pt x="1762" y="3675"/>
                  <a:pt x="1775" y="3654"/>
                </a:cubicBezTo>
                <a:lnTo>
                  <a:pt x="1727" y="3654"/>
                </a:lnTo>
                <a:lnTo>
                  <a:pt x="1727" y="3650"/>
                </a:lnTo>
                <a:lnTo>
                  <a:pt x="1787" y="3650"/>
                </a:lnTo>
                <a:lnTo>
                  <a:pt x="1787" y="3647"/>
                </a:lnTo>
                <a:lnTo>
                  <a:pt x="1787" y="3618"/>
                </a:lnTo>
                <a:lnTo>
                  <a:pt x="1787" y="3609"/>
                </a:lnTo>
                <a:lnTo>
                  <a:pt x="1734" y="3609"/>
                </a:lnTo>
                <a:close/>
                <a:moveTo>
                  <a:pt x="1748" y="3615"/>
                </a:moveTo>
                <a:lnTo>
                  <a:pt x="1749" y="3614"/>
                </a:lnTo>
                <a:cubicBezTo>
                  <a:pt x="1767" y="3619"/>
                  <a:pt x="1776" y="3627"/>
                  <a:pt x="1776" y="3635"/>
                </a:cubicBezTo>
                <a:cubicBezTo>
                  <a:pt x="1776" y="3643"/>
                  <a:pt x="1772" y="3648"/>
                  <a:pt x="1764" y="3648"/>
                </a:cubicBezTo>
                <a:cubicBezTo>
                  <a:pt x="1760" y="3648"/>
                  <a:pt x="1757" y="3646"/>
                  <a:pt x="1756" y="3641"/>
                </a:cubicBezTo>
                <a:cubicBezTo>
                  <a:pt x="1754" y="3631"/>
                  <a:pt x="1751" y="3622"/>
                  <a:pt x="1748" y="3615"/>
                </a:cubicBezTo>
                <a:close/>
                <a:moveTo>
                  <a:pt x="8597" y="1964"/>
                </a:moveTo>
                <a:lnTo>
                  <a:pt x="8597" y="1972"/>
                </a:lnTo>
                <a:lnTo>
                  <a:pt x="8668" y="1972"/>
                </a:lnTo>
                <a:lnTo>
                  <a:pt x="8668" y="1964"/>
                </a:lnTo>
                <a:lnTo>
                  <a:pt x="8597" y="1964"/>
                </a:lnTo>
                <a:close/>
                <a:moveTo>
                  <a:pt x="8584" y="1992"/>
                </a:moveTo>
                <a:lnTo>
                  <a:pt x="8584" y="2004"/>
                </a:lnTo>
                <a:lnTo>
                  <a:pt x="8600" y="2004"/>
                </a:lnTo>
                <a:lnTo>
                  <a:pt x="8600" y="1992"/>
                </a:lnTo>
                <a:lnTo>
                  <a:pt x="8584" y="1992"/>
                </a:lnTo>
                <a:close/>
                <a:moveTo>
                  <a:pt x="8584" y="2008"/>
                </a:moveTo>
                <a:lnTo>
                  <a:pt x="8584" y="2021"/>
                </a:lnTo>
                <a:lnTo>
                  <a:pt x="8600" y="2021"/>
                </a:lnTo>
                <a:lnTo>
                  <a:pt x="8600" y="2008"/>
                </a:lnTo>
                <a:lnTo>
                  <a:pt x="8584" y="2008"/>
                </a:lnTo>
                <a:close/>
                <a:moveTo>
                  <a:pt x="8623" y="1920"/>
                </a:moveTo>
                <a:lnTo>
                  <a:pt x="8625" y="1919"/>
                </a:lnTo>
                <a:cubicBezTo>
                  <a:pt x="8630" y="1921"/>
                  <a:pt x="8635" y="1923"/>
                  <a:pt x="8637" y="1925"/>
                </a:cubicBezTo>
                <a:cubicBezTo>
                  <a:pt x="8640" y="1927"/>
                  <a:pt x="8640" y="1931"/>
                  <a:pt x="8637" y="1935"/>
                </a:cubicBezTo>
                <a:lnTo>
                  <a:pt x="8681" y="1935"/>
                </a:lnTo>
                <a:lnTo>
                  <a:pt x="8690" y="1927"/>
                </a:lnTo>
                <a:lnTo>
                  <a:pt x="8700" y="1938"/>
                </a:lnTo>
                <a:lnTo>
                  <a:pt x="8597" y="1938"/>
                </a:lnTo>
                <a:lnTo>
                  <a:pt x="8597" y="1949"/>
                </a:lnTo>
                <a:lnTo>
                  <a:pt x="8666" y="1949"/>
                </a:lnTo>
                <a:lnTo>
                  <a:pt x="8674" y="1942"/>
                </a:lnTo>
                <a:lnTo>
                  <a:pt x="8683" y="1952"/>
                </a:lnTo>
                <a:lnTo>
                  <a:pt x="8597" y="1952"/>
                </a:lnTo>
                <a:lnTo>
                  <a:pt x="8593" y="1956"/>
                </a:lnTo>
                <a:lnTo>
                  <a:pt x="8586" y="1950"/>
                </a:lnTo>
                <a:lnTo>
                  <a:pt x="8589" y="1947"/>
                </a:lnTo>
                <a:lnTo>
                  <a:pt x="8589" y="1938"/>
                </a:lnTo>
                <a:lnTo>
                  <a:pt x="8588" y="1938"/>
                </a:lnTo>
                <a:cubicBezTo>
                  <a:pt x="8582" y="1938"/>
                  <a:pt x="8577" y="1939"/>
                  <a:pt x="8573" y="1940"/>
                </a:cubicBezTo>
                <a:lnTo>
                  <a:pt x="8568" y="1935"/>
                </a:lnTo>
                <a:lnTo>
                  <a:pt x="8631" y="1935"/>
                </a:lnTo>
                <a:cubicBezTo>
                  <a:pt x="8631" y="1930"/>
                  <a:pt x="8628" y="1925"/>
                  <a:pt x="8623" y="1920"/>
                </a:cubicBezTo>
                <a:close/>
                <a:moveTo>
                  <a:pt x="8589" y="1957"/>
                </a:moveTo>
                <a:lnTo>
                  <a:pt x="8597" y="1961"/>
                </a:lnTo>
                <a:lnTo>
                  <a:pt x="8667" y="1961"/>
                </a:lnTo>
                <a:lnTo>
                  <a:pt x="8671" y="1956"/>
                </a:lnTo>
                <a:lnTo>
                  <a:pt x="8679" y="1962"/>
                </a:lnTo>
                <a:lnTo>
                  <a:pt x="8675" y="1965"/>
                </a:lnTo>
                <a:lnTo>
                  <a:pt x="8675" y="1978"/>
                </a:lnTo>
                <a:lnTo>
                  <a:pt x="8668" y="1981"/>
                </a:lnTo>
                <a:lnTo>
                  <a:pt x="8668" y="1976"/>
                </a:lnTo>
                <a:lnTo>
                  <a:pt x="8597" y="1976"/>
                </a:lnTo>
                <a:lnTo>
                  <a:pt x="8597" y="1978"/>
                </a:lnTo>
                <a:lnTo>
                  <a:pt x="8589" y="1981"/>
                </a:lnTo>
                <a:lnTo>
                  <a:pt x="8589" y="1957"/>
                </a:lnTo>
                <a:close/>
                <a:moveTo>
                  <a:pt x="8585" y="2045"/>
                </a:moveTo>
                <a:cubicBezTo>
                  <a:pt x="8587" y="2045"/>
                  <a:pt x="8591" y="2046"/>
                  <a:pt x="8594" y="2046"/>
                </a:cubicBezTo>
                <a:cubicBezTo>
                  <a:pt x="8598" y="2047"/>
                  <a:pt x="8600" y="2045"/>
                  <a:pt x="8600" y="2043"/>
                </a:cubicBezTo>
                <a:lnTo>
                  <a:pt x="8600" y="2025"/>
                </a:lnTo>
                <a:lnTo>
                  <a:pt x="8584" y="2025"/>
                </a:lnTo>
                <a:cubicBezTo>
                  <a:pt x="8584" y="2040"/>
                  <a:pt x="8577" y="2052"/>
                  <a:pt x="8565" y="2061"/>
                </a:cubicBezTo>
                <a:lnTo>
                  <a:pt x="8563" y="2060"/>
                </a:lnTo>
                <a:cubicBezTo>
                  <a:pt x="8573" y="2048"/>
                  <a:pt x="8578" y="2035"/>
                  <a:pt x="8577" y="2019"/>
                </a:cubicBezTo>
                <a:cubicBezTo>
                  <a:pt x="8577" y="2000"/>
                  <a:pt x="8577" y="1988"/>
                  <a:pt x="8577" y="1984"/>
                </a:cubicBezTo>
                <a:lnTo>
                  <a:pt x="8584" y="1988"/>
                </a:lnTo>
                <a:lnTo>
                  <a:pt x="8599" y="1988"/>
                </a:lnTo>
                <a:lnTo>
                  <a:pt x="8603" y="1983"/>
                </a:lnTo>
                <a:lnTo>
                  <a:pt x="8611" y="1989"/>
                </a:lnTo>
                <a:lnTo>
                  <a:pt x="8606" y="1993"/>
                </a:lnTo>
                <a:lnTo>
                  <a:pt x="8606" y="2046"/>
                </a:lnTo>
                <a:cubicBezTo>
                  <a:pt x="8606" y="2051"/>
                  <a:pt x="8603" y="2055"/>
                  <a:pt x="8597" y="2057"/>
                </a:cubicBezTo>
                <a:cubicBezTo>
                  <a:pt x="8596" y="2053"/>
                  <a:pt x="8592" y="2049"/>
                  <a:pt x="8585" y="2047"/>
                </a:cubicBezTo>
                <a:lnTo>
                  <a:pt x="8585" y="2045"/>
                </a:lnTo>
                <a:close/>
                <a:moveTo>
                  <a:pt x="8657" y="2023"/>
                </a:moveTo>
                <a:cubicBezTo>
                  <a:pt x="8657" y="2006"/>
                  <a:pt x="8657" y="1993"/>
                  <a:pt x="8657" y="1985"/>
                </a:cubicBezTo>
                <a:lnTo>
                  <a:pt x="8664" y="1989"/>
                </a:lnTo>
                <a:lnTo>
                  <a:pt x="8680" y="1989"/>
                </a:lnTo>
                <a:lnTo>
                  <a:pt x="8684" y="1984"/>
                </a:lnTo>
                <a:lnTo>
                  <a:pt x="8692" y="1990"/>
                </a:lnTo>
                <a:lnTo>
                  <a:pt x="8688" y="1993"/>
                </a:lnTo>
                <a:lnTo>
                  <a:pt x="8688" y="2044"/>
                </a:lnTo>
                <a:cubicBezTo>
                  <a:pt x="8687" y="2048"/>
                  <a:pt x="8688" y="2049"/>
                  <a:pt x="8691" y="2049"/>
                </a:cubicBezTo>
                <a:lnTo>
                  <a:pt x="8694" y="2049"/>
                </a:lnTo>
                <a:cubicBezTo>
                  <a:pt x="8695" y="2050"/>
                  <a:pt x="8696" y="2048"/>
                  <a:pt x="8697" y="2045"/>
                </a:cubicBezTo>
                <a:cubicBezTo>
                  <a:pt x="8697" y="2041"/>
                  <a:pt x="8698" y="2037"/>
                  <a:pt x="8698" y="2030"/>
                </a:cubicBezTo>
                <a:lnTo>
                  <a:pt x="8700" y="2030"/>
                </a:lnTo>
                <a:cubicBezTo>
                  <a:pt x="8700" y="2035"/>
                  <a:pt x="8701" y="2038"/>
                  <a:pt x="8701" y="2042"/>
                </a:cubicBezTo>
                <a:cubicBezTo>
                  <a:pt x="8701" y="2046"/>
                  <a:pt x="8703" y="2048"/>
                  <a:pt x="8706" y="2049"/>
                </a:cubicBezTo>
                <a:cubicBezTo>
                  <a:pt x="8704" y="2053"/>
                  <a:pt x="8701" y="2055"/>
                  <a:pt x="8698" y="2055"/>
                </a:cubicBezTo>
                <a:lnTo>
                  <a:pt x="8689" y="2055"/>
                </a:lnTo>
                <a:cubicBezTo>
                  <a:pt x="8683" y="2055"/>
                  <a:pt x="8681" y="2052"/>
                  <a:pt x="8681" y="2047"/>
                </a:cubicBezTo>
                <a:lnTo>
                  <a:pt x="8681" y="1993"/>
                </a:lnTo>
                <a:lnTo>
                  <a:pt x="8664" y="1993"/>
                </a:lnTo>
                <a:lnTo>
                  <a:pt x="8664" y="2006"/>
                </a:lnTo>
                <a:cubicBezTo>
                  <a:pt x="8672" y="2009"/>
                  <a:pt x="8676" y="2012"/>
                  <a:pt x="8678" y="2015"/>
                </a:cubicBezTo>
                <a:cubicBezTo>
                  <a:pt x="8679" y="2018"/>
                  <a:pt x="8679" y="2020"/>
                  <a:pt x="8677" y="2023"/>
                </a:cubicBezTo>
                <a:cubicBezTo>
                  <a:pt x="8675" y="2025"/>
                  <a:pt x="8673" y="2025"/>
                  <a:pt x="8672" y="2020"/>
                </a:cubicBezTo>
                <a:cubicBezTo>
                  <a:pt x="8670" y="2016"/>
                  <a:pt x="8668" y="2012"/>
                  <a:pt x="8664" y="2009"/>
                </a:cubicBezTo>
                <a:lnTo>
                  <a:pt x="8664" y="2023"/>
                </a:lnTo>
                <a:cubicBezTo>
                  <a:pt x="8664" y="2039"/>
                  <a:pt x="8657" y="2052"/>
                  <a:pt x="8641" y="2061"/>
                </a:cubicBezTo>
                <a:lnTo>
                  <a:pt x="8640" y="2060"/>
                </a:lnTo>
                <a:cubicBezTo>
                  <a:pt x="8652" y="2050"/>
                  <a:pt x="8658" y="2037"/>
                  <a:pt x="8657" y="2023"/>
                </a:cubicBezTo>
                <a:close/>
                <a:moveTo>
                  <a:pt x="8614" y="1983"/>
                </a:moveTo>
                <a:lnTo>
                  <a:pt x="8622" y="1987"/>
                </a:lnTo>
                <a:lnTo>
                  <a:pt x="8642" y="1987"/>
                </a:lnTo>
                <a:lnTo>
                  <a:pt x="8646" y="1983"/>
                </a:lnTo>
                <a:lnTo>
                  <a:pt x="8654" y="1989"/>
                </a:lnTo>
                <a:lnTo>
                  <a:pt x="8649" y="1992"/>
                </a:lnTo>
                <a:cubicBezTo>
                  <a:pt x="8649" y="2007"/>
                  <a:pt x="8650" y="2018"/>
                  <a:pt x="8650" y="2026"/>
                </a:cubicBezTo>
                <a:lnTo>
                  <a:pt x="8643" y="2029"/>
                </a:lnTo>
                <a:lnTo>
                  <a:pt x="8643" y="1991"/>
                </a:lnTo>
                <a:lnTo>
                  <a:pt x="8622" y="1991"/>
                </a:lnTo>
                <a:lnTo>
                  <a:pt x="8622" y="2029"/>
                </a:lnTo>
                <a:lnTo>
                  <a:pt x="8614" y="2033"/>
                </a:lnTo>
                <a:cubicBezTo>
                  <a:pt x="8615" y="2024"/>
                  <a:pt x="8615" y="2016"/>
                  <a:pt x="8615" y="2006"/>
                </a:cubicBezTo>
                <a:cubicBezTo>
                  <a:pt x="8615" y="1997"/>
                  <a:pt x="8615" y="1990"/>
                  <a:pt x="8614" y="1983"/>
                </a:cubicBezTo>
                <a:close/>
                <a:moveTo>
                  <a:pt x="8636" y="2007"/>
                </a:moveTo>
                <a:cubicBezTo>
                  <a:pt x="8635" y="2017"/>
                  <a:pt x="8635" y="2025"/>
                  <a:pt x="8634" y="2030"/>
                </a:cubicBezTo>
                <a:cubicBezTo>
                  <a:pt x="8643" y="2033"/>
                  <a:pt x="8647" y="2037"/>
                  <a:pt x="8648" y="2039"/>
                </a:cubicBezTo>
                <a:cubicBezTo>
                  <a:pt x="8649" y="2042"/>
                  <a:pt x="8648" y="2044"/>
                  <a:pt x="8646" y="2046"/>
                </a:cubicBezTo>
                <a:cubicBezTo>
                  <a:pt x="8645" y="2048"/>
                  <a:pt x="8643" y="2047"/>
                  <a:pt x="8642" y="2044"/>
                </a:cubicBezTo>
                <a:cubicBezTo>
                  <a:pt x="8640" y="2040"/>
                  <a:pt x="8638" y="2036"/>
                  <a:pt x="8634" y="2032"/>
                </a:cubicBezTo>
                <a:cubicBezTo>
                  <a:pt x="8630" y="2044"/>
                  <a:pt x="8622" y="2054"/>
                  <a:pt x="8610" y="2061"/>
                </a:cubicBezTo>
                <a:lnTo>
                  <a:pt x="8609" y="2060"/>
                </a:lnTo>
                <a:cubicBezTo>
                  <a:pt x="8619" y="2050"/>
                  <a:pt x="8624" y="2041"/>
                  <a:pt x="8626" y="2032"/>
                </a:cubicBezTo>
                <a:cubicBezTo>
                  <a:pt x="8628" y="2023"/>
                  <a:pt x="8629" y="2012"/>
                  <a:pt x="8628" y="1998"/>
                </a:cubicBezTo>
                <a:lnTo>
                  <a:pt x="8639" y="2003"/>
                </a:lnTo>
                <a:lnTo>
                  <a:pt x="8636" y="2007"/>
                </a:lnTo>
                <a:close/>
                <a:moveTo>
                  <a:pt x="8760" y="1988"/>
                </a:moveTo>
                <a:cubicBezTo>
                  <a:pt x="8760" y="1987"/>
                  <a:pt x="8759" y="1984"/>
                  <a:pt x="8759" y="1979"/>
                </a:cubicBezTo>
                <a:lnTo>
                  <a:pt x="8765" y="1981"/>
                </a:lnTo>
                <a:cubicBezTo>
                  <a:pt x="8772" y="1973"/>
                  <a:pt x="8779" y="1962"/>
                  <a:pt x="8785" y="1950"/>
                </a:cubicBezTo>
                <a:lnTo>
                  <a:pt x="8758" y="1950"/>
                </a:lnTo>
                <a:cubicBezTo>
                  <a:pt x="8753" y="1950"/>
                  <a:pt x="8748" y="1950"/>
                  <a:pt x="8744" y="1952"/>
                </a:cubicBezTo>
                <a:lnTo>
                  <a:pt x="8738" y="1946"/>
                </a:lnTo>
                <a:lnTo>
                  <a:pt x="8786" y="1946"/>
                </a:lnTo>
                <a:cubicBezTo>
                  <a:pt x="8791" y="1935"/>
                  <a:pt x="8794" y="1926"/>
                  <a:pt x="8795" y="1919"/>
                </a:cubicBezTo>
                <a:lnTo>
                  <a:pt x="8809" y="1926"/>
                </a:lnTo>
                <a:lnTo>
                  <a:pt x="8803" y="1930"/>
                </a:lnTo>
                <a:cubicBezTo>
                  <a:pt x="8802" y="1933"/>
                  <a:pt x="8799" y="1939"/>
                  <a:pt x="8795" y="1946"/>
                </a:cubicBezTo>
                <a:lnTo>
                  <a:pt x="8849" y="1946"/>
                </a:lnTo>
                <a:lnTo>
                  <a:pt x="8858" y="1937"/>
                </a:lnTo>
                <a:lnTo>
                  <a:pt x="8871" y="1950"/>
                </a:lnTo>
                <a:lnTo>
                  <a:pt x="8794" y="1950"/>
                </a:lnTo>
                <a:cubicBezTo>
                  <a:pt x="8786" y="1966"/>
                  <a:pt x="8777" y="1979"/>
                  <a:pt x="8769" y="1988"/>
                </a:cubicBezTo>
                <a:lnTo>
                  <a:pt x="8769" y="2055"/>
                </a:lnTo>
                <a:lnTo>
                  <a:pt x="8760" y="2060"/>
                </a:lnTo>
                <a:cubicBezTo>
                  <a:pt x="8760" y="2054"/>
                  <a:pt x="8760" y="2048"/>
                  <a:pt x="8760" y="2043"/>
                </a:cubicBezTo>
                <a:lnTo>
                  <a:pt x="8760" y="1996"/>
                </a:lnTo>
                <a:cubicBezTo>
                  <a:pt x="8751" y="2005"/>
                  <a:pt x="8742" y="2012"/>
                  <a:pt x="8734" y="2017"/>
                </a:cubicBezTo>
                <a:lnTo>
                  <a:pt x="8733" y="2015"/>
                </a:lnTo>
                <a:cubicBezTo>
                  <a:pt x="8745" y="2004"/>
                  <a:pt x="8754" y="1995"/>
                  <a:pt x="8760" y="1988"/>
                </a:cubicBezTo>
                <a:close/>
                <a:moveTo>
                  <a:pt x="8815" y="1970"/>
                </a:moveTo>
                <a:cubicBezTo>
                  <a:pt x="8815" y="1967"/>
                  <a:pt x="8815" y="1962"/>
                  <a:pt x="8814" y="1955"/>
                </a:cubicBezTo>
                <a:lnTo>
                  <a:pt x="8828" y="1961"/>
                </a:lnTo>
                <a:lnTo>
                  <a:pt x="8823" y="1965"/>
                </a:lnTo>
                <a:lnTo>
                  <a:pt x="8823" y="1990"/>
                </a:lnTo>
                <a:lnTo>
                  <a:pt x="8846" y="1990"/>
                </a:lnTo>
                <a:lnTo>
                  <a:pt x="8854" y="1982"/>
                </a:lnTo>
                <a:lnTo>
                  <a:pt x="8866" y="1993"/>
                </a:lnTo>
                <a:lnTo>
                  <a:pt x="8823" y="1993"/>
                </a:lnTo>
                <a:lnTo>
                  <a:pt x="8823" y="2042"/>
                </a:lnTo>
                <a:lnTo>
                  <a:pt x="8854" y="2042"/>
                </a:lnTo>
                <a:lnTo>
                  <a:pt x="8862" y="2033"/>
                </a:lnTo>
                <a:lnTo>
                  <a:pt x="8874" y="2046"/>
                </a:lnTo>
                <a:lnTo>
                  <a:pt x="8792" y="2046"/>
                </a:lnTo>
                <a:cubicBezTo>
                  <a:pt x="8787" y="2046"/>
                  <a:pt x="8782" y="2046"/>
                  <a:pt x="8777" y="2047"/>
                </a:cubicBezTo>
                <a:lnTo>
                  <a:pt x="8772" y="2042"/>
                </a:lnTo>
                <a:lnTo>
                  <a:pt x="8815" y="2042"/>
                </a:lnTo>
                <a:lnTo>
                  <a:pt x="8815" y="1993"/>
                </a:lnTo>
                <a:lnTo>
                  <a:pt x="8800" y="1993"/>
                </a:lnTo>
                <a:cubicBezTo>
                  <a:pt x="8794" y="1993"/>
                  <a:pt x="8790" y="1994"/>
                  <a:pt x="8785" y="1995"/>
                </a:cubicBezTo>
                <a:lnTo>
                  <a:pt x="8780" y="1990"/>
                </a:lnTo>
                <a:lnTo>
                  <a:pt x="8815" y="1990"/>
                </a:lnTo>
                <a:lnTo>
                  <a:pt x="8815" y="1970"/>
                </a:lnTo>
                <a:close/>
                <a:moveTo>
                  <a:pt x="8982" y="1961"/>
                </a:moveTo>
                <a:cubicBezTo>
                  <a:pt x="8982" y="1941"/>
                  <a:pt x="8981" y="1928"/>
                  <a:pt x="8981" y="1921"/>
                </a:cubicBezTo>
                <a:lnTo>
                  <a:pt x="8996" y="1927"/>
                </a:lnTo>
                <a:lnTo>
                  <a:pt x="8991" y="1932"/>
                </a:lnTo>
                <a:lnTo>
                  <a:pt x="8991" y="1961"/>
                </a:lnTo>
                <a:lnTo>
                  <a:pt x="9011" y="1959"/>
                </a:lnTo>
                <a:lnTo>
                  <a:pt x="9015" y="1952"/>
                </a:lnTo>
                <a:lnTo>
                  <a:pt x="9025" y="1959"/>
                </a:lnTo>
                <a:lnTo>
                  <a:pt x="9020" y="1964"/>
                </a:lnTo>
                <a:cubicBezTo>
                  <a:pt x="9018" y="1976"/>
                  <a:pt x="9017" y="1991"/>
                  <a:pt x="9018" y="2008"/>
                </a:cubicBezTo>
                <a:cubicBezTo>
                  <a:pt x="9020" y="2025"/>
                  <a:pt x="9025" y="2037"/>
                  <a:pt x="9034" y="2044"/>
                </a:cubicBezTo>
                <a:lnTo>
                  <a:pt x="9043" y="2017"/>
                </a:lnTo>
                <a:lnTo>
                  <a:pt x="9045" y="2017"/>
                </a:lnTo>
                <a:cubicBezTo>
                  <a:pt x="9044" y="2022"/>
                  <a:pt x="9043" y="2027"/>
                  <a:pt x="9042" y="2035"/>
                </a:cubicBezTo>
                <a:cubicBezTo>
                  <a:pt x="9042" y="2042"/>
                  <a:pt x="9043" y="2048"/>
                  <a:pt x="9045" y="2053"/>
                </a:cubicBezTo>
                <a:cubicBezTo>
                  <a:pt x="9047" y="2058"/>
                  <a:pt x="9045" y="2059"/>
                  <a:pt x="9038" y="2056"/>
                </a:cubicBezTo>
                <a:cubicBezTo>
                  <a:pt x="9032" y="2054"/>
                  <a:pt x="9026" y="2048"/>
                  <a:pt x="9020" y="2040"/>
                </a:cubicBezTo>
                <a:cubicBezTo>
                  <a:pt x="9015" y="2033"/>
                  <a:pt x="9012" y="2023"/>
                  <a:pt x="9011" y="2012"/>
                </a:cubicBezTo>
                <a:cubicBezTo>
                  <a:pt x="9009" y="2000"/>
                  <a:pt x="9010" y="1984"/>
                  <a:pt x="9011" y="1963"/>
                </a:cubicBezTo>
                <a:lnTo>
                  <a:pt x="8991" y="1964"/>
                </a:lnTo>
                <a:cubicBezTo>
                  <a:pt x="8990" y="1979"/>
                  <a:pt x="8989" y="1991"/>
                  <a:pt x="8987" y="2002"/>
                </a:cubicBezTo>
                <a:cubicBezTo>
                  <a:pt x="8996" y="2006"/>
                  <a:pt x="9002" y="2010"/>
                  <a:pt x="9004" y="2013"/>
                </a:cubicBezTo>
                <a:cubicBezTo>
                  <a:pt x="9006" y="2016"/>
                  <a:pt x="9006" y="2020"/>
                  <a:pt x="9005" y="2023"/>
                </a:cubicBezTo>
                <a:cubicBezTo>
                  <a:pt x="9003" y="2027"/>
                  <a:pt x="9001" y="2027"/>
                  <a:pt x="8998" y="2023"/>
                </a:cubicBezTo>
                <a:cubicBezTo>
                  <a:pt x="8995" y="2018"/>
                  <a:pt x="8991" y="2013"/>
                  <a:pt x="8985" y="2009"/>
                </a:cubicBezTo>
                <a:cubicBezTo>
                  <a:pt x="8977" y="2032"/>
                  <a:pt x="8962" y="2050"/>
                  <a:pt x="8943" y="2062"/>
                </a:cubicBezTo>
                <a:lnTo>
                  <a:pt x="8941" y="2060"/>
                </a:lnTo>
                <a:cubicBezTo>
                  <a:pt x="8959" y="2046"/>
                  <a:pt x="8971" y="2028"/>
                  <a:pt x="8978" y="2004"/>
                </a:cubicBezTo>
                <a:cubicBezTo>
                  <a:pt x="8971" y="2000"/>
                  <a:pt x="8966" y="1996"/>
                  <a:pt x="8961" y="1994"/>
                </a:cubicBezTo>
                <a:lnTo>
                  <a:pt x="8961" y="1992"/>
                </a:lnTo>
                <a:cubicBezTo>
                  <a:pt x="8967" y="1994"/>
                  <a:pt x="8973" y="1996"/>
                  <a:pt x="8979" y="1998"/>
                </a:cubicBezTo>
                <a:cubicBezTo>
                  <a:pt x="8981" y="1991"/>
                  <a:pt x="8982" y="1979"/>
                  <a:pt x="8982" y="1965"/>
                </a:cubicBezTo>
                <a:lnTo>
                  <a:pt x="8968" y="1966"/>
                </a:lnTo>
                <a:lnTo>
                  <a:pt x="8963" y="1969"/>
                </a:lnTo>
                <a:lnTo>
                  <a:pt x="8956" y="1963"/>
                </a:lnTo>
                <a:lnTo>
                  <a:pt x="8982" y="1961"/>
                </a:lnTo>
                <a:close/>
                <a:moveTo>
                  <a:pt x="8904" y="2000"/>
                </a:moveTo>
                <a:cubicBezTo>
                  <a:pt x="8909" y="1999"/>
                  <a:pt x="8919" y="1996"/>
                  <a:pt x="8934" y="1990"/>
                </a:cubicBezTo>
                <a:lnTo>
                  <a:pt x="8934" y="1959"/>
                </a:lnTo>
                <a:lnTo>
                  <a:pt x="8924" y="1959"/>
                </a:lnTo>
                <a:cubicBezTo>
                  <a:pt x="8919" y="1959"/>
                  <a:pt x="8914" y="1960"/>
                  <a:pt x="8910" y="1961"/>
                </a:cubicBezTo>
                <a:lnTo>
                  <a:pt x="8904" y="1956"/>
                </a:lnTo>
                <a:lnTo>
                  <a:pt x="8934" y="1956"/>
                </a:lnTo>
                <a:cubicBezTo>
                  <a:pt x="8934" y="1942"/>
                  <a:pt x="8934" y="1930"/>
                  <a:pt x="8934" y="1919"/>
                </a:cubicBezTo>
                <a:lnTo>
                  <a:pt x="8948" y="1926"/>
                </a:lnTo>
                <a:lnTo>
                  <a:pt x="8943" y="1930"/>
                </a:lnTo>
                <a:lnTo>
                  <a:pt x="8943" y="1956"/>
                </a:lnTo>
                <a:lnTo>
                  <a:pt x="8951" y="1956"/>
                </a:lnTo>
                <a:lnTo>
                  <a:pt x="8957" y="1949"/>
                </a:lnTo>
                <a:lnTo>
                  <a:pt x="8968" y="1959"/>
                </a:lnTo>
                <a:lnTo>
                  <a:pt x="8943" y="1959"/>
                </a:lnTo>
                <a:lnTo>
                  <a:pt x="8943" y="1987"/>
                </a:lnTo>
                <a:lnTo>
                  <a:pt x="8964" y="1978"/>
                </a:lnTo>
                <a:lnTo>
                  <a:pt x="8966" y="1980"/>
                </a:lnTo>
                <a:lnTo>
                  <a:pt x="8943" y="1993"/>
                </a:lnTo>
                <a:lnTo>
                  <a:pt x="8943" y="2041"/>
                </a:lnTo>
                <a:cubicBezTo>
                  <a:pt x="8943" y="2051"/>
                  <a:pt x="8939" y="2058"/>
                  <a:pt x="8929" y="2061"/>
                </a:cubicBezTo>
                <a:cubicBezTo>
                  <a:pt x="8930" y="2057"/>
                  <a:pt x="8924" y="2052"/>
                  <a:pt x="8911" y="2048"/>
                </a:cubicBezTo>
                <a:lnTo>
                  <a:pt x="8911" y="2046"/>
                </a:lnTo>
                <a:cubicBezTo>
                  <a:pt x="8921" y="2047"/>
                  <a:pt x="8927" y="2047"/>
                  <a:pt x="8930" y="2047"/>
                </a:cubicBezTo>
                <a:cubicBezTo>
                  <a:pt x="8933" y="2047"/>
                  <a:pt x="8934" y="2045"/>
                  <a:pt x="8934" y="2040"/>
                </a:cubicBezTo>
                <a:lnTo>
                  <a:pt x="8934" y="1997"/>
                </a:lnTo>
                <a:cubicBezTo>
                  <a:pt x="8928" y="2000"/>
                  <a:pt x="8921" y="2004"/>
                  <a:pt x="8915" y="2007"/>
                </a:cubicBezTo>
                <a:lnTo>
                  <a:pt x="8912" y="2011"/>
                </a:lnTo>
                <a:lnTo>
                  <a:pt x="8904" y="2000"/>
                </a:lnTo>
                <a:close/>
                <a:moveTo>
                  <a:pt x="9138" y="1936"/>
                </a:moveTo>
                <a:lnTo>
                  <a:pt x="9189" y="1936"/>
                </a:lnTo>
                <a:lnTo>
                  <a:pt x="9198" y="1928"/>
                </a:lnTo>
                <a:lnTo>
                  <a:pt x="9208" y="1939"/>
                </a:lnTo>
                <a:lnTo>
                  <a:pt x="9158" y="1939"/>
                </a:lnTo>
                <a:cubicBezTo>
                  <a:pt x="9153" y="1939"/>
                  <a:pt x="9148" y="1940"/>
                  <a:pt x="9143" y="1941"/>
                </a:cubicBezTo>
                <a:lnTo>
                  <a:pt x="9138" y="1936"/>
                </a:lnTo>
                <a:close/>
                <a:moveTo>
                  <a:pt x="9143" y="2044"/>
                </a:moveTo>
                <a:cubicBezTo>
                  <a:pt x="9154" y="2045"/>
                  <a:pt x="9161" y="2045"/>
                  <a:pt x="9165" y="2045"/>
                </a:cubicBezTo>
                <a:cubicBezTo>
                  <a:pt x="9169" y="2045"/>
                  <a:pt x="9171" y="2043"/>
                  <a:pt x="9171" y="2038"/>
                </a:cubicBezTo>
                <a:lnTo>
                  <a:pt x="9171" y="1976"/>
                </a:lnTo>
                <a:lnTo>
                  <a:pt x="9147" y="1976"/>
                </a:lnTo>
                <a:cubicBezTo>
                  <a:pt x="9142" y="1976"/>
                  <a:pt x="9137" y="1976"/>
                  <a:pt x="9133" y="1978"/>
                </a:cubicBezTo>
                <a:lnTo>
                  <a:pt x="9127" y="1972"/>
                </a:lnTo>
                <a:lnTo>
                  <a:pt x="9197" y="1972"/>
                </a:lnTo>
                <a:lnTo>
                  <a:pt x="9206" y="1964"/>
                </a:lnTo>
                <a:lnTo>
                  <a:pt x="9217" y="1976"/>
                </a:lnTo>
                <a:lnTo>
                  <a:pt x="9179" y="1976"/>
                </a:lnTo>
                <a:lnTo>
                  <a:pt x="9179" y="2041"/>
                </a:lnTo>
                <a:cubicBezTo>
                  <a:pt x="9179" y="2052"/>
                  <a:pt x="9174" y="2058"/>
                  <a:pt x="9164" y="2060"/>
                </a:cubicBezTo>
                <a:cubicBezTo>
                  <a:pt x="9164" y="2055"/>
                  <a:pt x="9157" y="2050"/>
                  <a:pt x="9143" y="2047"/>
                </a:cubicBezTo>
                <a:lnTo>
                  <a:pt x="9143" y="2044"/>
                </a:lnTo>
                <a:close/>
                <a:moveTo>
                  <a:pt x="9113" y="1921"/>
                </a:moveTo>
                <a:lnTo>
                  <a:pt x="9124" y="1929"/>
                </a:lnTo>
                <a:cubicBezTo>
                  <a:pt x="9122" y="1930"/>
                  <a:pt x="9117" y="1934"/>
                  <a:pt x="9110" y="1942"/>
                </a:cubicBezTo>
                <a:cubicBezTo>
                  <a:pt x="9103" y="1950"/>
                  <a:pt x="9094" y="1958"/>
                  <a:pt x="9084" y="1966"/>
                </a:cubicBezTo>
                <a:lnTo>
                  <a:pt x="9083" y="1964"/>
                </a:lnTo>
                <a:cubicBezTo>
                  <a:pt x="9089" y="1957"/>
                  <a:pt x="9096" y="1950"/>
                  <a:pt x="9102" y="1942"/>
                </a:cubicBezTo>
                <a:cubicBezTo>
                  <a:pt x="9108" y="1933"/>
                  <a:pt x="9111" y="1926"/>
                  <a:pt x="9113" y="1921"/>
                </a:cubicBezTo>
                <a:close/>
                <a:moveTo>
                  <a:pt x="9115" y="1990"/>
                </a:moveTo>
                <a:lnTo>
                  <a:pt x="9115" y="2056"/>
                </a:lnTo>
                <a:lnTo>
                  <a:pt x="9106" y="2061"/>
                </a:lnTo>
                <a:cubicBezTo>
                  <a:pt x="9106" y="2052"/>
                  <a:pt x="9106" y="2028"/>
                  <a:pt x="9106" y="1987"/>
                </a:cubicBezTo>
                <a:cubicBezTo>
                  <a:pt x="9097" y="1997"/>
                  <a:pt x="9088" y="2005"/>
                  <a:pt x="9079" y="2011"/>
                </a:cubicBezTo>
                <a:lnTo>
                  <a:pt x="9078" y="2009"/>
                </a:lnTo>
                <a:cubicBezTo>
                  <a:pt x="9086" y="2001"/>
                  <a:pt x="9094" y="1991"/>
                  <a:pt x="9102" y="1981"/>
                </a:cubicBezTo>
                <a:cubicBezTo>
                  <a:pt x="9110" y="1970"/>
                  <a:pt x="9116" y="1960"/>
                  <a:pt x="9120" y="1950"/>
                </a:cubicBezTo>
                <a:lnTo>
                  <a:pt x="9130" y="1959"/>
                </a:lnTo>
                <a:lnTo>
                  <a:pt x="9125" y="1963"/>
                </a:lnTo>
                <a:cubicBezTo>
                  <a:pt x="9120" y="1970"/>
                  <a:pt x="9115" y="1976"/>
                  <a:pt x="9112" y="1981"/>
                </a:cubicBezTo>
                <a:lnTo>
                  <a:pt x="9118" y="1986"/>
                </a:lnTo>
                <a:lnTo>
                  <a:pt x="9115" y="1990"/>
                </a:lnTo>
                <a:close/>
                <a:moveTo>
                  <a:pt x="4700" y="2082"/>
                </a:moveTo>
                <a:cubicBezTo>
                  <a:pt x="4720" y="2077"/>
                  <a:pt x="4731" y="2074"/>
                  <a:pt x="4735" y="2070"/>
                </a:cubicBezTo>
                <a:cubicBezTo>
                  <a:pt x="4738" y="2067"/>
                  <a:pt x="4742" y="2066"/>
                  <a:pt x="4746" y="2067"/>
                </a:cubicBezTo>
                <a:cubicBezTo>
                  <a:pt x="4749" y="2068"/>
                  <a:pt x="4754" y="2071"/>
                  <a:pt x="4760" y="2074"/>
                </a:cubicBezTo>
                <a:cubicBezTo>
                  <a:pt x="4765" y="2078"/>
                  <a:pt x="4766" y="2081"/>
                  <a:pt x="4762" y="2083"/>
                </a:cubicBezTo>
                <a:cubicBezTo>
                  <a:pt x="4758" y="2086"/>
                  <a:pt x="4753" y="2093"/>
                  <a:pt x="4747" y="2105"/>
                </a:cubicBezTo>
                <a:cubicBezTo>
                  <a:pt x="4751" y="2111"/>
                  <a:pt x="4751" y="2115"/>
                  <a:pt x="4747" y="2116"/>
                </a:cubicBezTo>
                <a:cubicBezTo>
                  <a:pt x="4743" y="2117"/>
                  <a:pt x="4737" y="2118"/>
                  <a:pt x="4730" y="2119"/>
                </a:cubicBezTo>
                <a:cubicBezTo>
                  <a:pt x="4723" y="2120"/>
                  <a:pt x="4710" y="2123"/>
                  <a:pt x="4693" y="2126"/>
                </a:cubicBezTo>
                <a:lnTo>
                  <a:pt x="4693" y="2152"/>
                </a:lnTo>
                <a:cubicBezTo>
                  <a:pt x="4722" y="2147"/>
                  <a:pt x="4737" y="2144"/>
                  <a:pt x="4740" y="2141"/>
                </a:cubicBezTo>
                <a:cubicBezTo>
                  <a:pt x="4743" y="2139"/>
                  <a:pt x="4746" y="2138"/>
                  <a:pt x="4750" y="2139"/>
                </a:cubicBezTo>
                <a:cubicBezTo>
                  <a:pt x="4754" y="2140"/>
                  <a:pt x="4759" y="2142"/>
                  <a:pt x="4765" y="2145"/>
                </a:cubicBezTo>
                <a:cubicBezTo>
                  <a:pt x="4770" y="2148"/>
                  <a:pt x="4771" y="2151"/>
                  <a:pt x="4766" y="2155"/>
                </a:cubicBezTo>
                <a:cubicBezTo>
                  <a:pt x="4761" y="2160"/>
                  <a:pt x="4756" y="2167"/>
                  <a:pt x="4750" y="2177"/>
                </a:cubicBezTo>
                <a:cubicBezTo>
                  <a:pt x="4754" y="2183"/>
                  <a:pt x="4755" y="2186"/>
                  <a:pt x="4752" y="2188"/>
                </a:cubicBezTo>
                <a:cubicBezTo>
                  <a:pt x="4750" y="2189"/>
                  <a:pt x="4730" y="2192"/>
                  <a:pt x="4693" y="2197"/>
                </a:cubicBezTo>
                <a:cubicBezTo>
                  <a:pt x="4691" y="2204"/>
                  <a:pt x="4689" y="2208"/>
                  <a:pt x="4687" y="2208"/>
                </a:cubicBezTo>
                <a:cubicBezTo>
                  <a:pt x="4686" y="2209"/>
                  <a:pt x="4684" y="2207"/>
                  <a:pt x="4681" y="2202"/>
                </a:cubicBezTo>
                <a:cubicBezTo>
                  <a:pt x="4679" y="2197"/>
                  <a:pt x="4678" y="2191"/>
                  <a:pt x="4679" y="2183"/>
                </a:cubicBezTo>
                <a:cubicBezTo>
                  <a:pt x="4680" y="2175"/>
                  <a:pt x="4681" y="2165"/>
                  <a:pt x="4681" y="2152"/>
                </a:cubicBezTo>
                <a:lnTo>
                  <a:pt x="4681" y="2117"/>
                </a:lnTo>
                <a:cubicBezTo>
                  <a:pt x="4681" y="2106"/>
                  <a:pt x="4679" y="2097"/>
                  <a:pt x="4675" y="2090"/>
                </a:cubicBezTo>
                <a:cubicBezTo>
                  <a:pt x="4672" y="2084"/>
                  <a:pt x="4672" y="2081"/>
                  <a:pt x="4675" y="2082"/>
                </a:cubicBezTo>
                <a:cubicBezTo>
                  <a:pt x="4679" y="2082"/>
                  <a:pt x="4683" y="2083"/>
                  <a:pt x="4689" y="2085"/>
                </a:cubicBezTo>
                <a:cubicBezTo>
                  <a:pt x="4691" y="2083"/>
                  <a:pt x="4694" y="2079"/>
                  <a:pt x="4699" y="2071"/>
                </a:cubicBezTo>
                <a:cubicBezTo>
                  <a:pt x="4703" y="2064"/>
                  <a:pt x="4707" y="2056"/>
                  <a:pt x="4711" y="2049"/>
                </a:cubicBezTo>
                <a:cubicBezTo>
                  <a:pt x="4715" y="2042"/>
                  <a:pt x="4716" y="2036"/>
                  <a:pt x="4713" y="2032"/>
                </a:cubicBezTo>
                <a:cubicBezTo>
                  <a:pt x="4711" y="2028"/>
                  <a:pt x="4715" y="2027"/>
                  <a:pt x="4726" y="2031"/>
                </a:cubicBezTo>
                <a:cubicBezTo>
                  <a:pt x="4737" y="2035"/>
                  <a:pt x="4741" y="2038"/>
                  <a:pt x="4738" y="2040"/>
                </a:cubicBezTo>
                <a:cubicBezTo>
                  <a:pt x="4735" y="2041"/>
                  <a:pt x="4731" y="2045"/>
                  <a:pt x="4726" y="2050"/>
                </a:cubicBezTo>
                <a:cubicBezTo>
                  <a:pt x="4721" y="2056"/>
                  <a:pt x="4712" y="2066"/>
                  <a:pt x="4700" y="2082"/>
                </a:cubicBezTo>
                <a:close/>
                <a:moveTo>
                  <a:pt x="4634" y="2203"/>
                </a:moveTo>
                <a:cubicBezTo>
                  <a:pt x="4639" y="2205"/>
                  <a:pt x="4643" y="2206"/>
                  <a:pt x="4646" y="2206"/>
                </a:cubicBezTo>
                <a:cubicBezTo>
                  <a:pt x="4649" y="2206"/>
                  <a:pt x="4655" y="2208"/>
                  <a:pt x="4665" y="2211"/>
                </a:cubicBezTo>
                <a:cubicBezTo>
                  <a:pt x="4675" y="2213"/>
                  <a:pt x="4685" y="2216"/>
                  <a:pt x="4697" y="2219"/>
                </a:cubicBezTo>
                <a:cubicBezTo>
                  <a:pt x="4709" y="2223"/>
                  <a:pt x="4723" y="2225"/>
                  <a:pt x="4738" y="2228"/>
                </a:cubicBezTo>
                <a:cubicBezTo>
                  <a:pt x="4753" y="2230"/>
                  <a:pt x="4770" y="2231"/>
                  <a:pt x="4790" y="2230"/>
                </a:cubicBezTo>
                <a:cubicBezTo>
                  <a:pt x="4809" y="2229"/>
                  <a:pt x="4818" y="2229"/>
                  <a:pt x="4816" y="2230"/>
                </a:cubicBezTo>
                <a:cubicBezTo>
                  <a:pt x="4815" y="2232"/>
                  <a:pt x="4808" y="2235"/>
                  <a:pt x="4796" y="2240"/>
                </a:cubicBezTo>
                <a:cubicBezTo>
                  <a:pt x="4783" y="2245"/>
                  <a:pt x="4773" y="2249"/>
                  <a:pt x="4764" y="2250"/>
                </a:cubicBezTo>
                <a:cubicBezTo>
                  <a:pt x="4756" y="2251"/>
                  <a:pt x="4742" y="2249"/>
                  <a:pt x="4725" y="2243"/>
                </a:cubicBezTo>
                <a:cubicBezTo>
                  <a:pt x="4707" y="2237"/>
                  <a:pt x="4687" y="2230"/>
                  <a:pt x="4666" y="2223"/>
                </a:cubicBezTo>
                <a:cubicBezTo>
                  <a:pt x="4644" y="2215"/>
                  <a:pt x="4630" y="2212"/>
                  <a:pt x="4624" y="2213"/>
                </a:cubicBezTo>
                <a:cubicBezTo>
                  <a:pt x="4619" y="2213"/>
                  <a:pt x="4614" y="2215"/>
                  <a:pt x="4610" y="2217"/>
                </a:cubicBezTo>
                <a:cubicBezTo>
                  <a:pt x="4607" y="2219"/>
                  <a:pt x="4603" y="2221"/>
                  <a:pt x="4600" y="2223"/>
                </a:cubicBezTo>
                <a:cubicBezTo>
                  <a:pt x="4597" y="2225"/>
                  <a:pt x="4594" y="2225"/>
                  <a:pt x="4590" y="2223"/>
                </a:cubicBezTo>
                <a:cubicBezTo>
                  <a:pt x="4587" y="2221"/>
                  <a:pt x="4584" y="2219"/>
                  <a:pt x="4582" y="2217"/>
                </a:cubicBezTo>
                <a:cubicBezTo>
                  <a:pt x="4581" y="2215"/>
                  <a:pt x="4584" y="2213"/>
                  <a:pt x="4592" y="2211"/>
                </a:cubicBezTo>
                <a:cubicBezTo>
                  <a:pt x="4600" y="2208"/>
                  <a:pt x="4611" y="2205"/>
                  <a:pt x="4624" y="2201"/>
                </a:cubicBezTo>
                <a:cubicBezTo>
                  <a:pt x="4627" y="2198"/>
                  <a:pt x="4627" y="2194"/>
                  <a:pt x="4624" y="2189"/>
                </a:cubicBezTo>
                <a:cubicBezTo>
                  <a:pt x="4622" y="2184"/>
                  <a:pt x="4620" y="2179"/>
                  <a:pt x="4618" y="2175"/>
                </a:cubicBezTo>
                <a:cubicBezTo>
                  <a:pt x="4615" y="2171"/>
                  <a:pt x="4614" y="2166"/>
                  <a:pt x="4615" y="2161"/>
                </a:cubicBezTo>
                <a:cubicBezTo>
                  <a:pt x="4616" y="2156"/>
                  <a:pt x="4616" y="2152"/>
                  <a:pt x="4616" y="2150"/>
                </a:cubicBezTo>
                <a:cubicBezTo>
                  <a:pt x="4615" y="2148"/>
                  <a:pt x="4613" y="2148"/>
                  <a:pt x="4608" y="2149"/>
                </a:cubicBezTo>
                <a:cubicBezTo>
                  <a:pt x="4604" y="2151"/>
                  <a:pt x="4598" y="2150"/>
                  <a:pt x="4592" y="2149"/>
                </a:cubicBezTo>
                <a:cubicBezTo>
                  <a:pt x="4586" y="2147"/>
                  <a:pt x="4586" y="2145"/>
                  <a:pt x="4592" y="2144"/>
                </a:cubicBezTo>
                <a:cubicBezTo>
                  <a:pt x="4598" y="2143"/>
                  <a:pt x="4604" y="2141"/>
                  <a:pt x="4609" y="2138"/>
                </a:cubicBezTo>
                <a:cubicBezTo>
                  <a:pt x="4614" y="2136"/>
                  <a:pt x="4617" y="2133"/>
                  <a:pt x="4620" y="2129"/>
                </a:cubicBezTo>
                <a:cubicBezTo>
                  <a:pt x="4622" y="2126"/>
                  <a:pt x="4627" y="2127"/>
                  <a:pt x="4635" y="2132"/>
                </a:cubicBezTo>
                <a:cubicBezTo>
                  <a:pt x="4643" y="2136"/>
                  <a:pt x="4645" y="2140"/>
                  <a:pt x="4642" y="2143"/>
                </a:cubicBezTo>
                <a:cubicBezTo>
                  <a:pt x="4639" y="2146"/>
                  <a:pt x="4637" y="2148"/>
                  <a:pt x="4634" y="2150"/>
                </a:cubicBezTo>
                <a:cubicBezTo>
                  <a:pt x="4632" y="2152"/>
                  <a:pt x="4630" y="2156"/>
                  <a:pt x="4628" y="2162"/>
                </a:cubicBezTo>
                <a:cubicBezTo>
                  <a:pt x="4626" y="2168"/>
                  <a:pt x="4627" y="2174"/>
                  <a:pt x="4631" y="2181"/>
                </a:cubicBezTo>
                <a:cubicBezTo>
                  <a:pt x="4635" y="2188"/>
                  <a:pt x="4636" y="2195"/>
                  <a:pt x="4634" y="2203"/>
                </a:cubicBezTo>
                <a:close/>
                <a:moveTo>
                  <a:pt x="4693" y="2190"/>
                </a:moveTo>
                <a:cubicBezTo>
                  <a:pt x="4710" y="2187"/>
                  <a:pt x="4726" y="2184"/>
                  <a:pt x="4740" y="2179"/>
                </a:cubicBezTo>
                <a:cubicBezTo>
                  <a:pt x="4741" y="2170"/>
                  <a:pt x="4742" y="2163"/>
                  <a:pt x="4742" y="2159"/>
                </a:cubicBezTo>
                <a:cubicBezTo>
                  <a:pt x="4743" y="2154"/>
                  <a:pt x="4741" y="2152"/>
                  <a:pt x="4738" y="2152"/>
                </a:cubicBezTo>
                <a:cubicBezTo>
                  <a:pt x="4734" y="2152"/>
                  <a:pt x="4719" y="2155"/>
                  <a:pt x="4693" y="2161"/>
                </a:cubicBezTo>
                <a:lnTo>
                  <a:pt x="4693" y="2190"/>
                </a:lnTo>
                <a:close/>
                <a:moveTo>
                  <a:pt x="4693" y="2119"/>
                </a:moveTo>
                <a:cubicBezTo>
                  <a:pt x="4709" y="2116"/>
                  <a:pt x="4723" y="2113"/>
                  <a:pt x="4734" y="2109"/>
                </a:cubicBezTo>
                <a:cubicBezTo>
                  <a:pt x="4738" y="2091"/>
                  <a:pt x="4739" y="2082"/>
                  <a:pt x="4737" y="2081"/>
                </a:cubicBezTo>
                <a:cubicBezTo>
                  <a:pt x="4735" y="2080"/>
                  <a:pt x="4720" y="2083"/>
                  <a:pt x="4693" y="2091"/>
                </a:cubicBezTo>
                <a:lnTo>
                  <a:pt x="4693" y="2119"/>
                </a:lnTo>
                <a:close/>
                <a:moveTo>
                  <a:pt x="4616" y="2081"/>
                </a:moveTo>
                <a:cubicBezTo>
                  <a:pt x="4609" y="2072"/>
                  <a:pt x="4606" y="2067"/>
                  <a:pt x="4606" y="2066"/>
                </a:cubicBezTo>
                <a:cubicBezTo>
                  <a:pt x="4606" y="2064"/>
                  <a:pt x="4610" y="2064"/>
                  <a:pt x="4619" y="2066"/>
                </a:cubicBezTo>
                <a:cubicBezTo>
                  <a:pt x="4628" y="2067"/>
                  <a:pt x="4635" y="2071"/>
                  <a:pt x="4639" y="2076"/>
                </a:cubicBezTo>
                <a:cubicBezTo>
                  <a:pt x="4642" y="2081"/>
                  <a:pt x="4643" y="2086"/>
                  <a:pt x="4642" y="2091"/>
                </a:cubicBezTo>
                <a:cubicBezTo>
                  <a:pt x="4640" y="2096"/>
                  <a:pt x="4637" y="2097"/>
                  <a:pt x="4633" y="2096"/>
                </a:cubicBezTo>
                <a:cubicBezTo>
                  <a:pt x="4629" y="2094"/>
                  <a:pt x="4623" y="2089"/>
                  <a:pt x="4616" y="2081"/>
                </a:cubicBezTo>
                <a:close/>
                <a:moveTo>
                  <a:pt x="4988" y="2150"/>
                </a:moveTo>
                <a:cubicBezTo>
                  <a:pt x="5000" y="2160"/>
                  <a:pt x="5014" y="2169"/>
                  <a:pt x="5028" y="2178"/>
                </a:cubicBezTo>
                <a:cubicBezTo>
                  <a:pt x="5041" y="2186"/>
                  <a:pt x="5055" y="2193"/>
                  <a:pt x="5070" y="2196"/>
                </a:cubicBezTo>
                <a:cubicBezTo>
                  <a:pt x="5084" y="2199"/>
                  <a:pt x="5095" y="2202"/>
                  <a:pt x="5103" y="2203"/>
                </a:cubicBezTo>
                <a:cubicBezTo>
                  <a:pt x="5111" y="2204"/>
                  <a:pt x="5107" y="2206"/>
                  <a:pt x="5091" y="2210"/>
                </a:cubicBezTo>
                <a:cubicBezTo>
                  <a:pt x="5076" y="2214"/>
                  <a:pt x="5065" y="2216"/>
                  <a:pt x="5058" y="2216"/>
                </a:cubicBezTo>
                <a:cubicBezTo>
                  <a:pt x="5052" y="2217"/>
                  <a:pt x="5046" y="2215"/>
                  <a:pt x="5041" y="2210"/>
                </a:cubicBezTo>
                <a:cubicBezTo>
                  <a:pt x="5035" y="2206"/>
                  <a:pt x="5027" y="2198"/>
                  <a:pt x="5016" y="2186"/>
                </a:cubicBezTo>
                <a:cubicBezTo>
                  <a:pt x="5004" y="2175"/>
                  <a:pt x="4995" y="2166"/>
                  <a:pt x="4988" y="2160"/>
                </a:cubicBezTo>
                <a:cubicBezTo>
                  <a:pt x="4989" y="2182"/>
                  <a:pt x="4990" y="2201"/>
                  <a:pt x="4991" y="2214"/>
                </a:cubicBezTo>
                <a:cubicBezTo>
                  <a:pt x="4992" y="2228"/>
                  <a:pt x="4989" y="2240"/>
                  <a:pt x="4984" y="2250"/>
                </a:cubicBezTo>
                <a:cubicBezTo>
                  <a:pt x="4978" y="2260"/>
                  <a:pt x="4974" y="2261"/>
                  <a:pt x="4970" y="2254"/>
                </a:cubicBezTo>
                <a:cubicBezTo>
                  <a:pt x="4967" y="2246"/>
                  <a:pt x="4961" y="2240"/>
                  <a:pt x="4952" y="2233"/>
                </a:cubicBezTo>
                <a:cubicBezTo>
                  <a:pt x="4943" y="2227"/>
                  <a:pt x="4944" y="2225"/>
                  <a:pt x="4953" y="2227"/>
                </a:cubicBezTo>
                <a:cubicBezTo>
                  <a:pt x="4963" y="2229"/>
                  <a:pt x="4968" y="2229"/>
                  <a:pt x="4970" y="2226"/>
                </a:cubicBezTo>
                <a:cubicBezTo>
                  <a:pt x="4972" y="2223"/>
                  <a:pt x="4974" y="2212"/>
                  <a:pt x="4974" y="2194"/>
                </a:cubicBezTo>
                <a:cubicBezTo>
                  <a:pt x="4975" y="2177"/>
                  <a:pt x="4976" y="2149"/>
                  <a:pt x="4976" y="2111"/>
                </a:cubicBezTo>
                <a:cubicBezTo>
                  <a:pt x="4960" y="2114"/>
                  <a:pt x="4949" y="2116"/>
                  <a:pt x="4943" y="2118"/>
                </a:cubicBezTo>
                <a:cubicBezTo>
                  <a:pt x="4938" y="2119"/>
                  <a:pt x="4932" y="2117"/>
                  <a:pt x="4925" y="2114"/>
                </a:cubicBezTo>
                <a:cubicBezTo>
                  <a:pt x="4919" y="2110"/>
                  <a:pt x="4920" y="2108"/>
                  <a:pt x="4930" y="2107"/>
                </a:cubicBezTo>
                <a:cubicBezTo>
                  <a:pt x="4939" y="2105"/>
                  <a:pt x="4955" y="2102"/>
                  <a:pt x="4976" y="2096"/>
                </a:cubicBezTo>
                <a:cubicBezTo>
                  <a:pt x="4976" y="2076"/>
                  <a:pt x="4975" y="2062"/>
                  <a:pt x="4973" y="2054"/>
                </a:cubicBezTo>
                <a:cubicBezTo>
                  <a:pt x="4972" y="2045"/>
                  <a:pt x="4970" y="2038"/>
                  <a:pt x="4967" y="2033"/>
                </a:cubicBezTo>
                <a:cubicBezTo>
                  <a:pt x="4964" y="2028"/>
                  <a:pt x="4968" y="2027"/>
                  <a:pt x="4979" y="2031"/>
                </a:cubicBezTo>
                <a:cubicBezTo>
                  <a:pt x="4991" y="2034"/>
                  <a:pt x="4996" y="2038"/>
                  <a:pt x="4994" y="2043"/>
                </a:cubicBezTo>
                <a:cubicBezTo>
                  <a:pt x="4993" y="2047"/>
                  <a:pt x="4991" y="2054"/>
                  <a:pt x="4990" y="2062"/>
                </a:cubicBezTo>
                <a:cubicBezTo>
                  <a:pt x="4989" y="2070"/>
                  <a:pt x="4988" y="2081"/>
                  <a:pt x="4988" y="2093"/>
                </a:cubicBezTo>
                <a:lnTo>
                  <a:pt x="5007" y="2087"/>
                </a:lnTo>
                <a:cubicBezTo>
                  <a:pt x="5013" y="2085"/>
                  <a:pt x="5019" y="2086"/>
                  <a:pt x="5024" y="2090"/>
                </a:cubicBezTo>
                <a:cubicBezTo>
                  <a:pt x="5030" y="2094"/>
                  <a:pt x="5028" y="2097"/>
                  <a:pt x="5019" y="2100"/>
                </a:cubicBezTo>
                <a:cubicBezTo>
                  <a:pt x="5010" y="2102"/>
                  <a:pt x="5000" y="2105"/>
                  <a:pt x="4988" y="2108"/>
                </a:cubicBezTo>
                <a:lnTo>
                  <a:pt x="4988" y="2150"/>
                </a:lnTo>
                <a:close/>
                <a:moveTo>
                  <a:pt x="4888" y="2211"/>
                </a:moveTo>
                <a:cubicBezTo>
                  <a:pt x="4881" y="2202"/>
                  <a:pt x="4880" y="2198"/>
                  <a:pt x="4887" y="2198"/>
                </a:cubicBezTo>
                <a:cubicBezTo>
                  <a:pt x="4893" y="2197"/>
                  <a:pt x="4904" y="2193"/>
                  <a:pt x="4919" y="2185"/>
                </a:cubicBezTo>
                <a:cubicBezTo>
                  <a:pt x="4934" y="2177"/>
                  <a:pt x="4946" y="2171"/>
                  <a:pt x="4956" y="2165"/>
                </a:cubicBezTo>
                <a:cubicBezTo>
                  <a:pt x="4965" y="2160"/>
                  <a:pt x="4966" y="2161"/>
                  <a:pt x="4958" y="2168"/>
                </a:cubicBezTo>
                <a:cubicBezTo>
                  <a:pt x="4950" y="2175"/>
                  <a:pt x="4939" y="2184"/>
                  <a:pt x="4926" y="2194"/>
                </a:cubicBezTo>
                <a:cubicBezTo>
                  <a:pt x="4913" y="2205"/>
                  <a:pt x="4906" y="2212"/>
                  <a:pt x="4904" y="2216"/>
                </a:cubicBezTo>
                <a:cubicBezTo>
                  <a:pt x="4902" y="2220"/>
                  <a:pt x="4897" y="2218"/>
                  <a:pt x="4888" y="2211"/>
                </a:cubicBezTo>
                <a:close/>
                <a:moveTo>
                  <a:pt x="5047" y="2109"/>
                </a:moveTo>
                <a:cubicBezTo>
                  <a:pt x="5057" y="2114"/>
                  <a:pt x="5059" y="2118"/>
                  <a:pt x="5054" y="2120"/>
                </a:cubicBezTo>
                <a:cubicBezTo>
                  <a:pt x="5048" y="2122"/>
                  <a:pt x="5040" y="2127"/>
                  <a:pt x="5031" y="2133"/>
                </a:cubicBezTo>
                <a:cubicBezTo>
                  <a:pt x="5021" y="2140"/>
                  <a:pt x="5012" y="2145"/>
                  <a:pt x="5003" y="2149"/>
                </a:cubicBezTo>
                <a:cubicBezTo>
                  <a:pt x="4994" y="2153"/>
                  <a:pt x="4994" y="2151"/>
                  <a:pt x="5002" y="2146"/>
                </a:cubicBezTo>
                <a:cubicBezTo>
                  <a:pt x="5009" y="2140"/>
                  <a:pt x="5017" y="2133"/>
                  <a:pt x="5024" y="2125"/>
                </a:cubicBezTo>
                <a:cubicBezTo>
                  <a:pt x="5031" y="2117"/>
                  <a:pt x="5034" y="2111"/>
                  <a:pt x="5034" y="2106"/>
                </a:cubicBezTo>
                <a:cubicBezTo>
                  <a:pt x="5033" y="2102"/>
                  <a:pt x="5038" y="2102"/>
                  <a:pt x="5047" y="2109"/>
                </a:cubicBezTo>
                <a:close/>
                <a:moveTo>
                  <a:pt x="5033" y="2051"/>
                </a:moveTo>
                <a:cubicBezTo>
                  <a:pt x="5028" y="2047"/>
                  <a:pt x="5030" y="2044"/>
                  <a:pt x="5039" y="2044"/>
                </a:cubicBezTo>
                <a:cubicBezTo>
                  <a:pt x="5049" y="2043"/>
                  <a:pt x="5056" y="2045"/>
                  <a:pt x="5060" y="2048"/>
                </a:cubicBezTo>
                <a:cubicBezTo>
                  <a:pt x="5065" y="2052"/>
                  <a:pt x="5067" y="2056"/>
                  <a:pt x="5065" y="2061"/>
                </a:cubicBezTo>
                <a:cubicBezTo>
                  <a:pt x="5064" y="2066"/>
                  <a:pt x="5060" y="2067"/>
                  <a:pt x="5052" y="2063"/>
                </a:cubicBezTo>
                <a:cubicBezTo>
                  <a:pt x="5045" y="2060"/>
                  <a:pt x="5038" y="2056"/>
                  <a:pt x="5033" y="2051"/>
                </a:cubicBezTo>
                <a:close/>
                <a:moveTo>
                  <a:pt x="4933" y="2140"/>
                </a:moveTo>
                <a:cubicBezTo>
                  <a:pt x="4938" y="2143"/>
                  <a:pt x="4940" y="2147"/>
                  <a:pt x="4940" y="2152"/>
                </a:cubicBezTo>
                <a:cubicBezTo>
                  <a:pt x="4939" y="2157"/>
                  <a:pt x="4936" y="2159"/>
                  <a:pt x="4930" y="2158"/>
                </a:cubicBezTo>
                <a:cubicBezTo>
                  <a:pt x="4924" y="2156"/>
                  <a:pt x="4918" y="2153"/>
                  <a:pt x="4911" y="2147"/>
                </a:cubicBezTo>
                <a:cubicBezTo>
                  <a:pt x="4904" y="2141"/>
                  <a:pt x="4905" y="2137"/>
                  <a:pt x="4913" y="2136"/>
                </a:cubicBezTo>
                <a:cubicBezTo>
                  <a:pt x="4921" y="2135"/>
                  <a:pt x="4928" y="2136"/>
                  <a:pt x="4933" y="2140"/>
                </a:cubicBezTo>
                <a:close/>
                <a:moveTo>
                  <a:pt x="5342" y="2190"/>
                </a:moveTo>
                <a:cubicBezTo>
                  <a:pt x="5351" y="2199"/>
                  <a:pt x="5361" y="2206"/>
                  <a:pt x="5371" y="2210"/>
                </a:cubicBezTo>
                <a:cubicBezTo>
                  <a:pt x="5382" y="2215"/>
                  <a:pt x="5393" y="2218"/>
                  <a:pt x="5404" y="2220"/>
                </a:cubicBezTo>
                <a:cubicBezTo>
                  <a:pt x="5415" y="2223"/>
                  <a:pt x="5413" y="2225"/>
                  <a:pt x="5396" y="2227"/>
                </a:cubicBezTo>
                <a:cubicBezTo>
                  <a:pt x="5379" y="2229"/>
                  <a:pt x="5367" y="2230"/>
                  <a:pt x="5361" y="2228"/>
                </a:cubicBezTo>
                <a:cubicBezTo>
                  <a:pt x="5356" y="2227"/>
                  <a:pt x="5351" y="2224"/>
                  <a:pt x="5347" y="2219"/>
                </a:cubicBezTo>
                <a:cubicBezTo>
                  <a:pt x="5343" y="2215"/>
                  <a:pt x="5338" y="2210"/>
                  <a:pt x="5333" y="2203"/>
                </a:cubicBezTo>
                <a:cubicBezTo>
                  <a:pt x="5325" y="2211"/>
                  <a:pt x="5316" y="2217"/>
                  <a:pt x="5305" y="2221"/>
                </a:cubicBezTo>
                <a:cubicBezTo>
                  <a:pt x="5295" y="2226"/>
                  <a:pt x="5285" y="2228"/>
                  <a:pt x="5278" y="2228"/>
                </a:cubicBezTo>
                <a:cubicBezTo>
                  <a:pt x="5270" y="2227"/>
                  <a:pt x="5270" y="2226"/>
                  <a:pt x="5277" y="2224"/>
                </a:cubicBezTo>
                <a:cubicBezTo>
                  <a:pt x="5284" y="2222"/>
                  <a:pt x="5293" y="2218"/>
                  <a:pt x="5303" y="2212"/>
                </a:cubicBezTo>
                <a:cubicBezTo>
                  <a:pt x="5312" y="2206"/>
                  <a:pt x="5320" y="2199"/>
                  <a:pt x="5324" y="2192"/>
                </a:cubicBezTo>
                <a:cubicBezTo>
                  <a:pt x="5319" y="2183"/>
                  <a:pt x="5314" y="2175"/>
                  <a:pt x="5308" y="2167"/>
                </a:cubicBezTo>
                <a:cubicBezTo>
                  <a:pt x="5303" y="2160"/>
                  <a:pt x="5298" y="2155"/>
                  <a:pt x="5292" y="2151"/>
                </a:cubicBezTo>
                <a:cubicBezTo>
                  <a:pt x="5285" y="2170"/>
                  <a:pt x="5277" y="2184"/>
                  <a:pt x="5269" y="2193"/>
                </a:cubicBezTo>
                <a:cubicBezTo>
                  <a:pt x="5261" y="2203"/>
                  <a:pt x="5253" y="2210"/>
                  <a:pt x="5244" y="2214"/>
                </a:cubicBezTo>
                <a:cubicBezTo>
                  <a:pt x="5235" y="2219"/>
                  <a:pt x="5234" y="2218"/>
                  <a:pt x="5240" y="2212"/>
                </a:cubicBezTo>
                <a:cubicBezTo>
                  <a:pt x="5247" y="2206"/>
                  <a:pt x="5253" y="2198"/>
                  <a:pt x="5260" y="2189"/>
                </a:cubicBezTo>
                <a:cubicBezTo>
                  <a:pt x="5266" y="2179"/>
                  <a:pt x="5273" y="2165"/>
                  <a:pt x="5280" y="2146"/>
                </a:cubicBezTo>
                <a:cubicBezTo>
                  <a:pt x="5288" y="2127"/>
                  <a:pt x="5292" y="2106"/>
                  <a:pt x="5292" y="2085"/>
                </a:cubicBezTo>
                <a:cubicBezTo>
                  <a:pt x="5286" y="2087"/>
                  <a:pt x="5280" y="2086"/>
                  <a:pt x="5275" y="2083"/>
                </a:cubicBezTo>
                <a:cubicBezTo>
                  <a:pt x="5269" y="2079"/>
                  <a:pt x="5269" y="2077"/>
                  <a:pt x="5275" y="2077"/>
                </a:cubicBezTo>
                <a:cubicBezTo>
                  <a:pt x="5281" y="2077"/>
                  <a:pt x="5287" y="2076"/>
                  <a:pt x="5293" y="2074"/>
                </a:cubicBezTo>
                <a:cubicBezTo>
                  <a:pt x="5300" y="2073"/>
                  <a:pt x="5307" y="2071"/>
                  <a:pt x="5316" y="2067"/>
                </a:cubicBezTo>
                <a:cubicBezTo>
                  <a:pt x="5325" y="2064"/>
                  <a:pt x="5331" y="2061"/>
                  <a:pt x="5334" y="2058"/>
                </a:cubicBezTo>
                <a:cubicBezTo>
                  <a:pt x="5337" y="2056"/>
                  <a:pt x="5341" y="2055"/>
                  <a:pt x="5346" y="2057"/>
                </a:cubicBezTo>
                <a:cubicBezTo>
                  <a:pt x="5351" y="2058"/>
                  <a:pt x="5356" y="2060"/>
                  <a:pt x="5361" y="2064"/>
                </a:cubicBezTo>
                <a:cubicBezTo>
                  <a:pt x="5367" y="2067"/>
                  <a:pt x="5367" y="2071"/>
                  <a:pt x="5362" y="2073"/>
                </a:cubicBezTo>
                <a:cubicBezTo>
                  <a:pt x="5357" y="2076"/>
                  <a:pt x="5353" y="2081"/>
                  <a:pt x="5349" y="2089"/>
                </a:cubicBezTo>
                <a:cubicBezTo>
                  <a:pt x="5345" y="2097"/>
                  <a:pt x="5342" y="2103"/>
                  <a:pt x="5339" y="2110"/>
                </a:cubicBezTo>
                <a:cubicBezTo>
                  <a:pt x="5336" y="2116"/>
                  <a:pt x="5337" y="2120"/>
                  <a:pt x="5341" y="2121"/>
                </a:cubicBezTo>
                <a:cubicBezTo>
                  <a:pt x="5344" y="2122"/>
                  <a:pt x="5349" y="2123"/>
                  <a:pt x="5354" y="2125"/>
                </a:cubicBezTo>
                <a:cubicBezTo>
                  <a:pt x="5358" y="2127"/>
                  <a:pt x="5360" y="2131"/>
                  <a:pt x="5357" y="2136"/>
                </a:cubicBezTo>
                <a:cubicBezTo>
                  <a:pt x="5355" y="2141"/>
                  <a:pt x="5353" y="2148"/>
                  <a:pt x="5350" y="2159"/>
                </a:cubicBezTo>
                <a:cubicBezTo>
                  <a:pt x="5348" y="2169"/>
                  <a:pt x="5346" y="2179"/>
                  <a:pt x="5342" y="2190"/>
                </a:cubicBezTo>
                <a:close/>
                <a:moveTo>
                  <a:pt x="5233" y="2094"/>
                </a:moveTo>
                <a:cubicBezTo>
                  <a:pt x="5239" y="2093"/>
                  <a:pt x="5244" y="2092"/>
                  <a:pt x="5248" y="2091"/>
                </a:cubicBezTo>
                <a:cubicBezTo>
                  <a:pt x="5253" y="2090"/>
                  <a:pt x="5256" y="2091"/>
                  <a:pt x="5260" y="2092"/>
                </a:cubicBezTo>
                <a:cubicBezTo>
                  <a:pt x="5263" y="2093"/>
                  <a:pt x="5263" y="2095"/>
                  <a:pt x="5262" y="2098"/>
                </a:cubicBezTo>
                <a:cubicBezTo>
                  <a:pt x="5261" y="2101"/>
                  <a:pt x="5251" y="2104"/>
                  <a:pt x="5233" y="2108"/>
                </a:cubicBezTo>
                <a:lnTo>
                  <a:pt x="5233" y="2127"/>
                </a:lnTo>
                <a:cubicBezTo>
                  <a:pt x="5239" y="2128"/>
                  <a:pt x="5245" y="2129"/>
                  <a:pt x="5251" y="2132"/>
                </a:cubicBezTo>
                <a:cubicBezTo>
                  <a:pt x="5257" y="2134"/>
                  <a:pt x="5260" y="2138"/>
                  <a:pt x="5260" y="2145"/>
                </a:cubicBezTo>
                <a:cubicBezTo>
                  <a:pt x="5259" y="2152"/>
                  <a:pt x="5256" y="2153"/>
                  <a:pt x="5250" y="2148"/>
                </a:cubicBezTo>
                <a:cubicBezTo>
                  <a:pt x="5243" y="2143"/>
                  <a:pt x="5238" y="2138"/>
                  <a:pt x="5233" y="2134"/>
                </a:cubicBezTo>
                <a:cubicBezTo>
                  <a:pt x="5232" y="2156"/>
                  <a:pt x="5232" y="2177"/>
                  <a:pt x="5231" y="2194"/>
                </a:cubicBezTo>
                <a:cubicBezTo>
                  <a:pt x="5231" y="2211"/>
                  <a:pt x="5229" y="2226"/>
                  <a:pt x="5226" y="2238"/>
                </a:cubicBezTo>
                <a:cubicBezTo>
                  <a:pt x="5223" y="2249"/>
                  <a:pt x="5220" y="2250"/>
                  <a:pt x="5216" y="2240"/>
                </a:cubicBezTo>
                <a:cubicBezTo>
                  <a:pt x="5213" y="2230"/>
                  <a:pt x="5212" y="2222"/>
                  <a:pt x="5214" y="2215"/>
                </a:cubicBezTo>
                <a:cubicBezTo>
                  <a:pt x="5216" y="2208"/>
                  <a:pt x="5218" y="2200"/>
                  <a:pt x="5219" y="2191"/>
                </a:cubicBezTo>
                <a:cubicBezTo>
                  <a:pt x="5220" y="2182"/>
                  <a:pt x="5221" y="2163"/>
                  <a:pt x="5223" y="2136"/>
                </a:cubicBezTo>
                <a:cubicBezTo>
                  <a:pt x="5210" y="2161"/>
                  <a:pt x="5196" y="2180"/>
                  <a:pt x="5179" y="2193"/>
                </a:cubicBezTo>
                <a:cubicBezTo>
                  <a:pt x="5163" y="2207"/>
                  <a:pt x="5160" y="2207"/>
                  <a:pt x="5171" y="2194"/>
                </a:cubicBezTo>
                <a:cubicBezTo>
                  <a:pt x="5181" y="2182"/>
                  <a:pt x="5189" y="2170"/>
                  <a:pt x="5196" y="2159"/>
                </a:cubicBezTo>
                <a:cubicBezTo>
                  <a:pt x="5203" y="2147"/>
                  <a:pt x="5210" y="2132"/>
                  <a:pt x="5219" y="2111"/>
                </a:cubicBezTo>
                <a:cubicBezTo>
                  <a:pt x="5213" y="2111"/>
                  <a:pt x="5207" y="2112"/>
                  <a:pt x="5201" y="2113"/>
                </a:cubicBezTo>
                <a:cubicBezTo>
                  <a:pt x="5195" y="2114"/>
                  <a:pt x="5188" y="2113"/>
                  <a:pt x="5180" y="2110"/>
                </a:cubicBezTo>
                <a:cubicBezTo>
                  <a:pt x="5173" y="2107"/>
                  <a:pt x="5175" y="2105"/>
                  <a:pt x="5186" y="2104"/>
                </a:cubicBezTo>
                <a:cubicBezTo>
                  <a:pt x="5196" y="2103"/>
                  <a:pt x="5209" y="2100"/>
                  <a:pt x="5223" y="2096"/>
                </a:cubicBezTo>
                <a:lnTo>
                  <a:pt x="5223" y="2057"/>
                </a:lnTo>
                <a:cubicBezTo>
                  <a:pt x="5223" y="2047"/>
                  <a:pt x="5221" y="2039"/>
                  <a:pt x="5217" y="2033"/>
                </a:cubicBezTo>
                <a:cubicBezTo>
                  <a:pt x="5213" y="2027"/>
                  <a:pt x="5214" y="2025"/>
                  <a:pt x="5221" y="2027"/>
                </a:cubicBezTo>
                <a:cubicBezTo>
                  <a:pt x="5227" y="2029"/>
                  <a:pt x="5232" y="2031"/>
                  <a:pt x="5238" y="2034"/>
                </a:cubicBezTo>
                <a:cubicBezTo>
                  <a:pt x="5243" y="2037"/>
                  <a:pt x="5244" y="2040"/>
                  <a:pt x="5240" y="2045"/>
                </a:cubicBezTo>
                <a:cubicBezTo>
                  <a:pt x="5237" y="2049"/>
                  <a:pt x="5234" y="2066"/>
                  <a:pt x="5233" y="2094"/>
                </a:cubicBezTo>
                <a:close/>
                <a:moveTo>
                  <a:pt x="5294" y="2146"/>
                </a:moveTo>
                <a:cubicBezTo>
                  <a:pt x="5301" y="2147"/>
                  <a:pt x="5306" y="2150"/>
                  <a:pt x="5309" y="2153"/>
                </a:cubicBezTo>
                <a:cubicBezTo>
                  <a:pt x="5312" y="2157"/>
                  <a:pt x="5314" y="2161"/>
                  <a:pt x="5317" y="2165"/>
                </a:cubicBezTo>
                <a:cubicBezTo>
                  <a:pt x="5320" y="2170"/>
                  <a:pt x="5324" y="2175"/>
                  <a:pt x="5331" y="2181"/>
                </a:cubicBezTo>
                <a:cubicBezTo>
                  <a:pt x="5335" y="2172"/>
                  <a:pt x="5337" y="2162"/>
                  <a:pt x="5339" y="2152"/>
                </a:cubicBezTo>
                <a:cubicBezTo>
                  <a:pt x="5340" y="2143"/>
                  <a:pt x="5340" y="2136"/>
                  <a:pt x="5339" y="2133"/>
                </a:cubicBezTo>
                <a:cubicBezTo>
                  <a:pt x="5338" y="2130"/>
                  <a:pt x="5335" y="2128"/>
                  <a:pt x="5329" y="2126"/>
                </a:cubicBezTo>
                <a:cubicBezTo>
                  <a:pt x="5323" y="2124"/>
                  <a:pt x="5322" y="2120"/>
                  <a:pt x="5326" y="2114"/>
                </a:cubicBezTo>
                <a:cubicBezTo>
                  <a:pt x="5330" y="2108"/>
                  <a:pt x="5333" y="2099"/>
                  <a:pt x="5336" y="2088"/>
                </a:cubicBezTo>
                <a:cubicBezTo>
                  <a:pt x="5340" y="2078"/>
                  <a:pt x="5340" y="2072"/>
                  <a:pt x="5339" y="2071"/>
                </a:cubicBezTo>
                <a:cubicBezTo>
                  <a:pt x="5338" y="2070"/>
                  <a:pt x="5334" y="2070"/>
                  <a:pt x="5329" y="2071"/>
                </a:cubicBezTo>
                <a:cubicBezTo>
                  <a:pt x="5323" y="2073"/>
                  <a:pt x="5314" y="2076"/>
                  <a:pt x="5303" y="2081"/>
                </a:cubicBezTo>
                <a:cubicBezTo>
                  <a:pt x="5310" y="2085"/>
                  <a:pt x="5312" y="2089"/>
                  <a:pt x="5309" y="2093"/>
                </a:cubicBezTo>
                <a:cubicBezTo>
                  <a:pt x="5307" y="2096"/>
                  <a:pt x="5305" y="2101"/>
                  <a:pt x="5304" y="2110"/>
                </a:cubicBezTo>
                <a:cubicBezTo>
                  <a:pt x="5302" y="2118"/>
                  <a:pt x="5299" y="2130"/>
                  <a:pt x="5294" y="2146"/>
                </a:cubicBezTo>
                <a:close/>
                <a:moveTo>
                  <a:pt x="5595" y="2114"/>
                </a:moveTo>
                <a:cubicBezTo>
                  <a:pt x="5604" y="2113"/>
                  <a:pt x="5615" y="2110"/>
                  <a:pt x="5630" y="2105"/>
                </a:cubicBezTo>
                <a:cubicBezTo>
                  <a:pt x="5645" y="2100"/>
                  <a:pt x="5655" y="2099"/>
                  <a:pt x="5659" y="2103"/>
                </a:cubicBezTo>
                <a:cubicBezTo>
                  <a:pt x="5664" y="2107"/>
                  <a:pt x="5662" y="2110"/>
                  <a:pt x="5655" y="2112"/>
                </a:cubicBezTo>
                <a:cubicBezTo>
                  <a:pt x="5647" y="2115"/>
                  <a:pt x="5636" y="2117"/>
                  <a:pt x="5622" y="2120"/>
                </a:cubicBezTo>
                <a:cubicBezTo>
                  <a:pt x="5630" y="2127"/>
                  <a:pt x="5633" y="2132"/>
                  <a:pt x="5631" y="2134"/>
                </a:cubicBezTo>
                <a:cubicBezTo>
                  <a:pt x="5630" y="2137"/>
                  <a:pt x="5628" y="2144"/>
                  <a:pt x="5626" y="2156"/>
                </a:cubicBezTo>
                <a:cubicBezTo>
                  <a:pt x="5624" y="2169"/>
                  <a:pt x="5621" y="2181"/>
                  <a:pt x="5617" y="2194"/>
                </a:cubicBezTo>
                <a:cubicBezTo>
                  <a:pt x="5627" y="2204"/>
                  <a:pt x="5637" y="2212"/>
                  <a:pt x="5647" y="2218"/>
                </a:cubicBezTo>
                <a:cubicBezTo>
                  <a:pt x="5658" y="2225"/>
                  <a:pt x="5670" y="2230"/>
                  <a:pt x="5684" y="2234"/>
                </a:cubicBezTo>
                <a:cubicBezTo>
                  <a:pt x="5698" y="2238"/>
                  <a:pt x="5701" y="2241"/>
                  <a:pt x="5695" y="2242"/>
                </a:cubicBezTo>
                <a:cubicBezTo>
                  <a:pt x="5689" y="2244"/>
                  <a:pt x="5680" y="2245"/>
                  <a:pt x="5668" y="2246"/>
                </a:cubicBezTo>
                <a:cubicBezTo>
                  <a:pt x="5656" y="2247"/>
                  <a:pt x="5647" y="2246"/>
                  <a:pt x="5641" y="2241"/>
                </a:cubicBezTo>
                <a:cubicBezTo>
                  <a:pt x="5635" y="2236"/>
                  <a:pt x="5624" y="2224"/>
                  <a:pt x="5609" y="2204"/>
                </a:cubicBezTo>
                <a:cubicBezTo>
                  <a:pt x="5601" y="2214"/>
                  <a:pt x="5592" y="2221"/>
                  <a:pt x="5583" y="2226"/>
                </a:cubicBezTo>
                <a:cubicBezTo>
                  <a:pt x="5575" y="2231"/>
                  <a:pt x="5565" y="2234"/>
                  <a:pt x="5555" y="2236"/>
                </a:cubicBezTo>
                <a:cubicBezTo>
                  <a:pt x="5544" y="2237"/>
                  <a:pt x="5544" y="2235"/>
                  <a:pt x="5555" y="2230"/>
                </a:cubicBezTo>
                <a:cubicBezTo>
                  <a:pt x="5565" y="2225"/>
                  <a:pt x="5574" y="2220"/>
                  <a:pt x="5581" y="2215"/>
                </a:cubicBezTo>
                <a:cubicBezTo>
                  <a:pt x="5588" y="2210"/>
                  <a:pt x="5594" y="2203"/>
                  <a:pt x="5601" y="2195"/>
                </a:cubicBezTo>
                <a:cubicBezTo>
                  <a:pt x="5588" y="2179"/>
                  <a:pt x="5578" y="2169"/>
                  <a:pt x="5570" y="2165"/>
                </a:cubicBezTo>
                <a:cubicBezTo>
                  <a:pt x="5563" y="2161"/>
                  <a:pt x="5561" y="2158"/>
                  <a:pt x="5564" y="2157"/>
                </a:cubicBezTo>
                <a:cubicBezTo>
                  <a:pt x="5568" y="2156"/>
                  <a:pt x="5572" y="2156"/>
                  <a:pt x="5578" y="2158"/>
                </a:cubicBezTo>
                <a:cubicBezTo>
                  <a:pt x="5583" y="2160"/>
                  <a:pt x="5593" y="2168"/>
                  <a:pt x="5606" y="2181"/>
                </a:cubicBezTo>
                <a:cubicBezTo>
                  <a:pt x="5609" y="2175"/>
                  <a:pt x="5611" y="2164"/>
                  <a:pt x="5612" y="2151"/>
                </a:cubicBezTo>
                <a:cubicBezTo>
                  <a:pt x="5613" y="2137"/>
                  <a:pt x="5613" y="2128"/>
                  <a:pt x="5612" y="2122"/>
                </a:cubicBezTo>
                <a:cubicBezTo>
                  <a:pt x="5607" y="2124"/>
                  <a:pt x="5599" y="2124"/>
                  <a:pt x="5589" y="2123"/>
                </a:cubicBezTo>
                <a:cubicBezTo>
                  <a:pt x="5579" y="2135"/>
                  <a:pt x="5571" y="2142"/>
                  <a:pt x="5565" y="2145"/>
                </a:cubicBezTo>
                <a:cubicBezTo>
                  <a:pt x="5560" y="2147"/>
                  <a:pt x="5559" y="2147"/>
                  <a:pt x="5562" y="2143"/>
                </a:cubicBezTo>
                <a:cubicBezTo>
                  <a:pt x="5565" y="2140"/>
                  <a:pt x="5569" y="2134"/>
                  <a:pt x="5574" y="2126"/>
                </a:cubicBezTo>
                <a:cubicBezTo>
                  <a:pt x="5579" y="2117"/>
                  <a:pt x="5584" y="2108"/>
                  <a:pt x="5589" y="2099"/>
                </a:cubicBezTo>
                <a:cubicBezTo>
                  <a:pt x="5593" y="2090"/>
                  <a:pt x="5597" y="2080"/>
                  <a:pt x="5600" y="2069"/>
                </a:cubicBezTo>
                <a:cubicBezTo>
                  <a:pt x="5603" y="2058"/>
                  <a:pt x="5603" y="2050"/>
                  <a:pt x="5601" y="2044"/>
                </a:cubicBezTo>
                <a:cubicBezTo>
                  <a:pt x="5598" y="2039"/>
                  <a:pt x="5599" y="2036"/>
                  <a:pt x="5603" y="2036"/>
                </a:cubicBezTo>
                <a:cubicBezTo>
                  <a:pt x="5607" y="2036"/>
                  <a:pt x="5613" y="2037"/>
                  <a:pt x="5620" y="2041"/>
                </a:cubicBezTo>
                <a:cubicBezTo>
                  <a:pt x="5627" y="2044"/>
                  <a:pt x="5630" y="2047"/>
                  <a:pt x="5628" y="2050"/>
                </a:cubicBezTo>
                <a:cubicBezTo>
                  <a:pt x="5626" y="2054"/>
                  <a:pt x="5623" y="2060"/>
                  <a:pt x="5618" y="2069"/>
                </a:cubicBezTo>
                <a:cubicBezTo>
                  <a:pt x="5613" y="2077"/>
                  <a:pt x="5609" y="2085"/>
                  <a:pt x="5606" y="2093"/>
                </a:cubicBezTo>
                <a:cubicBezTo>
                  <a:pt x="5603" y="2101"/>
                  <a:pt x="5600" y="2108"/>
                  <a:pt x="5595" y="2114"/>
                </a:cubicBezTo>
                <a:close/>
                <a:moveTo>
                  <a:pt x="5522" y="2138"/>
                </a:moveTo>
                <a:cubicBezTo>
                  <a:pt x="5528" y="2142"/>
                  <a:pt x="5531" y="2145"/>
                  <a:pt x="5530" y="2147"/>
                </a:cubicBezTo>
                <a:cubicBezTo>
                  <a:pt x="5529" y="2149"/>
                  <a:pt x="5529" y="2155"/>
                  <a:pt x="5528" y="2166"/>
                </a:cubicBezTo>
                <a:cubicBezTo>
                  <a:pt x="5533" y="2164"/>
                  <a:pt x="5538" y="2163"/>
                  <a:pt x="5543" y="2163"/>
                </a:cubicBezTo>
                <a:cubicBezTo>
                  <a:pt x="5547" y="2162"/>
                  <a:pt x="5551" y="2163"/>
                  <a:pt x="5553" y="2165"/>
                </a:cubicBezTo>
                <a:cubicBezTo>
                  <a:pt x="5555" y="2167"/>
                  <a:pt x="5554" y="2169"/>
                  <a:pt x="5549" y="2172"/>
                </a:cubicBezTo>
                <a:cubicBezTo>
                  <a:pt x="5545" y="2174"/>
                  <a:pt x="5538" y="2177"/>
                  <a:pt x="5528" y="2179"/>
                </a:cubicBezTo>
                <a:cubicBezTo>
                  <a:pt x="5527" y="2193"/>
                  <a:pt x="5527" y="2203"/>
                  <a:pt x="5527" y="2210"/>
                </a:cubicBezTo>
                <a:cubicBezTo>
                  <a:pt x="5541" y="2205"/>
                  <a:pt x="5551" y="2203"/>
                  <a:pt x="5559" y="2202"/>
                </a:cubicBezTo>
                <a:cubicBezTo>
                  <a:pt x="5566" y="2202"/>
                  <a:pt x="5567" y="2203"/>
                  <a:pt x="5561" y="2206"/>
                </a:cubicBezTo>
                <a:cubicBezTo>
                  <a:pt x="5556" y="2209"/>
                  <a:pt x="5547" y="2213"/>
                  <a:pt x="5535" y="2217"/>
                </a:cubicBezTo>
                <a:cubicBezTo>
                  <a:pt x="5522" y="2221"/>
                  <a:pt x="5512" y="2225"/>
                  <a:pt x="5502" y="2229"/>
                </a:cubicBezTo>
                <a:cubicBezTo>
                  <a:pt x="5493" y="2233"/>
                  <a:pt x="5486" y="2236"/>
                  <a:pt x="5482" y="2239"/>
                </a:cubicBezTo>
                <a:cubicBezTo>
                  <a:pt x="5478" y="2241"/>
                  <a:pt x="5474" y="2242"/>
                  <a:pt x="5471" y="2239"/>
                </a:cubicBezTo>
                <a:cubicBezTo>
                  <a:pt x="5467" y="2237"/>
                  <a:pt x="5464" y="2233"/>
                  <a:pt x="5461" y="2229"/>
                </a:cubicBezTo>
                <a:cubicBezTo>
                  <a:pt x="5458" y="2225"/>
                  <a:pt x="5458" y="2223"/>
                  <a:pt x="5462" y="2223"/>
                </a:cubicBezTo>
                <a:cubicBezTo>
                  <a:pt x="5467" y="2223"/>
                  <a:pt x="5470" y="2223"/>
                  <a:pt x="5474" y="2223"/>
                </a:cubicBezTo>
                <a:cubicBezTo>
                  <a:pt x="5478" y="2222"/>
                  <a:pt x="5492" y="2219"/>
                  <a:pt x="5515" y="2213"/>
                </a:cubicBezTo>
                <a:lnTo>
                  <a:pt x="5515" y="2182"/>
                </a:lnTo>
                <a:cubicBezTo>
                  <a:pt x="5505" y="2186"/>
                  <a:pt x="5497" y="2186"/>
                  <a:pt x="5491" y="2182"/>
                </a:cubicBezTo>
                <a:cubicBezTo>
                  <a:pt x="5485" y="2179"/>
                  <a:pt x="5485" y="2177"/>
                  <a:pt x="5491" y="2176"/>
                </a:cubicBezTo>
                <a:cubicBezTo>
                  <a:pt x="5498" y="2175"/>
                  <a:pt x="5506" y="2173"/>
                  <a:pt x="5515" y="2170"/>
                </a:cubicBezTo>
                <a:cubicBezTo>
                  <a:pt x="5515" y="2163"/>
                  <a:pt x="5515" y="2157"/>
                  <a:pt x="5514" y="2153"/>
                </a:cubicBezTo>
                <a:cubicBezTo>
                  <a:pt x="5514" y="2148"/>
                  <a:pt x="5513" y="2145"/>
                  <a:pt x="5511" y="2142"/>
                </a:cubicBezTo>
                <a:cubicBezTo>
                  <a:pt x="5502" y="2145"/>
                  <a:pt x="5494" y="2148"/>
                  <a:pt x="5489" y="2151"/>
                </a:cubicBezTo>
                <a:cubicBezTo>
                  <a:pt x="5484" y="2154"/>
                  <a:pt x="5480" y="2154"/>
                  <a:pt x="5477" y="2150"/>
                </a:cubicBezTo>
                <a:cubicBezTo>
                  <a:pt x="5475" y="2147"/>
                  <a:pt x="5474" y="2144"/>
                  <a:pt x="5474" y="2141"/>
                </a:cubicBezTo>
                <a:cubicBezTo>
                  <a:pt x="5474" y="2138"/>
                  <a:pt x="5477" y="2135"/>
                  <a:pt x="5484" y="2132"/>
                </a:cubicBezTo>
                <a:cubicBezTo>
                  <a:pt x="5491" y="2129"/>
                  <a:pt x="5499" y="2121"/>
                  <a:pt x="5507" y="2109"/>
                </a:cubicBezTo>
                <a:cubicBezTo>
                  <a:pt x="5515" y="2097"/>
                  <a:pt x="5520" y="2087"/>
                  <a:pt x="5522" y="2080"/>
                </a:cubicBezTo>
                <a:cubicBezTo>
                  <a:pt x="5515" y="2081"/>
                  <a:pt x="5509" y="2081"/>
                  <a:pt x="5504" y="2081"/>
                </a:cubicBezTo>
                <a:cubicBezTo>
                  <a:pt x="5500" y="2081"/>
                  <a:pt x="5496" y="2079"/>
                  <a:pt x="5492" y="2075"/>
                </a:cubicBezTo>
                <a:cubicBezTo>
                  <a:pt x="5488" y="2072"/>
                  <a:pt x="5491" y="2070"/>
                  <a:pt x="5501" y="2069"/>
                </a:cubicBezTo>
                <a:cubicBezTo>
                  <a:pt x="5511" y="2068"/>
                  <a:pt x="5520" y="2066"/>
                  <a:pt x="5530" y="2064"/>
                </a:cubicBezTo>
                <a:cubicBezTo>
                  <a:pt x="5540" y="2062"/>
                  <a:pt x="5548" y="2060"/>
                  <a:pt x="5554" y="2059"/>
                </a:cubicBezTo>
                <a:cubicBezTo>
                  <a:pt x="5561" y="2057"/>
                  <a:pt x="5566" y="2058"/>
                  <a:pt x="5571" y="2062"/>
                </a:cubicBezTo>
                <a:cubicBezTo>
                  <a:pt x="5576" y="2065"/>
                  <a:pt x="5573" y="2068"/>
                  <a:pt x="5563" y="2070"/>
                </a:cubicBezTo>
                <a:cubicBezTo>
                  <a:pt x="5553" y="2072"/>
                  <a:pt x="5542" y="2075"/>
                  <a:pt x="5530" y="2077"/>
                </a:cubicBezTo>
                <a:cubicBezTo>
                  <a:pt x="5537" y="2082"/>
                  <a:pt x="5539" y="2086"/>
                  <a:pt x="5536" y="2089"/>
                </a:cubicBezTo>
                <a:cubicBezTo>
                  <a:pt x="5533" y="2093"/>
                  <a:pt x="5528" y="2098"/>
                  <a:pt x="5523" y="2105"/>
                </a:cubicBezTo>
                <a:cubicBezTo>
                  <a:pt x="5518" y="2111"/>
                  <a:pt x="5513" y="2118"/>
                  <a:pt x="5508" y="2123"/>
                </a:cubicBezTo>
                <a:cubicBezTo>
                  <a:pt x="5503" y="2129"/>
                  <a:pt x="5503" y="2131"/>
                  <a:pt x="5508" y="2130"/>
                </a:cubicBezTo>
                <a:cubicBezTo>
                  <a:pt x="5513" y="2129"/>
                  <a:pt x="5526" y="2126"/>
                  <a:pt x="5547" y="2121"/>
                </a:cubicBezTo>
                <a:cubicBezTo>
                  <a:pt x="5542" y="2112"/>
                  <a:pt x="5541" y="2107"/>
                  <a:pt x="5542" y="2106"/>
                </a:cubicBezTo>
                <a:cubicBezTo>
                  <a:pt x="5544" y="2105"/>
                  <a:pt x="5547" y="2106"/>
                  <a:pt x="5553" y="2110"/>
                </a:cubicBezTo>
                <a:cubicBezTo>
                  <a:pt x="5559" y="2113"/>
                  <a:pt x="5563" y="2117"/>
                  <a:pt x="5564" y="2121"/>
                </a:cubicBezTo>
                <a:cubicBezTo>
                  <a:pt x="5565" y="2125"/>
                  <a:pt x="5565" y="2129"/>
                  <a:pt x="5564" y="2134"/>
                </a:cubicBezTo>
                <a:cubicBezTo>
                  <a:pt x="5563" y="2138"/>
                  <a:pt x="5561" y="2140"/>
                  <a:pt x="5558" y="2139"/>
                </a:cubicBezTo>
                <a:cubicBezTo>
                  <a:pt x="5555" y="2138"/>
                  <a:pt x="5552" y="2134"/>
                  <a:pt x="5549" y="2127"/>
                </a:cubicBezTo>
                <a:lnTo>
                  <a:pt x="5522" y="2138"/>
                </a:lnTo>
                <a:close/>
                <a:moveTo>
                  <a:pt x="7595" y="3573"/>
                </a:moveTo>
                <a:lnTo>
                  <a:pt x="7595" y="3587"/>
                </a:lnTo>
                <a:lnTo>
                  <a:pt x="7717" y="3587"/>
                </a:lnTo>
                <a:lnTo>
                  <a:pt x="7717" y="3573"/>
                </a:lnTo>
                <a:lnTo>
                  <a:pt x="7595" y="3573"/>
                </a:lnTo>
                <a:close/>
                <a:moveTo>
                  <a:pt x="7573" y="3620"/>
                </a:moveTo>
                <a:lnTo>
                  <a:pt x="7573" y="3642"/>
                </a:lnTo>
                <a:lnTo>
                  <a:pt x="7600" y="3642"/>
                </a:lnTo>
                <a:lnTo>
                  <a:pt x="7600" y="3620"/>
                </a:lnTo>
                <a:lnTo>
                  <a:pt x="7573" y="3620"/>
                </a:lnTo>
                <a:close/>
                <a:moveTo>
                  <a:pt x="7573" y="3648"/>
                </a:moveTo>
                <a:lnTo>
                  <a:pt x="7573" y="3671"/>
                </a:lnTo>
                <a:lnTo>
                  <a:pt x="7600" y="3671"/>
                </a:lnTo>
                <a:lnTo>
                  <a:pt x="7600" y="3648"/>
                </a:lnTo>
                <a:lnTo>
                  <a:pt x="7573" y="3648"/>
                </a:lnTo>
                <a:close/>
                <a:moveTo>
                  <a:pt x="7641" y="3497"/>
                </a:moveTo>
                <a:lnTo>
                  <a:pt x="7643" y="3495"/>
                </a:lnTo>
                <a:cubicBezTo>
                  <a:pt x="7652" y="3499"/>
                  <a:pt x="7660" y="3502"/>
                  <a:pt x="7665" y="3506"/>
                </a:cubicBezTo>
                <a:cubicBezTo>
                  <a:pt x="7669" y="3510"/>
                  <a:pt x="7669" y="3515"/>
                  <a:pt x="7664" y="3522"/>
                </a:cubicBezTo>
                <a:lnTo>
                  <a:pt x="7739" y="3522"/>
                </a:lnTo>
                <a:lnTo>
                  <a:pt x="7754" y="3509"/>
                </a:lnTo>
                <a:lnTo>
                  <a:pt x="7772" y="3528"/>
                </a:lnTo>
                <a:lnTo>
                  <a:pt x="7595" y="3528"/>
                </a:lnTo>
                <a:lnTo>
                  <a:pt x="7595" y="3546"/>
                </a:lnTo>
                <a:lnTo>
                  <a:pt x="7715" y="3546"/>
                </a:lnTo>
                <a:lnTo>
                  <a:pt x="7727" y="3536"/>
                </a:lnTo>
                <a:lnTo>
                  <a:pt x="7743" y="3552"/>
                </a:lnTo>
                <a:lnTo>
                  <a:pt x="7595" y="3552"/>
                </a:lnTo>
                <a:lnTo>
                  <a:pt x="7589" y="3559"/>
                </a:lnTo>
                <a:lnTo>
                  <a:pt x="7577" y="3548"/>
                </a:lnTo>
                <a:lnTo>
                  <a:pt x="7582" y="3544"/>
                </a:lnTo>
                <a:lnTo>
                  <a:pt x="7582" y="3528"/>
                </a:lnTo>
                <a:lnTo>
                  <a:pt x="7579" y="3528"/>
                </a:lnTo>
                <a:cubicBezTo>
                  <a:pt x="7570" y="3528"/>
                  <a:pt x="7562" y="3530"/>
                  <a:pt x="7554" y="3532"/>
                </a:cubicBezTo>
                <a:lnTo>
                  <a:pt x="7545" y="3522"/>
                </a:lnTo>
                <a:lnTo>
                  <a:pt x="7654" y="3522"/>
                </a:lnTo>
                <a:cubicBezTo>
                  <a:pt x="7654" y="3515"/>
                  <a:pt x="7649" y="3506"/>
                  <a:pt x="7641" y="3497"/>
                </a:cubicBezTo>
                <a:close/>
                <a:moveTo>
                  <a:pt x="7582" y="3561"/>
                </a:moveTo>
                <a:lnTo>
                  <a:pt x="7595" y="3567"/>
                </a:lnTo>
                <a:lnTo>
                  <a:pt x="7716" y="3567"/>
                </a:lnTo>
                <a:lnTo>
                  <a:pt x="7722" y="3559"/>
                </a:lnTo>
                <a:lnTo>
                  <a:pt x="7735" y="3569"/>
                </a:lnTo>
                <a:lnTo>
                  <a:pt x="7729" y="3574"/>
                </a:lnTo>
                <a:lnTo>
                  <a:pt x="7729" y="3597"/>
                </a:lnTo>
                <a:lnTo>
                  <a:pt x="7717" y="3601"/>
                </a:lnTo>
                <a:lnTo>
                  <a:pt x="7717" y="3593"/>
                </a:lnTo>
                <a:lnTo>
                  <a:pt x="7595" y="3593"/>
                </a:lnTo>
                <a:lnTo>
                  <a:pt x="7595" y="3597"/>
                </a:lnTo>
                <a:lnTo>
                  <a:pt x="7582" y="3601"/>
                </a:lnTo>
                <a:lnTo>
                  <a:pt x="7582" y="3561"/>
                </a:lnTo>
                <a:close/>
                <a:moveTo>
                  <a:pt x="7574" y="3711"/>
                </a:moveTo>
                <a:cubicBezTo>
                  <a:pt x="7579" y="3712"/>
                  <a:pt x="7585" y="3713"/>
                  <a:pt x="7591" y="3714"/>
                </a:cubicBezTo>
                <a:cubicBezTo>
                  <a:pt x="7597" y="3714"/>
                  <a:pt x="7600" y="3712"/>
                  <a:pt x="7600" y="3707"/>
                </a:cubicBezTo>
                <a:lnTo>
                  <a:pt x="7600" y="3677"/>
                </a:lnTo>
                <a:lnTo>
                  <a:pt x="7573" y="3677"/>
                </a:lnTo>
                <a:cubicBezTo>
                  <a:pt x="7572" y="3703"/>
                  <a:pt x="7561" y="3723"/>
                  <a:pt x="7540" y="3739"/>
                </a:cubicBezTo>
                <a:lnTo>
                  <a:pt x="7538" y="3736"/>
                </a:lnTo>
                <a:cubicBezTo>
                  <a:pt x="7554" y="3717"/>
                  <a:pt x="7562" y="3694"/>
                  <a:pt x="7562" y="3667"/>
                </a:cubicBezTo>
                <a:cubicBezTo>
                  <a:pt x="7562" y="3634"/>
                  <a:pt x="7561" y="3614"/>
                  <a:pt x="7561" y="3606"/>
                </a:cubicBezTo>
                <a:lnTo>
                  <a:pt x="7573" y="3614"/>
                </a:lnTo>
                <a:lnTo>
                  <a:pt x="7599" y="3614"/>
                </a:lnTo>
                <a:lnTo>
                  <a:pt x="7605" y="3605"/>
                </a:lnTo>
                <a:lnTo>
                  <a:pt x="7619" y="3616"/>
                </a:lnTo>
                <a:lnTo>
                  <a:pt x="7612" y="3622"/>
                </a:lnTo>
                <a:lnTo>
                  <a:pt x="7612" y="3714"/>
                </a:lnTo>
                <a:cubicBezTo>
                  <a:pt x="7612" y="3722"/>
                  <a:pt x="7606" y="3728"/>
                  <a:pt x="7596" y="3732"/>
                </a:cubicBezTo>
                <a:cubicBezTo>
                  <a:pt x="7594" y="3725"/>
                  <a:pt x="7587" y="3719"/>
                  <a:pt x="7574" y="3716"/>
                </a:cubicBezTo>
                <a:lnTo>
                  <a:pt x="7574" y="3711"/>
                </a:lnTo>
                <a:close/>
                <a:moveTo>
                  <a:pt x="7699" y="3673"/>
                </a:moveTo>
                <a:cubicBezTo>
                  <a:pt x="7699" y="3645"/>
                  <a:pt x="7699" y="3623"/>
                  <a:pt x="7698" y="3609"/>
                </a:cubicBezTo>
                <a:lnTo>
                  <a:pt x="7710" y="3616"/>
                </a:lnTo>
                <a:lnTo>
                  <a:pt x="7738" y="3616"/>
                </a:lnTo>
                <a:lnTo>
                  <a:pt x="7745" y="3606"/>
                </a:lnTo>
                <a:lnTo>
                  <a:pt x="7758" y="3618"/>
                </a:lnTo>
                <a:lnTo>
                  <a:pt x="7751" y="3623"/>
                </a:lnTo>
                <a:lnTo>
                  <a:pt x="7751" y="3710"/>
                </a:lnTo>
                <a:cubicBezTo>
                  <a:pt x="7750" y="3716"/>
                  <a:pt x="7752" y="3719"/>
                  <a:pt x="7756" y="3719"/>
                </a:cubicBezTo>
                <a:lnTo>
                  <a:pt x="7761" y="3719"/>
                </a:lnTo>
                <a:cubicBezTo>
                  <a:pt x="7764" y="3719"/>
                  <a:pt x="7766" y="3717"/>
                  <a:pt x="7766" y="3711"/>
                </a:cubicBezTo>
                <a:cubicBezTo>
                  <a:pt x="7767" y="3705"/>
                  <a:pt x="7768" y="3697"/>
                  <a:pt x="7769" y="3687"/>
                </a:cubicBezTo>
                <a:lnTo>
                  <a:pt x="7773" y="3687"/>
                </a:lnTo>
                <a:cubicBezTo>
                  <a:pt x="7773" y="3693"/>
                  <a:pt x="7773" y="3700"/>
                  <a:pt x="7774" y="3706"/>
                </a:cubicBezTo>
                <a:cubicBezTo>
                  <a:pt x="7774" y="3713"/>
                  <a:pt x="7777" y="3717"/>
                  <a:pt x="7782" y="3719"/>
                </a:cubicBezTo>
                <a:cubicBezTo>
                  <a:pt x="7779" y="3726"/>
                  <a:pt x="7774" y="3729"/>
                  <a:pt x="7769" y="3729"/>
                </a:cubicBezTo>
                <a:lnTo>
                  <a:pt x="7753" y="3729"/>
                </a:lnTo>
                <a:cubicBezTo>
                  <a:pt x="7743" y="3729"/>
                  <a:pt x="7739" y="3724"/>
                  <a:pt x="7739" y="3715"/>
                </a:cubicBezTo>
                <a:lnTo>
                  <a:pt x="7739" y="3622"/>
                </a:lnTo>
                <a:lnTo>
                  <a:pt x="7710" y="3622"/>
                </a:lnTo>
                <a:lnTo>
                  <a:pt x="7710" y="3645"/>
                </a:lnTo>
                <a:cubicBezTo>
                  <a:pt x="7724" y="3650"/>
                  <a:pt x="7731" y="3655"/>
                  <a:pt x="7734" y="3660"/>
                </a:cubicBezTo>
                <a:cubicBezTo>
                  <a:pt x="7736" y="3665"/>
                  <a:pt x="7736" y="3669"/>
                  <a:pt x="7732" y="3674"/>
                </a:cubicBezTo>
                <a:cubicBezTo>
                  <a:pt x="7729" y="3678"/>
                  <a:pt x="7726" y="3676"/>
                  <a:pt x="7723" y="3669"/>
                </a:cubicBezTo>
                <a:cubicBezTo>
                  <a:pt x="7721" y="3661"/>
                  <a:pt x="7717" y="3655"/>
                  <a:pt x="7710" y="3649"/>
                </a:cubicBezTo>
                <a:lnTo>
                  <a:pt x="7710" y="3674"/>
                </a:lnTo>
                <a:cubicBezTo>
                  <a:pt x="7711" y="3702"/>
                  <a:pt x="7698" y="3724"/>
                  <a:pt x="7671" y="3740"/>
                </a:cubicBezTo>
                <a:lnTo>
                  <a:pt x="7669" y="3737"/>
                </a:lnTo>
                <a:cubicBezTo>
                  <a:pt x="7690" y="3719"/>
                  <a:pt x="7700" y="3698"/>
                  <a:pt x="7699" y="3673"/>
                </a:cubicBezTo>
                <a:close/>
                <a:moveTo>
                  <a:pt x="7625" y="3605"/>
                </a:moveTo>
                <a:lnTo>
                  <a:pt x="7638" y="3613"/>
                </a:lnTo>
                <a:lnTo>
                  <a:pt x="7673" y="3613"/>
                </a:lnTo>
                <a:lnTo>
                  <a:pt x="7679" y="3604"/>
                </a:lnTo>
                <a:lnTo>
                  <a:pt x="7693" y="3616"/>
                </a:lnTo>
                <a:lnTo>
                  <a:pt x="7685" y="3621"/>
                </a:lnTo>
                <a:cubicBezTo>
                  <a:pt x="7685" y="3646"/>
                  <a:pt x="7686" y="3665"/>
                  <a:pt x="7686" y="3678"/>
                </a:cubicBezTo>
                <a:lnTo>
                  <a:pt x="7674" y="3684"/>
                </a:lnTo>
                <a:lnTo>
                  <a:pt x="7674" y="3619"/>
                </a:lnTo>
                <a:lnTo>
                  <a:pt x="7638" y="3619"/>
                </a:lnTo>
                <a:lnTo>
                  <a:pt x="7638" y="3684"/>
                </a:lnTo>
                <a:lnTo>
                  <a:pt x="7625" y="3691"/>
                </a:lnTo>
                <a:cubicBezTo>
                  <a:pt x="7626" y="3676"/>
                  <a:pt x="7626" y="3661"/>
                  <a:pt x="7626" y="3645"/>
                </a:cubicBezTo>
                <a:cubicBezTo>
                  <a:pt x="7626" y="3630"/>
                  <a:pt x="7626" y="3616"/>
                  <a:pt x="7625" y="3605"/>
                </a:cubicBezTo>
                <a:close/>
                <a:moveTo>
                  <a:pt x="7661" y="3646"/>
                </a:moveTo>
                <a:cubicBezTo>
                  <a:pt x="7661" y="3664"/>
                  <a:pt x="7660" y="3677"/>
                  <a:pt x="7659" y="3685"/>
                </a:cubicBezTo>
                <a:cubicBezTo>
                  <a:pt x="7674" y="3692"/>
                  <a:pt x="7682" y="3697"/>
                  <a:pt x="7683" y="3702"/>
                </a:cubicBezTo>
                <a:cubicBezTo>
                  <a:pt x="7684" y="3706"/>
                  <a:pt x="7683" y="3710"/>
                  <a:pt x="7680" y="3714"/>
                </a:cubicBezTo>
                <a:cubicBezTo>
                  <a:pt x="7677" y="3717"/>
                  <a:pt x="7675" y="3716"/>
                  <a:pt x="7672" y="3709"/>
                </a:cubicBezTo>
                <a:cubicBezTo>
                  <a:pt x="7670" y="3703"/>
                  <a:pt x="7665" y="3697"/>
                  <a:pt x="7658" y="3690"/>
                </a:cubicBezTo>
                <a:cubicBezTo>
                  <a:pt x="7651" y="3710"/>
                  <a:pt x="7638" y="3726"/>
                  <a:pt x="7618" y="3740"/>
                </a:cubicBezTo>
                <a:lnTo>
                  <a:pt x="7616" y="3737"/>
                </a:lnTo>
                <a:cubicBezTo>
                  <a:pt x="7632" y="3721"/>
                  <a:pt x="7642" y="3705"/>
                  <a:pt x="7646" y="3690"/>
                </a:cubicBezTo>
                <a:cubicBezTo>
                  <a:pt x="7649" y="3674"/>
                  <a:pt x="7650" y="3655"/>
                  <a:pt x="7649" y="3631"/>
                </a:cubicBezTo>
                <a:lnTo>
                  <a:pt x="7667" y="3640"/>
                </a:lnTo>
                <a:lnTo>
                  <a:pt x="7661" y="3646"/>
                </a:lnTo>
                <a:close/>
                <a:moveTo>
                  <a:pt x="7874" y="3614"/>
                </a:moveTo>
                <a:cubicBezTo>
                  <a:pt x="7874" y="3612"/>
                  <a:pt x="7874" y="3606"/>
                  <a:pt x="7873" y="3598"/>
                </a:cubicBezTo>
                <a:lnTo>
                  <a:pt x="7884" y="3602"/>
                </a:lnTo>
                <a:cubicBezTo>
                  <a:pt x="7895" y="3588"/>
                  <a:pt x="7907" y="3570"/>
                  <a:pt x="7918" y="3548"/>
                </a:cubicBezTo>
                <a:lnTo>
                  <a:pt x="7872" y="3548"/>
                </a:lnTo>
                <a:cubicBezTo>
                  <a:pt x="7863" y="3548"/>
                  <a:pt x="7855" y="3549"/>
                  <a:pt x="7847" y="3551"/>
                </a:cubicBezTo>
                <a:lnTo>
                  <a:pt x="7838" y="3542"/>
                </a:lnTo>
                <a:lnTo>
                  <a:pt x="7920" y="3542"/>
                </a:lnTo>
                <a:cubicBezTo>
                  <a:pt x="7928" y="3523"/>
                  <a:pt x="7932" y="3508"/>
                  <a:pt x="7935" y="3495"/>
                </a:cubicBezTo>
                <a:lnTo>
                  <a:pt x="7958" y="3508"/>
                </a:lnTo>
                <a:lnTo>
                  <a:pt x="7948" y="3514"/>
                </a:lnTo>
                <a:cubicBezTo>
                  <a:pt x="7946" y="3520"/>
                  <a:pt x="7942" y="3530"/>
                  <a:pt x="7936" y="3542"/>
                </a:cubicBezTo>
                <a:lnTo>
                  <a:pt x="8027" y="3542"/>
                </a:lnTo>
                <a:lnTo>
                  <a:pt x="8043" y="3526"/>
                </a:lnTo>
                <a:lnTo>
                  <a:pt x="8064" y="3548"/>
                </a:lnTo>
                <a:lnTo>
                  <a:pt x="7933" y="3548"/>
                </a:lnTo>
                <a:cubicBezTo>
                  <a:pt x="7919" y="3577"/>
                  <a:pt x="7904" y="3598"/>
                  <a:pt x="7890" y="3614"/>
                </a:cubicBezTo>
                <a:lnTo>
                  <a:pt x="7890" y="3729"/>
                </a:lnTo>
                <a:lnTo>
                  <a:pt x="7874" y="3737"/>
                </a:lnTo>
                <a:cubicBezTo>
                  <a:pt x="7875" y="3726"/>
                  <a:pt x="7875" y="3716"/>
                  <a:pt x="7875" y="3707"/>
                </a:cubicBezTo>
                <a:lnTo>
                  <a:pt x="7875" y="3628"/>
                </a:lnTo>
                <a:cubicBezTo>
                  <a:pt x="7859" y="3643"/>
                  <a:pt x="7844" y="3654"/>
                  <a:pt x="7831" y="3663"/>
                </a:cubicBezTo>
                <a:lnTo>
                  <a:pt x="7828" y="3659"/>
                </a:lnTo>
                <a:cubicBezTo>
                  <a:pt x="7849" y="3641"/>
                  <a:pt x="7864" y="3626"/>
                  <a:pt x="7874" y="3614"/>
                </a:cubicBezTo>
                <a:close/>
                <a:moveTo>
                  <a:pt x="7969" y="3583"/>
                </a:moveTo>
                <a:cubicBezTo>
                  <a:pt x="7969" y="3578"/>
                  <a:pt x="7968" y="3569"/>
                  <a:pt x="7968" y="3557"/>
                </a:cubicBezTo>
                <a:lnTo>
                  <a:pt x="7992" y="3567"/>
                </a:lnTo>
                <a:lnTo>
                  <a:pt x="7983" y="3574"/>
                </a:lnTo>
                <a:lnTo>
                  <a:pt x="7983" y="3617"/>
                </a:lnTo>
                <a:lnTo>
                  <a:pt x="8023" y="3617"/>
                </a:lnTo>
                <a:lnTo>
                  <a:pt x="8036" y="3603"/>
                </a:lnTo>
                <a:lnTo>
                  <a:pt x="8056" y="3623"/>
                </a:lnTo>
                <a:lnTo>
                  <a:pt x="7983" y="3623"/>
                </a:lnTo>
                <a:lnTo>
                  <a:pt x="7983" y="3706"/>
                </a:lnTo>
                <a:lnTo>
                  <a:pt x="8035" y="3706"/>
                </a:lnTo>
                <a:lnTo>
                  <a:pt x="8050" y="3692"/>
                </a:lnTo>
                <a:lnTo>
                  <a:pt x="8071" y="3713"/>
                </a:lnTo>
                <a:lnTo>
                  <a:pt x="7929" y="3713"/>
                </a:lnTo>
                <a:cubicBezTo>
                  <a:pt x="7920" y="3713"/>
                  <a:pt x="7912" y="3714"/>
                  <a:pt x="7904" y="3716"/>
                </a:cubicBezTo>
                <a:lnTo>
                  <a:pt x="7895" y="3706"/>
                </a:lnTo>
                <a:lnTo>
                  <a:pt x="7969" y="3706"/>
                </a:lnTo>
                <a:lnTo>
                  <a:pt x="7969" y="3623"/>
                </a:lnTo>
                <a:lnTo>
                  <a:pt x="7943" y="3623"/>
                </a:lnTo>
                <a:cubicBezTo>
                  <a:pt x="7934" y="3623"/>
                  <a:pt x="7925" y="3624"/>
                  <a:pt x="7918" y="3626"/>
                </a:cubicBezTo>
                <a:lnTo>
                  <a:pt x="7909" y="3617"/>
                </a:lnTo>
                <a:lnTo>
                  <a:pt x="7969" y="3617"/>
                </a:lnTo>
                <a:lnTo>
                  <a:pt x="7969" y="3583"/>
                </a:lnTo>
                <a:close/>
                <a:moveTo>
                  <a:pt x="8255" y="3568"/>
                </a:moveTo>
                <a:cubicBezTo>
                  <a:pt x="8255" y="3533"/>
                  <a:pt x="8254" y="3510"/>
                  <a:pt x="8253" y="3498"/>
                </a:cubicBezTo>
                <a:lnTo>
                  <a:pt x="8279" y="3510"/>
                </a:lnTo>
                <a:lnTo>
                  <a:pt x="8270" y="3517"/>
                </a:lnTo>
                <a:lnTo>
                  <a:pt x="8270" y="3567"/>
                </a:lnTo>
                <a:lnTo>
                  <a:pt x="8304" y="3564"/>
                </a:lnTo>
                <a:lnTo>
                  <a:pt x="8312" y="3552"/>
                </a:lnTo>
                <a:lnTo>
                  <a:pt x="8328" y="3565"/>
                </a:lnTo>
                <a:lnTo>
                  <a:pt x="8320" y="3572"/>
                </a:lnTo>
                <a:cubicBezTo>
                  <a:pt x="8316" y="3594"/>
                  <a:pt x="8316" y="3619"/>
                  <a:pt x="8318" y="3648"/>
                </a:cubicBezTo>
                <a:cubicBezTo>
                  <a:pt x="8320" y="3677"/>
                  <a:pt x="8329" y="3698"/>
                  <a:pt x="8345" y="3709"/>
                </a:cubicBezTo>
                <a:lnTo>
                  <a:pt x="8359" y="3663"/>
                </a:lnTo>
                <a:lnTo>
                  <a:pt x="8364" y="3664"/>
                </a:lnTo>
                <a:cubicBezTo>
                  <a:pt x="8361" y="3671"/>
                  <a:pt x="8360" y="3681"/>
                  <a:pt x="8359" y="3694"/>
                </a:cubicBezTo>
                <a:cubicBezTo>
                  <a:pt x="8358" y="3706"/>
                  <a:pt x="8359" y="3717"/>
                  <a:pt x="8363" y="3725"/>
                </a:cubicBezTo>
                <a:cubicBezTo>
                  <a:pt x="8367" y="3733"/>
                  <a:pt x="8363" y="3735"/>
                  <a:pt x="8352" y="3731"/>
                </a:cubicBezTo>
                <a:cubicBezTo>
                  <a:pt x="8340" y="3726"/>
                  <a:pt x="8330" y="3717"/>
                  <a:pt x="8321" y="3704"/>
                </a:cubicBezTo>
                <a:cubicBezTo>
                  <a:pt x="8312" y="3690"/>
                  <a:pt x="8306" y="3674"/>
                  <a:pt x="8304" y="3654"/>
                </a:cubicBezTo>
                <a:cubicBezTo>
                  <a:pt x="8302" y="3635"/>
                  <a:pt x="8303" y="3607"/>
                  <a:pt x="8305" y="3570"/>
                </a:cubicBezTo>
                <a:lnTo>
                  <a:pt x="8270" y="3573"/>
                </a:lnTo>
                <a:cubicBezTo>
                  <a:pt x="8269" y="3598"/>
                  <a:pt x="8267" y="3620"/>
                  <a:pt x="8264" y="3638"/>
                </a:cubicBezTo>
                <a:cubicBezTo>
                  <a:pt x="8280" y="3645"/>
                  <a:pt x="8289" y="3652"/>
                  <a:pt x="8293" y="3657"/>
                </a:cubicBezTo>
                <a:cubicBezTo>
                  <a:pt x="8296" y="3662"/>
                  <a:pt x="8297" y="3668"/>
                  <a:pt x="8294" y="3675"/>
                </a:cubicBezTo>
                <a:cubicBezTo>
                  <a:pt x="8292" y="3681"/>
                  <a:pt x="8288" y="3681"/>
                  <a:pt x="8283" y="3673"/>
                </a:cubicBezTo>
                <a:cubicBezTo>
                  <a:pt x="8278" y="3665"/>
                  <a:pt x="8270" y="3657"/>
                  <a:pt x="8261" y="3649"/>
                </a:cubicBezTo>
                <a:cubicBezTo>
                  <a:pt x="8246" y="3689"/>
                  <a:pt x="8222" y="3720"/>
                  <a:pt x="8188" y="3741"/>
                </a:cubicBezTo>
                <a:lnTo>
                  <a:pt x="8186" y="3737"/>
                </a:lnTo>
                <a:cubicBezTo>
                  <a:pt x="8216" y="3714"/>
                  <a:pt x="8236" y="3682"/>
                  <a:pt x="8248" y="3642"/>
                </a:cubicBezTo>
                <a:cubicBezTo>
                  <a:pt x="8237" y="3634"/>
                  <a:pt x="8227" y="3628"/>
                  <a:pt x="8219" y="3624"/>
                </a:cubicBezTo>
                <a:lnTo>
                  <a:pt x="8220" y="3620"/>
                </a:lnTo>
                <a:cubicBezTo>
                  <a:pt x="8229" y="3623"/>
                  <a:pt x="8239" y="3627"/>
                  <a:pt x="8250" y="3631"/>
                </a:cubicBezTo>
                <a:cubicBezTo>
                  <a:pt x="8253" y="3618"/>
                  <a:pt x="8255" y="3599"/>
                  <a:pt x="8255" y="3574"/>
                </a:cubicBezTo>
                <a:lnTo>
                  <a:pt x="8230" y="3576"/>
                </a:lnTo>
                <a:lnTo>
                  <a:pt x="8222" y="3580"/>
                </a:lnTo>
                <a:lnTo>
                  <a:pt x="8211" y="3571"/>
                </a:lnTo>
                <a:lnTo>
                  <a:pt x="8255" y="3568"/>
                </a:lnTo>
                <a:close/>
                <a:moveTo>
                  <a:pt x="8122" y="3635"/>
                </a:moveTo>
                <a:cubicBezTo>
                  <a:pt x="8130" y="3633"/>
                  <a:pt x="8147" y="3627"/>
                  <a:pt x="8173" y="3617"/>
                </a:cubicBezTo>
                <a:lnTo>
                  <a:pt x="8173" y="3565"/>
                </a:lnTo>
                <a:lnTo>
                  <a:pt x="8157" y="3565"/>
                </a:lnTo>
                <a:cubicBezTo>
                  <a:pt x="8148" y="3565"/>
                  <a:pt x="8139" y="3566"/>
                  <a:pt x="8132" y="3568"/>
                </a:cubicBezTo>
                <a:lnTo>
                  <a:pt x="8122" y="3559"/>
                </a:lnTo>
                <a:lnTo>
                  <a:pt x="8173" y="3559"/>
                </a:lnTo>
                <a:cubicBezTo>
                  <a:pt x="8173" y="3534"/>
                  <a:pt x="8173" y="3514"/>
                  <a:pt x="8172" y="3496"/>
                </a:cubicBezTo>
                <a:lnTo>
                  <a:pt x="8197" y="3508"/>
                </a:lnTo>
                <a:lnTo>
                  <a:pt x="8188" y="3514"/>
                </a:lnTo>
                <a:lnTo>
                  <a:pt x="8188" y="3559"/>
                </a:lnTo>
                <a:lnTo>
                  <a:pt x="8201" y="3559"/>
                </a:lnTo>
                <a:lnTo>
                  <a:pt x="8213" y="3547"/>
                </a:lnTo>
                <a:lnTo>
                  <a:pt x="8230" y="3565"/>
                </a:lnTo>
                <a:lnTo>
                  <a:pt x="8188" y="3565"/>
                </a:lnTo>
                <a:lnTo>
                  <a:pt x="8188" y="3612"/>
                </a:lnTo>
                <a:lnTo>
                  <a:pt x="8225" y="3596"/>
                </a:lnTo>
                <a:lnTo>
                  <a:pt x="8227" y="3600"/>
                </a:lnTo>
                <a:lnTo>
                  <a:pt x="8188" y="3622"/>
                </a:lnTo>
                <a:lnTo>
                  <a:pt x="8188" y="3705"/>
                </a:lnTo>
                <a:cubicBezTo>
                  <a:pt x="8189" y="3722"/>
                  <a:pt x="8182" y="3733"/>
                  <a:pt x="8165" y="3740"/>
                </a:cubicBezTo>
                <a:cubicBezTo>
                  <a:pt x="8166" y="3731"/>
                  <a:pt x="8155" y="3724"/>
                  <a:pt x="8134" y="3717"/>
                </a:cubicBezTo>
                <a:lnTo>
                  <a:pt x="8134" y="3713"/>
                </a:lnTo>
                <a:cubicBezTo>
                  <a:pt x="8150" y="3715"/>
                  <a:pt x="8161" y="3715"/>
                  <a:pt x="8166" y="3715"/>
                </a:cubicBezTo>
                <a:cubicBezTo>
                  <a:pt x="8171" y="3715"/>
                  <a:pt x="8173" y="3711"/>
                  <a:pt x="8173" y="3703"/>
                </a:cubicBezTo>
                <a:lnTo>
                  <a:pt x="8173" y="3629"/>
                </a:lnTo>
                <a:cubicBezTo>
                  <a:pt x="8162" y="3635"/>
                  <a:pt x="8151" y="3641"/>
                  <a:pt x="8140" y="3647"/>
                </a:cubicBezTo>
                <a:lnTo>
                  <a:pt x="8135" y="3653"/>
                </a:lnTo>
                <a:lnTo>
                  <a:pt x="8122" y="3635"/>
                </a:lnTo>
                <a:close/>
                <a:moveTo>
                  <a:pt x="8522" y="3524"/>
                </a:moveTo>
                <a:lnTo>
                  <a:pt x="8611" y="3524"/>
                </a:lnTo>
                <a:lnTo>
                  <a:pt x="8625" y="3511"/>
                </a:lnTo>
                <a:lnTo>
                  <a:pt x="8643" y="3531"/>
                </a:lnTo>
                <a:lnTo>
                  <a:pt x="8557" y="3531"/>
                </a:lnTo>
                <a:cubicBezTo>
                  <a:pt x="8548" y="3531"/>
                  <a:pt x="8539" y="3532"/>
                  <a:pt x="8532" y="3534"/>
                </a:cubicBezTo>
                <a:lnTo>
                  <a:pt x="8522" y="3524"/>
                </a:lnTo>
                <a:close/>
                <a:moveTo>
                  <a:pt x="8532" y="3709"/>
                </a:moveTo>
                <a:cubicBezTo>
                  <a:pt x="8550" y="3711"/>
                  <a:pt x="8563" y="3711"/>
                  <a:pt x="8569" y="3711"/>
                </a:cubicBezTo>
                <a:cubicBezTo>
                  <a:pt x="8575" y="3711"/>
                  <a:pt x="8578" y="3707"/>
                  <a:pt x="8578" y="3699"/>
                </a:cubicBezTo>
                <a:lnTo>
                  <a:pt x="8578" y="3593"/>
                </a:lnTo>
                <a:lnTo>
                  <a:pt x="8539" y="3593"/>
                </a:lnTo>
                <a:cubicBezTo>
                  <a:pt x="8530" y="3593"/>
                  <a:pt x="8522" y="3594"/>
                  <a:pt x="8514" y="3596"/>
                </a:cubicBezTo>
                <a:lnTo>
                  <a:pt x="8505" y="3587"/>
                </a:lnTo>
                <a:lnTo>
                  <a:pt x="8624" y="3587"/>
                </a:lnTo>
                <a:lnTo>
                  <a:pt x="8640" y="3572"/>
                </a:lnTo>
                <a:lnTo>
                  <a:pt x="8657" y="3593"/>
                </a:lnTo>
                <a:lnTo>
                  <a:pt x="8593" y="3593"/>
                </a:lnTo>
                <a:lnTo>
                  <a:pt x="8593" y="3704"/>
                </a:lnTo>
                <a:cubicBezTo>
                  <a:pt x="8594" y="3723"/>
                  <a:pt x="8585" y="3734"/>
                  <a:pt x="8567" y="3737"/>
                </a:cubicBezTo>
                <a:cubicBezTo>
                  <a:pt x="8567" y="3728"/>
                  <a:pt x="8555" y="3720"/>
                  <a:pt x="8532" y="3715"/>
                </a:cubicBezTo>
                <a:lnTo>
                  <a:pt x="8532" y="3709"/>
                </a:lnTo>
                <a:close/>
                <a:moveTo>
                  <a:pt x="8481" y="3498"/>
                </a:moveTo>
                <a:lnTo>
                  <a:pt x="8499" y="3513"/>
                </a:lnTo>
                <a:cubicBezTo>
                  <a:pt x="8494" y="3514"/>
                  <a:pt x="8486" y="3522"/>
                  <a:pt x="8474" y="3535"/>
                </a:cubicBezTo>
                <a:cubicBezTo>
                  <a:pt x="8463" y="3549"/>
                  <a:pt x="8448" y="3562"/>
                  <a:pt x="8430" y="3575"/>
                </a:cubicBezTo>
                <a:lnTo>
                  <a:pt x="8428" y="3572"/>
                </a:lnTo>
                <a:cubicBezTo>
                  <a:pt x="8439" y="3561"/>
                  <a:pt x="8450" y="3548"/>
                  <a:pt x="8460" y="3534"/>
                </a:cubicBezTo>
                <a:cubicBezTo>
                  <a:pt x="8470" y="3520"/>
                  <a:pt x="8477" y="3508"/>
                  <a:pt x="8481" y="3498"/>
                </a:cubicBezTo>
                <a:close/>
                <a:moveTo>
                  <a:pt x="8483" y="3617"/>
                </a:moveTo>
                <a:lnTo>
                  <a:pt x="8483" y="3730"/>
                </a:lnTo>
                <a:lnTo>
                  <a:pt x="8467" y="3740"/>
                </a:lnTo>
                <a:cubicBezTo>
                  <a:pt x="8468" y="3724"/>
                  <a:pt x="8468" y="3682"/>
                  <a:pt x="8468" y="3613"/>
                </a:cubicBezTo>
                <a:cubicBezTo>
                  <a:pt x="8452" y="3629"/>
                  <a:pt x="8437" y="3643"/>
                  <a:pt x="8421" y="3653"/>
                </a:cubicBezTo>
                <a:lnTo>
                  <a:pt x="8419" y="3650"/>
                </a:lnTo>
                <a:cubicBezTo>
                  <a:pt x="8434" y="3636"/>
                  <a:pt x="8448" y="3619"/>
                  <a:pt x="8461" y="3601"/>
                </a:cubicBezTo>
                <a:cubicBezTo>
                  <a:pt x="8475" y="3583"/>
                  <a:pt x="8485" y="3566"/>
                  <a:pt x="8492" y="3549"/>
                </a:cubicBezTo>
                <a:lnTo>
                  <a:pt x="8510" y="3565"/>
                </a:lnTo>
                <a:lnTo>
                  <a:pt x="8500" y="3570"/>
                </a:lnTo>
                <a:cubicBezTo>
                  <a:pt x="8491" y="3583"/>
                  <a:pt x="8484" y="3594"/>
                  <a:pt x="8478" y="3601"/>
                </a:cubicBezTo>
                <a:lnTo>
                  <a:pt x="8489" y="3611"/>
                </a:lnTo>
                <a:lnTo>
                  <a:pt x="8483" y="3617"/>
                </a:lnTo>
                <a:close/>
                <a:moveTo>
                  <a:pt x="5288" y="648"/>
                </a:moveTo>
                <a:cubicBezTo>
                  <a:pt x="5291" y="687"/>
                  <a:pt x="5292" y="735"/>
                  <a:pt x="5292" y="793"/>
                </a:cubicBezTo>
                <a:lnTo>
                  <a:pt x="5292" y="890"/>
                </a:lnTo>
                <a:lnTo>
                  <a:pt x="5307" y="890"/>
                </a:lnTo>
                <a:lnTo>
                  <a:pt x="5307" y="867"/>
                </a:lnTo>
                <a:lnTo>
                  <a:pt x="5322" y="880"/>
                </a:lnTo>
                <a:cubicBezTo>
                  <a:pt x="5331" y="869"/>
                  <a:pt x="5339" y="861"/>
                  <a:pt x="5346" y="856"/>
                </a:cubicBezTo>
                <a:cubicBezTo>
                  <a:pt x="5350" y="850"/>
                  <a:pt x="5351" y="849"/>
                  <a:pt x="5349" y="852"/>
                </a:cubicBezTo>
                <a:cubicBezTo>
                  <a:pt x="5352" y="847"/>
                  <a:pt x="5354" y="845"/>
                  <a:pt x="5355" y="844"/>
                </a:cubicBezTo>
                <a:lnTo>
                  <a:pt x="5357" y="841"/>
                </a:lnTo>
                <a:cubicBezTo>
                  <a:pt x="5361" y="845"/>
                  <a:pt x="5367" y="851"/>
                  <a:pt x="5375" y="857"/>
                </a:cubicBezTo>
                <a:cubicBezTo>
                  <a:pt x="5376" y="859"/>
                  <a:pt x="5378" y="860"/>
                  <a:pt x="5379" y="860"/>
                </a:cubicBezTo>
                <a:cubicBezTo>
                  <a:pt x="5387" y="868"/>
                  <a:pt x="5393" y="873"/>
                  <a:pt x="5398" y="876"/>
                </a:cubicBezTo>
                <a:lnTo>
                  <a:pt x="5405" y="880"/>
                </a:lnTo>
                <a:lnTo>
                  <a:pt x="5419" y="863"/>
                </a:lnTo>
                <a:lnTo>
                  <a:pt x="5405" y="856"/>
                </a:lnTo>
                <a:cubicBezTo>
                  <a:pt x="5401" y="853"/>
                  <a:pt x="5396" y="850"/>
                  <a:pt x="5391" y="847"/>
                </a:cubicBezTo>
                <a:cubicBezTo>
                  <a:pt x="5388" y="845"/>
                  <a:pt x="5386" y="844"/>
                  <a:pt x="5384" y="843"/>
                </a:cubicBezTo>
                <a:cubicBezTo>
                  <a:pt x="5380" y="841"/>
                  <a:pt x="5376" y="837"/>
                  <a:pt x="5372" y="833"/>
                </a:cubicBezTo>
                <a:lnTo>
                  <a:pt x="5365" y="828"/>
                </a:lnTo>
                <a:cubicBezTo>
                  <a:pt x="5367" y="826"/>
                  <a:pt x="5369" y="823"/>
                  <a:pt x="5371" y="819"/>
                </a:cubicBezTo>
                <a:cubicBezTo>
                  <a:pt x="5373" y="815"/>
                  <a:pt x="5374" y="811"/>
                  <a:pt x="5376" y="809"/>
                </a:cubicBezTo>
                <a:cubicBezTo>
                  <a:pt x="5377" y="807"/>
                  <a:pt x="5379" y="804"/>
                  <a:pt x="5380" y="800"/>
                </a:cubicBezTo>
                <a:cubicBezTo>
                  <a:pt x="5381" y="797"/>
                  <a:pt x="5382" y="795"/>
                  <a:pt x="5383" y="793"/>
                </a:cubicBezTo>
                <a:cubicBezTo>
                  <a:pt x="5385" y="789"/>
                  <a:pt x="5386" y="785"/>
                  <a:pt x="5386" y="782"/>
                </a:cubicBezTo>
                <a:cubicBezTo>
                  <a:pt x="5387" y="779"/>
                  <a:pt x="5388" y="777"/>
                  <a:pt x="5388" y="776"/>
                </a:cubicBezTo>
                <a:cubicBezTo>
                  <a:pt x="5389" y="774"/>
                  <a:pt x="5390" y="771"/>
                  <a:pt x="5390" y="767"/>
                </a:cubicBezTo>
                <a:cubicBezTo>
                  <a:pt x="5392" y="762"/>
                  <a:pt x="5393" y="758"/>
                  <a:pt x="5393" y="756"/>
                </a:cubicBezTo>
                <a:lnTo>
                  <a:pt x="5397" y="748"/>
                </a:lnTo>
                <a:cubicBezTo>
                  <a:pt x="5383" y="750"/>
                  <a:pt x="5366" y="751"/>
                  <a:pt x="5344" y="751"/>
                </a:cubicBezTo>
                <a:lnTo>
                  <a:pt x="5307" y="751"/>
                </a:lnTo>
                <a:lnTo>
                  <a:pt x="5307" y="664"/>
                </a:lnTo>
                <a:lnTo>
                  <a:pt x="5372" y="664"/>
                </a:lnTo>
                <a:lnTo>
                  <a:pt x="5372" y="706"/>
                </a:lnTo>
                <a:cubicBezTo>
                  <a:pt x="5360" y="709"/>
                  <a:pt x="5353" y="711"/>
                  <a:pt x="5350" y="711"/>
                </a:cubicBezTo>
                <a:cubicBezTo>
                  <a:pt x="5346" y="711"/>
                  <a:pt x="5341" y="711"/>
                  <a:pt x="5336" y="710"/>
                </a:cubicBezTo>
                <a:lnTo>
                  <a:pt x="5328" y="709"/>
                </a:lnTo>
                <a:lnTo>
                  <a:pt x="5333" y="728"/>
                </a:lnTo>
                <a:cubicBezTo>
                  <a:pt x="5343" y="728"/>
                  <a:pt x="5350" y="728"/>
                  <a:pt x="5355" y="727"/>
                </a:cubicBezTo>
                <a:cubicBezTo>
                  <a:pt x="5363" y="726"/>
                  <a:pt x="5369" y="725"/>
                  <a:pt x="5373" y="723"/>
                </a:cubicBezTo>
                <a:cubicBezTo>
                  <a:pt x="5378" y="721"/>
                  <a:pt x="5381" y="718"/>
                  <a:pt x="5384" y="714"/>
                </a:cubicBezTo>
                <a:lnTo>
                  <a:pt x="5388" y="709"/>
                </a:lnTo>
                <a:cubicBezTo>
                  <a:pt x="5388" y="694"/>
                  <a:pt x="5388" y="680"/>
                  <a:pt x="5388" y="669"/>
                </a:cubicBezTo>
                <a:lnTo>
                  <a:pt x="5388" y="648"/>
                </a:lnTo>
                <a:cubicBezTo>
                  <a:pt x="5361" y="650"/>
                  <a:pt x="5344" y="651"/>
                  <a:pt x="5335" y="651"/>
                </a:cubicBezTo>
                <a:cubicBezTo>
                  <a:pt x="5321" y="651"/>
                  <a:pt x="5309" y="650"/>
                  <a:pt x="5301" y="649"/>
                </a:cubicBezTo>
                <a:lnTo>
                  <a:pt x="5288" y="648"/>
                </a:lnTo>
                <a:close/>
                <a:moveTo>
                  <a:pt x="5183" y="651"/>
                </a:moveTo>
                <a:cubicBezTo>
                  <a:pt x="5186" y="690"/>
                  <a:pt x="5187" y="718"/>
                  <a:pt x="5187" y="734"/>
                </a:cubicBezTo>
                <a:cubicBezTo>
                  <a:pt x="5187" y="758"/>
                  <a:pt x="5186" y="776"/>
                  <a:pt x="5184" y="788"/>
                </a:cubicBezTo>
                <a:cubicBezTo>
                  <a:pt x="5184" y="800"/>
                  <a:pt x="5183" y="809"/>
                  <a:pt x="5181" y="815"/>
                </a:cubicBezTo>
                <a:cubicBezTo>
                  <a:pt x="5181" y="821"/>
                  <a:pt x="5181" y="822"/>
                  <a:pt x="5181" y="817"/>
                </a:cubicBezTo>
                <a:cubicBezTo>
                  <a:pt x="5180" y="826"/>
                  <a:pt x="5179" y="831"/>
                  <a:pt x="5177" y="835"/>
                </a:cubicBezTo>
                <a:cubicBezTo>
                  <a:pt x="5175" y="841"/>
                  <a:pt x="5173" y="848"/>
                  <a:pt x="5171" y="855"/>
                </a:cubicBezTo>
                <a:cubicBezTo>
                  <a:pt x="5170" y="855"/>
                  <a:pt x="5170" y="856"/>
                  <a:pt x="5169" y="858"/>
                </a:cubicBezTo>
                <a:cubicBezTo>
                  <a:pt x="5165" y="863"/>
                  <a:pt x="5163" y="867"/>
                  <a:pt x="5161" y="869"/>
                </a:cubicBezTo>
                <a:lnTo>
                  <a:pt x="5155" y="877"/>
                </a:lnTo>
                <a:lnTo>
                  <a:pt x="5178" y="885"/>
                </a:lnTo>
                <a:cubicBezTo>
                  <a:pt x="5180" y="881"/>
                  <a:pt x="5181" y="876"/>
                  <a:pt x="5182" y="871"/>
                </a:cubicBezTo>
                <a:cubicBezTo>
                  <a:pt x="5184" y="867"/>
                  <a:pt x="5185" y="864"/>
                  <a:pt x="5186" y="863"/>
                </a:cubicBezTo>
                <a:cubicBezTo>
                  <a:pt x="5188" y="858"/>
                  <a:pt x="5190" y="852"/>
                  <a:pt x="5192" y="844"/>
                </a:cubicBezTo>
                <a:cubicBezTo>
                  <a:pt x="5194" y="837"/>
                  <a:pt x="5195" y="829"/>
                  <a:pt x="5196" y="822"/>
                </a:cubicBezTo>
                <a:cubicBezTo>
                  <a:pt x="5197" y="815"/>
                  <a:pt x="5198" y="808"/>
                  <a:pt x="5199" y="802"/>
                </a:cubicBezTo>
                <a:lnTo>
                  <a:pt x="5201" y="791"/>
                </a:lnTo>
                <a:lnTo>
                  <a:pt x="5247" y="791"/>
                </a:lnTo>
                <a:lnTo>
                  <a:pt x="5247" y="860"/>
                </a:lnTo>
                <a:cubicBezTo>
                  <a:pt x="5245" y="860"/>
                  <a:pt x="5243" y="860"/>
                  <a:pt x="5241" y="861"/>
                </a:cubicBezTo>
                <a:cubicBezTo>
                  <a:pt x="5236" y="862"/>
                  <a:pt x="5232" y="863"/>
                  <a:pt x="5230" y="863"/>
                </a:cubicBezTo>
                <a:cubicBezTo>
                  <a:pt x="5226" y="863"/>
                  <a:pt x="5222" y="862"/>
                  <a:pt x="5218" y="861"/>
                </a:cubicBezTo>
                <a:lnTo>
                  <a:pt x="5212" y="860"/>
                </a:lnTo>
                <a:lnTo>
                  <a:pt x="5220" y="885"/>
                </a:lnTo>
                <a:cubicBezTo>
                  <a:pt x="5222" y="885"/>
                  <a:pt x="5225" y="885"/>
                  <a:pt x="5228" y="884"/>
                </a:cubicBezTo>
                <a:cubicBezTo>
                  <a:pt x="5230" y="883"/>
                  <a:pt x="5232" y="883"/>
                  <a:pt x="5233" y="883"/>
                </a:cubicBezTo>
                <a:cubicBezTo>
                  <a:pt x="5239" y="882"/>
                  <a:pt x="5244" y="881"/>
                  <a:pt x="5248" y="879"/>
                </a:cubicBezTo>
                <a:cubicBezTo>
                  <a:pt x="5253" y="877"/>
                  <a:pt x="5253" y="877"/>
                  <a:pt x="5250" y="878"/>
                </a:cubicBezTo>
                <a:cubicBezTo>
                  <a:pt x="5255" y="876"/>
                  <a:pt x="5258" y="875"/>
                  <a:pt x="5259" y="873"/>
                </a:cubicBezTo>
                <a:lnTo>
                  <a:pt x="5264" y="871"/>
                </a:lnTo>
                <a:cubicBezTo>
                  <a:pt x="5264" y="741"/>
                  <a:pt x="5264" y="675"/>
                  <a:pt x="5264" y="674"/>
                </a:cubicBezTo>
                <a:lnTo>
                  <a:pt x="5264" y="651"/>
                </a:lnTo>
                <a:cubicBezTo>
                  <a:pt x="5255" y="652"/>
                  <a:pt x="5248" y="652"/>
                  <a:pt x="5242" y="653"/>
                </a:cubicBezTo>
                <a:cubicBezTo>
                  <a:pt x="5237" y="653"/>
                  <a:pt x="5231" y="653"/>
                  <a:pt x="5223" y="653"/>
                </a:cubicBezTo>
                <a:cubicBezTo>
                  <a:pt x="5215" y="653"/>
                  <a:pt x="5210" y="653"/>
                  <a:pt x="5207" y="653"/>
                </a:cubicBezTo>
                <a:cubicBezTo>
                  <a:pt x="5203" y="653"/>
                  <a:pt x="5199" y="653"/>
                  <a:pt x="5196" y="652"/>
                </a:cubicBezTo>
                <a:lnTo>
                  <a:pt x="5183" y="651"/>
                </a:lnTo>
                <a:close/>
                <a:moveTo>
                  <a:pt x="5247" y="714"/>
                </a:moveTo>
                <a:lnTo>
                  <a:pt x="5202" y="714"/>
                </a:lnTo>
                <a:lnTo>
                  <a:pt x="5202" y="667"/>
                </a:lnTo>
                <a:lnTo>
                  <a:pt x="5247" y="667"/>
                </a:lnTo>
                <a:lnTo>
                  <a:pt x="5247" y="714"/>
                </a:lnTo>
                <a:close/>
                <a:moveTo>
                  <a:pt x="5247" y="778"/>
                </a:moveTo>
                <a:lnTo>
                  <a:pt x="5202" y="778"/>
                </a:lnTo>
                <a:lnTo>
                  <a:pt x="5202" y="728"/>
                </a:lnTo>
                <a:lnTo>
                  <a:pt x="5247" y="728"/>
                </a:lnTo>
                <a:lnTo>
                  <a:pt x="5247" y="778"/>
                </a:lnTo>
                <a:close/>
                <a:moveTo>
                  <a:pt x="5377" y="764"/>
                </a:moveTo>
                <a:cubicBezTo>
                  <a:pt x="5374" y="774"/>
                  <a:pt x="5371" y="782"/>
                  <a:pt x="5369" y="788"/>
                </a:cubicBezTo>
                <a:cubicBezTo>
                  <a:pt x="5366" y="792"/>
                  <a:pt x="5364" y="797"/>
                  <a:pt x="5362" y="803"/>
                </a:cubicBezTo>
                <a:cubicBezTo>
                  <a:pt x="5362" y="804"/>
                  <a:pt x="5361" y="806"/>
                  <a:pt x="5359" y="808"/>
                </a:cubicBezTo>
                <a:cubicBezTo>
                  <a:pt x="5358" y="811"/>
                  <a:pt x="5357" y="812"/>
                  <a:pt x="5356" y="813"/>
                </a:cubicBezTo>
                <a:lnTo>
                  <a:pt x="5354" y="816"/>
                </a:lnTo>
                <a:cubicBezTo>
                  <a:pt x="5352" y="813"/>
                  <a:pt x="5351" y="812"/>
                  <a:pt x="5352" y="813"/>
                </a:cubicBezTo>
                <a:cubicBezTo>
                  <a:pt x="5346" y="805"/>
                  <a:pt x="5342" y="799"/>
                  <a:pt x="5340" y="796"/>
                </a:cubicBezTo>
                <a:cubicBezTo>
                  <a:pt x="5337" y="792"/>
                  <a:pt x="5334" y="786"/>
                  <a:pt x="5332" y="780"/>
                </a:cubicBezTo>
                <a:lnTo>
                  <a:pt x="5328" y="769"/>
                </a:lnTo>
                <a:lnTo>
                  <a:pt x="5313" y="778"/>
                </a:lnTo>
                <a:cubicBezTo>
                  <a:pt x="5315" y="780"/>
                  <a:pt x="5317" y="783"/>
                  <a:pt x="5319" y="786"/>
                </a:cubicBezTo>
                <a:cubicBezTo>
                  <a:pt x="5321" y="791"/>
                  <a:pt x="5322" y="794"/>
                  <a:pt x="5324" y="796"/>
                </a:cubicBezTo>
                <a:cubicBezTo>
                  <a:pt x="5325" y="798"/>
                  <a:pt x="5326" y="800"/>
                  <a:pt x="5329" y="804"/>
                </a:cubicBezTo>
                <a:cubicBezTo>
                  <a:pt x="5330" y="807"/>
                  <a:pt x="5331" y="809"/>
                  <a:pt x="5332" y="810"/>
                </a:cubicBezTo>
                <a:cubicBezTo>
                  <a:pt x="5334" y="814"/>
                  <a:pt x="5337" y="818"/>
                  <a:pt x="5340" y="822"/>
                </a:cubicBezTo>
                <a:cubicBezTo>
                  <a:pt x="5343" y="826"/>
                  <a:pt x="5345" y="828"/>
                  <a:pt x="5345" y="828"/>
                </a:cubicBezTo>
                <a:lnTo>
                  <a:pt x="5345" y="829"/>
                </a:lnTo>
                <a:cubicBezTo>
                  <a:pt x="5341" y="833"/>
                  <a:pt x="5338" y="837"/>
                  <a:pt x="5334" y="842"/>
                </a:cubicBezTo>
                <a:cubicBezTo>
                  <a:pt x="5331" y="846"/>
                  <a:pt x="5328" y="849"/>
                  <a:pt x="5327" y="851"/>
                </a:cubicBezTo>
                <a:cubicBezTo>
                  <a:pt x="5322" y="855"/>
                  <a:pt x="5318" y="859"/>
                  <a:pt x="5314" y="860"/>
                </a:cubicBezTo>
                <a:lnTo>
                  <a:pt x="5307" y="864"/>
                </a:lnTo>
                <a:lnTo>
                  <a:pt x="5307" y="764"/>
                </a:lnTo>
                <a:lnTo>
                  <a:pt x="5377" y="764"/>
                </a:lnTo>
                <a:close/>
                <a:moveTo>
                  <a:pt x="5531" y="636"/>
                </a:moveTo>
                <a:cubicBezTo>
                  <a:pt x="5530" y="640"/>
                  <a:pt x="5528" y="644"/>
                  <a:pt x="5526" y="649"/>
                </a:cubicBezTo>
                <a:cubicBezTo>
                  <a:pt x="5524" y="653"/>
                  <a:pt x="5522" y="656"/>
                  <a:pt x="5522" y="657"/>
                </a:cubicBezTo>
                <a:cubicBezTo>
                  <a:pt x="5519" y="662"/>
                  <a:pt x="5515" y="667"/>
                  <a:pt x="5511" y="672"/>
                </a:cubicBezTo>
                <a:cubicBezTo>
                  <a:pt x="5508" y="676"/>
                  <a:pt x="5505" y="680"/>
                  <a:pt x="5502" y="683"/>
                </a:cubicBezTo>
                <a:cubicBezTo>
                  <a:pt x="5505" y="680"/>
                  <a:pt x="5504" y="680"/>
                  <a:pt x="5500" y="685"/>
                </a:cubicBezTo>
                <a:cubicBezTo>
                  <a:pt x="5497" y="689"/>
                  <a:pt x="5493" y="694"/>
                  <a:pt x="5487" y="699"/>
                </a:cubicBezTo>
                <a:cubicBezTo>
                  <a:pt x="5483" y="704"/>
                  <a:pt x="5478" y="708"/>
                  <a:pt x="5473" y="711"/>
                </a:cubicBezTo>
                <a:lnTo>
                  <a:pt x="5464" y="717"/>
                </a:lnTo>
                <a:lnTo>
                  <a:pt x="5484" y="728"/>
                </a:lnTo>
                <a:cubicBezTo>
                  <a:pt x="5495" y="717"/>
                  <a:pt x="5502" y="709"/>
                  <a:pt x="5507" y="703"/>
                </a:cubicBezTo>
                <a:cubicBezTo>
                  <a:pt x="5508" y="702"/>
                  <a:pt x="5510" y="699"/>
                  <a:pt x="5512" y="697"/>
                </a:cubicBezTo>
                <a:cubicBezTo>
                  <a:pt x="5515" y="694"/>
                  <a:pt x="5517" y="692"/>
                  <a:pt x="5517" y="690"/>
                </a:cubicBezTo>
                <a:lnTo>
                  <a:pt x="5522" y="686"/>
                </a:lnTo>
                <a:lnTo>
                  <a:pt x="5614" y="686"/>
                </a:lnTo>
                <a:cubicBezTo>
                  <a:pt x="5602" y="695"/>
                  <a:pt x="5593" y="703"/>
                  <a:pt x="5586" y="709"/>
                </a:cubicBezTo>
                <a:cubicBezTo>
                  <a:pt x="5579" y="714"/>
                  <a:pt x="5575" y="717"/>
                  <a:pt x="5573" y="720"/>
                </a:cubicBezTo>
                <a:lnTo>
                  <a:pt x="5569" y="722"/>
                </a:lnTo>
                <a:cubicBezTo>
                  <a:pt x="5569" y="721"/>
                  <a:pt x="5567" y="720"/>
                  <a:pt x="5565" y="719"/>
                </a:cubicBezTo>
                <a:cubicBezTo>
                  <a:pt x="5562" y="716"/>
                  <a:pt x="5559" y="713"/>
                  <a:pt x="5557" y="711"/>
                </a:cubicBezTo>
                <a:cubicBezTo>
                  <a:pt x="5553" y="708"/>
                  <a:pt x="5548" y="703"/>
                  <a:pt x="5542" y="698"/>
                </a:cubicBezTo>
                <a:lnTo>
                  <a:pt x="5534" y="689"/>
                </a:lnTo>
                <a:lnTo>
                  <a:pt x="5523" y="701"/>
                </a:lnTo>
                <a:cubicBezTo>
                  <a:pt x="5528" y="706"/>
                  <a:pt x="5534" y="712"/>
                  <a:pt x="5540" y="717"/>
                </a:cubicBezTo>
                <a:cubicBezTo>
                  <a:pt x="5543" y="720"/>
                  <a:pt x="5545" y="722"/>
                  <a:pt x="5545" y="723"/>
                </a:cubicBezTo>
                <a:cubicBezTo>
                  <a:pt x="5551" y="725"/>
                  <a:pt x="5554" y="728"/>
                  <a:pt x="5555" y="729"/>
                </a:cubicBezTo>
                <a:lnTo>
                  <a:pt x="5557" y="731"/>
                </a:lnTo>
                <a:cubicBezTo>
                  <a:pt x="5544" y="738"/>
                  <a:pt x="5534" y="743"/>
                  <a:pt x="5527" y="747"/>
                </a:cubicBezTo>
                <a:cubicBezTo>
                  <a:pt x="5521" y="749"/>
                  <a:pt x="5514" y="751"/>
                  <a:pt x="5506" y="755"/>
                </a:cubicBezTo>
                <a:cubicBezTo>
                  <a:pt x="5498" y="757"/>
                  <a:pt x="5491" y="759"/>
                  <a:pt x="5485" y="761"/>
                </a:cubicBezTo>
                <a:cubicBezTo>
                  <a:pt x="5479" y="763"/>
                  <a:pt x="5473" y="765"/>
                  <a:pt x="5467" y="765"/>
                </a:cubicBezTo>
                <a:cubicBezTo>
                  <a:pt x="5473" y="765"/>
                  <a:pt x="5472" y="765"/>
                  <a:pt x="5465" y="765"/>
                </a:cubicBezTo>
                <a:cubicBezTo>
                  <a:pt x="5459" y="766"/>
                  <a:pt x="5453" y="767"/>
                  <a:pt x="5448" y="769"/>
                </a:cubicBezTo>
                <a:lnTo>
                  <a:pt x="5439" y="773"/>
                </a:lnTo>
                <a:lnTo>
                  <a:pt x="5456" y="789"/>
                </a:lnTo>
                <a:cubicBezTo>
                  <a:pt x="5462" y="788"/>
                  <a:pt x="5468" y="786"/>
                  <a:pt x="5476" y="783"/>
                </a:cubicBezTo>
                <a:cubicBezTo>
                  <a:pt x="5486" y="780"/>
                  <a:pt x="5494" y="777"/>
                  <a:pt x="5499" y="776"/>
                </a:cubicBezTo>
                <a:cubicBezTo>
                  <a:pt x="5501" y="774"/>
                  <a:pt x="5506" y="773"/>
                  <a:pt x="5511" y="770"/>
                </a:cubicBezTo>
                <a:cubicBezTo>
                  <a:pt x="5518" y="768"/>
                  <a:pt x="5523" y="766"/>
                  <a:pt x="5527" y="764"/>
                </a:cubicBezTo>
                <a:cubicBezTo>
                  <a:pt x="5528" y="764"/>
                  <a:pt x="5530" y="763"/>
                  <a:pt x="5533" y="761"/>
                </a:cubicBezTo>
                <a:cubicBezTo>
                  <a:pt x="5541" y="758"/>
                  <a:pt x="5546" y="755"/>
                  <a:pt x="5549" y="753"/>
                </a:cubicBezTo>
                <a:cubicBezTo>
                  <a:pt x="5555" y="749"/>
                  <a:pt x="5560" y="746"/>
                  <a:pt x="5564" y="743"/>
                </a:cubicBezTo>
                <a:lnTo>
                  <a:pt x="5570" y="740"/>
                </a:lnTo>
                <a:cubicBezTo>
                  <a:pt x="5576" y="744"/>
                  <a:pt x="5582" y="747"/>
                  <a:pt x="5588" y="750"/>
                </a:cubicBezTo>
                <a:cubicBezTo>
                  <a:pt x="5590" y="750"/>
                  <a:pt x="5592" y="751"/>
                  <a:pt x="5592" y="752"/>
                </a:cubicBezTo>
                <a:cubicBezTo>
                  <a:pt x="5594" y="753"/>
                  <a:pt x="5598" y="755"/>
                  <a:pt x="5603" y="757"/>
                </a:cubicBezTo>
                <a:cubicBezTo>
                  <a:pt x="5606" y="758"/>
                  <a:pt x="5609" y="759"/>
                  <a:pt x="5610" y="760"/>
                </a:cubicBezTo>
                <a:cubicBezTo>
                  <a:pt x="5616" y="763"/>
                  <a:pt x="5621" y="765"/>
                  <a:pt x="5624" y="765"/>
                </a:cubicBezTo>
                <a:cubicBezTo>
                  <a:pt x="5627" y="767"/>
                  <a:pt x="5630" y="768"/>
                  <a:pt x="5632" y="768"/>
                </a:cubicBezTo>
                <a:cubicBezTo>
                  <a:pt x="5640" y="771"/>
                  <a:pt x="5646" y="773"/>
                  <a:pt x="5650" y="775"/>
                </a:cubicBezTo>
                <a:cubicBezTo>
                  <a:pt x="5653" y="775"/>
                  <a:pt x="5654" y="776"/>
                  <a:pt x="5656" y="776"/>
                </a:cubicBezTo>
                <a:cubicBezTo>
                  <a:pt x="5663" y="777"/>
                  <a:pt x="5669" y="779"/>
                  <a:pt x="5675" y="781"/>
                </a:cubicBezTo>
                <a:lnTo>
                  <a:pt x="5684" y="784"/>
                </a:lnTo>
                <a:cubicBezTo>
                  <a:pt x="5688" y="775"/>
                  <a:pt x="5691" y="769"/>
                  <a:pt x="5694" y="767"/>
                </a:cubicBezTo>
                <a:lnTo>
                  <a:pt x="5700" y="761"/>
                </a:lnTo>
                <a:cubicBezTo>
                  <a:pt x="5681" y="760"/>
                  <a:pt x="5668" y="758"/>
                  <a:pt x="5662" y="757"/>
                </a:cubicBezTo>
                <a:cubicBezTo>
                  <a:pt x="5656" y="756"/>
                  <a:pt x="5649" y="755"/>
                  <a:pt x="5643" y="753"/>
                </a:cubicBezTo>
                <a:cubicBezTo>
                  <a:pt x="5641" y="752"/>
                  <a:pt x="5638" y="751"/>
                  <a:pt x="5635" y="751"/>
                </a:cubicBezTo>
                <a:cubicBezTo>
                  <a:pt x="5631" y="749"/>
                  <a:pt x="5628" y="748"/>
                  <a:pt x="5626" y="748"/>
                </a:cubicBezTo>
                <a:cubicBezTo>
                  <a:pt x="5619" y="746"/>
                  <a:pt x="5613" y="743"/>
                  <a:pt x="5607" y="740"/>
                </a:cubicBezTo>
                <a:cubicBezTo>
                  <a:pt x="5605" y="739"/>
                  <a:pt x="5602" y="738"/>
                  <a:pt x="5597" y="736"/>
                </a:cubicBezTo>
                <a:cubicBezTo>
                  <a:pt x="5595" y="735"/>
                  <a:pt x="5593" y="734"/>
                  <a:pt x="5591" y="733"/>
                </a:cubicBezTo>
                <a:lnTo>
                  <a:pt x="5585" y="730"/>
                </a:lnTo>
                <a:cubicBezTo>
                  <a:pt x="5586" y="729"/>
                  <a:pt x="5589" y="727"/>
                  <a:pt x="5592" y="725"/>
                </a:cubicBezTo>
                <a:cubicBezTo>
                  <a:pt x="5598" y="721"/>
                  <a:pt x="5603" y="717"/>
                  <a:pt x="5607" y="713"/>
                </a:cubicBezTo>
                <a:cubicBezTo>
                  <a:pt x="5617" y="704"/>
                  <a:pt x="5624" y="698"/>
                  <a:pt x="5629" y="694"/>
                </a:cubicBezTo>
                <a:cubicBezTo>
                  <a:pt x="5634" y="689"/>
                  <a:pt x="5638" y="684"/>
                  <a:pt x="5641" y="680"/>
                </a:cubicBezTo>
                <a:cubicBezTo>
                  <a:pt x="5638" y="684"/>
                  <a:pt x="5638" y="683"/>
                  <a:pt x="5643" y="677"/>
                </a:cubicBezTo>
                <a:lnTo>
                  <a:pt x="5650" y="668"/>
                </a:lnTo>
                <a:cubicBezTo>
                  <a:pt x="5640" y="668"/>
                  <a:pt x="5629" y="669"/>
                  <a:pt x="5618" y="670"/>
                </a:cubicBezTo>
                <a:cubicBezTo>
                  <a:pt x="5610" y="670"/>
                  <a:pt x="5596" y="670"/>
                  <a:pt x="5577" y="670"/>
                </a:cubicBezTo>
                <a:lnTo>
                  <a:pt x="5534" y="670"/>
                </a:lnTo>
                <a:cubicBezTo>
                  <a:pt x="5542" y="657"/>
                  <a:pt x="5548" y="650"/>
                  <a:pt x="5552" y="648"/>
                </a:cubicBezTo>
                <a:lnTo>
                  <a:pt x="5556" y="645"/>
                </a:lnTo>
                <a:lnTo>
                  <a:pt x="5556" y="643"/>
                </a:lnTo>
                <a:cubicBezTo>
                  <a:pt x="5540" y="638"/>
                  <a:pt x="5532" y="636"/>
                  <a:pt x="5532" y="636"/>
                </a:cubicBezTo>
                <a:lnTo>
                  <a:pt x="5531" y="636"/>
                </a:lnTo>
                <a:close/>
                <a:moveTo>
                  <a:pt x="5553" y="761"/>
                </a:moveTo>
                <a:cubicBezTo>
                  <a:pt x="5552" y="772"/>
                  <a:pt x="5551" y="781"/>
                  <a:pt x="5550" y="788"/>
                </a:cubicBezTo>
                <a:cubicBezTo>
                  <a:pt x="5550" y="790"/>
                  <a:pt x="5550" y="792"/>
                  <a:pt x="5550" y="792"/>
                </a:cubicBezTo>
                <a:lnTo>
                  <a:pt x="5550" y="794"/>
                </a:lnTo>
                <a:cubicBezTo>
                  <a:pt x="5524" y="794"/>
                  <a:pt x="5505" y="794"/>
                  <a:pt x="5492" y="792"/>
                </a:cubicBezTo>
                <a:lnTo>
                  <a:pt x="5476" y="789"/>
                </a:lnTo>
                <a:lnTo>
                  <a:pt x="5476" y="814"/>
                </a:lnTo>
                <a:cubicBezTo>
                  <a:pt x="5486" y="813"/>
                  <a:pt x="5495" y="812"/>
                  <a:pt x="5503" y="812"/>
                </a:cubicBezTo>
                <a:cubicBezTo>
                  <a:pt x="5510" y="811"/>
                  <a:pt x="5518" y="811"/>
                  <a:pt x="5527" y="811"/>
                </a:cubicBezTo>
                <a:lnTo>
                  <a:pt x="5545" y="811"/>
                </a:lnTo>
                <a:cubicBezTo>
                  <a:pt x="5545" y="815"/>
                  <a:pt x="5543" y="818"/>
                  <a:pt x="5541" y="822"/>
                </a:cubicBezTo>
                <a:cubicBezTo>
                  <a:pt x="5541" y="824"/>
                  <a:pt x="5540" y="826"/>
                  <a:pt x="5538" y="829"/>
                </a:cubicBezTo>
                <a:cubicBezTo>
                  <a:pt x="5537" y="831"/>
                  <a:pt x="5537" y="833"/>
                  <a:pt x="5536" y="834"/>
                </a:cubicBezTo>
                <a:cubicBezTo>
                  <a:pt x="5534" y="837"/>
                  <a:pt x="5532" y="840"/>
                  <a:pt x="5530" y="843"/>
                </a:cubicBezTo>
                <a:cubicBezTo>
                  <a:pt x="5528" y="845"/>
                  <a:pt x="5527" y="846"/>
                  <a:pt x="5525" y="847"/>
                </a:cubicBezTo>
                <a:cubicBezTo>
                  <a:pt x="5523" y="849"/>
                  <a:pt x="5522" y="850"/>
                  <a:pt x="5522" y="851"/>
                </a:cubicBezTo>
                <a:cubicBezTo>
                  <a:pt x="5519" y="851"/>
                  <a:pt x="5515" y="853"/>
                  <a:pt x="5511" y="857"/>
                </a:cubicBezTo>
                <a:cubicBezTo>
                  <a:pt x="5509" y="858"/>
                  <a:pt x="5506" y="860"/>
                  <a:pt x="5503" y="861"/>
                </a:cubicBezTo>
                <a:cubicBezTo>
                  <a:pt x="5501" y="861"/>
                  <a:pt x="5500" y="861"/>
                  <a:pt x="5500" y="862"/>
                </a:cubicBezTo>
                <a:cubicBezTo>
                  <a:pt x="5497" y="864"/>
                  <a:pt x="5493" y="866"/>
                  <a:pt x="5487" y="868"/>
                </a:cubicBezTo>
                <a:cubicBezTo>
                  <a:pt x="5483" y="870"/>
                  <a:pt x="5480" y="871"/>
                  <a:pt x="5477" y="871"/>
                </a:cubicBezTo>
                <a:cubicBezTo>
                  <a:pt x="5473" y="872"/>
                  <a:pt x="5471" y="873"/>
                  <a:pt x="5470" y="873"/>
                </a:cubicBezTo>
                <a:lnTo>
                  <a:pt x="5459" y="877"/>
                </a:lnTo>
                <a:lnTo>
                  <a:pt x="5473" y="893"/>
                </a:lnTo>
                <a:cubicBezTo>
                  <a:pt x="5478" y="892"/>
                  <a:pt x="5483" y="890"/>
                  <a:pt x="5489" y="888"/>
                </a:cubicBezTo>
                <a:cubicBezTo>
                  <a:pt x="5494" y="887"/>
                  <a:pt x="5497" y="886"/>
                  <a:pt x="5499" y="885"/>
                </a:cubicBezTo>
                <a:cubicBezTo>
                  <a:pt x="5499" y="885"/>
                  <a:pt x="5500" y="885"/>
                  <a:pt x="5502" y="884"/>
                </a:cubicBezTo>
                <a:cubicBezTo>
                  <a:pt x="5507" y="881"/>
                  <a:pt x="5510" y="879"/>
                  <a:pt x="5512" y="878"/>
                </a:cubicBezTo>
                <a:cubicBezTo>
                  <a:pt x="5513" y="877"/>
                  <a:pt x="5514" y="876"/>
                  <a:pt x="5515" y="876"/>
                </a:cubicBezTo>
                <a:cubicBezTo>
                  <a:pt x="5520" y="873"/>
                  <a:pt x="5523" y="871"/>
                  <a:pt x="5525" y="869"/>
                </a:cubicBezTo>
                <a:cubicBezTo>
                  <a:pt x="5526" y="868"/>
                  <a:pt x="5528" y="867"/>
                  <a:pt x="5531" y="865"/>
                </a:cubicBezTo>
                <a:cubicBezTo>
                  <a:pt x="5533" y="863"/>
                  <a:pt x="5535" y="861"/>
                  <a:pt x="5536" y="860"/>
                </a:cubicBezTo>
                <a:cubicBezTo>
                  <a:pt x="5540" y="857"/>
                  <a:pt x="5544" y="854"/>
                  <a:pt x="5547" y="851"/>
                </a:cubicBezTo>
                <a:cubicBezTo>
                  <a:pt x="5544" y="854"/>
                  <a:pt x="5544" y="853"/>
                  <a:pt x="5548" y="848"/>
                </a:cubicBezTo>
                <a:cubicBezTo>
                  <a:pt x="5551" y="844"/>
                  <a:pt x="5554" y="840"/>
                  <a:pt x="5556" y="836"/>
                </a:cubicBezTo>
                <a:cubicBezTo>
                  <a:pt x="5558" y="833"/>
                  <a:pt x="5559" y="829"/>
                  <a:pt x="5560" y="825"/>
                </a:cubicBezTo>
                <a:cubicBezTo>
                  <a:pt x="5561" y="823"/>
                  <a:pt x="5561" y="822"/>
                  <a:pt x="5561" y="820"/>
                </a:cubicBezTo>
                <a:lnTo>
                  <a:pt x="5564" y="811"/>
                </a:lnTo>
                <a:lnTo>
                  <a:pt x="5628" y="811"/>
                </a:lnTo>
                <a:cubicBezTo>
                  <a:pt x="5626" y="827"/>
                  <a:pt x="5625" y="838"/>
                  <a:pt x="5623" y="843"/>
                </a:cubicBezTo>
                <a:cubicBezTo>
                  <a:pt x="5623" y="847"/>
                  <a:pt x="5622" y="851"/>
                  <a:pt x="5620" y="855"/>
                </a:cubicBezTo>
                <a:cubicBezTo>
                  <a:pt x="5620" y="857"/>
                  <a:pt x="5619" y="857"/>
                  <a:pt x="5619" y="857"/>
                </a:cubicBezTo>
                <a:cubicBezTo>
                  <a:pt x="5619" y="859"/>
                  <a:pt x="5618" y="860"/>
                  <a:pt x="5616" y="861"/>
                </a:cubicBezTo>
                <a:lnTo>
                  <a:pt x="5614" y="865"/>
                </a:lnTo>
                <a:cubicBezTo>
                  <a:pt x="5612" y="866"/>
                  <a:pt x="5610" y="867"/>
                  <a:pt x="5607" y="867"/>
                </a:cubicBezTo>
                <a:cubicBezTo>
                  <a:pt x="5603" y="868"/>
                  <a:pt x="5601" y="869"/>
                  <a:pt x="5600" y="869"/>
                </a:cubicBezTo>
                <a:cubicBezTo>
                  <a:pt x="5596" y="871"/>
                  <a:pt x="5593" y="871"/>
                  <a:pt x="5591" y="871"/>
                </a:cubicBezTo>
                <a:cubicBezTo>
                  <a:pt x="5589" y="871"/>
                  <a:pt x="5587" y="871"/>
                  <a:pt x="5586" y="870"/>
                </a:cubicBezTo>
                <a:cubicBezTo>
                  <a:pt x="5584" y="870"/>
                  <a:pt x="5582" y="869"/>
                  <a:pt x="5581" y="869"/>
                </a:cubicBezTo>
                <a:lnTo>
                  <a:pt x="5573" y="868"/>
                </a:lnTo>
                <a:lnTo>
                  <a:pt x="5584" y="893"/>
                </a:lnTo>
                <a:cubicBezTo>
                  <a:pt x="5589" y="892"/>
                  <a:pt x="5595" y="891"/>
                  <a:pt x="5601" y="890"/>
                </a:cubicBezTo>
                <a:cubicBezTo>
                  <a:pt x="5603" y="889"/>
                  <a:pt x="5604" y="889"/>
                  <a:pt x="5606" y="889"/>
                </a:cubicBezTo>
                <a:cubicBezTo>
                  <a:pt x="5609" y="888"/>
                  <a:pt x="5612" y="887"/>
                  <a:pt x="5615" y="886"/>
                </a:cubicBezTo>
                <a:cubicBezTo>
                  <a:pt x="5618" y="885"/>
                  <a:pt x="5621" y="884"/>
                  <a:pt x="5623" y="882"/>
                </a:cubicBezTo>
                <a:cubicBezTo>
                  <a:pt x="5626" y="880"/>
                  <a:pt x="5627" y="880"/>
                  <a:pt x="5626" y="881"/>
                </a:cubicBezTo>
                <a:cubicBezTo>
                  <a:pt x="5628" y="879"/>
                  <a:pt x="5630" y="877"/>
                  <a:pt x="5631" y="877"/>
                </a:cubicBezTo>
                <a:cubicBezTo>
                  <a:pt x="5633" y="874"/>
                  <a:pt x="5634" y="872"/>
                  <a:pt x="5635" y="869"/>
                </a:cubicBezTo>
                <a:cubicBezTo>
                  <a:pt x="5635" y="867"/>
                  <a:pt x="5635" y="866"/>
                  <a:pt x="5636" y="865"/>
                </a:cubicBezTo>
                <a:cubicBezTo>
                  <a:pt x="5638" y="860"/>
                  <a:pt x="5639" y="856"/>
                  <a:pt x="5639" y="854"/>
                </a:cubicBezTo>
                <a:cubicBezTo>
                  <a:pt x="5639" y="856"/>
                  <a:pt x="5639" y="856"/>
                  <a:pt x="5640" y="852"/>
                </a:cubicBezTo>
                <a:cubicBezTo>
                  <a:pt x="5641" y="846"/>
                  <a:pt x="5643" y="841"/>
                  <a:pt x="5643" y="836"/>
                </a:cubicBezTo>
                <a:cubicBezTo>
                  <a:pt x="5644" y="834"/>
                  <a:pt x="5644" y="830"/>
                  <a:pt x="5644" y="824"/>
                </a:cubicBezTo>
                <a:cubicBezTo>
                  <a:pt x="5645" y="818"/>
                  <a:pt x="5645" y="813"/>
                  <a:pt x="5645" y="810"/>
                </a:cubicBezTo>
                <a:lnTo>
                  <a:pt x="5647" y="792"/>
                </a:lnTo>
                <a:cubicBezTo>
                  <a:pt x="5641" y="793"/>
                  <a:pt x="5635" y="794"/>
                  <a:pt x="5628" y="794"/>
                </a:cubicBezTo>
                <a:cubicBezTo>
                  <a:pt x="5622" y="794"/>
                  <a:pt x="5612" y="794"/>
                  <a:pt x="5598" y="794"/>
                </a:cubicBezTo>
                <a:lnTo>
                  <a:pt x="5567" y="794"/>
                </a:lnTo>
                <a:lnTo>
                  <a:pt x="5569" y="784"/>
                </a:lnTo>
                <a:lnTo>
                  <a:pt x="5578" y="776"/>
                </a:lnTo>
                <a:lnTo>
                  <a:pt x="5578" y="769"/>
                </a:lnTo>
                <a:lnTo>
                  <a:pt x="5553" y="761"/>
                </a:lnTo>
                <a:close/>
                <a:moveTo>
                  <a:pt x="5767" y="639"/>
                </a:moveTo>
                <a:cubicBezTo>
                  <a:pt x="5769" y="653"/>
                  <a:pt x="5770" y="670"/>
                  <a:pt x="5770" y="690"/>
                </a:cubicBezTo>
                <a:lnTo>
                  <a:pt x="5770" y="726"/>
                </a:lnTo>
                <a:cubicBezTo>
                  <a:pt x="5749" y="726"/>
                  <a:pt x="5736" y="725"/>
                  <a:pt x="5732" y="723"/>
                </a:cubicBezTo>
                <a:lnTo>
                  <a:pt x="5724" y="720"/>
                </a:lnTo>
                <a:lnTo>
                  <a:pt x="5724" y="742"/>
                </a:lnTo>
                <a:cubicBezTo>
                  <a:pt x="5733" y="740"/>
                  <a:pt x="5743" y="739"/>
                  <a:pt x="5753" y="739"/>
                </a:cubicBezTo>
                <a:lnTo>
                  <a:pt x="5766" y="739"/>
                </a:lnTo>
                <a:cubicBezTo>
                  <a:pt x="5762" y="749"/>
                  <a:pt x="5758" y="758"/>
                  <a:pt x="5754" y="767"/>
                </a:cubicBezTo>
                <a:lnTo>
                  <a:pt x="5748" y="778"/>
                </a:lnTo>
                <a:cubicBezTo>
                  <a:pt x="5747" y="781"/>
                  <a:pt x="5745" y="784"/>
                  <a:pt x="5743" y="787"/>
                </a:cubicBezTo>
                <a:cubicBezTo>
                  <a:pt x="5739" y="794"/>
                  <a:pt x="5737" y="799"/>
                  <a:pt x="5736" y="802"/>
                </a:cubicBezTo>
                <a:cubicBezTo>
                  <a:pt x="5735" y="802"/>
                  <a:pt x="5734" y="804"/>
                  <a:pt x="5733" y="806"/>
                </a:cubicBezTo>
                <a:cubicBezTo>
                  <a:pt x="5730" y="810"/>
                  <a:pt x="5728" y="813"/>
                  <a:pt x="5726" y="815"/>
                </a:cubicBezTo>
                <a:lnTo>
                  <a:pt x="5720" y="822"/>
                </a:lnTo>
                <a:lnTo>
                  <a:pt x="5740" y="834"/>
                </a:lnTo>
                <a:cubicBezTo>
                  <a:pt x="5742" y="831"/>
                  <a:pt x="5743" y="827"/>
                  <a:pt x="5745" y="822"/>
                </a:cubicBezTo>
                <a:cubicBezTo>
                  <a:pt x="5750" y="812"/>
                  <a:pt x="5753" y="805"/>
                  <a:pt x="5755" y="802"/>
                </a:cubicBezTo>
                <a:cubicBezTo>
                  <a:pt x="5758" y="795"/>
                  <a:pt x="5761" y="787"/>
                  <a:pt x="5764" y="778"/>
                </a:cubicBezTo>
                <a:lnTo>
                  <a:pt x="5770" y="764"/>
                </a:lnTo>
                <a:lnTo>
                  <a:pt x="5770" y="893"/>
                </a:lnTo>
                <a:lnTo>
                  <a:pt x="5786" y="893"/>
                </a:lnTo>
                <a:lnTo>
                  <a:pt x="5786" y="773"/>
                </a:lnTo>
                <a:lnTo>
                  <a:pt x="5812" y="798"/>
                </a:lnTo>
                <a:lnTo>
                  <a:pt x="5823" y="784"/>
                </a:lnTo>
                <a:cubicBezTo>
                  <a:pt x="5812" y="774"/>
                  <a:pt x="5802" y="765"/>
                  <a:pt x="5794" y="759"/>
                </a:cubicBezTo>
                <a:lnTo>
                  <a:pt x="5786" y="752"/>
                </a:lnTo>
                <a:lnTo>
                  <a:pt x="5786" y="739"/>
                </a:lnTo>
                <a:cubicBezTo>
                  <a:pt x="5794" y="739"/>
                  <a:pt x="5798" y="739"/>
                  <a:pt x="5800" y="739"/>
                </a:cubicBezTo>
                <a:cubicBezTo>
                  <a:pt x="5804" y="739"/>
                  <a:pt x="5807" y="740"/>
                  <a:pt x="5809" y="740"/>
                </a:cubicBezTo>
                <a:lnTo>
                  <a:pt x="5817" y="742"/>
                </a:lnTo>
                <a:lnTo>
                  <a:pt x="5817" y="720"/>
                </a:lnTo>
                <a:cubicBezTo>
                  <a:pt x="5806" y="724"/>
                  <a:pt x="5798" y="726"/>
                  <a:pt x="5793" y="726"/>
                </a:cubicBezTo>
                <a:lnTo>
                  <a:pt x="5786" y="726"/>
                </a:lnTo>
                <a:lnTo>
                  <a:pt x="5786" y="710"/>
                </a:lnTo>
                <a:lnTo>
                  <a:pt x="5798" y="717"/>
                </a:lnTo>
                <a:cubicBezTo>
                  <a:pt x="5812" y="691"/>
                  <a:pt x="5820" y="678"/>
                  <a:pt x="5820" y="678"/>
                </a:cubicBezTo>
                <a:lnTo>
                  <a:pt x="5823" y="676"/>
                </a:lnTo>
                <a:lnTo>
                  <a:pt x="5823" y="673"/>
                </a:lnTo>
                <a:lnTo>
                  <a:pt x="5807" y="664"/>
                </a:lnTo>
                <a:lnTo>
                  <a:pt x="5786" y="705"/>
                </a:lnTo>
                <a:cubicBezTo>
                  <a:pt x="5786" y="668"/>
                  <a:pt x="5786" y="651"/>
                  <a:pt x="5786" y="653"/>
                </a:cubicBezTo>
                <a:lnTo>
                  <a:pt x="5787" y="651"/>
                </a:lnTo>
                <a:lnTo>
                  <a:pt x="5792" y="645"/>
                </a:lnTo>
                <a:lnTo>
                  <a:pt x="5792" y="643"/>
                </a:lnTo>
                <a:cubicBezTo>
                  <a:pt x="5781" y="641"/>
                  <a:pt x="5774" y="639"/>
                  <a:pt x="5770" y="639"/>
                </a:cubicBezTo>
                <a:lnTo>
                  <a:pt x="5767" y="639"/>
                </a:lnTo>
                <a:close/>
                <a:moveTo>
                  <a:pt x="5890" y="639"/>
                </a:moveTo>
                <a:cubicBezTo>
                  <a:pt x="5891" y="648"/>
                  <a:pt x="5892" y="654"/>
                  <a:pt x="5892" y="659"/>
                </a:cubicBezTo>
                <a:lnTo>
                  <a:pt x="5892" y="664"/>
                </a:lnTo>
                <a:cubicBezTo>
                  <a:pt x="5867" y="664"/>
                  <a:pt x="5850" y="663"/>
                  <a:pt x="5842" y="661"/>
                </a:cubicBezTo>
                <a:lnTo>
                  <a:pt x="5829" y="659"/>
                </a:lnTo>
                <a:lnTo>
                  <a:pt x="5829" y="681"/>
                </a:lnTo>
                <a:cubicBezTo>
                  <a:pt x="5833" y="680"/>
                  <a:pt x="5835" y="680"/>
                  <a:pt x="5834" y="681"/>
                </a:cubicBezTo>
                <a:cubicBezTo>
                  <a:pt x="5853" y="679"/>
                  <a:pt x="5867" y="678"/>
                  <a:pt x="5874" y="678"/>
                </a:cubicBezTo>
                <a:lnTo>
                  <a:pt x="5892" y="678"/>
                </a:lnTo>
                <a:lnTo>
                  <a:pt x="5892" y="698"/>
                </a:lnTo>
                <a:cubicBezTo>
                  <a:pt x="5870" y="698"/>
                  <a:pt x="5857" y="697"/>
                  <a:pt x="5850" y="695"/>
                </a:cubicBezTo>
                <a:lnTo>
                  <a:pt x="5840" y="693"/>
                </a:lnTo>
                <a:lnTo>
                  <a:pt x="5840" y="714"/>
                </a:lnTo>
                <a:cubicBezTo>
                  <a:pt x="5858" y="712"/>
                  <a:pt x="5870" y="711"/>
                  <a:pt x="5876" y="711"/>
                </a:cubicBezTo>
                <a:lnTo>
                  <a:pt x="5892" y="711"/>
                </a:lnTo>
                <a:lnTo>
                  <a:pt x="5892" y="731"/>
                </a:lnTo>
                <a:cubicBezTo>
                  <a:pt x="5863" y="731"/>
                  <a:pt x="5844" y="730"/>
                  <a:pt x="5837" y="728"/>
                </a:cubicBezTo>
                <a:lnTo>
                  <a:pt x="5823" y="726"/>
                </a:lnTo>
                <a:lnTo>
                  <a:pt x="5823" y="748"/>
                </a:lnTo>
                <a:cubicBezTo>
                  <a:pt x="5845" y="746"/>
                  <a:pt x="5871" y="745"/>
                  <a:pt x="5900" y="745"/>
                </a:cubicBezTo>
                <a:cubicBezTo>
                  <a:pt x="5934" y="745"/>
                  <a:pt x="5955" y="745"/>
                  <a:pt x="5964" y="747"/>
                </a:cubicBezTo>
                <a:lnTo>
                  <a:pt x="5978" y="748"/>
                </a:lnTo>
                <a:lnTo>
                  <a:pt x="5978" y="726"/>
                </a:lnTo>
                <a:cubicBezTo>
                  <a:pt x="5957" y="729"/>
                  <a:pt x="5941" y="731"/>
                  <a:pt x="5929" y="731"/>
                </a:cubicBezTo>
                <a:lnTo>
                  <a:pt x="5909" y="731"/>
                </a:lnTo>
                <a:lnTo>
                  <a:pt x="5909" y="711"/>
                </a:lnTo>
                <a:cubicBezTo>
                  <a:pt x="5926" y="711"/>
                  <a:pt x="5939" y="712"/>
                  <a:pt x="5947" y="713"/>
                </a:cubicBezTo>
                <a:lnTo>
                  <a:pt x="5958" y="714"/>
                </a:lnTo>
                <a:lnTo>
                  <a:pt x="5958" y="693"/>
                </a:lnTo>
                <a:cubicBezTo>
                  <a:pt x="5943" y="696"/>
                  <a:pt x="5930" y="698"/>
                  <a:pt x="5922" y="698"/>
                </a:cubicBezTo>
                <a:lnTo>
                  <a:pt x="5909" y="698"/>
                </a:lnTo>
                <a:lnTo>
                  <a:pt x="5909" y="678"/>
                </a:lnTo>
                <a:cubicBezTo>
                  <a:pt x="5929" y="678"/>
                  <a:pt x="5944" y="679"/>
                  <a:pt x="5955" y="680"/>
                </a:cubicBezTo>
                <a:lnTo>
                  <a:pt x="5970" y="681"/>
                </a:lnTo>
                <a:lnTo>
                  <a:pt x="5970" y="659"/>
                </a:lnTo>
                <a:cubicBezTo>
                  <a:pt x="5949" y="663"/>
                  <a:pt x="5934" y="664"/>
                  <a:pt x="5925" y="664"/>
                </a:cubicBezTo>
                <a:lnTo>
                  <a:pt x="5909" y="664"/>
                </a:lnTo>
                <a:cubicBezTo>
                  <a:pt x="5909" y="655"/>
                  <a:pt x="5909" y="651"/>
                  <a:pt x="5909" y="651"/>
                </a:cubicBezTo>
                <a:cubicBezTo>
                  <a:pt x="5909" y="649"/>
                  <a:pt x="5909" y="647"/>
                  <a:pt x="5910" y="647"/>
                </a:cubicBezTo>
                <a:lnTo>
                  <a:pt x="5912" y="645"/>
                </a:lnTo>
                <a:lnTo>
                  <a:pt x="5912" y="643"/>
                </a:lnTo>
                <a:cubicBezTo>
                  <a:pt x="5901" y="641"/>
                  <a:pt x="5894" y="639"/>
                  <a:pt x="5891" y="639"/>
                </a:cubicBezTo>
                <a:lnTo>
                  <a:pt x="5890" y="639"/>
                </a:lnTo>
                <a:close/>
                <a:moveTo>
                  <a:pt x="5737" y="668"/>
                </a:moveTo>
                <a:lnTo>
                  <a:pt x="5724" y="676"/>
                </a:lnTo>
                <a:lnTo>
                  <a:pt x="5748" y="717"/>
                </a:lnTo>
                <a:lnTo>
                  <a:pt x="5762" y="709"/>
                </a:lnTo>
                <a:lnTo>
                  <a:pt x="5737" y="668"/>
                </a:lnTo>
                <a:close/>
                <a:moveTo>
                  <a:pt x="5837" y="761"/>
                </a:moveTo>
                <a:cubicBezTo>
                  <a:pt x="5839" y="801"/>
                  <a:pt x="5840" y="831"/>
                  <a:pt x="5840" y="852"/>
                </a:cubicBezTo>
                <a:lnTo>
                  <a:pt x="5840" y="893"/>
                </a:lnTo>
                <a:lnTo>
                  <a:pt x="5856" y="893"/>
                </a:lnTo>
                <a:lnTo>
                  <a:pt x="5856" y="850"/>
                </a:lnTo>
                <a:lnTo>
                  <a:pt x="5945" y="850"/>
                </a:lnTo>
                <a:cubicBezTo>
                  <a:pt x="5945" y="861"/>
                  <a:pt x="5944" y="868"/>
                  <a:pt x="5943" y="870"/>
                </a:cubicBezTo>
                <a:lnTo>
                  <a:pt x="5942" y="873"/>
                </a:lnTo>
                <a:cubicBezTo>
                  <a:pt x="5937" y="876"/>
                  <a:pt x="5932" y="877"/>
                  <a:pt x="5926" y="877"/>
                </a:cubicBezTo>
                <a:lnTo>
                  <a:pt x="5917" y="877"/>
                </a:lnTo>
                <a:lnTo>
                  <a:pt x="5923" y="896"/>
                </a:lnTo>
                <a:cubicBezTo>
                  <a:pt x="5931" y="896"/>
                  <a:pt x="5937" y="896"/>
                  <a:pt x="5943" y="894"/>
                </a:cubicBezTo>
                <a:cubicBezTo>
                  <a:pt x="5948" y="894"/>
                  <a:pt x="5951" y="892"/>
                  <a:pt x="5953" y="891"/>
                </a:cubicBezTo>
                <a:cubicBezTo>
                  <a:pt x="5955" y="890"/>
                  <a:pt x="5957" y="889"/>
                  <a:pt x="5958" y="887"/>
                </a:cubicBezTo>
                <a:lnTo>
                  <a:pt x="5961" y="885"/>
                </a:lnTo>
                <a:cubicBezTo>
                  <a:pt x="5961" y="827"/>
                  <a:pt x="5961" y="794"/>
                  <a:pt x="5961" y="785"/>
                </a:cubicBezTo>
                <a:lnTo>
                  <a:pt x="5962" y="761"/>
                </a:lnTo>
                <a:cubicBezTo>
                  <a:pt x="5953" y="763"/>
                  <a:pt x="5945" y="763"/>
                  <a:pt x="5936" y="763"/>
                </a:cubicBezTo>
                <a:cubicBezTo>
                  <a:pt x="5928" y="764"/>
                  <a:pt x="5916" y="764"/>
                  <a:pt x="5899" y="764"/>
                </a:cubicBezTo>
                <a:cubicBezTo>
                  <a:pt x="5882" y="764"/>
                  <a:pt x="5870" y="764"/>
                  <a:pt x="5865" y="764"/>
                </a:cubicBezTo>
                <a:cubicBezTo>
                  <a:pt x="5858" y="764"/>
                  <a:pt x="5853" y="764"/>
                  <a:pt x="5849" y="763"/>
                </a:cubicBezTo>
                <a:lnTo>
                  <a:pt x="5837" y="761"/>
                </a:lnTo>
                <a:close/>
                <a:moveTo>
                  <a:pt x="5945" y="801"/>
                </a:moveTo>
                <a:lnTo>
                  <a:pt x="5856" y="801"/>
                </a:lnTo>
                <a:lnTo>
                  <a:pt x="5856" y="778"/>
                </a:lnTo>
                <a:lnTo>
                  <a:pt x="5945" y="778"/>
                </a:lnTo>
                <a:lnTo>
                  <a:pt x="5945" y="801"/>
                </a:lnTo>
                <a:close/>
                <a:moveTo>
                  <a:pt x="5945" y="836"/>
                </a:moveTo>
                <a:lnTo>
                  <a:pt x="5856" y="836"/>
                </a:lnTo>
                <a:lnTo>
                  <a:pt x="5856" y="814"/>
                </a:lnTo>
                <a:lnTo>
                  <a:pt x="5945" y="814"/>
                </a:lnTo>
                <a:lnTo>
                  <a:pt x="5945" y="836"/>
                </a:lnTo>
                <a:close/>
                <a:moveTo>
                  <a:pt x="6165" y="639"/>
                </a:moveTo>
                <a:cubicBezTo>
                  <a:pt x="6167" y="653"/>
                  <a:pt x="6168" y="664"/>
                  <a:pt x="6168" y="673"/>
                </a:cubicBezTo>
                <a:lnTo>
                  <a:pt x="6168" y="689"/>
                </a:lnTo>
                <a:cubicBezTo>
                  <a:pt x="6157" y="689"/>
                  <a:pt x="6149" y="689"/>
                  <a:pt x="6144" y="689"/>
                </a:cubicBezTo>
                <a:cubicBezTo>
                  <a:pt x="6138" y="689"/>
                  <a:pt x="6133" y="689"/>
                  <a:pt x="6127" y="688"/>
                </a:cubicBezTo>
                <a:lnTo>
                  <a:pt x="6106" y="686"/>
                </a:lnTo>
                <a:cubicBezTo>
                  <a:pt x="6108" y="720"/>
                  <a:pt x="6109" y="752"/>
                  <a:pt x="6109" y="781"/>
                </a:cubicBezTo>
                <a:lnTo>
                  <a:pt x="6109" y="834"/>
                </a:lnTo>
                <a:lnTo>
                  <a:pt x="6128" y="834"/>
                </a:lnTo>
                <a:lnTo>
                  <a:pt x="6128" y="814"/>
                </a:lnTo>
                <a:lnTo>
                  <a:pt x="6168" y="814"/>
                </a:lnTo>
                <a:lnTo>
                  <a:pt x="6168" y="893"/>
                </a:lnTo>
                <a:lnTo>
                  <a:pt x="6186" y="893"/>
                </a:lnTo>
                <a:lnTo>
                  <a:pt x="6186" y="814"/>
                </a:lnTo>
                <a:lnTo>
                  <a:pt x="6229" y="814"/>
                </a:lnTo>
                <a:lnTo>
                  <a:pt x="6229" y="831"/>
                </a:lnTo>
                <a:lnTo>
                  <a:pt x="6248" y="831"/>
                </a:lnTo>
                <a:cubicBezTo>
                  <a:pt x="6248" y="754"/>
                  <a:pt x="6248" y="713"/>
                  <a:pt x="6248" y="707"/>
                </a:cubicBezTo>
                <a:lnTo>
                  <a:pt x="6248" y="686"/>
                </a:lnTo>
                <a:cubicBezTo>
                  <a:pt x="6223" y="688"/>
                  <a:pt x="6206" y="689"/>
                  <a:pt x="6196" y="689"/>
                </a:cubicBezTo>
                <a:lnTo>
                  <a:pt x="6186" y="689"/>
                </a:lnTo>
                <a:cubicBezTo>
                  <a:pt x="6186" y="664"/>
                  <a:pt x="6186" y="652"/>
                  <a:pt x="6186" y="652"/>
                </a:cubicBezTo>
                <a:cubicBezTo>
                  <a:pt x="6186" y="649"/>
                  <a:pt x="6187" y="647"/>
                  <a:pt x="6188" y="647"/>
                </a:cubicBezTo>
                <a:lnTo>
                  <a:pt x="6190" y="645"/>
                </a:lnTo>
                <a:lnTo>
                  <a:pt x="6190" y="643"/>
                </a:lnTo>
                <a:cubicBezTo>
                  <a:pt x="6178" y="641"/>
                  <a:pt x="6171" y="639"/>
                  <a:pt x="6168" y="639"/>
                </a:cubicBezTo>
                <a:lnTo>
                  <a:pt x="6165" y="639"/>
                </a:lnTo>
                <a:close/>
                <a:moveTo>
                  <a:pt x="6046" y="643"/>
                </a:moveTo>
                <a:lnTo>
                  <a:pt x="6031" y="653"/>
                </a:lnTo>
                <a:cubicBezTo>
                  <a:pt x="6045" y="665"/>
                  <a:pt x="6055" y="674"/>
                  <a:pt x="6062" y="682"/>
                </a:cubicBezTo>
                <a:lnTo>
                  <a:pt x="6073" y="695"/>
                </a:lnTo>
                <a:lnTo>
                  <a:pt x="6084" y="681"/>
                </a:lnTo>
                <a:lnTo>
                  <a:pt x="6046" y="643"/>
                </a:lnTo>
                <a:close/>
                <a:moveTo>
                  <a:pt x="6010" y="695"/>
                </a:moveTo>
                <a:lnTo>
                  <a:pt x="6010" y="720"/>
                </a:lnTo>
                <a:cubicBezTo>
                  <a:pt x="6023" y="717"/>
                  <a:pt x="6036" y="716"/>
                  <a:pt x="6050" y="716"/>
                </a:cubicBezTo>
                <a:lnTo>
                  <a:pt x="6074" y="716"/>
                </a:lnTo>
                <a:cubicBezTo>
                  <a:pt x="6071" y="721"/>
                  <a:pt x="6068" y="726"/>
                  <a:pt x="6064" y="732"/>
                </a:cubicBezTo>
                <a:cubicBezTo>
                  <a:pt x="6062" y="735"/>
                  <a:pt x="6060" y="737"/>
                  <a:pt x="6060" y="738"/>
                </a:cubicBezTo>
                <a:cubicBezTo>
                  <a:pt x="6055" y="742"/>
                  <a:pt x="6052" y="747"/>
                  <a:pt x="6050" y="751"/>
                </a:cubicBezTo>
                <a:cubicBezTo>
                  <a:pt x="6049" y="751"/>
                  <a:pt x="6048" y="752"/>
                  <a:pt x="6047" y="754"/>
                </a:cubicBezTo>
                <a:cubicBezTo>
                  <a:pt x="6044" y="757"/>
                  <a:pt x="6042" y="760"/>
                  <a:pt x="6040" y="761"/>
                </a:cubicBezTo>
                <a:cubicBezTo>
                  <a:pt x="6038" y="763"/>
                  <a:pt x="6036" y="764"/>
                  <a:pt x="6034" y="766"/>
                </a:cubicBezTo>
                <a:cubicBezTo>
                  <a:pt x="6031" y="769"/>
                  <a:pt x="6029" y="771"/>
                  <a:pt x="6027" y="773"/>
                </a:cubicBezTo>
                <a:cubicBezTo>
                  <a:pt x="6027" y="773"/>
                  <a:pt x="6025" y="774"/>
                  <a:pt x="6023" y="776"/>
                </a:cubicBezTo>
                <a:cubicBezTo>
                  <a:pt x="6018" y="780"/>
                  <a:pt x="6013" y="783"/>
                  <a:pt x="6011" y="785"/>
                </a:cubicBezTo>
                <a:lnTo>
                  <a:pt x="6001" y="792"/>
                </a:lnTo>
                <a:lnTo>
                  <a:pt x="6018" y="806"/>
                </a:lnTo>
                <a:cubicBezTo>
                  <a:pt x="6028" y="798"/>
                  <a:pt x="6035" y="791"/>
                  <a:pt x="6041" y="785"/>
                </a:cubicBezTo>
                <a:cubicBezTo>
                  <a:pt x="6046" y="780"/>
                  <a:pt x="6048" y="777"/>
                  <a:pt x="6049" y="777"/>
                </a:cubicBezTo>
                <a:lnTo>
                  <a:pt x="6051" y="775"/>
                </a:lnTo>
                <a:lnTo>
                  <a:pt x="6051" y="893"/>
                </a:lnTo>
                <a:lnTo>
                  <a:pt x="6070" y="893"/>
                </a:lnTo>
                <a:lnTo>
                  <a:pt x="6070" y="775"/>
                </a:lnTo>
                <a:cubicBezTo>
                  <a:pt x="6073" y="777"/>
                  <a:pt x="6077" y="782"/>
                  <a:pt x="6081" y="787"/>
                </a:cubicBezTo>
                <a:cubicBezTo>
                  <a:pt x="6083" y="789"/>
                  <a:pt x="6085" y="791"/>
                  <a:pt x="6086" y="792"/>
                </a:cubicBezTo>
                <a:lnTo>
                  <a:pt x="6096" y="803"/>
                </a:lnTo>
                <a:lnTo>
                  <a:pt x="6106" y="786"/>
                </a:lnTo>
                <a:cubicBezTo>
                  <a:pt x="6092" y="774"/>
                  <a:pt x="6081" y="764"/>
                  <a:pt x="6075" y="758"/>
                </a:cubicBezTo>
                <a:lnTo>
                  <a:pt x="6070" y="752"/>
                </a:lnTo>
                <a:lnTo>
                  <a:pt x="6070" y="751"/>
                </a:lnTo>
                <a:cubicBezTo>
                  <a:pt x="6071" y="747"/>
                  <a:pt x="6074" y="742"/>
                  <a:pt x="6079" y="736"/>
                </a:cubicBezTo>
                <a:cubicBezTo>
                  <a:pt x="6079" y="736"/>
                  <a:pt x="6079" y="735"/>
                  <a:pt x="6080" y="734"/>
                </a:cubicBezTo>
                <a:cubicBezTo>
                  <a:pt x="6081" y="733"/>
                  <a:pt x="6082" y="731"/>
                  <a:pt x="6084" y="728"/>
                </a:cubicBezTo>
                <a:cubicBezTo>
                  <a:pt x="6089" y="720"/>
                  <a:pt x="6092" y="714"/>
                  <a:pt x="6094" y="710"/>
                </a:cubicBezTo>
                <a:lnTo>
                  <a:pt x="6101" y="698"/>
                </a:lnTo>
                <a:cubicBezTo>
                  <a:pt x="6082" y="700"/>
                  <a:pt x="6066" y="701"/>
                  <a:pt x="6052" y="701"/>
                </a:cubicBezTo>
                <a:cubicBezTo>
                  <a:pt x="6035" y="701"/>
                  <a:pt x="6023" y="700"/>
                  <a:pt x="6018" y="698"/>
                </a:cubicBezTo>
                <a:lnTo>
                  <a:pt x="6010" y="695"/>
                </a:lnTo>
                <a:close/>
                <a:moveTo>
                  <a:pt x="6168" y="745"/>
                </a:moveTo>
                <a:lnTo>
                  <a:pt x="6128" y="745"/>
                </a:lnTo>
                <a:lnTo>
                  <a:pt x="6128" y="706"/>
                </a:lnTo>
                <a:lnTo>
                  <a:pt x="6168" y="706"/>
                </a:lnTo>
                <a:lnTo>
                  <a:pt x="6168" y="745"/>
                </a:lnTo>
                <a:close/>
                <a:moveTo>
                  <a:pt x="6229" y="745"/>
                </a:moveTo>
                <a:lnTo>
                  <a:pt x="6186" y="745"/>
                </a:lnTo>
                <a:lnTo>
                  <a:pt x="6186" y="706"/>
                </a:lnTo>
                <a:lnTo>
                  <a:pt x="6229" y="706"/>
                </a:lnTo>
                <a:lnTo>
                  <a:pt x="6229" y="745"/>
                </a:lnTo>
                <a:close/>
                <a:moveTo>
                  <a:pt x="6168" y="798"/>
                </a:moveTo>
                <a:lnTo>
                  <a:pt x="6128" y="798"/>
                </a:lnTo>
                <a:lnTo>
                  <a:pt x="6128" y="761"/>
                </a:lnTo>
                <a:lnTo>
                  <a:pt x="6168" y="761"/>
                </a:lnTo>
                <a:lnTo>
                  <a:pt x="6168" y="798"/>
                </a:lnTo>
                <a:close/>
                <a:moveTo>
                  <a:pt x="6229" y="798"/>
                </a:moveTo>
                <a:lnTo>
                  <a:pt x="6186" y="798"/>
                </a:lnTo>
                <a:lnTo>
                  <a:pt x="6186" y="761"/>
                </a:lnTo>
                <a:lnTo>
                  <a:pt x="6229" y="761"/>
                </a:lnTo>
                <a:lnTo>
                  <a:pt x="6229" y="798"/>
                </a:lnTo>
                <a:close/>
                <a:moveTo>
                  <a:pt x="1345" y="202"/>
                </a:moveTo>
                <a:cubicBezTo>
                  <a:pt x="1364" y="198"/>
                  <a:pt x="1376" y="194"/>
                  <a:pt x="1379" y="190"/>
                </a:cubicBezTo>
                <a:cubicBezTo>
                  <a:pt x="1383" y="187"/>
                  <a:pt x="1386" y="186"/>
                  <a:pt x="1390" y="187"/>
                </a:cubicBezTo>
                <a:cubicBezTo>
                  <a:pt x="1394" y="189"/>
                  <a:pt x="1398" y="191"/>
                  <a:pt x="1404" y="195"/>
                </a:cubicBezTo>
                <a:cubicBezTo>
                  <a:pt x="1410" y="198"/>
                  <a:pt x="1410" y="201"/>
                  <a:pt x="1407" y="203"/>
                </a:cubicBezTo>
                <a:cubicBezTo>
                  <a:pt x="1403" y="206"/>
                  <a:pt x="1398" y="213"/>
                  <a:pt x="1392" y="225"/>
                </a:cubicBezTo>
                <a:cubicBezTo>
                  <a:pt x="1396" y="232"/>
                  <a:pt x="1396" y="236"/>
                  <a:pt x="1392" y="236"/>
                </a:cubicBezTo>
                <a:cubicBezTo>
                  <a:pt x="1387" y="237"/>
                  <a:pt x="1382" y="238"/>
                  <a:pt x="1374" y="239"/>
                </a:cubicBezTo>
                <a:cubicBezTo>
                  <a:pt x="1367" y="241"/>
                  <a:pt x="1355" y="243"/>
                  <a:pt x="1337" y="247"/>
                </a:cubicBezTo>
                <a:lnTo>
                  <a:pt x="1337" y="273"/>
                </a:lnTo>
                <a:cubicBezTo>
                  <a:pt x="1366" y="268"/>
                  <a:pt x="1382" y="264"/>
                  <a:pt x="1384" y="262"/>
                </a:cubicBezTo>
                <a:cubicBezTo>
                  <a:pt x="1387" y="259"/>
                  <a:pt x="1391" y="259"/>
                  <a:pt x="1395" y="260"/>
                </a:cubicBezTo>
                <a:cubicBezTo>
                  <a:pt x="1399" y="261"/>
                  <a:pt x="1404" y="263"/>
                  <a:pt x="1409" y="265"/>
                </a:cubicBezTo>
                <a:cubicBezTo>
                  <a:pt x="1415" y="268"/>
                  <a:pt x="1415" y="272"/>
                  <a:pt x="1410" y="276"/>
                </a:cubicBezTo>
                <a:cubicBezTo>
                  <a:pt x="1405" y="280"/>
                  <a:pt x="1400" y="287"/>
                  <a:pt x="1395" y="298"/>
                </a:cubicBezTo>
                <a:cubicBezTo>
                  <a:pt x="1399" y="303"/>
                  <a:pt x="1400" y="307"/>
                  <a:pt x="1397" y="308"/>
                </a:cubicBezTo>
                <a:cubicBezTo>
                  <a:pt x="1394" y="309"/>
                  <a:pt x="1374" y="312"/>
                  <a:pt x="1337" y="317"/>
                </a:cubicBezTo>
                <a:cubicBezTo>
                  <a:pt x="1335" y="324"/>
                  <a:pt x="1334" y="328"/>
                  <a:pt x="1332" y="329"/>
                </a:cubicBezTo>
                <a:cubicBezTo>
                  <a:pt x="1330" y="329"/>
                  <a:pt x="1328" y="327"/>
                  <a:pt x="1326" y="323"/>
                </a:cubicBezTo>
                <a:cubicBezTo>
                  <a:pt x="1323" y="318"/>
                  <a:pt x="1322" y="311"/>
                  <a:pt x="1323" y="303"/>
                </a:cubicBezTo>
                <a:cubicBezTo>
                  <a:pt x="1325" y="295"/>
                  <a:pt x="1325" y="285"/>
                  <a:pt x="1325" y="273"/>
                </a:cubicBezTo>
                <a:lnTo>
                  <a:pt x="1325" y="237"/>
                </a:lnTo>
                <a:cubicBezTo>
                  <a:pt x="1325" y="226"/>
                  <a:pt x="1323" y="217"/>
                  <a:pt x="1320" y="211"/>
                </a:cubicBezTo>
                <a:cubicBezTo>
                  <a:pt x="1316" y="204"/>
                  <a:pt x="1316" y="201"/>
                  <a:pt x="1320" y="202"/>
                </a:cubicBezTo>
                <a:cubicBezTo>
                  <a:pt x="1323" y="203"/>
                  <a:pt x="1328" y="204"/>
                  <a:pt x="1333" y="205"/>
                </a:cubicBezTo>
                <a:cubicBezTo>
                  <a:pt x="1335" y="204"/>
                  <a:pt x="1339" y="199"/>
                  <a:pt x="1343" y="192"/>
                </a:cubicBezTo>
                <a:cubicBezTo>
                  <a:pt x="1348" y="184"/>
                  <a:pt x="1352" y="176"/>
                  <a:pt x="1356" y="169"/>
                </a:cubicBezTo>
                <a:cubicBezTo>
                  <a:pt x="1360" y="162"/>
                  <a:pt x="1360" y="156"/>
                  <a:pt x="1358" y="152"/>
                </a:cubicBezTo>
                <a:cubicBezTo>
                  <a:pt x="1355" y="148"/>
                  <a:pt x="1360" y="148"/>
                  <a:pt x="1371" y="151"/>
                </a:cubicBezTo>
                <a:cubicBezTo>
                  <a:pt x="1382" y="155"/>
                  <a:pt x="1386" y="158"/>
                  <a:pt x="1383" y="160"/>
                </a:cubicBezTo>
                <a:cubicBezTo>
                  <a:pt x="1380" y="162"/>
                  <a:pt x="1375" y="165"/>
                  <a:pt x="1370" y="171"/>
                </a:cubicBezTo>
                <a:cubicBezTo>
                  <a:pt x="1365" y="176"/>
                  <a:pt x="1357" y="187"/>
                  <a:pt x="1345" y="202"/>
                </a:cubicBezTo>
                <a:close/>
                <a:moveTo>
                  <a:pt x="1278" y="324"/>
                </a:moveTo>
                <a:cubicBezTo>
                  <a:pt x="1283" y="325"/>
                  <a:pt x="1287" y="326"/>
                  <a:pt x="1290" y="326"/>
                </a:cubicBezTo>
                <a:cubicBezTo>
                  <a:pt x="1293" y="326"/>
                  <a:pt x="1300" y="328"/>
                  <a:pt x="1309" y="331"/>
                </a:cubicBezTo>
                <a:cubicBezTo>
                  <a:pt x="1319" y="334"/>
                  <a:pt x="1330" y="337"/>
                  <a:pt x="1342" y="340"/>
                </a:cubicBezTo>
                <a:cubicBezTo>
                  <a:pt x="1353" y="343"/>
                  <a:pt x="1367" y="346"/>
                  <a:pt x="1382" y="348"/>
                </a:cubicBezTo>
                <a:cubicBezTo>
                  <a:pt x="1397" y="350"/>
                  <a:pt x="1415" y="351"/>
                  <a:pt x="1434" y="350"/>
                </a:cubicBezTo>
                <a:cubicBezTo>
                  <a:pt x="1454" y="349"/>
                  <a:pt x="1462" y="349"/>
                  <a:pt x="1461" y="351"/>
                </a:cubicBezTo>
                <a:cubicBezTo>
                  <a:pt x="1459" y="352"/>
                  <a:pt x="1452" y="355"/>
                  <a:pt x="1440" y="360"/>
                </a:cubicBezTo>
                <a:cubicBezTo>
                  <a:pt x="1428" y="366"/>
                  <a:pt x="1417" y="369"/>
                  <a:pt x="1409" y="370"/>
                </a:cubicBezTo>
                <a:cubicBezTo>
                  <a:pt x="1400" y="372"/>
                  <a:pt x="1387" y="369"/>
                  <a:pt x="1369" y="363"/>
                </a:cubicBezTo>
                <a:cubicBezTo>
                  <a:pt x="1352" y="357"/>
                  <a:pt x="1332" y="350"/>
                  <a:pt x="1310" y="343"/>
                </a:cubicBezTo>
                <a:cubicBezTo>
                  <a:pt x="1288" y="336"/>
                  <a:pt x="1274" y="332"/>
                  <a:pt x="1269" y="333"/>
                </a:cubicBezTo>
                <a:cubicBezTo>
                  <a:pt x="1263" y="334"/>
                  <a:pt x="1259" y="335"/>
                  <a:pt x="1255" y="337"/>
                </a:cubicBezTo>
                <a:cubicBezTo>
                  <a:pt x="1251" y="339"/>
                  <a:pt x="1248" y="341"/>
                  <a:pt x="1244" y="343"/>
                </a:cubicBezTo>
                <a:cubicBezTo>
                  <a:pt x="1241" y="345"/>
                  <a:pt x="1238" y="345"/>
                  <a:pt x="1235" y="343"/>
                </a:cubicBezTo>
                <a:cubicBezTo>
                  <a:pt x="1231" y="341"/>
                  <a:pt x="1228" y="339"/>
                  <a:pt x="1227" y="337"/>
                </a:cubicBezTo>
                <a:cubicBezTo>
                  <a:pt x="1225" y="335"/>
                  <a:pt x="1228" y="333"/>
                  <a:pt x="1236" y="331"/>
                </a:cubicBezTo>
                <a:cubicBezTo>
                  <a:pt x="1244" y="329"/>
                  <a:pt x="1255" y="326"/>
                  <a:pt x="1269" y="321"/>
                </a:cubicBezTo>
                <a:cubicBezTo>
                  <a:pt x="1271" y="319"/>
                  <a:pt x="1271" y="315"/>
                  <a:pt x="1269" y="310"/>
                </a:cubicBezTo>
                <a:cubicBezTo>
                  <a:pt x="1267" y="304"/>
                  <a:pt x="1265" y="300"/>
                  <a:pt x="1262" y="295"/>
                </a:cubicBezTo>
                <a:cubicBezTo>
                  <a:pt x="1260" y="291"/>
                  <a:pt x="1259" y="287"/>
                  <a:pt x="1260" y="281"/>
                </a:cubicBezTo>
                <a:cubicBezTo>
                  <a:pt x="1260" y="276"/>
                  <a:pt x="1260" y="273"/>
                  <a:pt x="1260" y="271"/>
                </a:cubicBezTo>
                <a:cubicBezTo>
                  <a:pt x="1260" y="268"/>
                  <a:pt x="1257" y="268"/>
                  <a:pt x="1253" y="269"/>
                </a:cubicBezTo>
                <a:cubicBezTo>
                  <a:pt x="1248" y="271"/>
                  <a:pt x="1243" y="271"/>
                  <a:pt x="1237" y="269"/>
                </a:cubicBezTo>
                <a:cubicBezTo>
                  <a:pt x="1230" y="267"/>
                  <a:pt x="1230" y="266"/>
                  <a:pt x="1237" y="264"/>
                </a:cubicBezTo>
                <a:cubicBezTo>
                  <a:pt x="1243" y="263"/>
                  <a:pt x="1248" y="261"/>
                  <a:pt x="1253" y="259"/>
                </a:cubicBezTo>
                <a:cubicBezTo>
                  <a:pt x="1258" y="256"/>
                  <a:pt x="1262" y="253"/>
                  <a:pt x="1264" y="250"/>
                </a:cubicBezTo>
                <a:cubicBezTo>
                  <a:pt x="1267" y="246"/>
                  <a:pt x="1272" y="247"/>
                  <a:pt x="1279" y="252"/>
                </a:cubicBezTo>
                <a:cubicBezTo>
                  <a:pt x="1287" y="257"/>
                  <a:pt x="1289" y="260"/>
                  <a:pt x="1287" y="263"/>
                </a:cubicBezTo>
                <a:cubicBezTo>
                  <a:pt x="1284" y="266"/>
                  <a:pt x="1281" y="268"/>
                  <a:pt x="1279" y="271"/>
                </a:cubicBezTo>
                <a:cubicBezTo>
                  <a:pt x="1276" y="273"/>
                  <a:pt x="1274" y="277"/>
                  <a:pt x="1273" y="282"/>
                </a:cubicBezTo>
                <a:cubicBezTo>
                  <a:pt x="1271" y="288"/>
                  <a:pt x="1272" y="295"/>
                  <a:pt x="1276" y="301"/>
                </a:cubicBezTo>
                <a:cubicBezTo>
                  <a:pt x="1279" y="308"/>
                  <a:pt x="1280" y="315"/>
                  <a:pt x="1278" y="324"/>
                </a:cubicBezTo>
                <a:close/>
                <a:moveTo>
                  <a:pt x="1337" y="310"/>
                </a:moveTo>
                <a:cubicBezTo>
                  <a:pt x="1355" y="307"/>
                  <a:pt x="1370" y="304"/>
                  <a:pt x="1384" y="300"/>
                </a:cubicBezTo>
                <a:cubicBezTo>
                  <a:pt x="1386" y="290"/>
                  <a:pt x="1387" y="283"/>
                  <a:pt x="1387" y="279"/>
                </a:cubicBezTo>
                <a:cubicBezTo>
                  <a:pt x="1387" y="275"/>
                  <a:pt x="1386" y="273"/>
                  <a:pt x="1382" y="273"/>
                </a:cubicBezTo>
                <a:cubicBezTo>
                  <a:pt x="1379" y="273"/>
                  <a:pt x="1364" y="275"/>
                  <a:pt x="1337" y="281"/>
                </a:cubicBezTo>
                <a:lnTo>
                  <a:pt x="1337" y="310"/>
                </a:lnTo>
                <a:close/>
                <a:moveTo>
                  <a:pt x="1337" y="239"/>
                </a:moveTo>
                <a:cubicBezTo>
                  <a:pt x="1353" y="237"/>
                  <a:pt x="1367" y="233"/>
                  <a:pt x="1378" y="229"/>
                </a:cubicBezTo>
                <a:cubicBezTo>
                  <a:pt x="1382" y="212"/>
                  <a:pt x="1383" y="202"/>
                  <a:pt x="1381" y="201"/>
                </a:cubicBezTo>
                <a:cubicBezTo>
                  <a:pt x="1379" y="200"/>
                  <a:pt x="1365" y="204"/>
                  <a:pt x="1337" y="211"/>
                </a:cubicBezTo>
                <a:lnTo>
                  <a:pt x="1337" y="239"/>
                </a:lnTo>
                <a:close/>
                <a:moveTo>
                  <a:pt x="1261" y="201"/>
                </a:moveTo>
                <a:cubicBezTo>
                  <a:pt x="1254" y="193"/>
                  <a:pt x="1250" y="188"/>
                  <a:pt x="1250" y="186"/>
                </a:cubicBezTo>
                <a:cubicBezTo>
                  <a:pt x="1250" y="184"/>
                  <a:pt x="1255" y="184"/>
                  <a:pt x="1264" y="186"/>
                </a:cubicBezTo>
                <a:cubicBezTo>
                  <a:pt x="1273" y="188"/>
                  <a:pt x="1279" y="191"/>
                  <a:pt x="1283" y="196"/>
                </a:cubicBezTo>
                <a:cubicBezTo>
                  <a:pt x="1287" y="201"/>
                  <a:pt x="1288" y="206"/>
                  <a:pt x="1286" y="211"/>
                </a:cubicBezTo>
                <a:cubicBezTo>
                  <a:pt x="1284" y="216"/>
                  <a:pt x="1281" y="218"/>
                  <a:pt x="1277" y="216"/>
                </a:cubicBezTo>
                <a:cubicBezTo>
                  <a:pt x="1273" y="214"/>
                  <a:pt x="1267" y="209"/>
                  <a:pt x="1261" y="201"/>
                </a:cubicBezTo>
                <a:close/>
                <a:moveTo>
                  <a:pt x="1632" y="271"/>
                </a:moveTo>
                <a:cubicBezTo>
                  <a:pt x="1645" y="280"/>
                  <a:pt x="1658" y="289"/>
                  <a:pt x="1672" y="298"/>
                </a:cubicBezTo>
                <a:cubicBezTo>
                  <a:pt x="1686" y="307"/>
                  <a:pt x="1700" y="313"/>
                  <a:pt x="1714" y="316"/>
                </a:cubicBezTo>
                <a:cubicBezTo>
                  <a:pt x="1728" y="320"/>
                  <a:pt x="1739" y="322"/>
                  <a:pt x="1747" y="323"/>
                </a:cubicBezTo>
                <a:cubicBezTo>
                  <a:pt x="1755" y="324"/>
                  <a:pt x="1751" y="326"/>
                  <a:pt x="1736" y="330"/>
                </a:cubicBezTo>
                <a:cubicBezTo>
                  <a:pt x="1720" y="334"/>
                  <a:pt x="1709" y="336"/>
                  <a:pt x="1703" y="337"/>
                </a:cubicBezTo>
                <a:cubicBezTo>
                  <a:pt x="1696" y="337"/>
                  <a:pt x="1690" y="335"/>
                  <a:pt x="1685" y="330"/>
                </a:cubicBezTo>
                <a:cubicBezTo>
                  <a:pt x="1680" y="326"/>
                  <a:pt x="1671" y="318"/>
                  <a:pt x="1660" y="306"/>
                </a:cubicBezTo>
                <a:cubicBezTo>
                  <a:pt x="1648" y="295"/>
                  <a:pt x="1639" y="286"/>
                  <a:pt x="1632" y="280"/>
                </a:cubicBezTo>
                <a:cubicBezTo>
                  <a:pt x="1633" y="303"/>
                  <a:pt x="1634" y="321"/>
                  <a:pt x="1635" y="334"/>
                </a:cubicBezTo>
                <a:cubicBezTo>
                  <a:pt x="1636" y="348"/>
                  <a:pt x="1634" y="360"/>
                  <a:pt x="1628" y="370"/>
                </a:cubicBezTo>
                <a:cubicBezTo>
                  <a:pt x="1623" y="380"/>
                  <a:pt x="1618" y="381"/>
                  <a:pt x="1615" y="374"/>
                </a:cubicBezTo>
                <a:cubicBezTo>
                  <a:pt x="1611" y="367"/>
                  <a:pt x="1605" y="360"/>
                  <a:pt x="1596" y="354"/>
                </a:cubicBezTo>
                <a:cubicBezTo>
                  <a:pt x="1588" y="347"/>
                  <a:pt x="1588" y="345"/>
                  <a:pt x="1598" y="347"/>
                </a:cubicBezTo>
                <a:cubicBezTo>
                  <a:pt x="1607" y="350"/>
                  <a:pt x="1613" y="349"/>
                  <a:pt x="1615" y="346"/>
                </a:cubicBezTo>
                <a:cubicBezTo>
                  <a:pt x="1617" y="343"/>
                  <a:pt x="1618" y="332"/>
                  <a:pt x="1619" y="315"/>
                </a:cubicBezTo>
                <a:cubicBezTo>
                  <a:pt x="1620" y="297"/>
                  <a:pt x="1620" y="269"/>
                  <a:pt x="1620" y="231"/>
                </a:cubicBezTo>
                <a:cubicBezTo>
                  <a:pt x="1604" y="234"/>
                  <a:pt x="1593" y="237"/>
                  <a:pt x="1588" y="238"/>
                </a:cubicBezTo>
                <a:cubicBezTo>
                  <a:pt x="1582" y="239"/>
                  <a:pt x="1576" y="238"/>
                  <a:pt x="1569" y="234"/>
                </a:cubicBezTo>
                <a:cubicBezTo>
                  <a:pt x="1563" y="231"/>
                  <a:pt x="1564" y="228"/>
                  <a:pt x="1574" y="227"/>
                </a:cubicBezTo>
                <a:cubicBezTo>
                  <a:pt x="1584" y="225"/>
                  <a:pt x="1599" y="222"/>
                  <a:pt x="1620" y="216"/>
                </a:cubicBezTo>
                <a:cubicBezTo>
                  <a:pt x="1620" y="196"/>
                  <a:pt x="1619" y="182"/>
                  <a:pt x="1618" y="174"/>
                </a:cubicBezTo>
                <a:cubicBezTo>
                  <a:pt x="1616" y="166"/>
                  <a:pt x="1614" y="159"/>
                  <a:pt x="1611" y="154"/>
                </a:cubicBezTo>
                <a:cubicBezTo>
                  <a:pt x="1608" y="148"/>
                  <a:pt x="1612" y="147"/>
                  <a:pt x="1624" y="151"/>
                </a:cubicBezTo>
                <a:cubicBezTo>
                  <a:pt x="1635" y="154"/>
                  <a:pt x="1640" y="158"/>
                  <a:pt x="1639" y="163"/>
                </a:cubicBezTo>
                <a:cubicBezTo>
                  <a:pt x="1637" y="167"/>
                  <a:pt x="1636" y="174"/>
                  <a:pt x="1634" y="182"/>
                </a:cubicBezTo>
                <a:cubicBezTo>
                  <a:pt x="1633" y="190"/>
                  <a:pt x="1632" y="201"/>
                  <a:pt x="1632" y="213"/>
                </a:cubicBezTo>
                <a:lnTo>
                  <a:pt x="1651" y="207"/>
                </a:lnTo>
                <a:cubicBezTo>
                  <a:pt x="1657" y="205"/>
                  <a:pt x="1663" y="206"/>
                  <a:pt x="1669" y="210"/>
                </a:cubicBezTo>
                <a:cubicBezTo>
                  <a:pt x="1674" y="214"/>
                  <a:pt x="1673" y="218"/>
                  <a:pt x="1664" y="220"/>
                </a:cubicBezTo>
                <a:cubicBezTo>
                  <a:pt x="1655" y="223"/>
                  <a:pt x="1644" y="225"/>
                  <a:pt x="1632" y="228"/>
                </a:cubicBezTo>
                <a:lnTo>
                  <a:pt x="1632" y="271"/>
                </a:lnTo>
                <a:close/>
                <a:moveTo>
                  <a:pt x="1533" y="331"/>
                </a:moveTo>
                <a:cubicBezTo>
                  <a:pt x="1525" y="323"/>
                  <a:pt x="1524" y="318"/>
                  <a:pt x="1531" y="318"/>
                </a:cubicBezTo>
                <a:cubicBezTo>
                  <a:pt x="1538" y="317"/>
                  <a:pt x="1548" y="313"/>
                  <a:pt x="1563" y="305"/>
                </a:cubicBezTo>
                <a:cubicBezTo>
                  <a:pt x="1578" y="297"/>
                  <a:pt x="1590" y="291"/>
                  <a:pt x="1600" y="286"/>
                </a:cubicBezTo>
                <a:cubicBezTo>
                  <a:pt x="1610" y="280"/>
                  <a:pt x="1611" y="281"/>
                  <a:pt x="1602" y="288"/>
                </a:cubicBezTo>
                <a:cubicBezTo>
                  <a:pt x="1594" y="295"/>
                  <a:pt x="1583" y="304"/>
                  <a:pt x="1570" y="315"/>
                </a:cubicBezTo>
                <a:cubicBezTo>
                  <a:pt x="1558" y="325"/>
                  <a:pt x="1550" y="333"/>
                  <a:pt x="1548" y="337"/>
                </a:cubicBezTo>
                <a:cubicBezTo>
                  <a:pt x="1546" y="340"/>
                  <a:pt x="1541" y="338"/>
                  <a:pt x="1533" y="331"/>
                </a:cubicBezTo>
                <a:close/>
                <a:moveTo>
                  <a:pt x="1692" y="229"/>
                </a:moveTo>
                <a:cubicBezTo>
                  <a:pt x="1701" y="234"/>
                  <a:pt x="1703" y="238"/>
                  <a:pt x="1698" y="240"/>
                </a:cubicBezTo>
                <a:cubicBezTo>
                  <a:pt x="1692" y="242"/>
                  <a:pt x="1685" y="247"/>
                  <a:pt x="1675" y="253"/>
                </a:cubicBezTo>
                <a:cubicBezTo>
                  <a:pt x="1665" y="260"/>
                  <a:pt x="1656" y="265"/>
                  <a:pt x="1647" y="269"/>
                </a:cubicBezTo>
                <a:cubicBezTo>
                  <a:pt x="1639" y="273"/>
                  <a:pt x="1638" y="272"/>
                  <a:pt x="1646" y="266"/>
                </a:cubicBezTo>
                <a:cubicBezTo>
                  <a:pt x="1654" y="260"/>
                  <a:pt x="1661" y="253"/>
                  <a:pt x="1668" y="245"/>
                </a:cubicBezTo>
                <a:cubicBezTo>
                  <a:pt x="1676" y="237"/>
                  <a:pt x="1679" y="231"/>
                  <a:pt x="1678" y="226"/>
                </a:cubicBezTo>
                <a:cubicBezTo>
                  <a:pt x="1677" y="222"/>
                  <a:pt x="1682" y="223"/>
                  <a:pt x="1692" y="229"/>
                </a:cubicBezTo>
                <a:close/>
                <a:moveTo>
                  <a:pt x="1677" y="172"/>
                </a:moveTo>
                <a:cubicBezTo>
                  <a:pt x="1672" y="167"/>
                  <a:pt x="1674" y="164"/>
                  <a:pt x="1684" y="164"/>
                </a:cubicBezTo>
                <a:cubicBezTo>
                  <a:pt x="1693" y="164"/>
                  <a:pt x="1700" y="165"/>
                  <a:pt x="1705" y="169"/>
                </a:cubicBezTo>
                <a:cubicBezTo>
                  <a:pt x="1709" y="172"/>
                  <a:pt x="1711" y="176"/>
                  <a:pt x="1710" y="181"/>
                </a:cubicBezTo>
                <a:cubicBezTo>
                  <a:pt x="1709" y="186"/>
                  <a:pt x="1704" y="187"/>
                  <a:pt x="1697" y="184"/>
                </a:cubicBezTo>
                <a:cubicBezTo>
                  <a:pt x="1689" y="181"/>
                  <a:pt x="1683" y="177"/>
                  <a:pt x="1677" y="172"/>
                </a:cubicBezTo>
                <a:close/>
                <a:moveTo>
                  <a:pt x="1577" y="260"/>
                </a:moveTo>
                <a:cubicBezTo>
                  <a:pt x="1582" y="264"/>
                  <a:pt x="1584" y="268"/>
                  <a:pt x="1584" y="273"/>
                </a:cubicBezTo>
                <a:cubicBezTo>
                  <a:pt x="1584" y="277"/>
                  <a:pt x="1581" y="279"/>
                  <a:pt x="1575" y="278"/>
                </a:cubicBezTo>
                <a:cubicBezTo>
                  <a:pt x="1569" y="276"/>
                  <a:pt x="1562" y="273"/>
                  <a:pt x="1555" y="267"/>
                </a:cubicBezTo>
                <a:cubicBezTo>
                  <a:pt x="1548" y="261"/>
                  <a:pt x="1549" y="258"/>
                  <a:pt x="1558" y="256"/>
                </a:cubicBezTo>
                <a:cubicBezTo>
                  <a:pt x="1566" y="255"/>
                  <a:pt x="1572" y="257"/>
                  <a:pt x="1577" y="260"/>
                </a:cubicBezTo>
                <a:close/>
                <a:moveTo>
                  <a:pt x="1987" y="310"/>
                </a:moveTo>
                <a:cubicBezTo>
                  <a:pt x="1996" y="319"/>
                  <a:pt x="2005" y="326"/>
                  <a:pt x="2016" y="330"/>
                </a:cubicBezTo>
                <a:cubicBezTo>
                  <a:pt x="2026" y="335"/>
                  <a:pt x="2037" y="338"/>
                  <a:pt x="2048" y="341"/>
                </a:cubicBezTo>
                <a:cubicBezTo>
                  <a:pt x="2060" y="343"/>
                  <a:pt x="2057" y="345"/>
                  <a:pt x="2040" y="347"/>
                </a:cubicBezTo>
                <a:cubicBezTo>
                  <a:pt x="2023" y="350"/>
                  <a:pt x="2012" y="350"/>
                  <a:pt x="2006" y="349"/>
                </a:cubicBezTo>
                <a:cubicBezTo>
                  <a:pt x="2000" y="347"/>
                  <a:pt x="1995" y="344"/>
                  <a:pt x="1991" y="340"/>
                </a:cubicBezTo>
                <a:cubicBezTo>
                  <a:pt x="1987" y="335"/>
                  <a:pt x="1983" y="330"/>
                  <a:pt x="1977" y="324"/>
                </a:cubicBezTo>
                <a:cubicBezTo>
                  <a:pt x="1970" y="331"/>
                  <a:pt x="1960" y="337"/>
                  <a:pt x="1950" y="342"/>
                </a:cubicBezTo>
                <a:cubicBezTo>
                  <a:pt x="1939" y="346"/>
                  <a:pt x="1930" y="348"/>
                  <a:pt x="1922" y="348"/>
                </a:cubicBezTo>
                <a:cubicBezTo>
                  <a:pt x="1914" y="348"/>
                  <a:pt x="1914" y="346"/>
                  <a:pt x="1922" y="344"/>
                </a:cubicBezTo>
                <a:cubicBezTo>
                  <a:pt x="1929" y="342"/>
                  <a:pt x="1937" y="338"/>
                  <a:pt x="1947" y="332"/>
                </a:cubicBezTo>
                <a:cubicBezTo>
                  <a:pt x="1957" y="326"/>
                  <a:pt x="1964" y="320"/>
                  <a:pt x="1969" y="312"/>
                </a:cubicBezTo>
                <a:cubicBezTo>
                  <a:pt x="1963" y="303"/>
                  <a:pt x="1958" y="295"/>
                  <a:pt x="1953" y="288"/>
                </a:cubicBezTo>
                <a:cubicBezTo>
                  <a:pt x="1948" y="280"/>
                  <a:pt x="1942" y="275"/>
                  <a:pt x="1937" y="272"/>
                </a:cubicBezTo>
                <a:cubicBezTo>
                  <a:pt x="1929" y="290"/>
                  <a:pt x="1921" y="304"/>
                  <a:pt x="1913" y="314"/>
                </a:cubicBezTo>
                <a:cubicBezTo>
                  <a:pt x="1905" y="323"/>
                  <a:pt x="1897" y="330"/>
                  <a:pt x="1888" y="334"/>
                </a:cubicBezTo>
                <a:cubicBezTo>
                  <a:pt x="1880" y="339"/>
                  <a:pt x="1878" y="338"/>
                  <a:pt x="1885" y="332"/>
                </a:cubicBezTo>
                <a:cubicBezTo>
                  <a:pt x="1891" y="326"/>
                  <a:pt x="1897" y="319"/>
                  <a:pt x="1904" y="309"/>
                </a:cubicBezTo>
                <a:cubicBezTo>
                  <a:pt x="1910" y="299"/>
                  <a:pt x="1917" y="285"/>
                  <a:pt x="1925" y="266"/>
                </a:cubicBezTo>
                <a:cubicBezTo>
                  <a:pt x="1932" y="247"/>
                  <a:pt x="1936" y="227"/>
                  <a:pt x="1937" y="205"/>
                </a:cubicBezTo>
                <a:cubicBezTo>
                  <a:pt x="1930" y="207"/>
                  <a:pt x="1924" y="206"/>
                  <a:pt x="1919" y="203"/>
                </a:cubicBezTo>
                <a:cubicBezTo>
                  <a:pt x="1913" y="199"/>
                  <a:pt x="1914" y="198"/>
                  <a:pt x="1919" y="197"/>
                </a:cubicBezTo>
                <a:cubicBezTo>
                  <a:pt x="1925" y="197"/>
                  <a:pt x="1931" y="196"/>
                  <a:pt x="1938" y="195"/>
                </a:cubicBezTo>
                <a:cubicBezTo>
                  <a:pt x="1944" y="193"/>
                  <a:pt x="1952" y="191"/>
                  <a:pt x="1961" y="187"/>
                </a:cubicBezTo>
                <a:cubicBezTo>
                  <a:pt x="1970" y="184"/>
                  <a:pt x="1976" y="181"/>
                  <a:pt x="1979" y="179"/>
                </a:cubicBezTo>
                <a:cubicBezTo>
                  <a:pt x="1982" y="176"/>
                  <a:pt x="1986" y="176"/>
                  <a:pt x="1991" y="177"/>
                </a:cubicBezTo>
                <a:cubicBezTo>
                  <a:pt x="1996" y="178"/>
                  <a:pt x="2001" y="181"/>
                  <a:pt x="2006" y="184"/>
                </a:cubicBezTo>
                <a:cubicBezTo>
                  <a:pt x="2011" y="188"/>
                  <a:pt x="2011" y="191"/>
                  <a:pt x="2006" y="194"/>
                </a:cubicBezTo>
                <a:cubicBezTo>
                  <a:pt x="2001" y="196"/>
                  <a:pt x="1997" y="202"/>
                  <a:pt x="1993" y="209"/>
                </a:cubicBezTo>
                <a:cubicBezTo>
                  <a:pt x="1989" y="217"/>
                  <a:pt x="1986" y="224"/>
                  <a:pt x="1983" y="230"/>
                </a:cubicBezTo>
                <a:cubicBezTo>
                  <a:pt x="1981" y="236"/>
                  <a:pt x="1981" y="240"/>
                  <a:pt x="1985" y="241"/>
                </a:cubicBezTo>
                <a:cubicBezTo>
                  <a:pt x="1989" y="242"/>
                  <a:pt x="1993" y="243"/>
                  <a:pt x="1998" y="246"/>
                </a:cubicBezTo>
                <a:cubicBezTo>
                  <a:pt x="2003" y="248"/>
                  <a:pt x="2004" y="251"/>
                  <a:pt x="2002" y="256"/>
                </a:cubicBezTo>
                <a:cubicBezTo>
                  <a:pt x="1999" y="261"/>
                  <a:pt x="1997" y="268"/>
                  <a:pt x="1995" y="279"/>
                </a:cubicBezTo>
                <a:cubicBezTo>
                  <a:pt x="1993" y="289"/>
                  <a:pt x="1990" y="300"/>
                  <a:pt x="1987" y="310"/>
                </a:cubicBezTo>
                <a:close/>
                <a:moveTo>
                  <a:pt x="1877" y="214"/>
                </a:moveTo>
                <a:cubicBezTo>
                  <a:pt x="1883" y="213"/>
                  <a:pt x="1888" y="212"/>
                  <a:pt x="1892" y="211"/>
                </a:cubicBezTo>
                <a:cubicBezTo>
                  <a:pt x="1897" y="211"/>
                  <a:pt x="1901" y="211"/>
                  <a:pt x="1904" y="212"/>
                </a:cubicBezTo>
                <a:cubicBezTo>
                  <a:pt x="1907" y="214"/>
                  <a:pt x="1908" y="216"/>
                  <a:pt x="1906" y="219"/>
                </a:cubicBezTo>
                <a:cubicBezTo>
                  <a:pt x="1905" y="221"/>
                  <a:pt x="1895" y="224"/>
                  <a:pt x="1877" y="228"/>
                </a:cubicBezTo>
                <a:lnTo>
                  <a:pt x="1877" y="248"/>
                </a:lnTo>
                <a:cubicBezTo>
                  <a:pt x="1884" y="248"/>
                  <a:pt x="1890" y="250"/>
                  <a:pt x="1896" y="252"/>
                </a:cubicBezTo>
                <a:cubicBezTo>
                  <a:pt x="1901" y="254"/>
                  <a:pt x="1904" y="258"/>
                  <a:pt x="1904" y="265"/>
                </a:cubicBezTo>
                <a:cubicBezTo>
                  <a:pt x="1904" y="272"/>
                  <a:pt x="1900" y="273"/>
                  <a:pt x="1894" y="268"/>
                </a:cubicBezTo>
                <a:cubicBezTo>
                  <a:pt x="1888" y="264"/>
                  <a:pt x="1882" y="259"/>
                  <a:pt x="1877" y="254"/>
                </a:cubicBezTo>
                <a:cubicBezTo>
                  <a:pt x="1877" y="277"/>
                  <a:pt x="1876" y="297"/>
                  <a:pt x="1876" y="314"/>
                </a:cubicBezTo>
                <a:cubicBezTo>
                  <a:pt x="1875" y="332"/>
                  <a:pt x="1874" y="346"/>
                  <a:pt x="1871" y="358"/>
                </a:cubicBezTo>
                <a:cubicBezTo>
                  <a:pt x="1867" y="370"/>
                  <a:pt x="1864" y="371"/>
                  <a:pt x="1861" y="360"/>
                </a:cubicBezTo>
                <a:cubicBezTo>
                  <a:pt x="1857" y="350"/>
                  <a:pt x="1857" y="342"/>
                  <a:pt x="1859" y="335"/>
                </a:cubicBezTo>
                <a:cubicBezTo>
                  <a:pt x="1861" y="328"/>
                  <a:pt x="1862" y="320"/>
                  <a:pt x="1863" y="311"/>
                </a:cubicBezTo>
                <a:cubicBezTo>
                  <a:pt x="1864" y="302"/>
                  <a:pt x="1866" y="284"/>
                  <a:pt x="1867" y="256"/>
                </a:cubicBezTo>
                <a:cubicBezTo>
                  <a:pt x="1854" y="281"/>
                  <a:pt x="1840" y="300"/>
                  <a:pt x="1824" y="314"/>
                </a:cubicBezTo>
                <a:cubicBezTo>
                  <a:pt x="1808" y="327"/>
                  <a:pt x="1805" y="328"/>
                  <a:pt x="1815" y="315"/>
                </a:cubicBezTo>
                <a:cubicBezTo>
                  <a:pt x="1825" y="302"/>
                  <a:pt x="1834" y="290"/>
                  <a:pt x="1840" y="279"/>
                </a:cubicBezTo>
                <a:cubicBezTo>
                  <a:pt x="1847" y="268"/>
                  <a:pt x="1855" y="252"/>
                  <a:pt x="1864" y="231"/>
                </a:cubicBezTo>
                <a:cubicBezTo>
                  <a:pt x="1858" y="232"/>
                  <a:pt x="1851" y="233"/>
                  <a:pt x="1845" y="234"/>
                </a:cubicBezTo>
                <a:cubicBezTo>
                  <a:pt x="1839" y="235"/>
                  <a:pt x="1832" y="234"/>
                  <a:pt x="1825" y="230"/>
                </a:cubicBezTo>
                <a:cubicBezTo>
                  <a:pt x="1818" y="227"/>
                  <a:pt x="1819" y="225"/>
                  <a:pt x="1830" y="224"/>
                </a:cubicBezTo>
                <a:cubicBezTo>
                  <a:pt x="1841" y="223"/>
                  <a:pt x="1853" y="221"/>
                  <a:pt x="1867" y="216"/>
                </a:cubicBezTo>
                <a:lnTo>
                  <a:pt x="1867" y="177"/>
                </a:lnTo>
                <a:cubicBezTo>
                  <a:pt x="1867" y="167"/>
                  <a:pt x="1865" y="159"/>
                  <a:pt x="1861" y="154"/>
                </a:cubicBezTo>
                <a:cubicBezTo>
                  <a:pt x="1857" y="148"/>
                  <a:pt x="1859" y="146"/>
                  <a:pt x="1865" y="147"/>
                </a:cubicBezTo>
                <a:cubicBezTo>
                  <a:pt x="1871" y="149"/>
                  <a:pt x="1877" y="151"/>
                  <a:pt x="1882" y="154"/>
                </a:cubicBezTo>
                <a:cubicBezTo>
                  <a:pt x="1887" y="157"/>
                  <a:pt x="1888" y="160"/>
                  <a:pt x="1885" y="165"/>
                </a:cubicBezTo>
                <a:cubicBezTo>
                  <a:pt x="1881" y="169"/>
                  <a:pt x="1879" y="186"/>
                  <a:pt x="1877" y="214"/>
                </a:cubicBezTo>
                <a:close/>
                <a:moveTo>
                  <a:pt x="1939" y="266"/>
                </a:moveTo>
                <a:cubicBezTo>
                  <a:pt x="1946" y="268"/>
                  <a:pt x="1950" y="270"/>
                  <a:pt x="1953" y="274"/>
                </a:cubicBezTo>
                <a:cubicBezTo>
                  <a:pt x="1956" y="277"/>
                  <a:pt x="1959" y="281"/>
                  <a:pt x="1962" y="286"/>
                </a:cubicBezTo>
                <a:cubicBezTo>
                  <a:pt x="1964" y="290"/>
                  <a:pt x="1969" y="295"/>
                  <a:pt x="1975" y="302"/>
                </a:cubicBezTo>
                <a:cubicBezTo>
                  <a:pt x="1979" y="292"/>
                  <a:pt x="1982" y="282"/>
                  <a:pt x="1983" y="273"/>
                </a:cubicBezTo>
                <a:cubicBezTo>
                  <a:pt x="1984" y="263"/>
                  <a:pt x="1984" y="256"/>
                  <a:pt x="1983" y="253"/>
                </a:cubicBezTo>
                <a:cubicBezTo>
                  <a:pt x="1983" y="250"/>
                  <a:pt x="1979" y="248"/>
                  <a:pt x="1974" y="246"/>
                </a:cubicBezTo>
                <a:cubicBezTo>
                  <a:pt x="1968" y="244"/>
                  <a:pt x="1967" y="240"/>
                  <a:pt x="1970" y="234"/>
                </a:cubicBezTo>
                <a:cubicBezTo>
                  <a:pt x="1974" y="228"/>
                  <a:pt x="1978" y="219"/>
                  <a:pt x="1981" y="209"/>
                </a:cubicBezTo>
                <a:cubicBezTo>
                  <a:pt x="1984" y="198"/>
                  <a:pt x="1985" y="192"/>
                  <a:pt x="1983" y="191"/>
                </a:cubicBezTo>
                <a:cubicBezTo>
                  <a:pt x="1982" y="190"/>
                  <a:pt x="1979" y="190"/>
                  <a:pt x="1973" y="192"/>
                </a:cubicBezTo>
                <a:cubicBezTo>
                  <a:pt x="1967" y="193"/>
                  <a:pt x="1959" y="196"/>
                  <a:pt x="1947" y="201"/>
                </a:cubicBezTo>
                <a:cubicBezTo>
                  <a:pt x="1954" y="206"/>
                  <a:pt x="1956" y="210"/>
                  <a:pt x="1954" y="213"/>
                </a:cubicBezTo>
                <a:cubicBezTo>
                  <a:pt x="1951" y="216"/>
                  <a:pt x="1949" y="222"/>
                  <a:pt x="1948" y="230"/>
                </a:cubicBezTo>
                <a:cubicBezTo>
                  <a:pt x="1947" y="238"/>
                  <a:pt x="1944" y="250"/>
                  <a:pt x="1939" y="266"/>
                </a:cubicBezTo>
                <a:close/>
                <a:moveTo>
                  <a:pt x="2240" y="234"/>
                </a:moveTo>
                <a:cubicBezTo>
                  <a:pt x="2248" y="233"/>
                  <a:pt x="2260" y="230"/>
                  <a:pt x="2275" y="225"/>
                </a:cubicBezTo>
                <a:cubicBezTo>
                  <a:pt x="2290" y="220"/>
                  <a:pt x="2299" y="219"/>
                  <a:pt x="2304" y="223"/>
                </a:cubicBezTo>
                <a:cubicBezTo>
                  <a:pt x="2308" y="227"/>
                  <a:pt x="2307" y="230"/>
                  <a:pt x="2299" y="233"/>
                </a:cubicBezTo>
                <a:cubicBezTo>
                  <a:pt x="2291" y="235"/>
                  <a:pt x="2281" y="238"/>
                  <a:pt x="2267" y="240"/>
                </a:cubicBezTo>
                <a:cubicBezTo>
                  <a:pt x="2274" y="247"/>
                  <a:pt x="2277" y="252"/>
                  <a:pt x="2276" y="254"/>
                </a:cubicBezTo>
                <a:cubicBezTo>
                  <a:pt x="2274" y="257"/>
                  <a:pt x="2272" y="264"/>
                  <a:pt x="2271" y="277"/>
                </a:cubicBezTo>
                <a:cubicBezTo>
                  <a:pt x="2269" y="289"/>
                  <a:pt x="2266" y="302"/>
                  <a:pt x="2262" y="314"/>
                </a:cubicBezTo>
                <a:cubicBezTo>
                  <a:pt x="2271" y="324"/>
                  <a:pt x="2281" y="332"/>
                  <a:pt x="2292" y="339"/>
                </a:cubicBezTo>
                <a:cubicBezTo>
                  <a:pt x="2302" y="345"/>
                  <a:pt x="2314" y="350"/>
                  <a:pt x="2328" y="354"/>
                </a:cubicBezTo>
                <a:cubicBezTo>
                  <a:pt x="2342" y="358"/>
                  <a:pt x="2346" y="361"/>
                  <a:pt x="2340" y="363"/>
                </a:cubicBezTo>
                <a:cubicBezTo>
                  <a:pt x="2333" y="364"/>
                  <a:pt x="2324" y="366"/>
                  <a:pt x="2312" y="367"/>
                </a:cubicBezTo>
                <a:cubicBezTo>
                  <a:pt x="2300" y="368"/>
                  <a:pt x="2291" y="366"/>
                  <a:pt x="2285" y="361"/>
                </a:cubicBezTo>
                <a:cubicBezTo>
                  <a:pt x="2279" y="356"/>
                  <a:pt x="2269" y="344"/>
                  <a:pt x="2253" y="325"/>
                </a:cubicBezTo>
                <a:cubicBezTo>
                  <a:pt x="2245" y="334"/>
                  <a:pt x="2237" y="342"/>
                  <a:pt x="2228" y="346"/>
                </a:cubicBezTo>
                <a:cubicBezTo>
                  <a:pt x="2219" y="351"/>
                  <a:pt x="2210" y="354"/>
                  <a:pt x="2199" y="356"/>
                </a:cubicBezTo>
                <a:cubicBezTo>
                  <a:pt x="2189" y="357"/>
                  <a:pt x="2189" y="355"/>
                  <a:pt x="2199" y="350"/>
                </a:cubicBezTo>
                <a:cubicBezTo>
                  <a:pt x="2210" y="345"/>
                  <a:pt x="2218" y="340"/>
                  <a:pt x="2225" y="335"/>
                </a:cubicBezTo>
                <a:cubicBezTo>
                  <a:pt x="2232" y="330"/>
                  <a:pt x="2239" y="324"/>
                  <a:pt x="2245" y="315"/>
                </a:cubicBezTo>
                <a:cubicBezTo>
                  <a:pt x="2233" y="299"/>
                  <a:pt x="2223" y="289"/>
                  <a:pt x="2215" y="285"/>
                </a:cubicBezTo>
                <a:cubicBezTo>
                  <a:pt x="2207" y="281"/>
                  <a:pt x="2205" y="278"/>
                  <a:pt x="2209" y="277"/>
                </a:cubicBezTo>
                <a:cubicBezTo>
                  <a:pt x="2212" y="276"/>
                  <a:pt x="2217" y="277"/>
                  <a:pt x="2222" y="278"/>
                </a:cubicBezTo>
                <a:cubicBezTo>
                  <a:pt x="2228" y="280"/>
                  <a:pt x="2237" y="288"/>
                  <a:pt x="2250" y="302"/>
                </a:cubicBezTo>
                <a:cubicBezTo>
                  <a:pt x="2253" y="295"/>
                  <a:pt x="2255" y="285"/>
                  <a:pt x="2256" y="271"/>
                </a:cubicBezTo>
                <a:cubicBezTo>
                  <a:pt x="2258" y="258"/>
                  <a:pt x="2258" y="248"/>
                  <a:pt x="2256" y="242"/>
                </a:cubicBezTo>
                <a:cubicBezTo>
                  <a:pt x="2251" y="244"/>
                  <a:pt x="2243" y="244"/>
                  <a:pt x="2234" y="243"/>
                </a:cubicBezTo>
                <a:cubicBezTo>
                  <a:pt x="2223" y="255"/>
                  <a:pt x="2215" y="262"/>
                  <a:pt x="2210" y="265"/>
                </a:cubicBezTo>
                <a:cubicBezTo>
                  <a:pt x="2204" y="267"/>
                  <a:pt x="2203" y="267"/>
                  <a:pt x="2206" y="264"/>
                </a:cubicBezTo>
                <a:cubicBezTo>
                  <a:pt x="2209" y="261"/>
                  <a:pt x="2213" y="255"/>
                  <a:pt x="2219" y="246"/>
                </a:cubicBezTo>
                <a:cubicBezTo>
                  <a:pt x="2224" y="237"/>
                  <a:pt x="2229" y="229"/>
                  <a:pt x="2233" y="220"/>
                </a:cubicBezTo>
                <a:cubicBezTo>
                  <a:pt x="2238" y="211"/>
                  <a:pt x="2241" y="201"/>
                  <a:pt x="2245" y="189"/>
                </a:cubicBezTo>
                <a:cubicBezTo>
                  <a:pt x="2248" y="178"/>
                  <a:pt x="2248" y="170"/>
                  <a:pt x="2245" y="164"/>
                </a:cubicBezTo>
                <a:cubicBezTo>
                  <a:pt x="2242" y="159"/>
                  <a:pt x="2243" y="156"/>
                  <a:pt x="2247" y="156"/>
                </a:cubicBezTo>
                <a:cubicBezTo>
                  <a:pt x="2251" y="156"/>
                  <a:pt x="2257" y="158"/>
                  <a:pt x="2264" y="161"/>
                </a:cubicBezTo>
                <a:cubicBezTo>
                  <a:pt x="2272" y="164"/>
                  <a:pt x="2274" y="167"/>
                  <a:pt x="2273" y="171"/>
                </a:cubicBezTo>
                <a:cubicBezTo>
                  <a:pt x="2271" y="174"/>
                  <a:pt x="2268" y="180"/>
                  <a:pt x="2263" y="189"/>
                </a:cubicBezTo>
                <a:cubicBezTo>
                  <a:pt x="2258" y="198"/>
                  <a:pt x="2254" y="206"/>
                  <a:pt x="2251" y="213"/>
                </a:cubicBezTo>
                <a:cubicBezTo>
                  <a:pt x="2248" y="221"/>
                  <a:pt x="2244" y="228"/>
                  <a:pt x="2240" y="234"/>
                </a:cubicBezTo>
                <a:close/>
                <a:moveTo>
                  <a:pt x="2166" y="258"/>
                </a:moveTo>
                <a:cubicBezTo>
                  <a:pt x="2172" y="262"/>
                  <a:pt x="2175" y="265"/>
                  <a:pt x="2174" y="267"/>
                </a:cubicBezTo>
                <a:cubicBezTo>
                  <a:pt x="2174" y="269"/>
                  <a:pt x="2173" y="276"/>
                  <a:pt x="2172" y="286"/>
                </a:cubicBezTo>
                <a:cubicBezTo>
                  <a:pt x="2178" y="285"/>
                  <a:pt x="2183" y="284"/>
                  <a:pt x="2187" y="283"/>
                </a:cubicBezTo>
                <a:cubicBezTo>
                  <a:pt x="2192" y="282"/>
                  <a:pt x="2195" y="283"/>
                  <a:pt x="2197" y="285"/>
                </a:cubicBezTo>
                <a:cubicBezTo>
                  <a:pt x="2199" y="287"/>
                  <a:pt x="2198" y="289"/>
                  <a:pt x="2194" y="292"/>
                </a:cubicBezTo>
                <a:cubicBezTo>
                  <a:pt x="2189" y="294"/>
                  <a:pt x="2182" y="297"/>
                  <a:pt x="2172" y="300"/>
                </a:cubicBezTo>
                <a:cubicBezTo>
                  <a:pt x="2172" y="313"/>
                  <a:pt x="2171" y="323"/>
                  <a:pt x="2171" y="330"/>
                </a:cubicBezTo>
                <a:cubicBezTo>
                  <a:pt x="2185" y="326"/>
                  <a:pt x="2196" y="323"/>
                  <a:pt x="2203" y="323"/>
                </a:cubicBezTo>
                <a:cubicBezTo>
                  <a:pt x="2210" y="322"/>
                  <a:pt x="2211" y="323"/>
                  <a:pt x="2206" y="326"/>
                </a:cubicBezTo>
                <a:cubicBezTo>
                  <a:pt x="2200" y="329"/>
                  <a:pt x="2191" y="333"/>
                  <a:pt x="2179" y="337"/>
                </a:cubicBezTo>
                <a:cubicBezTo>
                  <a:pt x="2167" y="341"/>
                  <a:pt x="2156" y="345"/>
                  <a:pt x="2147" y="349"/>
                </a:cubicBezTo>
                <a:cubicBezTo>
                  <a:pt x="2137" y="353"/>
                  <a:pt x="2131" y="356"/>
                  <a:pt x="2127" y="359"/>
                </a:cubicBezTo>
                <a:cubicBezTo>
                  <a:pt x="2122" y="362"/>
                  <a:pt x="2119" y="362"/>
                  <a:pt x="2115" y="359"/>
                </a:cubicBezTo>
                <a:cubicBezTo>
                  <a:pt x="2112" y="357"/>
                  <a:pt x="2108" y="354"/>
                  <a:pt x="2105" y="350"/>
                </a:cubicBezTo>
                <a:cubicBezTo>
                  <a:pt x="2102" y="345"/>
                  <a:pt x="2103" y="343"/>
                  <a:pt x="2107" y="343"/>
                </a:cubicBezTo>
                <a:cubicBezTo>
                  <a:pt x="2111" y="343"/>
                  <a:pt x="2115" y="343"/>
                  <a:pt x="2119" y="343"/>
                </a:cubicBezTo>
                <a:cubicBezTo>
                  <a:pt x="2123" y="342"/>
                  <a:pt x="2136" y="339"/>
                  <a:pt x="2160" y="333"/>
                </a:cubicBezTo>
                <a:lnTo>
                  <a:pt x="2160" y="303"/>
                </a:lnTo>
                <a:cubicBezTo>
                  <a:pt x="2149" y="306"/>
                  <a:pt x="2141" y="306"/>
                  <a:pt x="2135" y="303"/>
                </a:cubicBezTo>
                <a:cubicBezTo>
                  <a:pt x="2129" y="299"/>
                  <a:pt x="2130" y="297"/>
                  <a:pt x="2136" y="296"/>
                </a:cubicBezTo>
                <a:cubicBezTo>
                  <a:pt x="2142" y="295"/>
                  <a:pt x="2150" y="293"/>
                  <a:pt x="2160" y="290"/>
                </a:cubicBezTo>
                <a:cubicBezTo>
                  <a:pt x="2160" y="283"/>
                  <a:pt x="2159" y="278"/>
                  <a:pt x="2159" y="273"/>
                </a:cubicBezTo>
                <a:cubicBezTo>
                  <a:pt x="2158" y="269"/>
                  <a:pt x="2157" y="265"/>
                  <a:pt x="2156" y="262"/>
                </a:cubicBezTo>
                <a:cubicBezTo>
                  <a:pt x="2146" y="265"/>
                  <a:pt x="2138" y="268"/>
                  <a:pt x="2133" y="271"/>
                </a:cubicBezTo>
                <a:cubicBezTo>
                  <a:pt x="2128" y="274"/>
                  <a:pt x="2124" y="274"/>
                  <a:pt x="2122" y="271"/>
                </a:cubicBezTo>
                <a:cubicBezTo>
                  <a:pt x="2119" y="267"/>
                  <a:pt x="2118" y="264"/>
                  <a:pt x="2118" y="261"/>
                </a:cubicBezTo>
                <a:cubicBezTo>
                  <a:pt x="2118" y="258"/>
                  <a:pt x="2122" y="255"/>
                  <a:pt x="2129" y="252"/>
                </a:cubicBezTo>
                <a:cubicBezTo>
                  <a:pt x="2136" y="249"/>
                  <a:pt x="2143" y="242"/>
                  <a:pt x="2151" y="229"/>
                </a:cubicBezTo>
                <a:cubicBezTo>
                  <a:pt x="2159" y="217"/>
                  <a:pt x="2164" y="207"/>
                  <a:pt x="2166" y="200"/>
                </a:cubicBezTo>
                <a:cubicBezTo>
                  <a:pt x="2159" y="201"/>
                  <a:pt x="2153" y="202"/>
                  <a:pt x="2149" y="201"/>
                </a:cubicBezTo>
                <a:cubicBezTo>
                  <a:pt x="2144" y="201"/>
                  <a:pt x="2140" y="199"/>
                  <a:pt x="2136" y="196"/>
                </a:cubicBezTo>
                <a:cubicBezTo>
                  <a:pt x="2133" y="192"/>
                  <a:pt x="2136" y="190"/>
                  <a:pt x="2145" y="189"/>
                </a:cubicBezTo>
                <a:cubicBezTo>
                  <a:pt x="2155" y="188"/>
                  <a:pt x="2165" y="186"/>
                  <a:pt x="2174" y="184"/>
                </a:cubicBezTo>
                <a:cubicBezTo>
                  <a:pt x="2184" y="182"/>
                  <a:pt x="2192" y="180"/>
                  <a:pt x="2199" y="179"/>
                </a:cubicBezTo>
                <a:cubicBezTo>
                  <a:pt x="2205" y="178"/>
                  <a:pt x="2211" y="179"/>
                  <a:pt x="2215" y="182"/>
                </a:cubicBezTo>
                <a:cubicBezTo>
                  <a:pt x="2220" y="186"/>
                  <a:pt x="2217" y="188"/>
                  <a:pt x="2208" y="190"/>
                </a:cubicBezTo>
                <a:cubicBezTo>
                  <a:pt x="2198" y="193"/>
                  <a:pt x="2187" y="195"/>
                  <a:pt x="2174" y="198"/>
                </a:cubicBezTo>
                <a:cubicBezTo>
                  <a:pt x="2181" y="203"/>
                  <a:pt x="2183" y="207"/>
                  <a:pt x="2180" y="210"/>
                </a:cubicBezTo>
                <a:cubicBezTo>
                  <a:pt x="2177" y="213"/>
                  <a:pt x="2173" y="218"/>
                  <a:pt x="2168" y="225"/>
                </a:cubicBezTo>
                <a:cubicBezTo>
                  <a:pt x="2162" y="232"/>
                  <a:pt x="2157" y="238"/>
                  <a:pt x="2152" y="243"/>
                </a:cubicBezTo>
                <a:cubicBezTo>
                  <a:pt x="2148" y="249"/>
                  <a:pt x="2148" y="251"/>
                  <a:pt x="2152" y="250"/>
                </a:cubicBezTo>
                <a:cubicBezTo>
                  <a:pt x="2157" y="249"/>
                  <a:pt x="2170" y="246"/>
                  <a:pt x="2191" y="241"/>
                </a:cubicBezTo>
                <a:cubicBezTo>
                  <a:pt x="2187" y="232"/>
                  <a:pt x="2185" y="227"/>
                  <a:pt x="2187" y="226"/>
                </a:cubicBezTo>
                <a:cubicBezTo>
                  <a:pt x="2188" y="225"/>
                  <a:pt x="2192" y="227"/>
                  <a:pt x="2198" y="230"/>
                </a:cubicBezTo>
                <a:cubicBezTo>
                  <a:pt x="2204" y="233"/>
                  <a:pt x="2207" y="237"/>
                  <a:pt x="2208" y="241"/>
                </a:cubicBezTo>
                <a:cubicBezTo>
                  <a:pt x="2209" y="246"/>
                  <a:pt x="2209" y="250"/>
                  <a:pt x="2208" y="254"/>
                </a:cubicBezTo>
                <a:cubicBezTo>
                  <a:pt x="2207" y="258"/>
                  <a:pt x="2205" y="260"/>
                  <a:pt x="2202" y="259"/>
                </a:cubicBezTo>
                <a:cubicBezTo>
                  <a:pt x="2200" y="258"/>
                  <a:pt x="2197" y="255"/>
                  <a:pt x="2193" y="248"/>
                </a:cubicBezTo>
                <a:lnTo>
                  <a:pt x="2166" y="258"/>
                </a:lnTo>
                <a:close/>
                <a:moveTo>
                  <a:pt x="5930" y="1352"/>
                </a:moveTo>
                <a:lnTo>
                  <a:pt x="6102" y="1352"/>
                </a:lnTo>
                <a:lnTo>
                  <a:pt x="6118" y="1336"/>
                </a:lnTo>
                <a:lnTo>
                  <a:pt x="6140" y="1358"/>
                </a:lnTo>
                <a:lnTo>
                  <a:pt x="6042" y="1358"/>
                </a:lnTo>
                <a:lnTo>
                  <a:pt x="6042" y="1528"/>
                </a:lnTo>
                <a:lnTo>
                  <a:pt x="6112" y="1528"/>
                </a:lnTo>
                <a:lnTo>
                  <a:pt x="6129" y="1510"/>
                </a:lnTo>
                <a:lnTo>
                  <a:pt x="6153" y="1534"/>
                </a:lnTo>
                <a:lnTo>
                  <a:pt x="5950" y="1534"/>
                </a:lnTo>
                <a:cubicBezTo>
                  <a:pt x="5941" y="1534"/>
                  <a:pt x="5932" y="1535"/>
                  <a:pt x="5925" y="1537"/>
                </a:cubicBezTo>
                <a:lnTo>
                  <a:pt x="5915" y="1528"/>
                </a:lnTo>
                <a:lnTo>
                  <a:pt x="6026" y="1528"/>
                </a:lnTo>
                <a:lnTo>
                  <a:pt x="6026" y="1358"/>
                </a:lnTo>
                <a:lnTo>
                  <a:pt x="5964" y="1358"/>
                </a:lnTo>
                <a:cubicBezTo>
                  <a:pt x="5955" y="1358"/>
                  <a:pt x="5947" y="1359"/>
                  <a:pt x="5939" y="1361"/>
                </a:cubicBezTo>
                <a:lnTo>
                  <a:pt x="5930" y="1352"/>
                </a:lnTo>
                <a:close/>
                <a:moveTo>
                  <a:pt x="6246" y="1528"/>
                </a:moveTo>
                <a:cubicBezTo>
                  <a:pt x="6260" y="1513"/>
                  <a:pt x="6270" y="1497"/>
                  <a:pt x="6274" y="1483"/>
                </a:cubicBezTo>
                <a:cubicBezTo>
                  <a:pt x="6279" y="1468"/>
                  <a:pt x="6281" y="1448"/>
                  <a:pt x="6281" y="1423"/>
                </a:cubicBezTo>
                <a:cubicBezTo>
                  <a:pt x="6281" y="1399"/>
                  <a:pt x="6280" y="1380"/>
                  <a:pt x="6280" y="1369"/>
                </a:cubicBezTo>
                <a:lnTo>
                  <a:pt x="6293" y="1377"/>
                </a:lnTo>
                <a:cubicBezTo>
                  <a:pt x="6313" y="1374"/>
                  <a:pt x="6330" y="1371"/>
                  <a:pt x="6344" y="1367"/>
                </a:cubicBezTo>
                <a:cubicBezTo>
                  <a:pt x="6357" y="1363"/>
                  <a:pt x="6370" y="1359"/>
                  <a:pt x="6381" y="1353"/>
                </a:cubicBezTo>
                <a:lnTo>
                  <a:pt x="6395" y="1372"/>
                </a:lnTo>
                <a:cubicBezTo>
                  <a:pt x="6387" y="1371"/>
                  <a:pt x="6372" y="1372"/>
                  <a:pt x="6351" y="1375"/>
                </a:cubicBezTo>
                <a:cubicBezTo>
                  <a:pt x="6330" y="1379"/>
                  <a:pt x="6311" y="1381"/>
                  <a:pt x="6294" y="1382"/>
                </a:cubicBezTo>
                <a:lnTo>
                  <a:pt x="6294" y="1422"/>
                </a:lnTo>
                <a:lnTo>
                  <a:pt x="6390" y="1422"/>
                </a:lnTo>
                <a:lnTo>
                  <a:pt x="6402" y="1409"/>
                </a:lnTo>
                <a:lnTo>
                  <a:pt x="6421" y="1428"/>
                </a:lnTo>
                <a:lnTo>
                  <a:pt x="6363" y="1428"/>
                </a:lnTo>
                <a:lnTo>
                  <a:pt x="6363" y="1481"/>
                </a:lnTo>
                <a:cubicBezTo>
                  <a:pt x="6363" y="1491"/>
                  <a:pt x="6363" y="1506"/>
                  <a:pt x="6364" y="1524"/>
                </a:cubicBezTo>
                <a:lnTo>
                  <a:pt x="6348" y="1532"/>
                </a:lnTo>
                <a:cubicBezTo>
                  <a:pt x="6349" y="1515"/>
                  <a:pt x="6349" y="1498"/>
                  <a:pt x="6349" y="1483"/>
                </a:cubicBezTo>
                <a:lnTo>
                  <a:pt x="6349" y="1428"/>
                </a:lnTo>
                <a:lnTo>
                  <a:pt x="6294" y="1428"/>
                </a:lnTo>
                <a:cubicBezTo>
                  <a:pt x="6294" y="1456"/>
                  <a:pt x="6290" y="1478"/>
                  <a:pt x="6282" y="1493"/>
                </a:cubicBezTo>
                <a:cubicBezTo>
                  <a:pt x="6274" y="1509"/>
                  <a:pt x="6262" y="1521"/>
                  <a:pt x="6249" y="1531"/>
                </a:cubicBezTo>
                <a:lnTo>
                  <a:pt x="6246" y="1528"/>
                </a:lnTo>
                <a:close/>
                <a:moveTo>
                  <a:pt x="6226" y="1535"/>
                </a:moveTo>
                <a:lnTo>
                  <a:pt x="6226" y="1372"/>
                </a:lnTo>
                <a:cubicBezTo>
                  <a:pt x="6226" y="1357"/>
                  <a:pt x="6225" y="1342"/>
                  <a:pt x="6225" y="1326"/>
                </a:cubicBezTo>
                <a:lnTo>
                  <a:pt x="6239" y="1335"/>
                </a:lnTo>
                <a:lnTo>
                  <a:pt x="6392" y="1335"/>
                </a:lnTo>
                <a:lnTo>
                  <a:pt x="6406" y="1322"/>
                </a:lnTo>
                <a:lnTo>
                  <a:pt x="6425" y="1342"/>
                </a:lnTo>
                <a:lnTo>
                  <a:pt x="6239" y="1342"/>
                </a:lnTo>
                <a:lnTo>
                  <a:pt x="6239" y="1540"/>
                </a:lnTo>
                <a:lnTo>
                  <a:pt x="6402" y="1540"/>
                </a:lnTo>
                <a:lnTo>
                  <a:pt x="6417" y="1526"/>
                </a:lnTo>
                <a:lnTo>
                  <a:pt x="6438" y="1547"/>
                </a:lnTo>
                <a:lnTo>
                  <a:pt x="6241" y="1547"/>
                </a:lnTo>
                <a:lnTo>
                  <a:pt x="6233" y="1556"/>
                </a:lnTo>
                <a:lnTo>
                  <a:pt x="6217" y="1541"/>
                </a:lnTo>
                <a:lnTo>
                  <a:pt x="6226" y="1535"/>
                </a:lnTo>
                <a:close/>
                <a:moveTo>
                  <a:pt x="6633" y="1448"/>
                </a:moveTo>
                <a:lnTo>
                  <a:pt x="6633" y="1469"/>
                </a:lnTo>
                <a:lnTo>
                  <a:pt x="6700" y="1469"/>
                </a:lnTo>
                <a:lnTo>
                  <a:pt x="6700" y="1448"/>
                </a:lnTo>
                <a:lnTo>
                  <a:pt x="6633" y="1448"/>
                </a:lnTo>
                <a:close/>
                <a:moveTo>
                  <a:pt x="6633" y="1475"/>
                </a:moveTo>
                <a:lnTo>
                  <a:pt x="6633" y="1498"/>
                </a:lnTo>
                <a:lnTo>
                  <a:pt x="6700" y="1498"/>
                </a:lnTo>
                <a:lnTo>
                  <a:pt x="6700" y="1475"/>
                </a:lnTo>
                <a:lnTo>
                  <a:pt x="6633" y="1475"/>
                </a:lnTo>
                <a:close/>
                <a:moveTo>
                  <a:pt x="6607" y="1350"/>
                </a:moveTo>
                <a:lnTo>
                  <a:pt x="6660" y="1350"/>
                </a:lnTo>
                <a:cubicBezTo>
                  <a:pt x="6660" y="1333"/>
                  <a:pt x="6660" y="1321"/>
                  <a:pt x="6659" y="1314"/>
                </a:cubicBezTo>
                <a:lnTo>
                  <a:pt x="6682" y="1323"/>
                </a:lnTo>
                <a:lnTo>
                  <a:pt x="6673" y="1331"/>
                </a:lnTo>
                <a:lnTo>
                  <a:pt x="6673" y="1350"/>
                </a:lnTo>
                <a:lnTo>
                  <a:pt x="6705" y="1350"/>
                </a:lnTo>
                <a:lnTo>
                  <a:pt x="6716" y="1339"/>
                </a:lnTo>
                <a:lnTo>
                  <a:pt x="6733" y="1356"/>
                </a:lnTo>
                <a:lnTo>
                  <a:pt x="6673" y="1356"/>
                </a:lnTo>
                <a:lnTo>
                  <a:pt x="6673" y="1382"/>
                </a:lnTo>
                <a:lnTo>
                  <a:pt x="6698" y="1382"/>
                </a:lnTo>
                <a:lnTo>
                  <a:pt x="6709" y="1372"/>
                </a:lnTo>
                <a:lnTo>
                  <a:pt x="6724" y="1388"/>
                </a:lnTo>
                <a:lnTo>
                  <a:pt x="6673" y="1388"/>
                </a:lnTo>
                <a:lnTo>
                  <a:pt x="6673" y="1416"/>
                </a:lnTo>
                <a:lnTo>
                  <a:pt x="6712" y="1416"/>
                </a:lnTo>
                <a:lnTo>
                  <a:pt x="6723" y="1404"/>
                </a:lnTo>
                <a:lnTo>
                  <a:pt x="6740" y="1422"/>
                </a:lnTo>
                <a:lnTo>
                  <a:pt x="6634" y="1422"/>
                </a:lnTo>
                <a:cubicBezTo>
                  <a:pt x="6625" y="1422"/>
                  <a:pt x="6617" y="1423"/>
                  <a:pt x="6609" y="1425"/>
                </a:cubicBezTo>
                <a:lnTo>
                  <a:pt x="6600" y="1416"/>
                </a:lnTo>
                <a:lnTo>
                  <a:pt x="6660" y="1416"/>
                </a:lnTo>
                <a:lnTo>
                  <a:pt x="6660" y="1388"/>
                </a:lnTo>
                <a:lnTo>
                  <a:pt x="6648" y="1388"/>
                </a:lnTo>
                <a:cubicBezTo>
                  <a:pt x="6639" y="1388"/>
                  <a:pt x="6631" y="1390"/>
                  <a:pt x="6624" y="1392"/>
                </a:cubicBezTo>
                <a:lnTo>
                  <a:pt x="6614" y="1382"/>
                </a:lnTo>
                <a:lnTo>
                  <a:pt x="6660" y="1382"/>
                </a:lnTo>
                <a:lnTo>
                  <a:pt x="6660" y="1356"/>
                </a:lnTo>
                <a:lnTo>
                  <a:pt x="6641" y="1356"/>
                </a:lnTo>
                <a:cubicBezTo>
                  <a:pt x="6632" y="1356"/>
                  <a:pt x="6624" y="1357"/>
                  <a:pt x="6616" y="1359"/>
                </a:cubicBezTo>
                <a:lnTo>
                  <a:pt x="6607" y="1350"/>
                </a:lnTo>
                <a:close/>
                <a:moveTo>
                  <a:pt x="6618" y="1560"/>
                </a:moveTo>
                <a:cubicBezTo>
                  <a:pt x="6619" y="1539"/>
                  <a:pt x="6619" y="1515"/>
                  <a:pt x="6619" y="1489"/>
                </a:cubicBezTo>
                <a:cubicBezTo>
                  <a:pt x="6619" y="1462"/>
                  <a:pt x="6619" y="1443"/>
                  <a:pt x="6618" y="1432"/>
                </a:cubicBezTo>
                <a:lnTo>
                  <a:pt x="6634" y="1441"/>
                </a:lnTo>
                <a:lnTo>
                  <a:pt x="6698" y="1441"/>
                </a:lnTo>
                <a:lnTo>
                  <a:pt x="6708" y="1432"/>
                </a:lnTo>
                <a:lnTo>
                  <a:pt x="6722" y="1447"/>
                </a:lnTo>
                <a:lnTo>
                  <a:pt x="6714" y="1452"/>
                </a:lnTo>
                <a:lnTo>
                  <a:pt x="6714" y="1534"/>
                </a:lnTo>
                <a:cubicBezTo>
                  <a:pt x="6714" y="1542"/>
                  <a:pt x="6713" y="1548"/>
                  <a:pt x="6710" y="1552"/>
                </a:cubicBezTo>
                <a:cubicBezTo>
                  <a:pt x="6707" y="1555"/>
                  <a:pt x="6702" y="1558"/>
                  <a:pt x="6694" y="1561"/>
                </a:cubicBezTo>
                <a:cubicBezTo>
                  <a:pt x="6692" y="1552"/>
                  <a:pt x="6682" y="1545"/>
                  <a:pt x="6665" y="1540"/>
                </a:cubicBezTo>
                <a:lnTo>
                  <a:pt x="6665" y="1536"/>
                </a:lnTo>
                <a:cubicBezTo>
                  <a:pt x="6682" y="1539"/>
                  <a:pt x="6693" y="1540"/>
                  <a:pt x="6696" y="1540"/>
                </a:cubicBezTo>
                <a:cubicBezTo>
                  <a:pt x="6699" y="1539"/>
                  <a:pt x="6700" y="1537"/>
                  <a:pt x="6700" y="1533"/>
                </a:cubicBezTo>
                <a:lnTo>
                  <a:pt x="6700" y="1504"/>
                </a:lnTo>
                <a:lnTo>
                  <a:pt x="6633" y="1504"/>
                </a:lnTo>
                <a:lnTo>
                  <a:pt x="6633" y="1554"/>
                </a:lnTo>
                <a:lnTo>
                  <a:pt x="6618" y="1560"/>
                </a:lnTo>
                <a:close/>
                <a:moveTo>
                  <a:pt x="6604" y="1354"/>
                </a:moveTo>
                <a:lnTo>
                  <a:pt x="6595" y="1357"/>
                </a:lnTo>
                <a:cubicBezTo>
                  <a:pt x="6584" y="1373"/>
                  <a:pt x="6575" y="1386"/>
                  <a:pt x="6566" y="1395"/>
                </a:cubicBezTo>
                <a:lnTo>
                  <a:pt x="6564" y="1393"/>
                </a:lnTo>
                <a:cubicBezTo>
                  <a:pt x="6575" y="1373"/>
                  <a:pt x="6582" y="1355"/>
                  <a:pt x="6585" y="1341"/>
                </a:cubicBezTo>
                <a:lnTo>
                  <a:pt x="6604" y="1354"/>
                </a:lnTo>
                <a:close/>
                <a:moveTo>
                  <a:pt x="6509" y="1345"/>
                </a:moveTo>
                <a:cubicBezTo>
                  <a:pt x="6522" y="1355"/>
                  <a:pt x="6529" y="1363"/>
                  <a:pt x="6533" y="1368"/>
                </a:cubicBezTo>
                <a:cubicBezTo>
                  <a:pt x="6536" y="1373"/>
                  <a:pt x="6537" y="1377"/>
                  <a:pt x="6535" y="1382"/>
                </a:cubicBezTo>
                <a:cubicBezTo>
                  <a:pt x="6534" y="1387"/>
                  <a:pt x="6531" y="1390"/>
                  <a:pt x="6527" y="1392"/>
                </a:cubicBezTo>
                <a:cubicBezTo>
                  <a:pt x="6524" y="1394"/>
                  <a:pt x="6521" y="1391"/>
                  <a:pt x="6521" y="1383"/>
                </a:cubicBezTo>
                <a:cubicBezTo>
                  <a:pt x="6520" y="1375"/>
                  <a:pt x="6515" y="1363"/>
                  <a:pt x="6507" y="1347"/>
                </a:cubicBezTo>
                <a:lnTo>
                  <a:pt x="6509" y="1345"/>
                </a:lnTo>
                <a:close/>
                <a:moveTo>
                  <a:pt x="6547" y="1364"/>
                </a:moveTo>
                <a:cubicBezTo>
                  <a:pt x="6547" y="1341"/>
                  <a:pt x="6546" y="1326"/>
                  <a:pt x="6546" y="1317"/>
                </a:cubicBezTo>
                <a:lnTo>
                  <a:pt x="6569" y="1327"/>
                </a:lnTo>
                <a:lnTo>
                  <a:pt x="6560" y="1335"/>
                </a:lnTo>
                <a:lnTo>
                  <a:pt x="6560" y="1406"/>
                </a:lnTo>
                <a:lnTo>
                  <a:pt x="6575" y="1406"/>
                </a:lnTo>
                <a:lnTo>
                  <a:pt x="6586" y="1395"/>
                </a:lnTo>
                <a:lnTo>
                  <a:pt x="6603" y="1412"/>
                </a:lnTo>
                <a:lnTo>
                  <a:pt x="6560" y="1412"/>
                </a:lnTo>
                <a:lnTo>
                  <a:pt x="6560" y="1431"/>
                </a:lnTo>
                <a:cubicBezTo>
                  <a:pt x="6582" y="1441"/>
                  <a:pt x="6593" y="1449"/>
                  <a:pt x="6594" y="1457"/>
                </a:cubicBezTo>
                <a:cubicBezTo>
                  <a:pt x="6595" y="1464"/>
                  <a:pt x="6594" y="1469"/>
                  <a:pt x="6590" y="1473"/>
                </a:cubicBezTo>
                <a:cubicBezTo>
                  <a:pt x="6586" y="1476"/>
                  <a:pt x="6582" y="1473"/>
                  <a:pt x="6578" y="1463"/>
                </a:cubicBezTo>
                <a:cubicBezTo>
                  <a:pt x="6574" y="1453"/>
                  <a:pt x="6568" y="1444"/>
                  <a:pt x="6560" y="1436"/>
                </a:cubicBezTo>
                <a:lnTo>
                  <a:pt x="6560" y="1511"/>
                </a:lnTo>
                <a:cubicBezTo>
                  <a:pt x="6560" y="1526"/>
                  <a:pt x="6560" y="1539"/>
                  <a:pt x="6561" y="1551"/>
                </a:cubicBezTo>
                <a:lnTo>
                  <a:pt x="6546" y="1559"/>
                </a:lnTo>
                <a:cubicBezTo>
                  <a:pt x="6546" y="1543"/>
                  <a:pt x="6547" y="1507"/>
                  <a:pt x="6547" y="1450"/>
                </a:cubicBezTo>
                <a:cubicBezTo>
                  <a:pt x="6535" y="1477"/>
                  <a:pt x="6520" y="1500"/>
                  <a:pt x="6500" y="1521"/>
                </a:cubicBezTo>
                <a:lnTo>
                  <a:pt x="6498" y="1517"/>
                </a:lnTo>
                <a:cubicBezTo>
                  <a:pt x="6509" y="1501"/>
                  <a:pt x="6518" y="1484"/>
                  <a:pt x="6525" y="1467"/>
                </a:cubicBezTo>
                <a:cubicBezTo>
                  <a:pt x="6533" y="1451"/>
                  <a:pt x="6539" y="1432"/>
                  <a:pt x="6543" y="1412"/>
                </a:cubicBezTo>
                <a:lnTo>
                  <a:pt x="6534" y="1412"/>
                </a:lnTo>
                <a:cubicBezTo>
                  <a:pt x="6525" y="1412"/>
                  <a:pt x="6517" y="1413"/>
                  <a:pt x="6509" y="1416"/>
                </a:cubicBezTo>
                <a:lnTo>
                  <a:pt x="6500" y="1406"/>
                </a:lnTo>
                <a:lnTo>
                  <a:pt x="6547" y="1406"/>
                </a:lnTo>
                <a:lnTo>
                  <a:pt x="6547" y="1364"/>
                </a:lnTo>
                <a:close/>
                <a:moveTo>
                  <a:pt x="6851" y="1428"/>
                </a:moveTo>
                <a:cubicBezTo>
                  <a:pt x="6851" y="1505"/>
                  <a:pt x="6851" y="1547"/>
                  <a:pt x="6852" y="1553"/>
                </a:cubicBezTo>
                <a:lnTo>
                  <a:pt x="6836" y="1559"/>
                </a:lnTo>
                <a:cubicBezTo>
                  <a:pt x="6837" y="1531"/>
                  <a:pt x="6837" y="1492"/>
                  <a:pt x="6837" y="1444"/>
                </a:cubicBezTo>
                <a:cubicBezTo>
                  <a:pt x="6826" y="1457"/>
                  <a:pt x="6811" y="1470"/>
                  <a:pt x="6793" y="1482"/>
                </a:cubicBezTo>
                <a:lnTo>
                  <a:pt x="6790" y="1479"/>
                </a:lnTo>
                <a:cubicBezTo>
                  <a:pt x="6805" y="1466"/>
                  <a:pt x="6819" y="1451"/>
                  <a:pt x="6831" y="1434"/>
                </a:cubicBezTo>
                <a:cubicBezTo>
                  <a:pt x="6844" y="1418"/>
                  <a:pt x="6854" y="1400"/>
                  <a:pt x="6862" y="1381"/>
                </a:cubicBezTo>
                <a:lnTo>
                  <a:pt x="6828" y="1381"/>
                </a:lnTo>
                <a:cubicBezTo>
                  <a:pt x="6819" y="1381"/>
                  <a:pt x="6811" y="1382"/>
                  <a:pt x="6803" y="1384"/>
                </a:cubicBezTo>
                <a:lnTo>
                  <a:pt x="6794" y="1375"/>
                </a:lnTo>
                <a:lnTo>
                  <a:pt x="6861" y="1375"/>
                </a:lnTo>
                <a:lnTo>
                  <a:pt x="6870" y="1365"/>
                </a:lnTo>
                <a:lnTo>
                  <a:pt x="6887" y="1379"/>
                </a:lnTo>
                <a:lnTo>
                  <a:pt x="6878" y="1384"/>
                </a:lnTo>
                <a:cubicBezTo>
                  <a:pt x="6870" y="1397"/>
                  <a:pt x="6861" y="1411"/>
                  <a:pt x="6853" y="1424"/>
                </a:cubicBezTo>
                <a:cubicBezTo>
                  <a:pt x="6867" y="1429"/>
                  <a:pt x="6877" y="1435"/>
                  <a:pt x="6883" y="1440"/>
                </a:cubicBezTo>
                <a:cubicBezTo>
                  <a:pt x="6888" y="1445"/>
                  <a:pt x="6889" y="1452"/>
                  <a:pt x="6886" y="1460"/>
                </a:cubicBezTo>
                <a:cubicBezTo>
                  <a:pt x="6882" y="1469"/>
                  <a:pt x="6877" y="1467"/>
                  <a:pt x="6873" y="1457"/>
                </a:cubicBezTo>
                <a:cubicBezTo>
                  <a:pt x="6868" y="1446"/>
                  <a:pt x="6861" y="1436"/>
                  <a:pt x="6851" y="1428"/>
                </a:cubicBezTo>
                <a:close/>
                <a:moveTo>
                  <a:pt x="6828" y="1322"/>
                </a:moveTo>
                <a:lnTo>
                  <a:pt x="6831" y="1320"/>
                </a:lnTo>
                <a:cubicBezTo>
                  <a:pt x="6842" y="1327"/>
                  <a:pt x="6850" y="1333"/>
                  <a:pt x="6855" y="1340"/>
                </a:cubicBezTo>
                <a:cubicBezTo>
                  <a:pt x="6860" y="1346"/>
                  <a:pt x="6859" y="1352"/>
                  <a:pt x="6853" y="1359"/>
                </a:cubicBezTo>
                <a:cubicBezTo>
                  <a:pt x="6848" y="1366"/>
                  <a:pt x="6843" y="1364"/>
                  <a:pt x="6841" y="1354"/>
                </a:cubicBezTo>
                <a:cubicBezTo>
                  <a:pt x="6838" y="1343"/>
                  <a:pt x="6834" y="1332"/>
                  <a:pt x="6828" y="1322"/>
                </a:cubicBezTo>
                <a:close/>
                <a:moveTo>
                  <a:pt x="6902" y="1487"/>
                </a:moveTo>
                <a:cubicBezTo>
                  <a:pt x="6902" y="1474"/>
                  <a:pt x="6903" y="1453"/>
                  <a:pt x="6903" y="1423"/>
                </a:cubicBezTo>
                <a:cubicBezTo>
                  <a:pt x="6903" y="1393"/>
                  <a:pt x="6902" y="1371"/>
                  <a:pt x="6902" y="1357"/>
                </a:cubicBezTo>
                <a:lnTo>
                  <a:pt x="6916" y="1367"/>
                </a:lnTo>
                <a:lnTo>
                  <a:pt x="6953" y="1367"/>
                </a:lnTo>
                <a:cubicBezTo>
                  <a:pt x="6953" y="1348"/>
                  <a:pt x="6952" y="1330"/>
                  <a:pt x="6952" y="1314"/>
                </a:cubicBezTo>
                <a:lnTo>
                  <a:pt x="6973" y="1323"/>
                </a:lnTo>
                <a:lnTo>
                  <a:pt x="6966" y="1329"/>
                </a:lnTo>
                <a:lnTo>
                  <a:pt x="6966" y="1367"/>
                </a:lnTo>
                <a:lnTo>
                  <a:pt x="7003" y="1367"/>
                </a:lnTo>
                <a:lnTo>
                  <a:pt x="7009" y="1357"/>
                </a:lnTo>
                <a:lnTo>
                  <a:pt x="7025" y="1369"/>
                </a:lnTo>
                <a:lnTo>
                  <a:pt x="7018" y="1375"/>
                </a:lnTo>
                <a:cubicBezTo>
                  <a:pt x="7018" y="1429"/>
                  <a:pt x="7019" y="1463"/>
                  <a:pt x="7019" y="1477"/>
                </a:cubicBezTo>
                <a:lnTo>
                  <a:pt x="7005" y="1483"/>
                </a:lnTo>
                <a:lnTo>
                  <a:pt x="7005" y="1469"/>
                </a:lnTo>
                <a:lnTo>
                  <a:pt x="6966" y="1469"/>
                </a:lnTo>
                <a:cubicBezTo>
                  <a:pt x="6966" y="1509"/>
                  <a:pt x="6967" y="1537"/>
                  <a:pt x="6967" y="1554"/>
                </a:cubicBezTo>
                <a:lnTo>
                  <a:pt x="6952" y="1560"/>
                </a:lnTo>
                <a:cubicBezTo>
                  <a:pt x="6952" y="1527"/>
                  <a:pt x="6953" y="1496"/>
                  <a:pt x="6953" y="1469"/>
                </a:cubicBezTo>
                <a:lnTo>
                  <a:pt x="6916" y="1469"/>
                </a:lnTo>
                <a:lnTo>
                  <a:pt x="6916" y="1481"/>
                </a:lnTo>
                <a:lnTo>
                  <a:pt x="6902" y="1487"/>
                </a:lnTo>
                <a:close/>
                <a:moveTo>
                  <a:pt x="6966" y="1420"/>
                </a:moveTo>
                <a:lnTo>
                  <a:pt x="6966" y="1462"/>
                </a:lnTo>
                <a:lnTo>
                  <a:pt x="7005" y="1462"/>
                </a:lnTo>
                <a:lnTo>
                  <a:pt x="7005" y="1420"/>
                </a:lnTo>
                <a:lnTo>
                  <a:pt x="6966" y="1420"/>
                </a:lnTo>
                <a:close/>
                <a:moveTo>
                  <a:pt x="6916" y="1373"/>
                </a:moveTo>
                <a:lnTo>
                  <a:pt x="6916" y="1413"/>
                </a:lnTo>
                <a:lnTo>
                  <a:pt x="6953" y="1413"/>
                </a:lnTo>
                <a:lnTo>
                  <a:pt x="6953" y="1373"/>
                </a:lnTo>
                <a:lnTo>
                  <a:pt x="6916" y="1373"/>
                </a:lnTo>
                <a:close/>
                <a:moveTo>
                  <a:pt x="6966" y="1373"/>
                </a:moveTo>
                <a:lnTo>
                  <a:pt x="6966" y="1413"/>
                </a:lnTo>
                <a:lnTo>
                  <a:pt x="7005" y="1413"/>
                </a:lnTo>
                <a:lnTo>
                  <a:pt x="7005" y="1373"/>
                </a:lnTo>
                <a:lnTo>
                  <a:pt x="6966" y="1373"/>
                </a:lnTo>
                <a:close/>
                <a:moveTo>
                  <a:pt x="6916" y="1420"/>
                </a:moveTo>
                <a:lnTo>
                  <a:pt x="6916" y="1462"/>
                </a:lnTo>
                <a:lnTo>
                  <a:pt x="6953" y="1462"/>
                </a:lnTo>
                <a:lnTo>
                  <a:pt x="6953" y="1420"/>
                </a:lnTo>
                <a:lnTo>
                  <a:pt x="6916" y="1420"/>
                </a:lnTo>
                <a:close/>
                <a:moveTo>
                  <a:pt x="1901" y="2139"/>
                </a:moveTo>
                <a:cubicBezTo>
                  <a:pt x="1919" y="2145"/>
                  <a:pt x="1930" y="2151"/>
                  <a:pt x="1934" y="2156"/>
                </a:cubicBezTo>
                <a:cubicBezTo>
                  <a:pt x="1939" y="2162"/>
                  <a:pt x="1939" y="2169"/>
                  <a:pt x="1935" y="2177"/>
                </a:cubicBezTo>
                <a:cubicBezTo>
                  <a:pt x="1931" y="2185"/>
                  <a:pt x="1926" y="2184"/>
                  <a:pt x="1922" y="2173"/>
                </a:cubicBezTo>
                <a:cubicBezTo>
                  <a:pt x="1917" y="2163"/>
                  <a:pt x="1910" y="2152"/>
                  <a:pt x="1899" y="2142"/>
                </a:cubicBezTo>
                <a:lnTo>
                  <a:pt x="1901" y="2139"/>
                </a:lnTo>
                <a:close/>
                <a:moveTo>
                  <a:pt x="1969" y="2234"/>
                </a:moveTo>
                <a:cubicBezTo>
                  <a:pt x="1967" y="2240"/>
                  <a:pt x="1965" y="2246"/>
                  <a:pt x="1963" y="2251"/>
                </a:cubicBezTo>
                <a:cubicBezTo>
                  <a:pt x="1997" y="2261"/>
                  <a:pt x="2020" y="2270"/>
                  <a:pt x="2032" y="2276"/>
                </a:cubicBezTo>
                <a:cubicBezTo>
                  <a:pt x="2044" y="2282"/>
                  <a:pt x="2050" y="2291"/>
                  <a:pt x="2050" y="2303"/>
                </a:cubicBezTo>
                <a:cubicBezTo>
                  <a:pt x="2049" y="2315"/>
                  <a:pt x="2043" y="2315"/>
                  <a:pt x="2031" y="2302"/>
                </a:cubicBezTo>
                <a:cubicBezTo>
                  <a:pt x="2019" y="2289"/>
                  <a:pt x="1995" y="2273"/>
                  <a:pt x="1961" y="2256"/>
                </a:cubicBezTo>
                <a:cubicBezTo>
                  <a:pt x="1951" y="2273"/>
                  <a:pt x="1936" y="2287"/>
                  <a:pt x="1916" y="2296"/>
                </a:cubicBezTo>
                <a:cubicBezTo>
                  <a:pt x="1896" y="2305"/>
                  <a:pt x="1870" y="2311"/>
                  <a:pt x="1838" y="2315"/>
                </a:cubicBezTo>
                <a:lnTo>
                  <a:pt x="1838" y="2311"/>
                </a:lnTo>
                <a:cubicBezTo>
                  <a:pt x="1867" y="2306"/>
                  <a:pt x="1892" y="2297"/>
                  <a:pt x="1912" y="2285"/>
                </a:cubicBezTo>
                <a:cubicBezTo>
                  <a:pt x="1932" y="2273"/>
                  <a:pt x="1946" y="2256"/>
                  <a:pt x="1953" y="2234"/>
                </a:cubicBezTo>
                <a:lnTo>
                  <a:pt x="1871" y="2234"/>
                </a:lnTo>
                <a:cubicBezTo>
                  <a:pt x="1862" y="2234"/>
                  <a:pt x="1854" y="2235"/>
                  <a:pt x="1846" y="2237"/>
                </a:cubicBezTo>
                <a:lnTo>
                  <a:pt x="1837" y="2228"/>
                </a:lnTo>
                <a:lnTo>
                  <a:pt x="1954" y="2228"/>
                </a:lnTo>
                <a:cubicBezTo>
                  <a:pt x="1957" y="2215"/>
                  <a:pt x="1959" y="2200"/>
                  <a:pt x="1961" y="2182"/>
                </a:cubicBezTo>
                <a:cubicBezTo>
                  <a:pt x="1962" y="2165"/>
                  <a:pt x="1963" y="2149"/>
                  <a:pt x="1963" y="2135"/>
                </a:cubicBezTo>
                <a:lnTo>
                  <a:pt x="1989" y="2148"/>
                </a:lnTo>
                <a:lnTo>
                  <a:pt x="1980" y="2155"/>
                </a:lnTo>
                <a:cubicBezTo>
                  <a:pt x="1978" y="2181"/>
                  <a:pt x="1975" y="2205"/>
                  <a:pt x="1971" y="2228"/>
                </a:cubicBezTo>
                <a:lnTo>
                  <a:pt x="2036" y="2228"/>
                </a:lnTo>
                <a:lnTo>
                  <a:pt x="2051" y="2212"/>
                </a:lnTo>
                <a:lnTo>
                  <a:pt x="2073" y="2234"/>
                </a:lnTo>
                <a:lnTo>
                  <a:pt x="1969" y="2234"/>
                </a:lnTo>
                <a:close/>
                <a:moveTo>
                  <a:pt x="1873" y="2177"/>
                </a:moveTo>
                <a:cubicBezTo>
                  <a:pt x="1893" y="2185"/>
                  <a:pt x="1905" y="2191"/>
                  <a:pt x="1909" y="2197"/>
                </a:cubicBezTo>
                <a:cubicBezTo>
                  <a:pt x="1914" y="2203"/>
                  <a:pt x="1914" y="2210"/>
                  <a:pt x="1910" y="2218"/>
                </a:cubicBezTo>
                <a:cubicBezTo>
                  <a:pt x="1906" y="2226"/>
                  <a:pt x="1901" y="2225"/>
                  <a:pt x="1897" y="2214"/>
                </a:cubicBezTo>
                <a:cubicBezTo>
                  <a:pt x="1892" y="2204"/>
                  <a:pt x="1884" y="2193"/>
                  <a:pt x="1871" y="2180"/>
                </a:cubicBezTo>
                <a:lnTo>
                  <a:pt x="1873" y="2177"/>
                </a:lnTo>
                <a:close/>
                <a:moveTo>
                  <a:pt x="1935" y="2072"/>
                </a:moveTo>
                <a:lnTo>
                  <a:pt x="1938" y="2070"/>
                </a:lnTo>
                <a:cubicBezTo>
                  <a:pt x="1949" y="2075"/>
                  <a:pt x="1958" y="2080"/>
                  <a:pt x="1965" y="2087"/>
                </a:cubicBezTo>
                <a:cubicBezTo>
                  <a:pt x="1973" y="2094"/>
                  <a:pt x="1973" y="2101"/>
                  <a:pt x="1966" y="2110"/>
                </a:cubicBezTo>
                <a:cubicBezTo>
                  <a:pt x="1960" y="2119"/>
                  <a:pt x="1955" y="2118"/>
                  <a:pt x="1953" y="2107"/>
                </a:cubicBezTo>
                <a:cubicBezTo>
                  <a:pt x="1951" y="2096"/>
                  <a:pt x="1944" y="2084"/>
                  <a:pt x="1935" y="2072"/>
                </a:cubicBezTo>
                <a:close/>
                <a:moveTo>
                  <a:pt x="2027" y="2155"/>
                </a:moveTo>
                <a:lnTo>
                  <a:pt x="2043" y="2126"/>
                </a:lnTo>
                <a:lnTo>
                  <a:pt x="1869" y="2126"/>
                </a:lnTo>
                <a:cubicBezTo>
                  <a:pt x="1871" y="2137"/>
                  <a:pt x="1870" y="2146"/>
                  <a:pt x="1867" y="2152"/>
                </a:cubicBezTo>
                <a:cubicBezTo>
                  <a:pt x="1864" y="2158"/>
                  <a:pt x="1859" y="2161"/>
                  <a:pt x="1850" y="2160"/>
                </a:cubicBezTo>
                <a:cubicBezTo>
                  <a:pt x="1841" y="2160"/>
                  <a:pt x="1841" y="2154"/>
                  <a:pt x="1849" y="2145"/>
                </a:cubicBezTo>
                <a:cubicBezTo>
                  <a:pt x="1857" y="2135"/>
                  <a:pt x="1862" y="2123"/>
                  <a:pt x="1864" y="2107"/>
                </a:cubicBezTo>
                <a:lnTo>
                  <a:pt x="1868" y="2107"/>
                </a:lnTo>
                <a:lnTo>
                  <a:pt x="1869" y="2120"/>
                </a:lnTo>
                <a:lnTo>
                  <a:pt x="2041" y="2120"/>
                </a:lnTo>
                <a:lnTo>
                  <a:pt x="2052" y="2108"/>
                </a:lnTo>
                <a:lnTo>
                  <a:pt x="2072" y="2131"/>
                </a:lnTo>
                <a:cubicBezTo>
                  <a:pt x="2060" y="2131"/>
                  <a:pt x="2046" y="2139"/>
                  <a:pt x="2030" y="2157"/>
                </a:cubicBezTo>
                <a:lnTo>
                  <a:pt x="2027" y="2155"/>
                </a:lnTo>
                <a:close/>
                <a:moveTo>
                  <a:pt x="2230" y="2236"/>
                </a:moveTo>
                <a:cubicBezTo>
                  <a:pt x="2230" y="2224"/>
                  <a:pt x="2231" y="2198"/>
                  <a:pt x="2231" y="2160"/>
                </a:cubicBezTo>
                <a:cubicBezTo>
                  <a:pt x="2231" y="2121"/>
                  <a:pt x="2230" y="2096"/>
                  <a:pt x="2230" y="2082"/>
                </a:cubicBezTo>
                <a:lnTo>
                  <a:pt x="2244" y="2092"/>
                </a:lnTo>
                <a:lnTo>
                  <a:pt x="2321" y="2092"/>
                </a:lnTo>
                <a:lnTo>
                  <a:pt x="2328" y="2081"/>
                </a:lnTo>
                <a:lnTo>
                  <a:pt x="2344" y="2094"/>
                </a:lnTo>
                <a:lnTo>
                  <a:pt x="2337" y="2100"/>
                </a:lnTo>
                <a:cubicBezTo>
                  <a:pt x="2337" y="2169"/>
                  <a:pt x="2337" y="2209"/>
                  <a:pt x="2338" y="2220"/>
                </a:cubicBezTo>
                <a:lnTo>
                  <a:pt x="2323" y="2227"/>
                </a:lnTo>
                <a:lnTo>
                  <a:pt x="2323" y="2098"/>
                </a:lnTo>
                <a:lnTo>
                  <a:pt x="2244" y="2098"/>
                </a:lnTo>
                <a:lnTo>
                  <a:pt x="2244" y="2230"/>
                </a:lnTo>
                <a:lnTo>
                  <a:pt x="2230" y="2236"/>
                </a:lnTo>
                <a:close/>
                <a:moveTo>
                  <a:pt x="2273" y="2126"/>
                </a:moveTo>
                <a:lnTo>
                  <a:pt x="2298" y="2136"/>
                </a:lnTo>
                <a:lnTo>
                  <a:pt x="2289" y="2145"/>
                </a:lnTo>
                <a:cubicBezTo>
                  <a:pt x="2288" y="2200"/>
                  <a:pt x="2281" y="2238"/>
                  <a:pt x="2266" y="2259"/>
                </a:cubicBezTo>
                <a:cubicBezTo>
                  <a:pt x="2251" y="2281"/>
                  <a:pt x="2224" y="2299"/>
                  <a:pt x="2184" y="2315"/>
                </a:cubicBezTo>
                <a:lnTo>
                  <a:pt x="2182" y="2312"/>
                </a:lnTo>
                <a:cubicBezTo>
                  <a:pt x="2219" y="2292"/>
                  <a:pt x="2244" y="2271"/>
                  <a:pt x="2256" y="2248"/>
                </a:cubicBezTo>
                <a:cubicBezTo>
                  <a:pt x="2268" y="2226"/>
                  <a:pt x="2274" y="2185"/>
                  <a:pt x="2273" y="2126"/>
                </a:cubicBezTo>
                <a:close/>
                <a:moveTo>
                  <a:pt x="2291" y="2204"/>
                </a:moveTo>
                <a:lnTo>
                  <a:pt x="2312" y="2214"/>
                </a:lnTo>
                <a:lnTo>
                  <a:pt x="2305" y="2222"/>
                </a:lnTo>
                <a:lnTo>
                  <a:pt x="2305" y="2282"/>
                </a:lnTo>
                <a:cubicBezTo>
                  <a:pt x="2305" y="2291"/>
                  <a:pt x="2308" y="2295"/>
                  <a:pt x="2316" y="2295"/>
                </a:cubicBezTo>
                <a:lnTo>
                  <a:pt x="2340" y="2295"/>
                </a:lnTo>
                <a:cubicBezTo>
                  <a:pt x="2344" y="2295"/>
                  <a:pt x="2347" y="2290"/>
                  <a:pt x="2348" y="2280"/>
                </a:cubicBezTo>
                <a:cubicBezTo>
                  <a:pt x="2350" y="2271"/>
                  <a:pt x="2351" y="2258"/>
                  <a:pt x="2352" y="2243"/>
                </a:cubicBezTo>
                <a:lnTo>
                  <a:pt x="2356" y="2243"/>
                </a:lnTo>
                <a:cubicBezTo>
                  <a:pt x="2356" y="2252"/>
                  <a:pt x="2357" y="2262"/>
                  <a:pt x="2358" y="2274"/>
                </a:cubicBezTo>
                <a:cubicBezTo>
                  <a:pt x="2358" y="2285"/>
                  <a:pt x="2362" y="2292"/>
                  <a:pt x="2369" y="2293"/>
                </a:cubicBezTo>
                <a:cubicBezTo>
                  <a:pt x="2363" y="2303"/>
                  <a:pt x="2356" y="2308"/>
                  <a:pt x="2347" y="2307"/>
                </a:cubicBezTo>
                <a:lnTo>
                  <a:pt x="2309" y="2307"/>
                </a:lnTo>
                <a:cubicBezTo>
                  <a:pt x="2298" y="2307"/>
                  <a:pt x="2292" y="2300"/>
                  <a:pt x="2291" y="2287"/>
                </a:cubicBezTo>
                <a:lnTo>
                  <a:pt x="2291" y="2204"/>
                </a:lnTo>
                <a:close/>
                <a:moveTo>
                  <a:pt x="2126" y="2100"/>
                </a:moveTo>
                <a:lnTo>
                  <a:pt x="2190" y="2100"/>
                </a:lnTo>
                <a:lnTo>
                  <a:pt x="2204" y="2088"/>
                </a:lnTo>
                <a:lnTo>
                  <a:pt x="2220" y="2106"/>
                </a:lnTo>
                <a:lnTo>
                  <a:pt x="2178" y="2106"/>
                </a:lnTo>
                <a:lnTo>
                  <a:pt x="2178" y="2172"/>
                </a:lnTo>
                <a:lnTo>
                  <a:pt x="2190" y="2172"/>
                </a:lnTo>
                <a:lnTo>
                  <a:pt x="2202" y="2160"/>
                </a:lnTo>
                <a:lnTo>
                  <a:pt x="2218" y="2178"/>
                </a:lnTo>
                <a:lnTo>
                  <a:pt x="2178" y="2178"/>
                </a:lnTo>
                <a:lnTo>
                  <a:pt x="2178" y="2248"/>
                </a:lnTo>
                <a:lnTo>
                  <a:pt x="2217" y="2233"/>
                </a:lnTo>
                <a:lnTo>
                  <a:pt x="2218" y="2237"/>
                </a:lnTo>
                <a:cubicBezTo>
                  <a:pt x="2172" y="2259"/>
                  <a:pt x="2146" y="2274"/>
                  <a:pt x="2138" y="2284"/>
                </a:cubicBezTo>
                <a:lnTo>
                  <a:pt x="2126" y="2264"/>
                </a:lnTo>
                <a:cubicBezTo>
                  <a:pt x="2141" y="2260"/>
                  <a:pt x="2154" y="2256"/>
                  <a:pt x="2164" y="2252"/>
                </a:cubicBezTo>
                <a:lnTo>
                  <a:pt x="2164" y="2178"/>
                </a:lnTo>
                <a:cubicBezTo>
                  <a:pt x="2155" y="2178"/>
                  <a:pt x="2147" y="2179"/>
                  <a:pt x="2139" y="2181"/>
                </a:cubicBezTo>
                <a:lnTo>
                  <a:pt x="2130" y="2172"/>
                </a:lnTo>
                <a:lnTo>
                  <a:pt x="2164" y="2172"/>
                </a:lnTo>
                <a:lnTo>
                  <a:pt x="2164" y="2106"/>
                </a:lnTo>
                <a:lnTo>
                  <a:pt x="2160" y="2106"/>
                </a:lnTo>
                <a:cubicBezTo>
                  <a:pt x="2151" y="2106"/>
                  <a:pt x="2143" y="2107"/>
                  <a:pt x="2135" y="2109"/>
                </a:cubicBezTo>
                <a:lnTo>
                  <a:pt x="2126" y="2100"/>
                </a:lnTo>
                <a:close/>
                <a:moveTo>
                  <a:pt x="2617" y="2288"/>
                </a:moveTo>
                <a:cubicBezTo>
                  <a:pt x="2617" y="2295"/>
                  <a:pt x="2617" y="2302"/>
                  <a:pt x="2618" y="2309"/>
                </a:cubicBezTo>
                <a:lnTo>
                  <a:pt x="2601" y="2315"/>
                </a:lnTo>
                <a:lnTo>
                  <a:pt x="2601" y="2293"/>
                </a:lnTo>
                <a:lnTo>
                  <a:pt x="2477" y="2293"/>
                </a:lnTo>
                <a:lnTo>
                  <a:pt x="2477" y="2310"/>
                </a:lnTo>
                <a:lnTo>
                  <a:pt x="2460" y="2315"/>
                </a:lnTo>
                <a:cubicBezTo>
                  <a:pt x="2461" y="2304"/>
                  <a:pt x="2461" y="2270"/>
                  <a:pt x="2461" y="2213"/>
                </a:cubicBezTo>
                <a:cubicBezTo>
                  <a:pt x="2461" y="2157"/>
                  <a:pt x="2461" y="2124"/>
                  <a:pt x="2460" y="2113"/>
                </a:cubicBezTo>
                <a:lnTo>
                  <a:pt x="2477" y="2122"/>
                </a:lnTo>
                <a:lnTo>
                  <a:pt x="2508" y="2122"/>
                </a:lnTo>
                <a:cubicBezTo>
                  <a:pt x="2516" y="2105"/>
                  <a:pt x="2521" y="2088"/>
                  <a:pt x="2523" y="2072"/>
                </a:cubicBezTo>
                <a:lnTo>
                  <a:pt x="2548" y="2083"/>
                </a:lnTo>
                <a:cubicBezTo>
                  <a:pt x="2542" y="2087"/>
                  <a:pt x="2536" y="2093"/>
                  <a:pt x="2529" y="2102"/>
                </a:cubicBezTo>
                <a:cubicBezTo>
                  <a:pt x="2523" y="2110"/>
                  <a:pt x="2518" y="2117"/>
                  <a:pt x="2515" y="2122"/>
                </a:cubicBezTo>
                <a:lnTo>
                  <a:pt x="2599" y="2122"/>
                </a:lnTo>
                <a:lnTo>
                  <a:pt x="2608" y="2109"/>
                </a:lnTo>
                <a:lnTo>
                  <a:pt x="2627" y="2124"/>
                </a:lnTo>
                <a:lnTo>
                  <a:pt x="2617" y="2132"/>
                </a:lnTo>
                <a:lnTo>
                  <a:pt x="2617" y="2288"/>
                </a:lnTo>
                <a:close/>
                <a:moveTo>
                  <a:pt x="2477" y="2128"/>
                </a:moveTo>
                <a:lnTo>
                  <a:pt x="2477" y="2174"/>
                </a:lnTo>
                <a:lnTo>
                  <a:pt x="2601" y="2174"/>
                </a:lnTo>
                <a:lnTo>
                  <a:pt x="2601" y="2128"/>
                </a:lnTo>
                <a:lnTo>
                  <a:pt x="2477" y="2128"/>
                </a:lnTo>
                <a:close/>
                <a:moveTo>
                  <a:pt x="2477" y="2180"/>
                </a:moveTo>
                <a:lnTo>
                  <a:pt x="2477" y="2232"/>
                </a:lnTo>
                <a:lnTo>
                  <a:pt x="2601" y="2232"/>
                </a:lnTo>
                <a:lnTo>
                  <a:pt x="2601" y="2180"/>
                </a:lnTo>
                <a:lnTo>
                  <a:pt x="2477" y="2180"/>
                </a:lnTo>
                <a:close/>
                <a:moveTo>
                  <a:pt x="2477" y="2238"/>
                </a:moveTo>
                <a:lnTo>
                  <a:pt x="2477" y="2287"/>
                </a:lnTo>
                <a:lnTo>
                  <a:pt x="2601" y="2287"/>
                </a:lnTo>
                <a:lnTo>
                  <a:pt x="2601" y="2238"/>
                </a:lnTo>
                <a:lnTo>
                  <a:pt x="2477" y="2238"/>
                </a:lnTo>
                <a:close/>
                <a:moveTo>
                  <a:pt x="2735" y="2286"/>
                </a:moveTo>
                <a:cubicBezTo>
                  <a:pt x="2744" y="2288"/>
                  <a:pt x="2753" y="2289"/>
                  <a:pt x="2762" y="2289"/>
                </a:cubicBezTo>
                <a:cubicBezTo>
                  <a:pt x="2770" y="2290"/>
                  <a:pt x="2774" y="2286"/>
                  <a:pt x="2774" y="2278"/>
                </a:cubicBezTo>
                <a:lnTo>
                  <a:pt x="2774" y="2223"/>
                </a:lnTo>
                <a:cubicBezTo>
                  <a:pt x="2743" y="2235"/>
                  <a:pt x="2727" y="2244"/>
                  <a:pt x="2724" y="2249"/>
                </a:cubicBezTo>
                <a:lnTo>
                  <a:pt x="2711" y="2228"/>
                </a:lnTo>
                <a:cubicBezTo>
                  <a:pt x="2722" y="2227"/>
                  <a:pt x="2742" y="2221"/>
                  <a:pt x="2774" y="2211"/>
                </a:cubicBezTo>
                <a:lnTo>
                  <a:pt x="2774" y="2159"/>
                </a:lnTo>
                <a:lnTo>
                  <a:pt x="2746" y="2159"/>
                </a:lnTo>
                <a:cubicBezTo>
                  <a:pt x="2737" y="2159"/>
                  <a:pt x="2728" y="2160"/>
                  <a:pt x="2721" y="2162"/>
                </a:cubicBezTo>
                <a:lnTo>
                  <a:pt x="2711" y="2153"/>
                </a:lnTo>
                <a:lnTo>
                  <a:pt x="2774" y="2153"/>
                </a:lnTo>
                <a:lnTo>
                  <a:pt x="2774" y="2105"/>
                </a:lnTo>
                <a:cubicBezTo>
                  <a:pt x="2758" y="2107"/>
                  <a:pt x="2740" y="2109"/>
                  <a:pt x="2722" y="2112"/>
                </a:cubicBezTo>
                <a:lnTo>
                  <a:pt x="2722" y="2107"/>
                </a:lnTo>
                <a:cubicBezTo>
                  <a:pt x="2736" y="2105"/>
                  <a:pt x="2753" y="2102"/>
                  <a:pt x="2773" y="2096"/>
                </a:cubicBezTo>
                <a:cubicBezTo>
                  <a:pt x="2792" y="2091"/>
                  <a:pt x="2806" y="2085"/>
                  <a:pt x="2813" y="2078"/>
                </a:cubicBezTo>
                <a:lnTo>
                  <a:pt x="2829" y="2097"/>
                </a:lnTo>
                <a:cubicBezTo>
                  <a:pt x="2817" y="2098"/>
                  <a:pt x="2803" y="2100"/>
                  <a:pt x="2788" y="2103"/>
                </a:cubicBezTo>
                <a:lnTo>
                  <a:pt x="2788" y="2153"/>
                </a:lnTo>
                <a:lnTo>
                  <a:pt x="2843" y="2153"/>
                </a:lnTo>
                <a:cubicBezTo>
                  <a:pt x="2842" y="2114"/>
                  <a:pt x="2841" y="2088"/>
                  <a:pt x="2840" y="2073"/>
                </a:cubicBezTo>
                <a:lnTo>
                  <a:pt x="2867" y="2086"/>
                </a:lnTo>
                <a:lnTo>
                  <a:pt x="2857" y="2093"/>
                </a:lnTo>
                <a:cubicBezTo>
                  <a:pt x="2857" y="2109"/>
                  <a:pt x="2857" y="2129"/>
                  <a:pt x="2858" y="2153"/>
                </a:cubicBezTo>
                <a:lnTo>
                  <a:pt x="2912" y="2153"/>
                </a:lnTo>
                <a:lnTo>
                  <a:pt x="2926" y="2139"/>
                </a:lnTo>
                <a:lnTo>
                  <a:pt x="2947" y="2159"/>
                </a:lnTo>
                <a:lnTo>
                  <a:pt x="2859" y="2159"/>
                </a:lnTo>
                <a:cubicBezTo>
                  <a:pt x="2861" y="2195"/>
                  <a:pt x="2864" y="2219"/>
                  <a:pt x="2869" y="2232"/>
                </a:cubicBezTo>
                <a:cubicBezTo>
                  <a:pt x="2886" y="2212"/>
                  <a:pt x="2899" y="2192"/>
                  <a:pt x="2909" y="2171"/>
                </a:cubicBezTo>
                <a:lnTo>
                  <a:pt x="2926" y="2188"/>
                </a:lnTo>
                <a:lnTo>
                  <a:pt x="2915" y="2193"/>
                </a:lnTo>
                <a:cubicBezTo>
                  <a:pt x="2907" y="2205"/>
                  <a:pt x="2893" y="2223"/>
                  <a:pt x="2874" y="2246"/>
                </a:cubicBezTo>
                <a:cubicBezTo>
                  <a:pt x="2890" y="2269"/>
                  <a:pt x="2910" y="2284"/>
                  <a:pt x="2933" y="2291"/>
                </a:cubicBezTo>
                <a:lnTo>
                  <a:pt x="2941" y="2246"/>
                </a:lnTo>
                <a:lnTo>
                  <a:pt x="2945" y="2246"/>
                </a:lnTo>
                <a:cubicBezTo>
                  <a:pt x="2943" y="2279"/>
                  <a:pt x="2946" y="2299"/>
                  <a:pt x="2952" y="2307"/>
                </a:cubicBezTo>
                <a:cubicBezTo>
                  <a:pt x="2959" y="2315"/>
                  <a:pt x="2951" y="2314"/>
                  <a:pt x="2928" y="2306"/>
                </a:cubicBezTo>
                <a:cubicBezTo>
                  <a:pt x="2904" y="2298"/>
                  <a:pt x="2883" y="2281"/>
                  <a:pt x="2864" y="2255"/>
                </a:cubicBezTo>
                <a:cubicBezTo>
                  <a:pt x="2845" y="2270"/>
                  <a:pt x="2822" y="2282"/>
                  <a:pt x="2793" y="2293"/>
                </a:cubicBezTo>
                <a:lnTo>
                  <a:pt x="2792" y="2289"/>
                </a:lnTo>
                <a:cubicBezTo>
                  <a:pt x="2821" y="2273"/>
                  <a:pt x="2843" y="2258"/>
                  <a:pt x="2858" y="2244"/>
                </a:cubicBezTo>
                <a:cubicBezTo>
                  <a:pt x="2852" y="2228"/>
                  <a:pt x="2847" y="2200"/>
                  <a:pt x="2844" y="2159"/>
                </a:cubicBezTo>
                <a:lnTo>
                  <a:pt x="2788" y="2159"/>
                </a:lnTo>
                <a:lnTo>
                  <a:pt x="2788" y="2207"/>
                </a:lnTo>
                <a:lnTo>
                  <a:pt x="2833" y="2194"/>
                </a:lnTo>
                <a:lnTo>
                  <a:pt x="2835" y="2197"/>
                </a:lnTo>
                <a:lnTo>
                  <a:pt x="2788" y="2217"/>
                </a:lnTo>
                <a:lnTo>
                  <a:pt x="2788" y="2286"/>
                </a:lnTo>
                <a:cubicBezTo>
                  <a:pt x="2788" y="2299"/>
                  <a:pt x="2780" y="2308"/>
                  <a:pt x="2763" y="2313"/>
                </a:cubicBezTo>
                <a:cubicBezTo>
                  <a:pt x="2763" y="2304"/>
                  <a:pt x="2754" y="2297"/>
                  <a:pt x="2735" y="2290"/>
                </a:cubicBezTo>
                <a:lnTo>
                  <a:pt x="2735" y="2286"/>
                </a:lnTo>
                <a:close/>
                <a:moveTo>
                  <a:pt x="2884" y="2088"/>
                </a:moveTo>
                <a:cubicBezTo>
                  <a:pt x="2896" y="2093"/>
                  <a:pt x="2906" y="2098"/>
                  <a:pt x="2913" y="2103"/>
                </a:cubicBezTo>
                <a:cubicBezTo>
                  <a:pt x="2921" y="2108"/>
                  <a:pt x="2925" y="2113"/>
                  <a:pt x="2925" y="2117"/>
                </a:cubicBezTo>
                <a:cubicBezTo>
                  <a:pt x="2926" y="2122"/>
                  <a:pt x="2924" y="2126"/>
                  <a:pt x="2920" y="2131"/>
                </a:cubicBezTo>
                <a:cubicBezTo>
                  <a:pt x="2916" y="2136"/>
                  <a:pt x="2912" y="2134"/>
                  <a:pt x="2908" y="2126"/>
                </a:cubicBezTo>
                <a:cubicBezTo>
                  <a:pt x="2904" y="2117"/>
                  <a:pt x="2895" y="2105"/>
                  <a:pt x="2882" y="2091"/>
                </a:cubicBezTo>
                <a:lnTo>
                  <a:pt x="2884" y="2088"/>
                </a:lnTo>
                <a:close/>
                <a:moveTo>
                  <a:pt x="450" y="3034"/>
                </a:moveTo>
                <a:lnTo>
                  <a:pt x="511" y="3040"/>
                </a:lnTo>
                <a:cubicBezTo>
                  <a:pt x="516" y="3041"/>
                  <a:pt x="519" y="3043"/>
                  <a:pt x="519" y="3046"/>
                </a:cubicBezTo>
                <a:cubicBezTo>
                  <a:pt x="519" y="3050"/>
                  <a:pt x="512" y="3055"/>
                  <a:pt x="500" y="3060"/>
                </a:cubicBezTo>
                <a:cubicBezTo>
                  <a:pt x="500" y="3062"/>
                  <a:pt x="499" y="3065"/>
                  <a:pt x="498" y="3069"/>
                </a:cubicBezTo>
                <a:cubicBezTo>
                  <a:pt x="497" y="3074"/>
                  <a:pt x="496" y="3077"/>
                  <a:pt x="495" y="3079"/>
                </a:cubicBezTo>
                <a:lnTo>
                  <a:pt x="586" y="3079"/>
                </a:lnTo>
                <a:lnTo>
                  <a:pt x="608" y="3048"/>
                </a:lnTo>
                <a:lnTo>
                  <a:pt x="649" y="3079"/>
                </a:lnTo>
                <a:cubicBezTo>
                  <a:pt x="651" y="3079"/>
                  <a:pt x="652" y="3080"/>
                  <a:pt x="652" y="3082"/>
                </a:cubicBezTo>
                <a:cubicBezTo>
                  <a:pt x="652" y="3087"/>
                  <a:pt x="648" y="3090"/>
                  <a:pt x="641" y="3090"/>
                </a:cubicBezTo>
                <a:lnTo>
                  <a:pt x="492" y="3090"/>
                </a:lnTo>
                <a:cubicBezTo>
                  <a:pt x="489" y="3102"/>
                  <a:pt x="485" y="3115"/>
                  <a:pt x="479" y="3128"/>
                </a:cubicBezTo>
                <a:lnTo>
                  <a:pt x="570" y="3128"/>
                </a:lnTo>
                <a:lnTo>
                  <a:pt x="592" y="3098"/>
                </a:lnTo>
                <a:lnTo>
                  <a:pt x="633" y="3126"/>
                </a:lnTo>
                <a:cubicBezTo>
                  <a:pt x="633" y="3126"/>
                  <a:pt x="634" y="3127"/>
                  <a:pt x="635" y="3128"/>
                </a:cubicBezTo>
                <a:cubicBezTo>
                  <a:pt x="636" y="3128"/>
                  <a:pt x="636" y="3129"/>
                  <a:pt x="636" y="3131"/>
                </a:cubicBezTo>
                <a:cubicBezTo>
                  <a:pt x="635" y="3135"/>
                  <a:pt x="631" y="3137"/>
                  <a:pt x="623" y="3137"/>
                </a:cubicBezTo>
                <a:lnTo>
                  <a:pt x="476" y="3137"/>
                </a:lnTo>
                <a:cubicBezTo>
                  <a:pt x="470" y="3150"/>
                  <a:pt x="463" y="3163"/>
                  <a:pt x="456" y="3175"/>
                </a:cubicBezTo>
                <a:lnTo>
                  <a:pt x="597" y="3175"/>
                </a:lnTo>
                <a:lnTo>
                  <a:pt x="619" y="3144"/>
                </a:lnTo>
                <a:lnTo>
                  <a:pt x="661" y="3175"/>
                </a:lnTo>
                <a:cubicBezTo>
                  <a:pt x="664" y="3175"/>
                  <a:pt x="665" y="3176"/>
                  <a:pt x="664" y="3179"/>
                </a:cubicBezTo>
                <a:cubicBezTo>
                  <a:pt x="664" y="3182"/>
                  <a:pt x="660" y="3184"/>
                  <a:pt x="652" y="3185"/>
                </a:cubicBezTo>
                <a:lnTo>
                  <a:pt x="539" y="3185"/>
                </a:lnTo>
                <a:cubicBezTo>
                  <a:pt x="572" y="3207"/>
                  <a:pt x="614" y="3222"/>
                  <a:pt x="667" y="3228"/>
                </a:cubicBezTo>
                <a:lnTo>
                  <a:pt x="666" y="3235"/>
                </a:lnTo>
                <a:cubicBezTo>
                  <a:pt x="653" y="3239"/>
                  <a:pt x="642" y="3253"/>
                  <a:pt x="632" y="3279"/>
                </a:cubicBezTo>
                <a:cubicBezTo>
                  <a:pt x="581" y="3258"/>
                  <a:pt x="546" y="3227"/>
                  <a:pt x="528" y="3185"/>
                </a:cubicBezTo>
                <a:lnTo>
                  <a:pt x="450" y="3185"/>
                </a:lnTo>
                <a:cubicBezTo>
                  <a:pt x="418" y="3232"/>
                  <a:pt x="372" y="3268"/>
                  <a:pt x="313" y="3292"/>
                </a:cubicBezTo>
                <a:lnTo>
                  <a:pt x="309" y="3286"/>
                </a:lnTo>
                <a:cubicBezTo>
                  <a:pt x="347" y="3255"/>
                  <a:pt x="377" y="3221"/>
                  <a:pt x="400" y="3185"/>
                </a:cubicBezTo>
                <a:lnTo>
                  <a:pt x="316" y="3185"/>
                </a:lnTo>
                <a:lnTo>
                  <a:pt x="316" y="3175"/>
                </a:lnTo>
                <a:lnTo>
                  <a:pt x="406" y="3175"/>
                </a:lnTo>
                <a:cubicBezTo>
                  <a:pt x="413" y="3163"/>
                  <a:pt x="419" y="3150"/>
                  <a:pt x="425" y="3137"/>
                </a:cubicBezTo>
                <a:lnTo>
                  <a:pt x="343" y="3137"/>
                </a:lnTo>
                <a:lnTo>
                  <a:pt x="343" y="3128"/>
                </a:lnTo>
                <a:lnTo>
                  <a:pt x="429" y="3128"/>
                </a:lnTo>
                <a:cubicBezTo>
                  <a:pt x="430" y="3125"/>
                  <a:pt x="431" y="3120"/>
                  <a:pt x="432" y="3115"/>
                </a:cubicBezTo>
                <a:cubicBezTo>
                  <a:pt x="434" y="3112"/>
                  <a:pt x="435" y="3109"/>
                  <a:pt x="435" y="3107"/>
                </a:cubicBezTo>
                <a:cubicBezTo>
                  <a:pt x="438" y="3101"/>
                  <a:pt x="440" y="3095"/>
                  <a:pt x="441" y="3090"/>
                </a:cubicBezTo>
                <a:lnTo>
                  <a:pt x="329" y="3090"/>
                </a:lnTo>
                <a:lnTo>
                  <a:pt x="329" y="3079"/>
                </a:lnTo>
                <a:lnTo>
                  <a:pt x="442" y="3079"/>
                </a:lnTo>
                <a:cubicBezTo>
                  <a:pt x="444" y="3070"/>
                  <a:pt x="446" y="3058"/>
                  <a:pt x="448" y="3041"/>
                </a:cubicBezTo>
                <a:cubicBezTo>
                  <a:pt x="449" y="3037"/>
                  <a:pt x="450" y="3035"/>
                  <a:pt x="450" y="3034"/>
                </a:cubicBezTo>
                <a:close/>
                <a:moveTo>
                  <a:pt x="459" y="3201"/>
                </a:moveTo>
                <a:lnTo>
                  <a:pt x="516" y="3206"/>
                </a:lnTo>
                <a:cubicBezTo>
                  <a:pt x="519" y="3206"/>
                  <a:pt x="520" y="3207"/>
                  <a:pt x="520" y="3210"/>
                </a:cubicBezTo>
                <a:cubicBezTo>
                  <a:pt x="520" y="3214"/>
                  <a:pt x="515" y="3218"/>
                  <a:pt x="506" y="3223"/>
                </a:cubicBezTo>
                <a:lnTo>
                  <a:pt x="506" y="3248"/>
                </a:lnTo>
                <a:lnTo>
                  <a:pt x="514" y="3248"/>
                </a:lnTo>
                <a:lnTo>
                  <a:pt x="534" y="3220"/>
                </a:lnTo>
                <a:lnTo>
                  <a:pt x="570" y="3247"/>
                </a:lnTo>
                <a:cubicBezTo>
                  <a:pt x="571" y="3248"/>
                  <a:pt x="572" y="3249"/>
                  <a:pt x="572" y="3251"/>
                </a:cubicBezTo>
                <a:cubicBezTo>
                  <a:pt x="572" y="3254"/>
                  <a:pt x="568" y="3256"/>
                  <a:pt x="561" y="3257"/>
                </a:cubicBezTo>
                <a:lnTo>
                  <a:pt x="506" y="3257"/>
                </a:lnTo>
                <a:lnTo>
                  <a:pt x="506" y="3295"/>
                </a:lnTo>
                <a:lnTo>
                  <a:pt x="506" y="3299"/>
                </a:lnTo>
                <a:lnTo>
                  <a:pt x="561" y="3299"/>
                </a:lnTo>
                <a:lnTo>
                  <a:pt x="585" y="3270"/>
                </a:lnTo>
                <a:lnTo>
                  <a:pt x="626" y="3298"/>
                </a:lnTo>
                <a:cubicBezTo>
                  <a:pt x="628" y="3299"/>
                  <a:pt x="629" y="3300"/>
                  <a:pt x="629" y="3302"/>
                </a:cubicBezTo>
                <a:cubicBezTo>
                  <a:pt x="629" y="3305"/>
                  <a:pt x="625" y="3307"/>
                  <a:pt x="619" y="3308"/>
                </a:cubicBezTo>
                <a:lnTo>
                  <a:pt x="506" y="3308"/>
                </a:lnTo>
                <a:cubicBezTo>
                  <a:pt x="506" y="3326"/>
                  <a:pt x="506" y="3341"/>
                  <a:pt x="506" y="3354"/>
                </a:cubicBezTo>
                <a:cubicBezTo>
                  <a:pt x="506" y="3362"/>
                  <a:pt x="502" y="3366"/>
                  <a:pt x="495" y="3367"/>
                </a:cubicBezTo>
                <a:cubicBezTo>
                  <a:pt x="494" y="3367"/>
                  <a:pt x="493" y="3367"/>
                  <a:pt x="492" y="3367"/>
                </a:cubicBezTo>
                <a:cubicBezTo>
                  <a:pt x="475" y="3370"/>
                  <a:pt x="463" y="3371"/>
                  <a:pt x="457" y="3370"/>
                </a:cubicBezTo>
                <a:cubicBezTo>
                  <a:pt x="458" y="3364"/>
                  <a:pt x="459" y="3354"/>
                  <a:pt x="459" y="3339"/>
                </a:cubicBezTo>
                <a:cubicBezTo>
                  <a:pt x="460" y="3324"/>
                  <a:pt x="460" y="3314"/>
                  <a:pt x="460" y="3308"/>
                </a:cubicBezTo>
                <a:lnTo>
                  <a:pt x="350" y="3308"/>
                </a:lnTo>
                <a:lnTo>
                  <a:pt x="350" y="3299"/>
                </a:lnTo>
                <a:lnTo>
                  <a:pt x="460" y="3299"/>
                </a:lnTo>
                <a:lnTo>
                  <a:pt x="460" y="3294"/>
                </a:lnTo>
                <a:lnTo>
                  <a:pt x="460" y="3260"/>
                </a:lnTo>
                <a:lnTo>
                  <a:pt x="460" y="3257"/>
                </a:lnTo>
                <a:lnTo>
                  <a:pt x="400" y="3257"/>
                </a:lnTo>
                <a:lnTo>
                  <a:pt x="400" y="3248"/>
                </a:lnTo>
                <a:lnTo>
                  <a:pt x="460" y="3248"/>
                </a:lnTo>
                <a:cubicBezTo>
                  <a:pt x="459" y="3238"/>
                  <a:pt x="459" y="3223"/>
                  <a:pt x="459" y="3201"/>
                </a:cubicBezTo>
                <a:close/>
                <a:moveTo>
                  <a:pt x="808" y="3035"/>
                </a:moveTo>
                <a:lnTo>
                  <a:pt x="858" y="3041"/>
                </a:lnTo>
                <a:cubicBezTo>
                  <a:pt x="864" y="3041"/>
                  <a:pt x="866" y="3043"/>
                  <a:pt x="865" y="3046"/>
                </a:cubicBezTo>
                <a:cubicBezTo>
                  <a:pt x="865" y="3051"/>
                  <a:pt x="861" y="3055"/>
                  <a:pt x="851" y="3059"/>
                </a:cubicBezTo>
                <a:lnTo>
                  <a:pt x="849" y="3085"/>
                </a:lnTo>
                <a:lnTo>
                  <a:pt x="879" y="3085"/>
                </a:lnTo>
                <a:lnTo>
                  <a:pt x="901" y="3057"/>
                </a:lnTo>
                <a:lnTo>
                  <a:pt x="940" y="3085"/>
                </a:lnTo>
                <a:cubicBezTo>
                  <a:pt x="941" y="3085"/>
                  <a:pt x="942" y="3086"/>
                  <a:pt x="942" y="3088"/>
                </a:cubicBezTo>
                <a:cubicBezTo>
                  <a:pt x="942" y="3091"/>
                  <a:pt x="938" y="3093"/>
                  <a:pt x="931" y="3094"/>
                </a:cubicBezTo>
                <a:lnTo>
                  <a:pt x="849" y="3094"/>
                </a:lnTo>
                <a:lnTo>
                  <a:pt x="848" y="3138"/>
                </a:lnTo>
                <a:lnTo>
                  <a:pt x="877" y="3138"/>
                </a:lnTo>
                <a:lnTo>
                  <a:pt x="890" y="3115"/>
                </a:lnTo>
                <a:lnTo>
                  <a:pt x="930" y="3134"/>
                </a:lnTo>
                <a:cubicBezTo>
                  <a:pt x="933" y="3135"/>
                  <a:pt x="934" y="3137"/>
                  <a:pt x="934" y="3140"/>
                </a:cubicBezTo>
                <a:cubicBezTo>
                  <a:pt x="934" y="3141"/>
                  <a:pt x="934" y="3143"/>
                  <a:pt x="933" y="3145"/>
                </a:cubicBezTo>
                <a:lnTo>
                  <a:pt x="965" y="3145"/>
                </a:lnTo>
                <a:cubicBezTo>
                  <a:pt x="965" y="3141"/>
                  <a:pt x="965" y="3137"/>
                  <a:pt x="965" y="3131"/>
                </a:cubicBezTo>
                <a:lnTo>
                  <a:pt x="965" y="3116"/>
                </a:lnTo>
                <a:cubicBezTo>
                  <a:pt x="965" y="3080"/>
                  <a:pt x="965" y="3053"/>
                  <a:pt x="964" y="3037"/>
                </a:cubicBezTo>
                <a:lnTo>
                  <a:pt x="1016" y="3041"/>
                </a:lnTo>
                <a:cubicBezTo>
                  <a:pt x="1020" y="3041"/>
                  <a:pt x="1022" y="3043"/>
                  <a:pt x="1022" y="3046"/>
                </a:cubicBezTo>
                <a:cubicBezTo>
                  <a:pt x="1021" y="3051"/>
                  <a:pt x="1016" y="3056"/>
                  <a:pt x="1006" y="3059"/>
                </a:cubicBezTo>
                <a:lnTo>
                  <a:pt x="1006" y="3131"/>
                </a:lnTo>
                <a:cubicBezTo>
                  <a:pt x="1006" y="3135"/>
                  <a:pt x="1006" y="3140"/>
                  <a:pt x="1006" y="3145"/>
                </a:cubicBezTo>
                <a:lnTo>
                  <a:pt x="1024" y="3145"/>
                </a:lnTo>
                <a:lnTo>
                  <a:pt x="1040" y="3122"/>
                </a:lnTo>
                <a:cubicBezTo>
                  <a:pt x="1037" y="3119"/>
                  <a:pt x="1035" y="3115"/>
                  <a:pt x="1034" y="3109"/>
                </a:cubicBezTo>
                <a:cubicBezTo>
                  <a:pt x="1031" y="3091"/>
                  <a:pt x="1026" y="3075"/>
                  <a:pt x="1019" y="3062"/>
                </a:cubicBezTo>
                <a:lnTo>
                  <a:pt x="1022" y="3059"/>
                </a:lnTo>
                <a:cubicBezTo>
                  <a:pt x="1056" y="3070"/>
                  <a:pt x="1072" y="3083"/>
                  <a:pt x="1072" y="3098"/>
                </a:cubicBezTo>
                <a:cubicBezTo>
                  <a:pt x="1071" y="3113"/>
                  <a:pt x="1064" y="3121"/>
                  <a:pt x="1050" y="3123"/>
                </a:cubicBezTo>
                <a:lnTo>
                  <a:pt x="1049" y="3123"/>
                </a:lnTo>
                <a:lnTo>
                  <a:pt x="1080" y="3145"/>
                </a:lnTo>
                <a:cubicBezTo>
                  <a:pt x="1081" y="3145"/>
                  <a:pt x="1081" y="3146"/>
                  <a:pt x="1081" y="3148"/>
                </a:cubicBezTo>
                <a:cubicBezTo>
                  <a:pt x="1081" y="3151"/>
                  <a:pt x="1078" y="3153"/>
                  <a:pt x="1071" y="3154"/>
                </a:cubicBezTo>
                <a:lnTo>
                  <a:pt x="1008" y="3154"/>
                </a:lnTo>
                <a:cubicBezTo>
                  <a:pt x="1019" y="3235"/>
                  <a:pt x="1046" y="3293"/>
                  <a:pt x="1088" y="3326"/>
                </a:cubicBezTo>
                <a:lnTo>
                  <a:pt x="1085" y="3330"/>
                </a:lnTo>
                <a:cubicBezTo>
                  <a:pt x="1067" y="3330"/>
                  <a:pt x="1051" y="3342"/>
                  <a:pt x="1037" y="3366"/>
                </a:cubicBezTo>
                <a:cubicBezTo>
                  <a:pt x="1016" y="3329"/>
                  <a:pt x="1005" y="3278"/>
                  <a:pt x="1002" y="3213"/>
                </a:cubicBezTo>
                <a:cubicBezTo>
                  <a:pt x="992" y="3287"/>
                  <a:pt x="963" y="3340"/>
                  <a:pt x="915" y="3371"/>
                </a:cubicBezTo>
                <a:lnTo>
                  <a:pt x="911" y="3368"/>
                </a:lnTo>
                <a:cubicBezTo>
                  <a:pt x="944" y="3321"/>
                  <a:pt x="962" y="3250"/>
                  <a:pt x="965" y="3154"/>
                </a:cubicBezTo>
                <a:lnTo>
                  <a:pt x="929" y="3154"/>
                </a:lnTo>
                <a:lnTo>
                  <a:pt x="929" y="3148"/>
                </a:lnTo>
                <a:cubicBezTo>
                  <a:pt x="927" y="3149"/>
                  <a:pt x="924" y="3151"/>
                  <a:pt x="921" y="3153"/>
                </a:cubicBezTo>
                <a:lnTo>
                  <a:pt x="921" y="3204"/>
                </a:lnTo>
                <a:cubicBezTo>
                  <a:pt x="921" y="3213"/>
                  <a:pt x="921" y="3230"/>
                  <a:pt x="921" y="3256"/>
                </a:cubicBezTo>
                <a:cubicBezTo>
                  <a:pt x="922" y="3288"/>
                  <a:pt x="923" y="3311"/>
                  <a:pt x="923" y="3326"/>
                </a:cubicBezTo>
                <a:cubicBezTo>
                  <a:pt x="926" y="3349"/>
                  <a:pt x="911" y="3363"/>
                  <a:pt x="879" y="3366"/>
                </a:cubicBezTo>
                <a:cubicBezTo>
                  <a:pt x="881" y="3347"/>
                  <a:pt x="871" y="3336"/>
                  <a:pt x="851" y="3332"/>
                </a:cubicBezTo>
                <a:lnTo>
                  <a:pt x="852" y="3326"/>
                </a:lnTo>
                <a:lnTo>
                  <a:pt x="868" y="3326"/>
                </a:lnTo>
                <a:cubicBezTo>
                  <a:pt x="879" y="3328"/>
                  <a:pt x="884" y="3324"/>
                  <a:pt x="883" y="3314"/>
                </a:cubicBezTo>
                <a:lnTo>
                  <a:pt x="883" y="3275"/>
                </a:lnTo>
                <a:lnTo>
                  <a:pt x="880" y="3275"/>
                </a:lnTo>
                <a:lnTo>
                  <a:pt x="848" y="3275"/>
                </a:lnTo>
                <a:lnTo>
                  <a:pt x="848" y="3336"/>
                </a:lnTo>
                <a:cubicBezTo>
                  <a:pt x="849" y="3342"/>
                  <a:pt x="846" y="3346"/>
                  <a:pt x="839" y="3348"/>
                </a:cubicBezTo>
                <a:cubicBezTo>
                  <a:pt x="832" y="3350"/>
                  <a:pt x="822" y="3351"/>
                  <a:pt x="810" y="3351"/>
                </a:cubicBezTo>
                <a:cubicBezTo>
                  <a:pt x="810" y="3342"/>
                  <a:pt x="810" y="3327"/>
                  <a:pt x="811" y="3307"/>
                </a:cubicBezTo>
                <a:cubicBezTo>
                  <a:pt x="811" y="3294"/>
                  <a:pt x="811" y="3286"/>
                  <a:pt x="811" y="3283"/>
                </a:cubicBezTo>
                <a:lnTo>
                  <a:pt x="811" y="3275"/>
                </a:lnTo>
                <a:lnTo>
                  <a:pt x="780" y="3275"/>
                </a:lnTo>
                <a:lnTo>
                  <a:pt x="780" y="3352"/>
                </a:lnTo>
                <a:cubicBezTo>
                  <a:pt x="781" y="3358"/>
                  <a:pt x="779" y="3362"/>
                  <a:pt x="773" y="3364"/>
                </a:cubicBezTo>
                <a:cubicBezTo>
                  <a:pt x="772" y="3364"/>
                  <a:pt x="771" y="3365"/>
                  <a:pt x="769" y="3366"/>
                </a:cubicBezTo>
                <a:cubicBezTo>
                  <a:pt x="757" y="3368"/>
                  <a:pt x="747" y="3369"/>
                  <a:pt x="739" y="3369"/>
                </a:cubicBezTo>
                <a:cubicBezTo>
                  <a:pt x="740" y="3335"/>
                  <a:pt x="741" y="3290"/>
                  <a:pt x="741" y="3234"/>
                </a:cubicBezTo>
                <a:lnTo>
                  <a:pt x="741" y="3125"/>
                </a:lnTo>
                <a:lnTo>
                  <a:pt x="797" y="3138"/>
                </a:lnTo>
                <a:lnTo>
                  <a:pt x="805" y="3138"/>
                </a:lnTo>
                <a:lnTo>
                  <a:pt x="808" y="3094"/>
                </a:lnTo>
                <a:lnTo>
                  <a:pt x="726" y="3094"/>
                </a:lnTo>
                <a:lnTo>
                  <a:pt x="726" y="3085"/>
                </a:lnTo>
                <a:lnTo>
                  <a:pt x="808" y="3085"/>
                </a:lnTo>
                <a:lnTo>
                  <a:pt x="808" y="3076"/>
                </a:lnTo>
                <a:cubicBezTo>
                  <a:pt x="809" y="3072"/>
                  <a:pt x="809" y="3061"/>
                  <a:pt x="808" y="3046"/>
                </a:cubicBezTo>
                <a:cubicBezTo>
                  <a:pt x="808" y="3041"/>
                  <a:pt x="808" y="3037"/>
                  <a:pt x="808" y="3035"/>
                </a:cubicBezTo>
                <a:close/>
                <a:moveTo>
                  <a:pt x="783" y="3222"/>
                </a:moveTo>
                <a:lnTo>
                  <a:pt x="783" y="3214"/>
                </a:lnTo>
                <a:lnTo>
                  <a:pt x="830" y="3214"/>
                </a:lnTo>
                <a:cubicBezTo>
                  <a:pt x="833" y="3203"/>
                  <a:pt x="836" y="3190"/>
                  <a:pt x="838" y="3176"/>
                </a:cubicBezTo>
                <a:cubicBezTo>
                  <a:pt x="840" y="3165"/>
                  <a:pt x="841" y="3156"/>
                  <a:pt x="841" y="3150"/>
                </a:cubicBezTo>
                <a:lnTo>
                  <a:pt x="880" y="3159"/>
                </a:lnTo>
                <a:cubicBezTo>
                  <a:pt x="881" y="3159"/>
                  <a:pt x="882" y="3159"/>
                  <a:pt x="882" y="3159"/>
                </a:cubicBezTo>
                <a:cubicBezTo>
                  <a:pt x="883" y="3160"/>
                  <a:pt x="883" y="3160"/>
                  <a:pt x="883" y="3160"/>
                </a:cubicBezTo>
                <a:lnTo>
                  <a:pt x="883" y="3147"/>
                </a:lnTo>
                <a:lnTo>
                  <a:pt x="780" y="3147"/>
                </a:lnTo>
                <a:lnTo>
                  <a:pt x="780" y="3267"/>
                </a:lnTo>
                <a:lnTo>
                  <a:pt x="811" y="3267"/>
                </a:lnTo>
                <a:lnTo>
                  <a:pt x="811" y="3222"/>
                </a:lnTo>
                <a:lnTo>
                  <a:pt x="783" y="3222"/>
                </a:lnTo>
                <a:close/>
                <a:moveTo>
                  <a:pt x="871" y="3172"/>
                </a:moveTo>
                <a:cubicBezTo>
                  <a:pt x="863" y="3186"/>
                  <a:pt x="852" y="3201"/>
                  <a:pt x="841" y="3214"/>
                </a:cubicBezTo>
                <a:lnTo>
                  <a:pt x="846" y="3214"/>
                </a:lnTo>
                <a:lnTo>
                  <a:pt x="858" y="3198"/>
                </a:lnTo>
                <a:lnTo>
                  <a:pt x="879" y="3214"/>
                </a:lnTo>
                <a:cubicBezTo>
                  <a:pt x="880" y="3214"/>
                  <a:pt x="880" y="3215"/>
                  <a:pt x="880" y="3217"/>
                </a:cubicBezTo>
                <a:cubicBezTo>
                  <a:pt x="880" y="3220"/>
                  <a:pt x="877" y="3222"/>
                  <a:pt x="870" y="3222"/>
                </a:cubicBezTo>
                <a:lnTo>
                  <a:pt x="848" y="3222"/>
                </a:lnTo>
                <a:lnTo>
                  <a:pt x="848" y="3267"/>
                </a:lnTo>
                <a:lnTo>
                  <a:pt x="851" y="3267"/>
                </a:lnTo>
                <a:lnTo>
                  <a:pt x="864" y="3250"/>
                </a:lnTo>
                <a:lnTo>
                  <a:pt x="883" y="3263"/>
                </a:lnTo>
                <a:lnTo>
                  <a:pt x="883" y="3169"/>
                </a:lnTo>
                <a:cubicBezTo>
                  <a:pt x="881" y="3171"/>
                  <a:pt x="877" y="3172"/>
                  <a:pt x="871" y="3172"/>
                </a:cubicBezTo>
                <a:close/>
                <a:moveTo>
                  <a:pt x="786" y="3156"/>
                </a:moveTo>
                <a:lnTo>
                  <a:pt x="789" y="3153"/>
                </a:lnTo>
                <a:cubicBezTo>
                  <a:pt x="816" y="3163"/>
                  <a:pt x="828" y="3175"/>
                  <a:pt x="827" y="3191"/>
                </a:cubicBezTo>
                <a:cubicBezTo>
                  <a:pt x="826" y="3203"/>
                  <a:pt x="820" y="3209"/>
                  <a:pt x="810" y="3210"/>
                </a:cubicBezTo>
                <a:cubicBezTo>
                  <a:pt x="802" y="3211"/>
                  <a:pt x="797" y="3206"/>
                  <a:pt x="796" y="3195"/>
                </a:cubicBezTo>
                <a:cubicBezTo>
                  <a:pt x="796" y="3182"/>
                  <a:pt x="793" y="3169"/>
                  <a:pt x="786" y="3156"/>
                </a:cubicBezTo>
                <a:close/>
                <a:moveTo>
                  <a:pt x="1356" y="3032"/>
                </a:moveTo>
                <a:lnTo>
                  <a:pt x="1409" y="3037"/>
                </a:lnTo>
                <a:cubicBezTo>
                  <a:pt x="1414" y="3037"/>
                  <a:pt x="1417" y="3038"/>
                  <a:pt x="1418" y="3041"/>
                </a:cubicBezTo>
                <a:cubicBezTo>
                  <a:pt x="1419" y="3045"/>
                  <a:pt x="1414" y="3050"/>
                  <a:pt x="1403" y="3056"/>
                </a:cubicBezTo>
                <a:lnTo>
                  <a:pt x="1403" y="3071"/>
                </a:lnTo>
                <a:lnTo>
                  <a:pt x="1429" y="3071"/>
                </a:lnTo>
                <a:lnTo>
                  <a:pt x="1449" y="3043"/>
                </a:lnTo>
                <a:lnTo>
                  <a:pt x="1487" y="3068"/>
                </a:lnTo>
                <a:cubicBezTo>
                  <a:pt x="1487" y="3069"/>
                  <a:pt x="1487" y="3070"/>
                  <a:pt x="1488" y="3071"/>
                </a:cubicBezTo>
                <a:cubicBezTo>
                  <a:pt x="1489" y="3072"/>
                  <a:pt x="1490" y="3073"/>
                  <a:pt x="1490" y="3074"/>
                </a:cubicBezTo>
                <a:cubicBezTo>
                  <a:pt x="1490" y="3076"/>
                  <a:pt x="1486" y="3078"/>
                  <a:pt x="1478" y="3079"/>
                </a:cubicBezTo>
                <a:lnTo>
                  <a:pt x="1403" y="3079"/>
                </a:lnTo>
                <a:lnTo>
                  <a:pt x="1403" y="3113"/>
                </a:lnTo>
                <a:lnTo>
                  <a:pt x="1419" y="3113"/>
                </a:lnTo>
                <a:lnTo>
                  <a:pt x="1440" y="3087"/>
                </a:lnTo>
                <a:lnTo>
                  <a:pt x="1476" y="3112"/>
                </a:lnTo>
                <a:cubicBezTo>
                  <a:pt x="1479" y="3113"/>
                  <a:pt x="1481" y="3115"/>
                  <a:pt x="1481" y="3117"/>
                </a:cubicBezTo>
                <a:cubicBezTo>
                  <a:pt x="1481" y="3120"/>
                  <a:pt x="1476" y="3122"/>
                  <a:pt x="1468" y="3122"/>
                </a:cubicBezTo>
                <a:lnTo>
                  <a:pt x="1403" y="3122"/>
                </a:lnTo>
                <a:lnTo>
                  <a:pt x="1403" y="3160"/>
                </a:lnTo>
                <a:lnTo>
                  <a:pt x="1435" y="3160"/>
                </a:lnTo>
                <a:lnTo>
                  <a:pt x="1457" y="3134"/>
                </a:lnTo>
                <a:lnTo>
                  <a:pt x="1496" y="3159"/>
                </a:lnTo>
                <a:cubicBezTo>
                  <a:pt x="1498" y="3161"/>
                  <a:pt x="1499" y="3164"/>
                  <a:pt x="1498" y="3164"/>
                </a:cubicBezTo>
                <a:cubicBezTo>
                  <a:pt x="1498" y="3167"/>
                  <a:pt x="1495" y="3169"/>
                  <a:pt x="1487" y="3170"/>
                </a:cubicBezTo>
                <a:lnTo>
                  <a:pt x="1299" y="3170"/>
                </a:lnTo>
                <a:cubicBezTo>
                  <a:pt x="1300" y="3174"/>
                  <a:pt x="1296" y="3177"/>
                  <a:pt x="1288" y="3178"/>
                </a:cubicBezTo>
                <a:lnTo>
                  <a:pt x="1242" y="3178"/>
                </a:lnTo>
                <a:lnTo>
                  <a:pt x="1242" y="3204"/>
                </a:lnTo>
                <a:cubicBezTo>
                  <a:pt x="1276" y="3217"/>
                  <a:pt x="1293" y="3232"/>
                  <a:pt x="1293" y="3248"/>
                </a:cubicBezTo>
                <a:cubicBezTo>
                  <a:pt x="1292" y="3265"/>
                  <a:pt x="1284" y="3274"/>
                  <a:pt x="1269" y="3276"/>
                </a:cubicBezTo>
                <a:cubicBezTo>
                  <a:pt x="1263" y="3276"/>
                  <a:pt x="1258" y="3272"/>
                  <a:pt x="1256" y="3263"/>
                </a:cubicBezTo>
                <a:cubicBezTo>
                  <a:pt x="1254" y="3245"/>
                  <a:pt x="1249" y="3229"/>
                  <a:pt x="1242" y="3213"/>
                </a:cubicBezTo>
                <a:lnTo>
                  <a:pt x="1242" y="3354"/>
                </a:lnTo>
                <a:cubicBezTo>
                  <a:pt x="1242" y="3360"/>
                  <a:pt x="1238" y="3364"/>
                  <a:pt x="1231" y="3367"/>
                </a:cubicBezTo>
                <a:cubicBezTo>
                  <a:pt x="1220" y="3369"/>
                  <a:pt x="1210" y="3370"/>
                  <a:pt x="1199" y="3370"/>
                </a:cubicBezTo>
                <a:cubicBezTo>
                  <a:pt x="1199" y="3356"/>
                  <a:pt x="1199" y="3336"/>
                  <a:pt x="1200" y="3310"/>
                </a:cubicBezTo>
                <a:cubicBezTo>
                  <a:pt x="1200" y="3287"/>
                  <a:pt x="1200" y="3271"/>
                  <a:pt x="1200" y="3261"/>
                </a:cubicBezTo>
                <a:cubicBezTo>
                  <a:pt x="1186" y="3285"/>
                  <a:pt x="1167" y="3308"/>
                  <a:pt x="1143" y="3329"/>
                </a:cubicBezTo>
                <a:lnTo>
                  <a:pt x="1139" y="3326"/>
                </a:lnTo>
                <a:cubicBezTo>
                  <a:pt x="1166" y="3280"/>
                  <a:pt x="1185" y="3231"/>
                  <a:pt x="1196" y="3178"/>
                </a:cubicBezTo>
                <a:lnTo>
                  <a:pt x="1143" y="3178"/>
                </a:lnTo>
                <a:lnTo>
                  <a:pt x="1143" y="3169"/>
                </a:lnTo>
                <a:lnTo>
                  <a:pt x="1200" y="3169"/>
                </a:lnTo>
                <a:lnTo>
                  <a:pt x="1200" y="3102"/>
                </a:lnTo>
                <a:cubicBezTo>
                  <a:pt x="1200" y="3072"/>
                  <a:pt x="1200" y="3050"/>
                  <a:pt x="1199" y="3034"/>
                </a:cubicBezTo>
                <a:lnTo>
                  <a:pt x="1250" y="3038"/>
                </a:lnTo>
                <a:cubicBezTo>
                  <a:pt x="1255" y="3039"/>
                  <a:pt x="1258" y="3041"/>
                  <a:pt x="1258" y="3044"/>
                </a:cubicBezTo>
                <a:cubicBezTo>
                  <a:pt x="1258" y="3048"/>
                  <a:pt x="1252" y="3053"/>
                  <a:pt x="1242" y="3057"/>
                </a:cubicBezTo>
                <a:lnTo>
                  <a:pt x="1242" y="3143"/>
                </a:lnTo>
                <a:cubicBezTo>
                  <a:pt x="1256" y="3111"/>
                  <a:pt x="1265" y="3087"/>
                  <a:pt x="1267" y="3069"/>
                </a:cubicBezTo>
                <a:lnTo>
                  <a:pt x="1308" y="3091"/>
                </a:lnTo>
                <a:cubicBezTo>
                  <a:pt x="1311" y="3092"/>
                  <a:pt x="1313" y="3094"/>
                  <a:pt x="1313" y="3097"/>
                </a:cubicBezTo>
                <a:cubicBezTo>
                  <a:pt x="1313" y="3102"/>
                  <a:pt x="1308" y="3104"/>
                  <a:pt x="1297" y="3104"/>
                </a:cubicBezTo>
                <a:cubicBezTo>
                  <a:pt x="1282" y="3125"/>
                  <a:pt x="1263" y="3143"/>
                  <a:pt x="1242" y="3157"/>
                </a:cubicBezTo>
                <a:lnTo>
                  <a:pt x="1242" y="3169"/>
                </a:lnTo>
                <a:lnTo>
                  <a:pt x="1253" y="3169"/>
                </a:lnTo>
                <a:lnTo>
                  <a:pt x="1269" y="3147"/>
                </a:lnTo>
                <a:lnTo>
                  <a:pt x="1287" y="3160"/>
                </a:lnTo>
                <a:lnTo>
                  <a:pt x="1358" y="3160"/>
                </a:lnTo>
                <a:lnTo>
                  <a:pt x="1358" y="3122"/>
                </a:lnTo>
                <a:lnTo>
                  <a:pt x="1302" y="3122"/>
                </a:lnTo>
                <a:lnTo>
                  <a:pt x="1302" y="3113"/>
                </a:lnTo>
                <a:lnTo>
                  <a:pt x="1358" y="3113"/>
                </a:lnTo>
                <a:lnTo>
                  <a:pt x="1358" y="3093"/>
                </a:lnTo>
                <a:lnTo>
                  <a:pt x="1358" y="3079"/>
                </a:lnTo>
                <a:lnTo>
                  <a:pt x="1293" y="3079"/>
                </a:lnTo>
                <a:lnTo>
                  <a:pt x="1293" y="3071"/>
                </a:lnTo>
                <a:lnTo>
                  <a:pt x="1358" y="3071"/>
                </a:lnTo>
                <a:cubicBezTo>
                  <a:pt x="1358" y="3059"/>
                  <a:pt x="1357" y="3046"/>
                  <a:pt x="1356" y="3032"/>
                </a:cubicBezTo>
                <a:close/>
                <a:moveTo>
                  <a:pt x="1299" y="3185"/>
                </a:moveTo>
                <a:lnTo>
                  <a:pt x="1351" y="3197"/>
                </a:lnTo>
                <a:lnTo>
                  <a:pt x="1417" y="3197"/>
                </a:lnTo>
                <a:lnTo>
                  <a:pt x="1431" y="3175"/>
                </a:lnTo>
                <a:lnTo>
                  <a:pt x="1473" y="3191"/>
                </a:lnTo>
                <a:cubicBezTo>
                  <a:pt x="1477" y="3193"/>
                  <a:pt x="1479" y="3195"/>
                  <a:pt x="1479" y="3198"/>
                </a:cubicBezTo>
                <a:cubicBezTo>
                  <a:pt x="1480" y="3202"/>
                  <a:pt x="1476" y="3208"/>
                  <a:pt x="1466" y="3214"/>
                </a:cubicBezTo>
                <a:lnTo>
                  <a:pt x="1466" y="3250"/>
                </a:lnTo>
                <a:cubicBezTo>
                  <a:pt x="1466" y="3254"/>
                  <a:pt x="1466" y="3262"/>
                  <a:pt x="1466" y="3273"/>
                </a:cubicBezTo>
                <a:cubicBezTo>
                  <a:pt x="1467" y="3297"/>
                  <a:pt x="1467" y="3316"/>
                  <a:pt x="1467" y="3331"/>
                </a:cubicBezTo>
                <a:cubicBezTo>
                  <a:pt x="1469" y="3353"/>
                  <a:pt x="1450" y="3366"/>
                  <a:pt x="1409" y="3370"/>
                </a:cubicBezTo>
                <a:cubicBezTo>
                  <a:pt x="1412" y="3352"/>
                  <a:pt x="1397" y="3340"/>
                  <a:pt x="1366" y="3335"/>
                </a:cubicBezTo>
                <a:lnTo>
                  <a:pt x="1368" y="3329"/>
                </a:lnTo>
                <a:lnTo>
                  <a:pt x="1406" y="3331"/>
                </a:lnTo>
                <a:cubicBezTo>
                  <a:pt x="1417" y="3331"/>
                  <a:pt x="1423" y="3325"/>
                  <a:pt x="1423" y="3314"/>
                </a:cubicBezTo>
                <a:lnTo>
                  <a:pt x="1423" y="3291"/>
                </a:lnTo>
                <a:lnTo>
                  <a:pt x="1341" y="3291"/>
                </a:lnTo>
                <a:lnTo>
                  <a:pt x="1341" y="3353"/>
                </a:lnTo>
                <a:cubicBezTo>
                  <a:pt x="1341" y="3360"/>
                  <a:pt x="1338" y="3365"/>
                  <a:pt x="1332" y="3366"/>
                </a:cubicBezTo>
                <a:cubicBezTo>
                  <a:pt x="1321" y="3369"/>
                  <a:pt x="1309" y="3370"/>
                  <a:pt x="1297" y="3370"/>
                </a:cubicBezTo>
                <a:cubicBezTo>
                  <a:pt x="1298" y="3345"/>
                  <a:pt x="1299" y="3318"/>
                  <a:pt x="1299" y="3291"/>
                </a:cubicBezTo>
                <a:lnTo>
                  <a:pt x="1299" y="3244"/>
                </a:lnTo>
                <a:cubicBezTo>
                  <a:pt x="1299" y="3231"/>
                  <a:pt x="1299" y="3212"/>
                  <a:pt x="1299" y="3185"/>
                </a:cubicBezTo>
                <a:close/>
                <a:moveTo>
                  <a:pt x="1423" y="3206"/>
                </a:moveTo>
                <a:lnTo>
                  <a:pt x="1341" y="3206"/>
                </a:lnTo>
                <a:lnTo>
                  <a:pt x="1341" y="3238"/>
                </a:lnTo>
                <a:lnTo>
                  <a:pt x="1423" y="3238"/>
                </a:lnTo>
                <a:lnTo>
                  <a:pt x="1423" y="3206"/>
                </a:lnTo>
                <a:close/>
                <a:moveTo>
                  <a:pt x="1341" y="3248"/>
                </a:moveTo>
                <a:lnTo>
                  <a:pt x="1341" y="3281"/>
                </a:lnTo>
                <a:lnTo>
                  <a:pt x="1423" y="3281"/>
                </a:lnTo>
                <a:lnTo>
                  <a:pt x="1423" y="3248"/>
                </a:lnTo>
                <a:lnTo>
                  <a:pt x="1341" y="3248"/>
                </a:lnTo>
                <a:close/>
                <a:moveTo>
                  <a:pt x="1146" y="3068"/>
                </a:moveTo>
                <a:lnTo>
                  <a:pt x="1149" y="3066"/>
                </a:lnTo>
                <a:cubicBezTo>
                  <a:pt x="1179" y="3090"/>
                  <a:pt x="1194" y="3112"/>
                  <a:pt x="1194" y="3132"/>
                </a:cubicBezTo>
                <a:cubicBezTo>
                  <a:pt x="1194" y="3148"/>
                  <a:pt x="1186" y="3156"/>
                  <a:pt x="1172" y="3157"/>
                </a:cubicBezTo>
                <a:cubicBezTo>
                  <a:pt x="1166" y="3157"/>
                  <a:pt x="1161" y="3152"/>
                  <a:pt x="1159" y="3141"/>
                </a:cubicBezTo>
                <a:cubicBezTo>
                  <a:pt x="1159" y="3119"/>
                  <a:pt x="1155" y="3094"/>
                  <a:pt x="1146" y="3068"/>
                </a:cubicBezTo>
                <a:close/>
                <a:moveTo>
                  <a:pt x="1894" y="3188"/>
                </a:moveTo>
                <a:cubicBezTo>
                  <a:pt x="1894" y="3202"/>
                  <a:pt x="1894" y="3231"/>
                  <a:pt x="1894" y="3276"/>
                </a:cubicBezTo>
                <a:cubicBezTo>
                  <a:pt x="1894" y="3283"/>
                  <a:pt x="1892" y="3287"/>
                  <a:pt x="1885" y="3288"/>
                </a:cubicBezTo>
                <a:cubicBezTo>
                  <a:pt x="1879" y="3290"/>
                  <a:pt x="1869" y="3292"/>
                  <a:pt x="1854" y="3294"/>
                </a:cubicBezTo>
                <a:cubicBezTo>
                  <a:pt x="1853" y="3294"/>
                  <a:pt x="1852" y="3294"/>
                  <a:pt x="1851" y="3294"/>
                </a:cubicBezTo>
                <a:lnTo>
                  <a:pt x="1851" y="3269"/>
                </a:lnTo>
                <a:lnTo>
                  <a:pt x="1817" y="3269"/>
                </a:lnTo>
                <a:cubicBezTo>
                  <a:pt x="1817" y="3295"/>
                  <a:pt x="1818" y="3324"/>
                  <a:pt x="1819" y="3354"/>
                </a:cubicBezTo>
                <a:cubicBezTo>
                  <a:pt x="1819" y="3361"/>
                  <a:pt x="1815" y="3365"/>
                  <a:pt x="1808" y="3366"/>
                </a:cubicBezTo>
                <a:cubicBezTo>
                  <a:pt x="1797" y="3369"/>
                  <a:pt x="1784" y="3370"/>
                  <a:pt x="1770" y="3370"/>
                </a:cubicBezTo>
                <a:cubicBezTo>
                  <a:pt x="1770" y="3359"/>
                  <a:pt x="1771" y="3342"/>
                  <a:pt x="1772" y="3317"/>
                </a:cubicBezTo>
                <a:cubicBezTo>
                  <a:pt x="1772" y="3295"/>
                  <a:pt x="1772" y="3279"/>
                  <a:pt x="1772" y="3269"/>
                </a:cubicBezTo>
                <a:lnTo>
                  <a:pt x="1741" y="3269"/>
                </a:lnTo>
                <a:lnTo>
                  <a:pt x="1741" y="3283"/>
                </a:lnTo>
                <a:cubicBezTo>
                  <a:pt x="1741" y="3290"/>
                  <a:pt x="1737" y="3295"/>
                  <a:pt x="1730" y="3297"/>
                </a:cubicBezTo>
                <a:cubicBezTo>
                  <a:pt x="1719" y="3300"/>
                  <a:pt x="1708" y="3301"/>
                  <a:pt x="1698" y="3301"/>
                </a:cubicBezTo>
                <a:cubicBezTo>
                  <a:pt x="1698" y="3281"/>
                  <a:pt x="1699" y="3261"/>
                  <a:pt x="1700" y="3239"/>
                </a:cubicBezTo>
                <a:cubicBezTo>
                  <a:pt x="1700" y="3230"/>
                  <a:pt x="1700" y="3223"/>
                  <a:pt x="1700" y="3219"/>
                </a:cubicBezTo>
                <a:lnTo>
                  <a:pt x="1700" y="3159"/>
                </a:lnTo>
                <a:cubicBezTo>
                  <a:pt x="1700" y="3157"/>
                  <a:pt x="1700" y="3153"/>
                  <a:pt x="1700" y="3148"/>
                </a:cubicBezTo>
                <a:cubicBezTo>
                  <a:pt x="1699" y="3131"/>
                  <a:pt x="1698" y="3112"/>
                  <a:pt x="1698" y="3091"/>
                </a:cubicBezTo>
                <a:lnTo>
                  <a:pt x="1751" y="3106"/>
                </a:lnTo>
                <a:lnTo>
                  <a:pt x="1772" y="3106"/>
                </a:lnTo>
                <a:cubicBezTo>
                  <a:pt x="1772" y="3096"/>
                  <a:pt x="1771" y="3081"/>
                  <a:pt x="1770" y="3062"/>
                </a:cubicBezTo>
                <a:cubicBezTo>
                  <a:pt x="1770" y="3048"/>
                  <a:pt x="1770" y="3039"/>
                  <a:pt x="1770" y="3034"/>
                </a:cubicBezTo>
                <a:lnTo>
                  <a:pt x="1826" y="3038"/>
                </a:lnTo>
                <a:cubicBezTo>
                  <a:pt x="1830" y="3038"/>
                  <a:pt x="1832" y="3040"/>
                  <a:pt x="1833" y="3043"/>
                </a:cubicBezTo>
                <a:cubicBezTo>
                  <a:pt x="1834" y="3048"/>
                  <a:pt x="1829" y="3053"/>
                  <a:pt x="1817" y="3057"/>
                </a:cubicBezTo>
                <a:lnTo>
                  <a:pt x="1817" y="3106"/>
                </a:lnTo>
                <a:lnTo>
                  <a:pt x="1844" y="3106"/>
                </a:lnTo>
                <a:lnTo>
                  <a:pt x="1858" y="3081"/>
                </a:lnTo>
                <a:lnTo>
                  <a:pt x="1901" y="3099"/>
                </a:lnTo>
                <a:cubicBezTo>
                  <a:pt x="1905" y="3101"/>
                  <a:pt x="1907" y="3103"/>
                  <a:pt x="1907" y="3106"/>
                </a:cubicBezTo>
                <a:cubicBezTo>
                  <a:pt x="1907" y="3110"/>
                  <a:pt x="1902" y="3116"/>
                  <a:pt x="1894" y="3124"/>
                </a:cubicBezTo>
                <a:lnTo>
                  <a:pt x="1894" y="3188"/>
                </a:lnTo>
                <a:close/>
                <a:moveTo>
                  <a:pt x="1635" y="3115"/>
                </a:moveTo>
                <a:lnTo>
                  <a:pt x="1556" y="3115"/>
                </a:lnTo>
                <a:lnTo>
                  <a:pt x="1556" y="3106"/>
                </a:lnTo>
                <a:lnTo>
                  <a:pt x="1632" y="3106"/>
                </a:lnTo>
                <a:lnTo>
                  <a:pt x="1648" y="3085"/>
                </a:lnTo>
                <a:lnTo>
                  <a:pt x="1691" y="3109"/>
                </a:lnTo>
                <a:cubicBezTo>
                  <a:pt x="1694" y="3111"/>
                  <a:pt x="1695" y="3113"/>
                  <a:pt x="1695" y="3115"/>
                </a:cubicBezTo>
                <a:cubicBezTo>
                  <a:pt x="1696" y="3121"/>
                  <a:pt x="1691" y="3125"/>
                  <a:pt x="1680" y="3126"/>
                </a:cubicBezTo>
                <a:cubicBezTo>
                  <a:pt x="1670" y="3145"/>
                  <a:pt x="1658" y="3163"/>
                  <a:pt x="1647" y="3179"/>
                </a:cubicBezTo>
                <a:lnTo>
                  <a:pt x="1647" y="3190"/>
                </a:lnTo>
                <a:cubicBezTo>
                  <a:pt x="1677" y="3200"/>
                  <a:pt x="1692" y="3214"/>
                  <a:pt x="1692" y="3229"/>
                </a:cubicBezTo>
                <a:cubicBezTo>
                  <a:pt x="1691" y="3246"/>
                  <a:pt x="1684" y="3255"/>
                  <a:pt x="1672" y="3256"/>
                </a:cubicBezTo>
                <a:cubicBezTo>
                  <a:pt x="1663" y="3256"/>
                  <a:pt x="1658" y="3251"/>
                  <a:pt x="1658" y="3241"/>
                </a:cubicBezTo>
                <a:cubicBezTo>
                  <a:pt x="1656" y="3226"/>
                  <a:pt x="1652" y="3212"/>
                  <a:pt x="1647" y="3198"/>
                </a:cubicBezTo>
                <a:lnTo>
                  <a:pt x="1647" y="3352"/>
                </a:lnTo>
                <a:cubicBezTo>
                  <a:pt x="1648" y="3361"/>
                  <a:pt x="1644" y="3366"/>
                  <a:pt x="1635" y="3367"/>
                </a:cubicBezTo>
                <a:cubicBezTo>
                  <a:pt x="1621" y="3369"/>
                  <a:pt x="1609" y="3370"/>
                  <a:pt x="1600" y="3370"/>
                </a:cubicBezTo>
                <a:cubicBezTo>
                  <a:pt x="1600" y="3359"/>
                  <a:pt x="1600" y="3345"/>
                  <a:pt x="1601" y="3328"/>
                </a:cubicBezTo>
                <a:cubicBezTo>
                  <a:pt x="1602" y="3288"/>
                  <a:pt x="1603" y="3263"/>
                  <a:pt x="1603" y="3253"/>
                </a:cubicBezTo>
                <a:lnTo>
                  <a:pt x="1603" y="3225"/>
                </a:lnTo>
                <a:cubicBezTo>
                  <a:pt x="1589" y="3237"/>
                  <a:pt x="1573" y="3248"/>
                  <a:pt x="1556" y="3259"/>
                </a:cubicBezTo>
                <a:lnTo>
                  <a:pt x="1551" y="3253"/>
                </a:lnTo>
                <a:cubicBezTo>
                  <a:pt x="1593" y="3204"/>
                  <a:pt x="1621" y="3158"/>
                  <a:pt x="1635" y="3115"/>
                </a:cubicBezTo>
                <a:close/>
                <a:moveTo>
                  <a:pt x="1585" y="3035"/>
                </a:moveTo>
                <a:lnTo>
                  <a:pt x="1587" y="3033"/>
                </a:lnTo>
                <a:cubicBezTo>
                  <a:pt x="1624" y="3039"/>
                  <a:pt x="1643" y="3051"/>
                  <a:pt x="1644" y="3066"/>
                </a:cubicBezTo>
                <a:cubicBezTo>
                  <a:pt x="1643" y="3085"/>
                  <a:pt x="1633" y="3095"/>
                  <a:pt x="1614" y="3096"/>
                </a:cubicBezTo>
                <a:cubicBezTo>
                  <a:pt x="1604" y="3096"/>
                  <a:pt x="1598" y="3090"/>
                  <a:pt x="1598" y="3079"/>
                </a:cubicBezTo>
                <a:cubicBezTo>
                  <a:pt x="1595" y="3062"/>
                  <a:pt x="1591" y="3047"/>
                  <a:pt x="1585" y="3035"/>
                </a:cubicBezTo>
                <a:close/>
                <a:moveTo>
                  <a:pt x="1817" y="3237"/>
                </a:moveTo>
                <a:lnTo>
                  <a:pt x="1817" y="3260"/>
                </a:lnTo>
                <a:lnTo>
                  <a:pt x="1851" y="3260"/>
                </a:lnTo>
                <a:lnTo>
                  <a:pt x="1851" y="3191"/>
                </a:lnTo>
                <a:lnTo>
                  <a:pt x="1817" y="3191"/>
                </a:lnTo>
                <a:lnTo>
                  <a:pt x="1817" y="3237"/>
                </a:lnTo>
                <a:close/>
                <a:moveTo>
                  <a:pt x="1851" y="3115"/>
                </a:moveTo>
                <a:lnTo>
                  <a:pt x="1817" y="3115"/>
                </a:lnTo>
                <a:lnTo>
                  <a:pt x="1817" y="3182"/>
                </a:lnTo>
                <a:lnTo>
                  <a:pt x="1851" y="3182"/>
                </a:lnTo>
                <a:lnTo>
                  <a:pt x="1851" y="3115"/>
                </a:lnTo>
                <a:close/>
                <a:moveTo>
                  <a:pt x="1772" y="3260"/>
                </a:moveTo>
                <a:lnTo>
                  <a:pt x="1772" y="3238"/>
                </a:lnTo>
                <a:lnTo>
                  <a:pt x="1772" y="3191"/>
                </a:lnTo>
                <a:lnTo>
                  <a:pt x="1741" y="3191"/>
                </a:lnTo>
                <a:lnTo>
                  <a:pt x="1741" y="3260"/>
                </a:lnTo>
                <a:lnTo>
                  <a:pt x="1772" y="3260"/>
                </a:lnTo>
                <a:close/>
                <a:moveTo>
                  <a:pt x="1772" y="3182"/>
                </a:moveTo>
                <a:lnTo>
                  <a:pt x="1772" y="3129"/>
                </a:lnTo>
                <a:lnTo>
                  <a:pt x="1772" y="3115"/>
                </a:lnTo>
                <a:lnTo>
                  <a:pt x="1741" y="3115"/>
                </a:lnTo>
                <a:lnTo>
                  <a:pt x="1741" y="3182"/>
                </a:lnTo>
                <a:lnTo>
                  <a:pt x="1772" y="3182"/>
                </a:lnTo>
                <a:close/>
                <a:moveTo>
                  <a:pt x="6662" y="4247"/>
                </a:moveTo>
                <a:lnTo>
                  <a:pt x="6662" y="4238"/>
                </a:lnTo>
                <a:lnTo>
                  <a:pt x="6871" y="4238"/>
                </a:lnTo>
                <a:lnTo>
                  <a:pt x="6893" y="4207"/>
                </a:lnTo>
                <a:lnTo>
                  <a:pt x="6934" y="4238"/>
                </a:lnTo>
                <a:cubicBezTo>
                  <a:pt x="6934" y="4238"/>
                  <a:pt x="6935" y="4238"/>
                  <a:pt x="6936" y="4239"/>
                </a:cubicBezTo>
                <a:cubicBezTo>
                  <a:pt x="6937" y="4239"/>
                  <a:pt x="6937" y="4240"/>
                  <a:pt x="6937" y="4242"/>
                </a:cubicBezTo>
                <a:cubicBezTo>
                  <a:pt x="6937" y="4244"/>
                  <a:pt x="6934" y="4246"/>
                  <a:pt x="6926" y="4247"/>
                </a:cubicBezTo>
                <a:lnTo>
                  <a:pt x="6822" y="4247"/>
                </a:lnTo>
                <a:lnTo>
                  <a:pt x="6822" y="4483"/>
                </a:lnTo>
                <a:lnTo>
                  <a:pt x="6889" y="4483"/>
                </a:lnTo>
                <a:lnTo>
                  <a:pt x="6915" y="4452"/>
                </a:lnTo>
                <a:lnTo>
                  <a:pt x="6957" y="4481"/>
                </a:lnTo>
                <a:cubicBezTo>
                  <a:pt x="6959" y="4481"/>
                  <a:pt x="6960" y="4483"/>
                  <a:pt x="6960" y="4485"/>
                </a:cubicBezTo>
                <a:cubicBezTo>
                  <a:pt x="6960" y="4489"/>
                  <a:pt x="6956" y="4490"/>
                  <a:pt x="6949" y="4490"/>
                </a:cubicBezTo>
                <a:lnTo>
                  <a:pt x="6638" y="4490"/>
                </a:lnTo>
                <a:lnTo>
                  <a:pt x="6638" y="4483"/>
                </a:lnTo>
                <a:lnTo>
                  <a:pt x="6773" y="4483"/>
                </a:lnTo>
                <a:lnTo>
                  <a:pt x="6773" y="4247"/>
                </a:lnTo>
                <a:lnTo>
                  <a:pt x="6662" y="4247"/>
                </a:lnTo>
                <a:close/>
                <a:moveTo>
                  <a:pt x="7083" y="4486"/>
                </a:moveTo>
                <a:lnTo>
                  <a:pt x="7062" y="4508"/>
                </a:lnTo>
                <a:cubicBezTo>
                  <a:pt x="7046" y="4499"/>
                  <a:pt x="7034" y="4491"/>
                  <a:pt x="7026" y="4484"/>
                </a:cubicBezTo>
                <a:cubicBezTo>
                  <a:pt x="7022" y="4481"/>
                  <a:pt x="7022" y="4478"/>
                  <a:pt x="7026" y="4475"/>
                </a:cubicBezTo>
                <a:cubicBezTo>
                  <a:pt x="7031" y="4473"/>
                  <a:pt x="7034" y="4468"/>
                  <a:pt x="7034" y="4461"/>
                </a:cubicBezTo>
                <a:lnTo>
                  <a:pt x="7034" y="4300"/>
                </a:lnTo>
                <a:cubicBezTo>
                  <a:pt x="7034" y="4274"/>
                  <a:pt x="7033" y="4244"/>
                  <a:pt x="7032" y="4210"/>
                </a:cubicBezTo>
                <a:lnTo>
                  <a:pt x="7088" y="4222"/>
                </a:lnTo>
                <a:lnTo>
                  <a:pt x="7256" y="4222"/>
                </a:lnTo>
                <a:lnTo>
                  <a:pt x="7278" y="4194"/>
                </a:lnTo>
                <a:lnTo>
                  <a:pt x="7320" y="4220"/>
                </a:lnTo>
                <a:cubicBezTo>
                  <a:pt x="7322" y="4221"/>
                  <a:pt x="7323" y="4223"/>
                  <a:pt x="7323" y="4225"/>
                </a:cubicBezTo>
                <a:cubicBezTo>
                  <a:pt x="7323" y="4227"/>
                  <a:pt x="7320" y="4229"/>
                  <a:pt x="7313" y="4230"/>
                </a:cubicBezTo>
                <a:lnTo>
                  <a:pt x="7077" y="4230"/>
                </a:lnTo>
                <a:lnTo>
                  <a:pt x="7077" y="4479"/>
                </a:lnTo>
                <a:lnTo>
                  <a:pt x="7261" y="4479"/>
                </a:lnTo>
                <a:lnTo>
                  <a:pt x="7285" y="4451"/>
                </a:lnTo>
                <a:lnTo>
                  <a:pt x="7327" y="4477"/>
                </a:lnTo>
                <a:cubicBezTo>
                  <a:pt x="7329" y="4479"/>
                  <a:pt x="7330" y="4480"/>
                  <a:pt x="7330" y="4481"/>
                </a:cubicBezTo>
                <a:cubicBezTo>
                  <a:pt x="7330" y="4485"/>
                  <a:pt x="7327" y="4486"/>
                  <a:pt x="7320" y="4486"/>
                </a:cubicBezTo>
                <a:lnTo>
                  <a:pt x="7083" y="4486"/>
                </a:lnTo>
                <a:close/>
                <a:moveTo>
                  <a:pt x="7117" y="4312"/>
                </a:moveTo>
                <a:cubicBezTo>
                  <a:pt x="7117" y="4300"/>
                  <a:pt x="7117" y="4285"/>
                  <a:pt x="7116" y="4264"/>
                </a:cubicBezTo>
                <a:lnTo>
                  <a:pt x="7165" y="4276"/>
                </a:lnTo>
                <a:cubicBezTo>
                  <a:pt x="7203" y="4264"/>
                  <a:pt x="7234" y="4251"/>
                  <a:pt x="7256" y="4238"/>
                </a:cubicBezTo>
                <a:lnTo>
                  <a:pt x="7289" y="4270"/>
                </a:lnTo>
                <a:cubicBezTo>
                  <a:pt x="7292" y="4271"/>
                  <a:pt x="7293" y="4274"/>
                  <a:pt x="7293" y="4276"/>
                </a:cubicBezTo>
                <a:cubicBezTo>
                  <a:pt x="7294" y="4279"/>
                  <a:pt x="7292" y="4281"/>
                  <a:pt x="7286" y="4282"/>
                </a:cubicBezTo>
                <a:cubicBezTo>
                  <a:pt x="7283" y="4282"/>
                  <a:pt x="7278" y="4280"/>
                  <a:pt x="7273" y="4278"/>
                </a:cubicBezTo>
                <a:cubicBezTo>
                  <a:pt x="7233" y="4285"/>
                  <a:pt x="7195" y="4289"/>
                  <a:pt x="7159" y="4289"/>
                </a:cubicBezTo>
                <a:lnTo>
                  <a:pt x="7159" y="4330"/>
                </a:lnTo>
                <a:cubicBezTo>
                  <a:pt x="7159" y="4334"/>
                  <a:pt x="7159" y="4337"/>
                  <a:pt x="7159" y="4341"/>
                </a:cubicBezTo>
                <a:lnTo>
                  <a:pt x="7255" y="4341"/>
                </a:lnTo>
                <a:lnTo>
                  <a:pt x="7277" y="4313"/>
                </a:lnTo>
                <a:lnTo>
                  <a:pt x="7316" y="4340"/>
                </a:lnTo>
                <a:cubicBezTo>
                  <a:pt x="7316" y="4341"/>
                  <a:pt x="7317" y="4342"/>
                  <a:pt x="7317" y="4344"/>
                </a:cubicBezTo>
                <a:cubicBezTo>
                  <a:pt x="7317" y="4347"/>
                  <a:pt x="7314" y="4349"/>
                  <a:pt x="7308" y="4349"/>
                </a:cubicBezTo>
                <a:lnTo>
                  <a:pt x="7248" y="4349"/>
                </a:lnTo>
                <a:lnTo>
                  <a:pt x="7248" y="4371"/>
                </a:lnTo>
                <a:cubicBezTo>
                  <a:pt x="7248" y="4400"/>
                  <a:pt x="7249" y="4428"/>
                  <a:pt x="7249" y="4456"/>
                </a:cubicBezTo>
                <a:cubicBezTo>
                  <a:pt x="7249" y="4461"/>
                  <a:pt x="7247" y="4464"/>
                  <a:pt x="7243" y="4465"/>
                </a:cubicBezTo>
                <a:cubicBezTo>
                  <a:pt x="7230" y="4468"/>
                  <a:pt x="7217" y="4469"/>
                  <a:pt x="7204" y="4469"/>
                </a:cubicBezTo>
                <a:cubicBezTo>
                  <a:pt x="7205" y="4435"/>
                  <a:pt x="7206" y="4402"/>
                  <a:pt x="7206" y="4371"/>
                </a:cubicBezTo>
                <a:lnTo>
                  <a:pt x="7206" y="4349"/>
                </a:lnTo>
                <a:lnTo>
                  <a:pt x="7158" y="4349"/>
                </a:lnTo>
                <a:cubicBezTo>
                  <a:pt x="7158" y="4397"/>
                  <a:pt x="7135" y="4437"/>
                  <a:pt x="7089" y="4471"/>
                </a:cubicBezTo>
                <a:lnTo>
                  <a:pt x="7085" y="4468"/>
                </a:lnTo>
                <a:cubicBezTo>
                  <a:pt x="7108" y="4433"/>
                  <a:pt x="7119" y="4389"/>
                  <a:pt x="7117" y="4337"/>
                </a:cubicBezTo>
                <a:lnTo>
                  <a:pt x="7117" y="4312"/>
                </a:lnTo>
                <a:close/>
                <a:moveTo>
                  <a:pt x="7579" y="4202"/>
                </a:moveTo>
                <a:lnTo>
                  <a:pt x="7627" y="4206"/>
                </a:lnTo>
                <a:cubicBezTo>
                  <a:pt x="7631" y="4206"/>
                  <a:pt x="7634" y="4207"/>
                  <a:pt x="7635" y="4210"/>
                </a:cubicBezTo>
                <a:cubicBezTo>
                  <a:pt x="7635" y="4213"/>
                  <a:pt x="7631" y="4218"/>
                  <a:pt x="7621" y="4223"/>
                </a:cubicBezTo>
                <a:lnTo>
                  <a:pt x="7621" y="4236"/>
                </a:lnTo>
                <a:lnTo>
                  <a:pt x="7645" y="4236"/>
                </a:lnTo>
                <a:lnTo>
                  <a:pt x="7662" y="4211"/>
                </a:lnTo>
                <a:lnTo>
                  <a:pt x="7697" y="4234"/>
                </a:lnTo>
                <a:cubicBezTo>
                  <a:pt x="7697" y="4235"/>
                  <a:pt x="7697" y="4236"/>
                  <a:pt x="7698" y="4236"/>
                </a:cubicBezTo>
                <a:cubicBezTo>
                  <a:pt x="7699" y="4237"/>
                  <a:pt x="7699" y="4238"/>
                  <a:pt x="7699" y="4239"/>
                </a:cubicBezTo>
                <a:cubicBezTo>
                  <a:pt x="7699" y="4242"/>
                  <a:pt x="7696" y="4243"/>
                  <a:pt x="7689" y="4244"/>
                </a:cubicBezTo>
                <a:lnTo>
                  <a:pt x="7621" y="4244"/>
                </a:lnTo>
                <a:lnTo>
                  <a:pt x="7621" y="4275"/>
                </a:lnTo>
                <a:lnTo>
                  <a:pt x="7636" y="4275"/>
                </a:lnTo>
                <a:lnTo>
                  <a:pt x="7654" y="4251"/>
                </a:lnTo>
                <a:lnTo>
                  <a:pt x="7688" y="4273"/>
                </a:lnTo>
                <a:cubicBezTo>
                  <a:pt x="7690" y="4274"/>
                  <a:pt x="7691" y="4276"/>
                  <a:pt x="7691" y="4279"/>
                </a:cubicBezTo>
                <a:cubicBezTo>
                  <a:pt x="7691" y="4281"/>
                  <a:pt x="7688" y="4283"/>
                  <a:pt x="7680" y="4283"/>
                </a:cubicBezTo>
                <a:lnTo>
                  <a:pt x="7621" y="4283"/>
                </a:lnTo>
                <a:lnTo>
                  <a:pt x="7621" y="4317"/>
                </a:lnTo>
                <a:lnTo>
                  <a:pt x="7650" y="4317"/>
                </a:lnTo>
                <a:lnTo>
                  <a:pt x="7670" y="4293"/>
                </a:lnTo>
                <a:lnTo>
                  <a:pt x="7705" y="4316"/>
                </a:lnTo>
                <a:cubicBezTo>
                  <a:pt x="7707" y="4318"/>
                  <a:pt x="7708" y="4320"/>
                  <a:pt x="7707" y="4321"/>
                </a:cubicBezTo>
                <a:cubicBezTo>
                  <a:pt x="7707" y="4324"/>
                  <a:pt x="7704" y="4325"/>
                  <a:pt x="7697" y="4326"/>
                </a:cubicBezTo>
                <a:lnTo>
                  <a:pt x="7527" y="4326"/>
                </a:lnTo>
                <a:cubicBezTo>
                  <a:pt x="7528" y="4330"/>
                  <a:pt x="7525" y="4332"/>
                  <a:pt x="7518" y="4333"/>
                </a:cubicBezTo>
                <a:lnTo>
                  <a:pt x="7476" y="4333"/>
                </a:lnTo>
                <a:lnTo>
                  <a:pt x="7476" y="4357"/>
                </a:lnTo>
                <a:cubicBezTo>
                  <a:pt x="7507" y="4368"/>
                  <a:pt x="7522" y="4382"/>
                  <a:pt x="7522" y="4397"/>
                </a:cubicBezTo>
                <a:cubicBezTo>
                  <a:pt x="7521" y="4412"/>
                  <a:pt x="7514" y="4420"/>
                  <a:pt x="7501" y="4422"/>
                </a:cubicBezTo>
                <a:cubicBezTo>
                  <a:pt x="7495" y="4422"/>
                  <a:pt x="7491" y="4418"/>
                  <a:pt x="7489" y="4410"/>
                </a:cubicBezTo>
                <a:cubicBezTo>
                  <a:pt x="7487" y="4394"/>
                  <a:pt x="7483" y="4379"/>
                  <a:pt x="7476" y="4365"/>
                </a:cubicBezTo>
                <a:lnTo>
                  <a:pt x="7476" y="4492"/>
                </a:lnTo>
                <a:cubicBezTo>
                  <a:pt x="7476" y="4497"/>
                  <a:pt x="7473" y="4501"/>
                  <a:pt x="7467" y="4504"/>
                </a:cubicBezTo>
                <a:cubicBezTo>
                  <a:pt x="7457" y="4505"/>
                  <a:pt x="7447" y="4506"/>
                  <a:pt x="7437" y="4506"/>
                </a:cubicBezTo>
                <a:cubicBezTo>
                  <a:pt x="7437" y="4494"/>
                  <a:pt x="7438" y="4476"/>
                  <a:pt x="7439" y="4452"/>
                </a:cubicBezTo>
                <a:cubicBezTo>
                  <a:pt x="7439" y="4432"/>
                  <a:pt x="7439" y="4417"/>
                  <a:pt x="7439" y="4408"/>
                </a:cubicBezTo>
                <a:cubicBezTo>
                  <a:pt x="7426" y="4430"/>
                  <a:pt x="7408" y="4450"/>
                  <a:pt x="7387" y="4469"/>
                </a:cubicBezTo>
                <a:lnTo>
                  <a:pt x="7383" y="4467"/>
                </a:lnTo>
                <a:cubicBezTo>
                  <a:pt x="7408" y="4425"/>
                  <a:pt x="7425" y="4381"/>
                  <a:pt x="7435" y="4333"/>
                </a:cubicBezTo>
                <a:lnTo>
                  <a:pt x="7387" y="4333"/>
                </a:lnTo>
                <a:lnTo>
                  <a:pt x="7387" y="4325"/>
                </a:lnTo>
                <a:lnTo>
                  <a:pt x="7439" y="4325"/>
                </a:lnTo>
                <a:lnTo>
                  <a:pt x="7439" y="4264"/>
                </a:lnTo>
                <a:cubicBezTo>
                  <a:pt x="7439" y="4238"/>
                  <a:pt x="7438" y="4218"/>
                  <a:pt x="7437" y="4203"/>
                </a:cubicBezTo>
                <a:lnTo>
                  <a:pt x="7484" y="4207"/>
                </a:lnTo>
                <a:cubicBezTo>
                  <a:pt x="7488" y="4208"/>
                  <a:pt x="7490" y="4210"/>
                  <a:pt x="7490" y="4213"/>
                </a:cubicBezTo>
                <a:cubicBezTo>
                  <a:pt x="7490" y="4216"/>
                  <a:pt x="7486" y="4220"/>
                  <a:pt x="7476" y="4225"/>
                </a:cubicBezTo>
                <a:lnTo>
                  <a:pt x="7476" y="4301"/>
                </a:lnTo>
                <a:cubicBezTo>
                  <a:pt x="7489" y="4273"/>
                  <a:pt x="7497" y="4251"/>
                  <a:pt x="7498" y="4235"/>
                </a:cubicBezTo>
                <a:lnTo>
                  <a:pt x="7535" y="4255"/>
                </a:lnTo>
                <a:cubicBezTo>
                  <a:pt x="7539" y="4256"/>
                  <a:pt x="7541" y="4258"/>
                  <a:pt x="7541" y="4260"/>
                </a:cubicBezTo>
                <a:cubicBezTo>
                  <a:pt x="7541" y="4265"/>
                  <a:pt x="7536" y="4267"/>
                  <a:pt x="7526" y="4267"/>
                </a:cubicBezTo>
                <a:cubicBezTo>
                  <a:pt x="7512" y="4285"/>
                  <a:pt x="7495" y="4301"/>
                  <a:pt x="7476" y="4315"/>
                </a:cubicBezTo>
                <a:lnTo>
                  <a:pt x="7476" y="4325"/>
                </a:lnTo>
                <a:lnTo>
                  <a:pt x="7486" y="4325"/>
                </a:lnTo>
                <a:lnTo>
                  <a:pt x="7501" y="4305"/>
                </a:lnTo>
                <a:lnTo>
                  <a:pt x="7517" y="4317"/>
                </a:lnTo>
                <a:lnTo>
                  <a:pt x="7580" y="4317"/>
                </a:lnTo>
                <a:lnTo>
                  <a:pt x="7580" y="4283"/>
                </a:lnTo>
                <a:lnTo>
                  <a:pt x="7530" y="4283"/>
                </a:lnTo>
                <a:lnTo>
                  <a:pt x="7530" y="4275"/>
                </a:lnTo>
                <a:lnTo>
                  <a:pt x="7580" y="4275"/>
                </a:lnTo>
                <a:lnTo>
                  <a:pt x="7580" y="4256"/>
                </a:lnTo>
                <a:lnTo>
                  <a:pt x="7580" y="4244"/>
                </a:lnTo>
                <a:lnTo>
                  <a:pt x="7522" y="4244"/>
                </a:lnTo>
                <a:lnTo>
                  <a:pt x="7522" y="4236"/>
                </a:lnTo>
                <a:lnTo>
                  <a:pt x="7580" y="4236"/>
                </a:lnTo>
                <a:cubicBezTo>
                  <a:pt x="7580" y="4226"/>
                  <a:pt x="7580" y="4214"/>
                  <a:pt x="7579" y="4202"/>
                </a:cubicBezTo>
                <a:close/>
                <a:moveTo>
                  <a:pt x="7527" y="4340"/>
                </a:moveTo>
                <a:lnTo>
                  <a:pt x="7575" y="4350"/>
                </a:lnTo>
                <a:lnTo>
                  <a:pt x="7634" y="4350"/>
                </a:lnTo>
                <a:lnTo>
                  <a:pt x="7646" y="4330"/>
                </a:lnTo>
                <a:lnTo>
                  <a:pt x="7685" y="4345"/>
                </a:lnTo>
                <a:cubicBezTo>
                  <a:pt x="7688" y="4347"/>
                  <a:pt x="7690" y="4349"/>
                  <a:pt x="7690" y="4351"/>
                </a:cubicBezTo>
                <a:cubicBezTo>
                  <a:pt x="7691" y="4355"/>
                  <a:pt x="7687" y="4360"/>
                  <a:pt x="7678" y="4366"/>
                </a:cubicBezTo>
                <a:lnTo>
                  <a:pt x="7678" y="4398"/>
                </a:lnTo>
                <a:cubicBezTo>
                  <a:pt x="7678" y="4401"/>
                  <a:pt x="7678" y="4408"/>
                  <a:pt x="7678" y="4419"/>
                </a:cubicBezTo>
                <a:cubicBezTo>
                  <a:pt x="7679" y="4440"/>
                  <a:pt x="7679" y="4457"/>
                  <a:pt x="7679" y="4471"/>
                </a:cubicBezTo>
                <a:cubicBezTo>
                  <a:pt x="7681" y="4491"/>
                  <a:pt x="7663" y="4503"/>
                  <a:pt x="7626" y="4506"/>
                </a:cubicBezTo>
                <a:cubicBezTo>
                  <a:pt x="7629" y="4490"/>
                  <a:pt x="7616" y="4479"/>
                  <a:pt x="7588" y="4475"/>
                </a:cubicBezTo>
                <a:lnTo>
                  <a:pt x="7589" y="4469"/>
                </a:lnTo>
                <a:lnTo>
                  <a:pt x="7624" y="4471"/>
                </a:lnTo>
                <a:cubicBezTo>
                  <a:pt x="7634" y="4471"/>
                  <a:pt x="7640" y="4466"/>
                  <a:pt x="7640" y="4456"/>
                </a:cubicBezTo>
                <a:lnTo>
                  <a:pt x="7640" y="4435"/>
                </a:lnTo>
                <a:lnTo>
                  <a:pt x="7566" y="4435"/>
                </a:lnTo>
                <a:lnTo>
                  <a:pt x="7566" y="4490"/>
                </a:lnTo>
                <a:cubicBezTo>
                  <a:pt x="7566" y="4498"/>
                  <a:pt x="7563" y="4502"/>
                  <a:pt x="7558" y="4502"/>
                </a:cubicBezTo>
                <a:cubicBezTo>
                  <a:pt x="7547" y="4505"/>
                  <a:pt x="7536" y="4506"/>
                  <a:pt x="7526" y="4506"/>
                </a:cubicBezTo>
                <a:cubicBezTo>
                  <a:pt x="7527" y="4483"/>
                  <a:pt x="7527" y="4460"/>
                  <a:pt x="7527" y="4435"/>
                </a:cubicBezTo>
                <a:lnTo>
                  <a:pt x="7527" y="4393"/>
                </a:lnTo>
                <a:cubicBezTo>
                  <a:pt x="7527" y="4381"/>
                  <a:pt x="7527" y="4363"/>
                  <a:pt x="7527" y="4340"/>
                </a:cubicBezTo>
                <a:close/>
                <a:moveTo>
                  <a:pt x="7640" y="4358"/>
                </a:moveTo>
                <a:lnTo>
                  <a:pt x="7566" y="4358"/>
                </a:lnTo>
                <a:lnTo>
                  <a:pt x="7566" y="4387"/>
                </a:lnTo>
                <a:lnTo>
                  <a:pt x="7640" y="4387"/>
                </a:lnTo>
                <a:lnTo>
                  <a:pt x="7640" y="4358"/>
                </a:lnTo>
                <a:close/>
                <a:moveTo>
                  <a:pt x="7566" y="4396"/>
                </a:moveTo>
                <a:lnTo>
                  <a:pt x="7566" y="4426"/>
                </a:lnTo>
                <a:lnTo>
                  <a:pt x="7640" y="4426"/>
                </a:lnTo>
                <a:lnTo>
                  <a:pt x="7640" y="4396"/>
                </a:lnTo>
                <a:lnTo>
                  <a:pt x="7566" y="4396"/>
                </a:lnTo>
                <a:close/>
                <a:moveTo>
                  <a:pt x="7390" y="4234"/>
                </a:moveTo>
                <a:lnTo>
                  <a:pt x="7392" y="4232"/>
                </a:lnTo>
                <a:cubicBezTo>
                  <a:pt x="7420" y="4254"/>
                  <a:pt x="7433" y="4273"/>
                  <a:pt x="7433" y="4292"/>
                </a:cubicBezTo>
                <a:cubicBezTo>
                  <a:pt x="7433" y="4306"/>
                  <a:pt x="7426" y="4314"/>
                  <a:pt x="7414" y="4314"/>
                </a:cubicBezTo>
                <a:cubicBezTo>
                  <a:pt x="7407" y="4314"/>
                  <a:pt x="7403" y="4310"/>
                  <a:pt x="7402" y="4300"/>
                </a:cubicBezTo>
                <a:cubicBezTo>
                  <a:pt x="7402" y="4280"/>
                  <a:pt x="7398" y="4258"/>
                  <a:pt x="7390" y="4234"/>
                </a:cubicBezTo>
                <a:close/>
                <a:moveTo>
                  <a:pt x="8063" y="4342"/>
                </a:moveTo>
                <a:cubicBezTo>
                  <a:pt x="8063" y="4355"/>
                  <a:pt x="8063" y="4381"/>
                  <a:pt x="8063" y="4422"/>
                </a:cubicBezTo>
                <a:cubicBezTo>
                  <a:pt x="8064" y="4428"/>
                  <a:pt x="8062" y="4431"/>
                  <a:pt x="8055" y="4432"/>
                </a:cubicBezTo>
                <a:cubicBezTo>
                  <a:pt x="8050" y="4434"/>
                  <a:pt x="8041" y="4436"/>
                  <a:pt x="8028" y="4437"/>
                </a:cubicBezTo>
                <a:cubicBezTo>
                  <a:pt x="8027" y="4437"/>
                  <a:pt x="8026" y="4437"/>
                  <a:pt x="8025" y="4437"/>
                </a:cubicBezTo>
                <a:lnTo>
                  <a:pt x="8025" y="4415"/>
                </a:lnTo>
                <a:lnTo>
                  <a:pt x="7995" y="4415"/>
                </a:lnTo>
                <a:cubicBezTo>
                  <a:pt x="7995" y="4439"/>
                  <a:pt x="7995" y="4464"/>
                  <a:pt x="7996" y="4492"/>
                </a:cubicBezTo>
                <a:cubicBezTo>
                  <a:pt x="7996" y="4498"/>
                  <a:pt x="7993" y="4501"/>
                  <a:pt x="7987" y="4502"/>
                </a:cubicBezTo>
                <a:cubicBezTo>
                  <a:pt x="7976" y="4505"/>
                  <a:pt x="7964" y="4506"/>
                  <a:pt x="7952" y="4506"/>
                </a:cubicBezTo>
                <a:cubicBezTo>
                  <a:pt x="7952" y="4497"/>
                  <a:pt x="7953" y="4481"/>
                  <a:pt x="7953" y="4459"/>
                </a:cubicBezTo>
                <a:cubicBezTo>
                  <a:pt x="7953" y="4438"/>
                  <a:pt x="7953" y="4424"/>
                  <a:pt x="7953" y="4415"/>
                </a:cubicBezTo>
                <a:lnTo>
                  <a:pt x="7926" y="4415"/>
                </a:lnTo>
                <a:lnTo>
                  <a:pt x="7926" y="4428"/>
                </a:lnTo>
                <a:cubicBezTo>
                  <a:pt x="7926" y="4434"/>
                  <a:pt x="7922" y="4438"/>
                  <a:pt x="7916" y="4440"/>
                </a:cubicBezTo>
                <a:cubicBezTo>
                  <a:pt x="7906" y="4443"/>
                  <a:pt x="7896" y="4444"/>
                  <a:pt x="7887" y="4444"/>
                </a:cubicBezTo>
                <a:cubicBezTo>
                  <a:pt x="7887" y="4426"/>
                  <a:pt x="7888" y="4408"/>
                  <a:pt x="7889" y="4389"/>
                </a:cubicBezTo>
                <a:cubicBezTo>
                  <a:pt x="7889" y="4380"/>
                  <a:pt x="7889" y="4374"/>
                  <a:pt x="7889" y="4370"/>
                </a:cubicBezTo>
                <a:lnTo>
                  <a:pt x="7889" y="4316"/>
                </a:lnTo>
                <a:cubicBezTo>
                  <a:pt x="7889" y="4314"/>
                  <a:pt x="7889" y="4311"/>
                  <a:pt x="7889" y="4307"/>
                </a:cubicBezTo>
                <a:cubicBezTo>
                  <a:pt x="7888" y="4291"/>
                  <a:pt x="7887" y="4273"/>
                  <a:pt x="7887" y="4255"/>
                </a:cubicBezTo>
                <a:lnTo>
                  <a:pt x="7935" y="4268"/>
                </a:lnTo>
                <a:lnTo>
                  <a:pt x="7954" y="4268"/>
                </a:lnTo>
                <a:cubicBezTo>
                  <a:pt x="7954" y="4259"/>
                  <a:pt x="7953" y="4246"/>
                  <a:pt x="7952" y="4229"/>
                </a:cubicBezTo>
                <a:cubicBezTo>
                  <a:pt x="7952" y="4216"/>
                  <a:pt x="7952" y="4208"/>
                  <a:pt x="7952" y="4203"/>
                </a:cubicBezTo>
                <a:lnTo>
                  <a:pt x="8003" y="4207"/>
                </a:lnTo>
                <a:cubicBezTo>
                  <a:pt x="8006" y="4207"/>
                  <a:pt x="8008" y="4209"/>
                  <a:pt x="8009" y="4211"/>
                </a:cubicBezTo>
                <a:cubicBezTo>
                  <a:pt x="8010" y="4216"/>
                  <a:pt x="8005" y="4220"/>
                  <a:pt x="7995" y="4225"/>
                </a:cubicBezTo>
                <a:lnTo>
                  <a:pt x="7995" y="4268"/>
                </a:lnTo>
                <a:lnTo>
                  <a:pt x="8018" y="4268"/>
                </a:lnTo>
                <a:lnTo>
                  <a:pt x="8032" y="4246"/>
                </a:lnTo>
                <a:lnTo>
                  <a:pt x="8070" y="4262"/>
                </a:lnTo>
                <a:cubicBezTo>
                  <a:pt x="8074" y="4263"/>
                  <a:pt x="8075" y="4266"/>
                  <a:pt x="8075" y="4268"/>
                </a:cubicBezTo>
                <a:cubicBezTo>
                  <a:pt x="8075" y="4272"/>
                  <a:pt x="8071" y="4277"/>
                  <a:pt x="8063" y="4284"/>
                </a:cubicBezTo>
                <a:lnTo>
                  <a:pt x="8063" y="4342"/>
                </a:lnTo>
                <a:close/>
                <a:moveTo>
                  <a:pt x="7830" y="4276"/>
                </a:moveTo>
                <a:lnTo>
                  <a:pt x="7759" y="4276"/>
                </a:lnTo>
                <a:lnTo>
                  <a:pt x="7759" y="4268"/>
                </a:lnTo>
                <a:lnTo>
                  <a:pt x="7828" y="4268"/>
                </a:lnTo>
                <a:lnTo>
                  <a:pt x="7842" y="4250"/>
                </a:lnTo>
                <a:lnTo>
                  <a:pt x="7881" y="4271"/>
                </a:lnTo>
                <a:cubicBezTo>
                  <a:pt x="7883" y="4273"/>
                  <a:pt x="7885" y="4274"/>
                  <a:pt x="7885" y="4276"/>
                </a:cubicBezTo>
                <a:cubicBezTo>
                  <a:pt x="7885" y="4281"/>
                  <a:pt x="7881" y="4285"/>
                  <a:pt x="7871" y="4287"/>
                </a:cubicBezTo>
                <a:cubicBezTo>
                  <a:pt x="7862" y="4304"/>
                  <a:pt x="7852" y="4319"/>
                  <a:pt x="7841" y="4334"/>
                </a:cubicBezTo>
                <a:lnTo>
                  <a:pt x="7841" y="4344"/>
                </a:lnTo>
                <a:cubicBezTo>
                  <a:pt x="7868" y="4353"/>
                  <a:pt x="7882" y="4365"/>
                  <a:pt x="7882" y="4379"/>
                </a:cubicBezTo>
                <a:cubicBezTo>
                  <a:pt x="7881" y="4394"/>
                  <a:pt x="7875" y="4402"/>
                  <a:pt x="7863" y="4403"/>
                </a:cubicBezTo>
                <a:cubicBezTo>
                  <a:pt x="7855" y="4403"/>
                  <a:pt x="7852" y="4399"/>
                  <a:pt x="7852" y="4390"/>
                </a:cubicBezTo>
                <a:cubicBezTo>
                  <a:pt x="7850" y="4377"/>
                  <a:pt x="7846" y="4364"/>
                  <a:pt x="7841" y="4352"/>
                </a:cubicBezTo>
                <a:lnTo>
                  <a:pt x="7841" y="4490"/>
                </a:lnTo>
                <a:cubicBezTo>
                  <a:pt x="7842" y="4498"/>
                  <a:pt x="7838" y="4503"/>
                  <a:pt x="7830" y="4504"/>
                </a:cubicBezTo>
                <a:cubicBezTo>
                  <a:pt x="7818" y="4505"/>
                  <a:pt x="7807" y="4506"/>
                  <a:pt x="7799" y="4506"/>
                </a:cubicBezTo>
                <a:cubicBezTo>
                  <a:pt x="7799" y="4497"/>
                  <a:pt x="7799" y="4484"/>
                  <a:pt x="7800" y="4468"/>
                </a:cubicBezTo>
                <a:cubicBezTo>
                  <a:pt x="7801" y="4433"/>
                  <a:pt x="7801" y="4410"/>
                  <a:pt x="7801" y="4400"/>
                </a:cubicBezTo>
                <a:lnTo>
                  <a:pt x="7801" y="4375"/>
                </a:lnTo>
                <a:cubicBezTo>
                  <a:pt x="7789" y="4386"/>
                  <a:pt x="7775" y="4396"/>
                  <a:pt x="7759" y="4406"/>
                </a:cubicBezTo>
                <a:lnTo>
                  <a:pt x="7755" y="4400"/>
                </a:lnTo>
                <a:cubicBezTo>
                  <a:pt x="7793" y="4356"/>
                  <a:pt x="7818" y="4315"/>
                  <a:pt x="7830" y="4276"/>
                </a:cubicBezTo>
                <a:close/>
                <a:moveTo>
                  <a:pt x="7785" y="4205"/>
                </a:moveTo>
                <a:lnTo>
                  <a:pt x="7787" y="4202"/>
                </a:lnTo>
                <a:cubicBezTo>
                  <a:pt x="7820" y="4208"/>
                  <a:pt x="7838" y="4218"/>
                  <a:pt x="7838" y="4232"/>
                </a:cubicBezTo>
                <a:cubicBezTo>
                  <a:pt x="7838" y="4249"/>
                  <a:pt x="7829" y="4258"/>
                  <a:pt x="7812" y="4259"/>
                </a:cubicBezTo>
                <a:cubicBezTo>
                  <a:pt x="7802" y="4259"/>
                  <a:pt x="7797" y="4254"/>
                  <a:pt x="7797" y="4244"/>
                </a:cubicBezTo>
                <a:cubicBezTo>
                  <a:pt x="7795" y="4229"/>
                  <a:pt x="7791" y="4215"/>
                  <a:pt x="7785" y="4205"/>
                </a:cubicBezTo>
                <a:close/>
                <a:moveTo>
                  <a:pt x="7995" y="4386"/>
                </a:moveTo>
                <a:lnTo>
                  <a:pt x="7995" y="4407"/>
                </a:lnTo>
                <a:lnTo>
                  <a:pt x="8025" y="4407"/>
                </a:lnTo>
                <a:lnTo>
                  <a:pt x="8025" y="4345"/>
                </a:lnTo>
                <a:lnTo>
                  <a:pt x="7995" y="4345"/>
                </a:lnTo>
                <a:lnTo>
                  <a:pt x="7995" y="4386"/>
                </a:lnTo>
                <a:close/>
                <a:moveTo>
                  <a:pt x="8025" y="4276"/>
                </a:moveTo>
                <a:lnTo>
                  <a:pt x="7995" y="4276"/>
                </a:lnTo>
                <a:lnTo>
                  <a:pt x="7995" y="4337"/>
                </a:lnTo>
                <a:lnTo>
                  <a:pt x="8025" y="4337"/>
                </a:lnTo>
                <a:lnTo>
                  <a:pt x="8025" y="4276"/>
                </a:lnTo>
                <a:close/>
                <a:moveTo>
                  <a:pt x="7954" y="4407"/>
                </a:moveTo>
                <a:lnTo>
                  <a:pt x="7954" y="4387"/>
                </a:lnTo>
                <a:lnTo>
                  <a:pt x="7954" y="4345"/>
                </a:lnTo>
                <a:lnTo>
                  <a:pt x="7926" y="4345"/>
                </a:lnTo>
                <a:lnTo>
                  <a:pt x="7926" y="4407"/>
                </a:lnTo>
                <a:lnTo>
                  <a:pt x="7954" y="4407"/>
                </a:lnTo>
                <a:close/>
                <a:moveTo>
                  <a:pt x="7954" y="4337"/>
                </a:moveTo>
                <a:lnTo>
                  <a:pt x="7954" y="4289"/>
                </a:lnTo>
                <a:lnTo>
                  <a:pt x="7954" y="4276"/>
                </a:lnTo>
                <a:lnTo>
                  <a:pt x="7926" y="4276"/>
                </a:lnTo>
                <a:lnTo>
                  <a:pt x="7926" y="4337"/>
                </a:lnTo>
                <a:lnTo>
                  <a:pt x="7954" y="4337"/>
                </a:lnTo>
                <a:close/>
                <a:moveTo>
                  <a:pt x="4751" y="1451"/>
                </a:moveTo>
                <a:cubicBezTo>
                  <a:pt x="4753" y="1444"/>
                  <a:pt x="4754" y="1436"/>
                  <a:pt x="4756" y="1429"/>
                </a:cubicBezTo>
                <a:cubicBezTo>
                  <a:pt x="4750" y="1430"/>
                  <a:pt x="4744" y="1432"/>
                  <a:pt x="4738" y="1433"/>
                </a:cubicBezTo>
                <a:lnTo>
                  <a:pt x="4737" y="1430"/>
                </a:lnTo>
                <a:cubicBezTo>
                  <a:pt x="4751" y="1425"/>
                  <a:pt x="4764" y="1420"/>
                  <a:pt x="4775" y="1413"/>
                </a:cubicBezTo>
                <a:cubicBezTo>
                  <a:pt x="4785" y="1406"/>
                  <a:pt x="4794" y="1399"/>
                  <a:pt x="4802" y="1391"/>
                </a:cubicBezTo>
                <a:cubicBezTo>
                  <a:pt x="4791" y="1378"/>
                  <a:pt x="4781" y="1361"/>
                  <a:pt x="4774" y="1338"/>
                </a:cubicBezTo>
                <a:cubicBezTo>
                  <a:pt x="4770" y="1339"/>
                  <a:pt x="4768" y="1340"/>
                  <a:pt x="4766" y="1341"/>
                </a:cubicBezTo>
                <a:lnTo>
                  <a:pt x="4758" y="1333"/>
                </a:lnTo>
                <a:lnTo>
                  <a:pt x="4832" y="1333"/>
                </a:lnTo>
                <a:lnTo>
                  <a:pt x="4839" y="1324"/>
                </a:lnTo>
                <a:lnTo>
                  <a:pt x="4855" y="1340"/>
                </a:lnTo>
                <a:cubicBezTo>
                  <a:pt x="4850" y="1340"/>
                  <a:pt x="4844" y="1346"/>
                  <a:pt x="4838" y="1358"/>
                </a:cubicBezTo>
                <a:cubicBezTo>
                  <a:pt x="4832" y="1370"/>
                  <a:pt x="4825" y="1381"/>
                  <a:pt x="4817" y="1390"/>
                </a:cubicBezTo>
                <a:cubicBezTo>
                  <a:pt x="4827" y="1398"/>
                  <a:pt x="4837" y="1404"/>
                  <a:pt x="4846" y="1408"/>
                </a:cubicBezTo>
                <a:cubicBezTo>
                  <a:pt x="4855" y="1412"/>
                  <a:pt x="4865" y="1413"/>
                  <a:pt x="4874" y="1413"/>
                </a:cubicBezTo>
                <a:lnTo>
                  <a:pt x="4874" y="1417"/>
                </a:lnTo>
                <a:cubicBezTo>
                  <a:pt x="4864" y="1420"/>
                  <a:pt x="4859" y="1423"/>
                  <a:pt x="4857" y="1429"/>
                </a:cubicBezTo>
                <a:cubicBezTo>
                  <a:pt x="4838" y="1420"/>
                  <a:pt x="4822" y="1410"/>
                  <a:pt x="4810" y="1398"/>
                </a:cubicBezTo>
                <a:cubicBezTo>
                  <a:pt x="4798" y="1410"/>
                  <a:pt x="4781" y="1419"/>
                  <a:pt x="4759" y="1428"/>
                </a:cubicBezTo>
                <a:lnTo>
                  <a:pt x="4776" y="1438"/>
                </a:lnTo>
                <a:cubicBezTo>
                  <a:pt x="4771" y="1440"/>
                  <a:pt x="4768" y="1444"/>
                  <a:pt x="4766" y="1451"/>
                </a:cubicBezTo>
                <a:lnTo>
                  <a:pt x="4823" y="1451"/>
                </a:lnTo>
                <a:lnTo>
                  <a:pt x="4831" y="1442"/>
                </a:lnTo>
                <a:lnTo>
                  <a:pt x="4847" y="1454"/>
                </a:lnTo>
                <a:lnTo>
                  <a:pt x="4839" y="1461"/>
                </a:lnTo>
                <a:cubicBezTo>
                  <a:pt x="4837" y="1482"/>
                  <a:pt x="4835" y="1496"/>
                  <a:pt x="4832" y="1503"/>
                </a:cubicBezTo>
                <a:cubicBezTo>
                  <a:pt x="4830" y="1510"/>
                  <a:pt x="4827" y="1515"/>
                  <a:pt x="4822" y="1519"/>
                </a:cubicBezTo>
                <a:cubicBezTo>
                  <a:pt x="4817" y="1523"/>
                  <a:pt x="4810" y="1525"/>
                  <a:pt x="4799" y="1527"/>
                </a:cubicBezTo>
                <a:cubicBezTo>
                  <a:pt x="4799" y="1520"/>
                  <a:pt x="4791" y="1513"/>
                  <a:pt x="4775" y="1506"/>
                </a:cubicBezTo>
                <a:lnTo>
                  <a:pt x="4775" y="1501"/>
                </a:lnTo>
                <a:cubicBezTo>
                  <a:pt x="4792" y="1505"/>
                  <a:pt x="4802" y="1508"/>
                  <a:pt x="4807" y="1508"/>
                </a:cubicBezTo>
                <a:cubicBezTo>
                  <a:pt x="4811" y="1508"/>
                  <a:pt x="4814" y="1506"/>
                  <a:pt x="4817" y="1501"/>
                </a:cubicBezTo>
                <a:cubicBezTo>
                  <a:pt x="4819" y="1497"/>
                  <a:pt x="4822" y="1482"/>
                  <a:pt x="4825" y="1457"/>
                </a:cubicBezTo>
                <a:lnTo>
                  <a:pt x="4764" y="1457"/>
                </a:lnTo>
                <a:cubicBezTo>
                  <a:pt x="4757" y="1481"/>
                  <a:pt x="4745" y="1498"/>
                  <a:pt x="4727" y="1508"/>
                </a:cubicBezTo>
                <a:cubicBezTo>
                  <a:pt x="4710" y="1518"/>
                  <a:pt x="4689" y="1525"/>
                  <a:pt x="4664" y="1529"/>
                </a:cubicBezTo>
                <a:lnTo>
                  <a:pt x="4663" y="1525"/>
                </a:lnTo>
                <a:cubicBezTo>
                  <a:pt x="4685" y="1520"/>
                  <a:pt x="4704" y="1512"/>
                  <a:pt x="4719" y="1501"/>
                </a:cubicBezTo>
                <a:cubicBezTo>
                  <a:pt x="4734" y="1490"/>
                  <a:pt x="4744" y="1476"/>
                  <a:pt x="4750" y="1457"/>
                </a:cubicBezTo>
                <a:lnTo>
                  <a:pt x="4711" y="1457"/>
                </a:lnTo>
                <a:cubicBezTo>
                  <a:pt x="4702" y="1457"/>
                  <a:pt x="4695" y="1458"/>
                  <a:pt x="4688" y="1460"/>
                </a:cubicBezTo>
                <a:lnTo>
                  <a:pt x="4680" y="1451"/>
                </a:lnTo>
                <a:lnTo>
                  <a:pt x="4751" y="1451"/>
                </a:lnTo>
                <a:close/>
                <a:moveTo>
                  <a:pt x="4778" y="1338"/>
                </a:moveTo>
                <a:cubicBezTo>
                  <a:pt x="4785" y="1356"/>
                  <a:pt x="4795" y="1371"/>
                  <a:pt x="4808" y="1382"/>
                </a:cubicBezTo>
                <a:cubicBezTo>
                  <a:pt x="4818" y="1369"/>
                  <a:pt x="4827" y="1354"/>
                  <a:pt x="4833" y="1338"/>
                </a:cubicBezTo>
                <a:lnTo>
                  <a:pt x="4778" y="1338"/>
                </a:lnTo>
                <a:close/>
                <a:moveTo>
                  <a:pt x="4708" y="1309"/>
                </a:moveTo>
                <a:lnTo>
                  <a:pt x="4726" y="1318"/>
                </a:lnTo>
                <a:lnTo>
                  <a:pt x="4718" y="1323"/>
                </a:lnTo>
                <a:cubicBezTo>
                  <a:pt x="4716" y="1331"/>
                  <a:pt x="4713" y="1338"/>
                  <a:pt x="4711" y="1345"/>
                </a:cubicBezTo>
                <a:lnTo>
                  <a:pt x="4739" y="1345"/>
                </a:lnTo>
                <a:lnTo>
                  <a:pt x="4745" y="1336"/>
                </a:lnTo>
                <a:lnTo>
                  <a:pt x="4760" y="1348"/>
                </a:lnTo>
                <a:lnTo>
                  <a:pt x="4753" y="1353"/>
                </a:lnTo>
                <a:cubicBezTo>
                  <a:pt x="4747" y="1371"/>
                  <a:pt x="4741" y="1384"/>
                  <a:pt x="4735" y="1393"/>
                </a:cubicBezTo>
                <a:cubicBezTo>
                  <a:pt x="4748" y="1397"/>
                  <a:pt x="4755" y="1401"/>
                  <a:pt x="4756" y="1406"/>
                </a:cubicBezTo>
                <a:cubicBezTo>
                  <a:pt x="4758" y="1411"/>
                  <a:pt x="4758" y="1415"/>
                  <a:pt x="4756" y="1417"/>
                </a:cubicBezTo>
                <a:cubicBezTo>
                  <a:pt x="4755" y="1420"/>
                  <a:pt x="4752" y="1419"/>
                  <a:pt x="4748" y="1415"/>
                </a:cubicBezTo>
                <a:cubicBezTo>
                  <a:pt x="4744" y="1412"/>
                  <a:pt x="4737" y="1407"/>
                  <a:pt x="4728" y="1402"/>
                </a:cubicBezTo>
                <a:cubicBezTo>
                  <a:pt x="4712" y="1418"/>
                  <a:pt x="4688" y="1431"/>
                  <a:pt x="4655" y="1441"/>
                </a:cubicBezTo>
                <a:lnTo>
                  <a:pt x="4653" y="1437"/>
                </a:lnTo>
                <a:cubicBezTo>
                  <a:pt x="4681" y="1427"/>
                  <a:pt x="4703" y="1414"/>
                  <a:pt x="4718" y="1397"/>
                </a:cubicBezTo>
                <a:cubicBezTo>
                  <a:pt x="4705" y="1392"/>
                  <a:pt x="4692" y="1389"/>
                  <a:pt x="4680" y="1386"/>
                </a:cubicBezTo>
                <a:cubicBezTo>
                  <a:pt x="4686" y="1376"/>
                  <a:pt x="4691" y="1364"/>
                  <a:pt x="4696" y="1350"/>
                </a:cubicBezTo>
                <a:lnTo>
                  <a:pt x="4687" y="1350"/>
                </a:lnTo>
                <a:cubicBezTo>
                  <a:pt x="4679" y="1350"/>
                  <a:pt x="4671" y="1351"/>
                  <a:pt x="4664" y="1353"/>
                </a:cubicBezTo>
                <a:lnTo>
                  <a:pt x="4656" y="1345"/>
                </a:lnTo>
                <a:lnTo>
                  <a:pt x="4698" y="1345"/>
                </a:lnTo>
                <a:cubicBezTo>
                  <a:pt x="4703" y="1328"/>
                  <a:pt x="4706" y="1317"/>
                  <a:pt x="4708" y="1309"/>
                </a:cubicBezTo>
                <a:close/>
                <a:moveTo>
                  <a:pt x="4709" y="1350"/>
                </a:moveTo>
                <a:cubicBezTo>
                  <a:pt x="4704" y="1362"/>
                  <a:pt x="4699" y="1373"/>
                  <a:pt x="4694" y="1384"/>
                </a:cubicBezTo>
                <a:cubicBezTo>
                  <a:pt x="4702" y="1386"/>
                  <a:pt x="4712" y="1387"/>
                  <a:pt x="4724" y="1390"/>
                </a:cubicBezTo>
                <a:cubicBezTo>
                  <a:pt x="4730" y="1380"/>
                  <a:pt x="4735" y="1367"/>
                  <a:pt x="4740" y="1350"/>
                </a:cubicBezTo>
                <a:lnTo>
                  <a:pt x="4709" y="1350"/>
                </a:lnTo>
                <a:close/>
                <a:moveTo>
                  <a:pt x="5037" y="1325"/>
                </a:moveTo>
                <a:cubicBezTo>
                  <a:pt x="5035" y="1343"/>
                  <a:pt x="5034" y="1359"/>
                  <a:pt x="5034" y="1373"/>
                </a:cubicBezTo>
                <a:lnTo>
                  <a:pt x="5104" y="1373"/>
                </a:lnTo>
                <a:lnTo>
                  <a:pt x="5112" y="1363"/>
                </a:lnTo>
                <a:lnTo>
                  <a:pt x="5129" y="1376"/>
                </a:lnTo>
                <a:lnTo>
                  <a:pt x="5119" y="1383"/>
                </a:lnTo>
                <a:cubicBezTo>
                  <a:pt x="5116" y="1430"/>
                  <a:pt x="5113" y="1462"/>
                  <a:pt x="5111" y="1478"/>
                </a:cubicBezTo>
                <a:cubicBezTo>
                  <a:pt x="5108" y="1494"/>
                  <a:pt x="5103" y="1505"/>
                  <a:pt x="5097" y="1512"/>
                </a:cubicBezTo>
                <a:cubicBezTo>
                  <a:pt x="5091" y="1519"/>
                  <a:pt x="5082" y="1524"/>
                  <a:pt x="5070" y="1526"/>
                </a:cubicBezTo>
                <a:cubicBezTo>
                  <a:pt x="5071" y="1518"/>
                  <a:pt x="5061" y="1508"/>
                  <a:pt x="5040" y="1499"/>
                </a:cubicBezTo>
                <a:lnTo>
                  <a:pt x="5041" y="1494"/>
                </a:lnTo>
                <a:cubicBezTo>
                  <a:pt x="5057" y="1499"/>
                  <a:pt x="5068" y="1501"/>
                  <a:pt x="5075" y="1502"/>
                </a:cubicBezTo>
                <a:cubicBezTo>
                  <a:pt x="5082" y="1503"/>
                  <a:pt x="5088" y="1498"/>
                  <a:pt x="5092" y="1488"/>
                </a:cubicBezTo>
                <a:cubicBezTo>
                  <a:pt x="5097" y="1477"/>
                  <a:pt x="5101" y="1441"/>
                  <a:pt x="5105" y="1379"/>
                </a:cubicBezTo>
                <a:lnTo>
                  <a:pt x="5033" y="1379"/>
                </a:lnTo>
                <a:cubicBezTo>
                  <a:pt x="5030" y="1401"/>
                  <a:pt x="5024" y="1421"/>
                  <a:pt x="5016" y="1439"/>
                </a:cubicBezTo>
                <a:cubicBezTo>
                  <a:pt x="5009" y="1457"/>
                  <a:pt x="4997" y="1474"/>
                  <a:pt x="4983" y="1489"/>
                </a:cubicBezTo>
                <a:cubicBezTo>
                  <a:pt x="4969" y="1505"/>
                  <a:pt x="4949" y="1518"/>
                  <a:pt x="4923" y="1530"/>
                </a:cubicBezTo>
                <a:lnTo>
                  <a:pt x="4922" y="1526"/>
                </a:lnTo>
                <a:cubicBezTo>
                  <a:pt x="4943" y="1514"/>
                  <a:pt x="4961" y="1499"/>
                  <a:pt x="4975" y="1482"/>
                </a:cubicBezTo>
                <a:cubicBezTo>
                  <a:pt x="4989" y="1464"/>
                  <a:pt x="5000" y="1447"/>
                  <a:pt x="5006" y="1429"/>
                </a:cubicBezTo>
                <a:cubicBezTo>
                  <a:pt x="5013" y="1412"/>
                  <a:pt x="5017" y="1395"/>
                  <a:pt x="5019" y="1379"/>
                </a:cubicBezTo>
                <a:lnTo>
                  <a:pt x="4972" y="1379"/>
                </a:lnTo>
                <a:cubicBezTo>
                  <a:pt x="4964" y="1379"/>
                  <a:pt x="4956" y="1380"/>
                  <a:pt x="4949" y="1381"/>
                </a:cubicBezTo>
                <a:lnTo>
                  <a:pt x="4941" y="1373"/>
                </a:lnTo>
                <a:lnTo>
                  <a:pt x="5020" y="1373"/>
                </a:lnTo>
                <a:cubicBezTo>
                  <a:pt x="5021" y="1343"/>
                  <a:pt x="5021" y="1321"/>
                  <a:pt x="5021" y="1307"/>
                </a:cubicBezTo>
                <a:lnTo>
                  <a:pt x="5045" y="1317"/>
                </a:lnTo>
                <a:lnTo>
                  <a:pt x="5037" y="1325"/>
                </a:lnTo>
                <a:close/>
                <a:moveTo>
                  <a:pt x="5218" y="1435"/>
                </a:moveTo>
                <a:cubicBezTo>
                  <a:pt x="5216" y="1450"/>
                  <a:pt x="5214" y="1461"/>
                  <a:pt x="5213" y="1469"/>
                </a:cubicBezTo>
                <a:cubicBezTo>
                  <a:pt x="5220" y="1476"/>
                  <a:pt x="5228" y="1483"/>
                  <a:pt x="5237" y="1490"/>
                </a:cubicBezTo>
                <a:lnTo>
                  <a:pt x="5237" y="1403"/>
                </a:lnTo>
                <a:lnTo>
                  <a:pt x="5216" y="1403"/>
                </a:lnTo>
                <a:cubicBezTo>
                  <a:pt x="5208" y="1403"/>
                  <a:pt x="5200" y="1404"/>
                  <a:pt x="5193" y="1406"/>
                </a:cubicBezTo>
                <a:lnTo>
                  <a:pt x="5185" y="1397"/>
                </a:lnTo>
                <a:lnTo>
                  <a:pt x="5235" y="1397"/>
                </a:lnTo>
                <a:lnTo>
                  <a:pt x="5235" y="1358"/>
                </a:lnTo>
                <a:lnTo>
                  <a:pt x="5224" y="1358"/>
                </a:lnTo>
                <a:cubicBezTo>
                  <a:pt x="5215" y="1358"/>
                  <a:pt x="5208" y="1359"/>
                  <a:pt x="5201" y="1361"/>
                </a:cubicBezTo>
                <a:lnTo>
                  <a:pt x="5192" y="1352"/>
                </a:lnTo>
                <a:lnTo>
                  <a:pt x="5235" y="1352"/>
                </a:lnTo>
                <a:cubicBezTo>
                  <a:pt x="5235" y="1333"/>
                  <a:pt x="5235" y="1319"/>
                  <a:pt x="5234" y="1309"/>
                </a:cubicBezTo>
                <a:lnTo>
                  <a:pt x="5256" y="1319"/>
                </a:lnTo>
                <a:lnTo>
                  <a:pt x="5247" y="1327"/>
                </a:lnTo>
                <a:lnTo>
                  <a:pt x="5247" y="1352"/>
                </a:lnTo>
                <a:lnTo>
                  <a:pt x="5264" y="1352"/>
                </a:lnTo>
                <a:lnTo>
                  <a:pt x="5274" y="1342"/>
                </a:lnTo>
                <a:lnTo>
                  <a:pt x="5289" y="1358"/>
                </a:lnTo>
                <a:lnTo>
                  <a:pt x="5247" y="1358"/>
                </a:lnTo>
                <a:lnTo>
                  <a:pt x="5247" y="1397"/>
                </a:lnTo>
                <a:lnTo>
                  <a:pt x="5265" y="1397"/>
                </a:lnTo>
                <a:lnTo>
                  <a:pt x="5276" y="1386"/>
                </a:lnTo>
                <a:lnTo>
                  <a:pt x="5292" y="1403"/>
                </a:lnTo>
                <a:lnTo>
                  <a:pt x="5249" y="1403"/>
                </a:lnTo>
                <a:lnTo>
                  <a:pt x="5249" y="1444"/>
                </a:lnTo>
                <a:lnTo>
                  <a:pt x="5269" y="1444"/>
                </a:lnTo>
                <a:lnTo>
                  <a:pt x="5280" y="1433"/>
                </a:lnTo>
                <a:lnTo>
                  <a:pt x="5295" y="1449"/>
                </a:lnTo>
                <a:lnTo>
                  <a:pt x="5249" y="1449"/>
                </a:lnTo>
                <a:lnTo>
                  <a:pt x="5249" y="1496"/>
                </a:lnTo>
                <a:cubicBezTo>
                  <a:pt x="5267" y="1504"/>
                  <a:pt x="5291" y="1509"/>
                  <a:pt x="5323" y="1510"/>
                </a:cubicBezTo>
                <a:cubicBezTo>
                  <a:pt x="5354" y="1511"/>
                  <a:pt x="5382" y="1511"/>
                  <a:pt x="5404" y="1509"/>
                </a:cubicBezTo>
                <a:lnTo>
                  <a:pt x="5404" y="1513"/>
                </a:lnTo>
                <a:cubicBezTo>
                  <a:pt x="5395" y="1515"/>
                  <a:pt x="5389" y="1519"/>
                  <a:pt x="5387" y="1526"/>
                </a:cubicBezTo>
                <a:cubicBezTo>
                  <a:pt x="5358" y="1526"/>
                  <a:pt x="5331" y="1524"/>
                  <a:pt x="5308" y="1522"/>
                </a:cubicBezTo>
                <a:cubicBezTo>
                  <a:pt x="5285" y="1520"/>
                  <a:pt x="5266" y="1515"/>
                  <a:pt x="5251" y="1508"/>
                </a:cubicBezTo>
                <a:cubicBezTo>
                  <a:pt x="5237" y="1501"/>
                  <a:pt x="5224" y="1489"/>
                  <a:pt x="5212" y="1474"/>
                </a:cubicBezTo>
                <a:cubicBezTo>
                  <a:pt x="5208" y="1493"/>
                  <a:pt x="5199" y="1511"/>
                  <a:pt x="5185" y="1528"/>
                </a:cubicBezTo>
                <a:lnTo>
                  <a:pt x="5182" y="1526"/>
                </a:lnTo>
                <a:cubicBezTo>
                  <a:pt x="5192" y="1509"/>
                  <a:pt x="5198" y="1491"/>
                  <a:pt x="5200" y="1473"/>
                </a:cubicBezTo>
                <a:cubicBezTo>
                  <a:pt x="5203" y="1455"/>
                  <a:pt x="5205" y="1438"/>
                  <a:pt x="5205" y="1420"/>
                </a:cubicBezTo>
                <a:lnTo>
                  <a:pt x="5225" y="1429"/>
                </a:lnTo>
                <a:lnTo>
                  <a:pt x="5218" y="1435"/>
                </a:lnTo>
                <a:close/>
                <a:moveTo>
                  <a:pt x="5317" y="1429"/>
                </a:moveTo>
                <a:lnTo>
                  <a:pt x="5317" y="1476"/>
                </a:lnTo>
                <a:lnTo>
                  <a:pt x="5371" y="1476"/>
                </a:lnTo>
                <a:lnTo>
                  <a:pt x="5371" y="1429"/>
                </a:lnTo>
                <a:lnTo>
                  <a:pt x="5317" y="1429"/>
                </a:lnTo>
                <a:close/>
                <a:moveTo>
                  <a:pt x="5345" y="1387"/>
                </a:moveTo>
                <a:cubicBezTo>
                  <a:pt x="5357" y="1389"/>
                  <a:pt x="5364" y="1389"/>
                  <a:pt x="5367" y="1389"/>
                </a:cubicBezTo>
                <a:cubicBezTo>
                  <a:pt x="5371" y="1388"/>
                  <a:pt x="5373" y="1383"/>
                  <a:pt x="5374" y="1376"/>
                </a:cubicBezTo>
                <a:cubicBezTo>
                  <a:pt x="5375" y="1368"/>
                  <a:pt x="5376" y="1355"/>
                  <a:pt x="5377" y="1337"/>
                </a:cubicBezTo>
                <a:lnTo>
                  <a:pt x="5337" y="1337"/>
                </a:lnTo>
                <a:cubicBezTo>
                  <a:pt x="5336" y="1375"/>
                  <a:pt x="5318" y="1403"/>
                  <a:pt x="5283" y="1420"/>
                </a:cubicBezTo>
                <a:lnTo>
                  <a:pt x="5281" y="1416"/>
                </a:lnTo>
                <a:cubicBezTo>
                  <a:pt x="5308" y="1397"/>
                  <a:pt x="5322" y="1371"/>
                  <a:pt x="5322" y="1337"/>
                </a:cubicBezTo>
                <a:lnTo>
                  <a:pt x="5322" y="1337"/>
                </a:lnTo>
                <a:cubicBezTo>
                  <a:pt x="5314" y="1337"/>
                  <a:pt x="5307" y="1338"/>
                  <a:pt x="5300" y="1340"/>
                </a:cubicBezTo>
                <a:lnTo>
                  <a:pt x="5291" y="1332"/>
                </a:lnTo>
                <a:lnTo>
                  <a:pt x="5376" y="1332"/>
                </a:lnTo>
                <a:lnTo>
                  <a:pt x="5384" y="1322"/>
                </a:lnTo>
                <a:lnTo>
                  <a:pt x="5397" y="1334"/>
                </a:lnTo>
                <a:lnTo>
                  <a:pt x="5390" y="1340"/>
                </a:lnTo>
                <a:cubicBezTo>
                  <a:pt x="5389" y="1360"/>
                  <a:pt x="5388" y="1373"/>
                  <a:pt x="5386" y="1381"/>
                </a:cubicBezTo>
                <a:cubicBezTo>
                  <a:pt x="5385" y="1388"/>
                  <a:pt x="5383" y="1394"/>
                  <a:pt x="5381" y="1397"/>
                </a:cubicBezTo>
                <a:cubicBezTo>
                  <a:pt x="5378" y="1401"/>
                  <a:pt x="5373" y="1405"/>
                  <a:pt x="5367" y="1408"/>
                </a:cubicBezTo>
                <a:cubicBezTo>
                  <a:pt x="5363" y="1400"/>
                  <a:pt x="5356" y="1395"/>
                  <a:pt x="5345" y="1391"/>
                </a:cubicBezTo>
                <a:lnTo>
                  <a:pt x="5345" y="1387"/>
                </a:lnTo>
                <a:close/>
                <a:moveTo>
                  <a:pt x="5303" y="1414"/>
                </a:moveTo>
                <a:lnTo>
                  <a:pt x="5318" y="1424"/>
                </a:lnTo>
                <a:lnTo>
                  <a:pt x="5369" y="1424"/>
                </a:lnTo>
                <a:lnTo>
                  <a:pt x="5379" y="1413"/>
                </a:lnTo>
                <a:lnTo>
                  <a:pt x="5393" y="1428"/>
                </a:lnTo>
                <a:lnTo>
                  <a:pt x="5384" y="1433"/>
                </a:lnTo>
                <a:cubicBezTo>
                  <a:pt x="5384" y="1460"/>
                  <a:pt x="5384" y="1479"/>
                  <a:pt x="5384" y="1490"/>
                </a:cubicBezTo>
                <a:lnTo>
                  <a:pt x="5371" y="1495"/>
                </a:lnTo>
                <a:lnTo>
                  <a:pt x="5371" y="1481"/>
                </a:lnTo>
                <a:lnTo>
                  <a:pt x="5317" y="1481"/>
                </a:lnTo>
                <a:lnTo>
                  <a:pt x="5317" y="1494"/>
                </a:lnTo>
                <a:lnTo>
                  <a:pt x="5303" y="1502"/>
                </a:lnTo>
                <a:cubicBezTo>
                  <a:pt x="5303" y="1483"/>
                  <a:pt x="5303" y="1467"/>
                  <a:pt x="5303" y="1453"/>
                </a:cubicBezTo>
                <a:cubicBezTo>
                  <a:pt x="5303" y="1440"/>
                  <a:pt x="5303" y="1427"/>
                  <a:pt x="5303" y="1414"/>
                </a:cubicBezTo>
                <a:close/>
                <a:moveTo>
                  <a:pt x="5648" y="1473"/>
                </a:moveTo>
                <a:lnTo>
                  <a:pt x="5659" y="1435"/>
                </a:lnTo>
                <a:lnTo>
                  <a:pt x="5663" y="1436"/>
                </a:lnTo>
                <a:cubicBezTo>
                  <a:pt x="5659" y="1464"/>
                  <a:pt x="5659" y="1482"/>
                  <a:pt x="5662" y="1489"/>
                </a:cubicBezTo>
                <a:cubicBezTo>
                  <a:pt x="5666" y="1496"/>
                  <a:pt x="5662" y="1497"/>
                  <a:pt x="5651" y="1492"/>
                </a:cubicBezTo>
                <a:cubicBezTo>
                  <a:pt x="5641" y="1486"/>
                  <a:pt x="5629" y="1475"/>
                  <a:pt x="5617" y="1458"/>
                </a:cubicBezTo>
                <a:cubicBezTo>
                  <a:pt x="5602" y="1476"/>
                  <a:pt x="5582" y="1491"/>
                  <a:pt x="5558" y="1502"/>
                </a:cubicBezTo>
                <a:lnTo>
                  <a:pt x="5557" y="1499"/>
                </a:lnTo>
                <a:cubicBezTo>
                  <a:pt x="5579" y="1485"/>
                  <a:pt x="5597" y="1468"/>
                  <a:pt x="5611" y="1448"/>
                </a:cubicBezTo>
                <a:cubicBezTo>
                  <a:pt x="5603" y="1431"/>
                  <a:pt x="5599" y="1404"/>
                  <a:pt x="5597" y="1369"/>
                </a:cubicBezTo>
                <a:lnTo>
                  <a:pt x="5574" y="1369"/>
                </a:lnTo>
                <a:lnTo>
                  <a:pt x="5574" y="1451"/>
                </a:lnTo>
                <a:lnTo>
                  <a:pt x="5596" y="1434"/>
                </a:lnTo>
                <a:lnTo>
                  <a:pt x="5598" y="1436"/>
                </a:lnTo>
                <a:cubicBezTo>
                  <a:pt x="5583" y="1452"/>
                  <a:pt x="5573" y="1465"/>
                  <a:pt x="5568" y="1473"/>
                </a:cubicBezTo>
                <a:lnTo>
                  <a:pt x="5557" y="1459"/>
                </a:lnTo>
                <a:cubicBezTo>
                  <a:pt x="5560" y="1457"/>
                  <a:pt x="5561" y="1454"/>
                  <a:pt x="5562" y="1449"/>
                </a:cubicBezTo>
                <a:cubicBezTo>
                  <a:pt x="5562" y="1401"/>
                  <a:pt x="5562" y="1370"/>
                  <a:pt x="5561" y="1356"/>
                </a:cubicBezTo>
                <a:lnTo>
                  <a:pt x="5574" y="1364"/>
                </a:lnTo>
                <a:lnTo>
                  <a:pt x="5597" y="1364"/>
                </a:lnTo>
                <a:cubicBezTo>
                  <a:pt x="5597" y="1344"/>
                  <a:pt x="5596" y="1326"/>
                  <a:pt x="5596" y="1311"/>
                </a:cubicBezTo>
                <a:lnTo>
                  <a:pt x="5616" y="1320"/>
                </a:lnTo>
                <a:lnTo>
                  <a:pt x="5609" y="1327"/>
                </a:lnTo>
                <a:lnTo>
                  <a:pt x="5609" y="1364"/>
                </a:lnTo>
                <a:lnTo>
                  <a:pt x="5639" y="1364"/>
                </a:lnTo>
                <a:lnTo>
                  <a:pt x="5651" y="1351"/>
                </a:lnTo>
                <a:lnTo>
                  <a:pt x="5666" y="1369"/>
                </a:lnTo>
                <a:lnTo>
                  <a:pt x="5609" y="1369"/>
                </a:lnTo>
                <a:cubicBezTo>
                  <a:pt x="5610" y="1396"/>
                  <a:pt x="5613" y="1418"/>
                  <a:pt x="5619" y="1435"/>
                </a:cubicBezTo>
                <a:cubicBezTo>
                  <a:pt x="5631" y="1411"/>
                  <a:pt x="5638" y="1394"/>
                  <a:pt x="5639" y="1382"/>
                </a:cubicBezTo>
                <a:lnTo>
                  <a:pt x="5656" y="1396"/>
                </a:lnTo>
                <a:cubicBezTo>
                  <a:pt x="5652" y="1398"/>
                  <a:pt x="5647" y="1404"/>
                  <a:pt x="5642" y="1414"/>
                </a:cubicBezTo>
                <a:cubicBezTo>
                  <a:pt x="5638" y="1424"/>
                  <a:pt x="5632" y="1435"/>
                  <a:pt x="5625" y="1447"/>
                </a:cubicBezTo>
                <a:cubicBezTo>
                  <a:pt x="5631" y="1457"/>
                  <a:pt x="5638" y="1466"/>
                  <a:pt x="5648" y="1473"/>
                </a:cubicBezTo>
                <a:close/>
                <a:moveTo>
                  <a:pt x="5621" y="1322"/>
                </a:moveTo>
                <a:cubicBezTo>
                  <a:pt x="5634" y="1327"/>
                  <a:pt x="5642" y="1332"/>
                  <a:pt x="5645" y="1336"/>
                </a:cubicBezTo>
                <a:cubicBezTo>
                  <a:pt x="5649" y="1340"/>
                  <a:pt x="5648" y="1345"/>
                  <a:pt x="5644" y="1351"/>
                </a:cubicBezTo>
                <a:cubicBezTo>
                  <a:pt x="5640" y="1357"/>
                  <a:pt x="5637" y="1357"/>
                  <a:pt x="5635" y="1350"/>
                </a:cubicBezTo>
                <a:cubicBezTo>
                  <a:pt x="5633" y="1343"/>
                  <a:pt x="5628" y="1335"/>
                  <a:pt x="5619" y="1324"/>
                </a:cubicBezTo>
                <a:lnTo>
                  <a:pt x="5621" y="1322"/>
                </a:lnTo>
                <a:close/>
                <a:moveTo>
                  <a:pt x="5479" y="1467"/>
                </a:moveTo>
                <a:cubicBezTo>
                  <a:pt x="5487" y="1476"/>
                  <a:pt x="5495" y="1482"/>
                  <a:pt x="5502" y="1486"/>
                </a:cubicBezTo>
                <a:lnTo>
                  <a:pt x="5502" y="1399"/>
                </a:lnTo>
                <a:lnTo>
                  <a:pt x="5473" y="1399"/>
                </a:lnTo>
                <a:cubicBezTo>
                  <a:pt x="5468" y="1399"/>
                  <a:pt x="5462" y="1400"/>
                  <a:pt x="5456" y="1402"/>
                </a:cubicBezTo>
                <a:lnTo>
                  <a:pt x="5447" y="1394"/>
                </a:lnTo>
                <a:lnTo>
                  <a:pt x="5498" y="1394"/>
                </a:lnTo>
                <a:lnTo>
                  <a:pt x="5498" y="1356"/>
                </a:lnTo>
                <a:lnTo>
                  <a:pt x="5482" y="1356"/>
                </a:lnTo>
                <a:cubicBezTo>
                  <a:pt x="5477" y="1356"/>
                  <a:pt x="5471" y="1357"/>
                  <a:pt x="5464" y="1359"/>
                </a:cubicBezTo>
                <a:lnTo>
                  <a:pt x="5456" y="1350"/>
                </a:lnTo>
                <a:lnTo>
                  <a:pt x="5498" y="1350"/>
                </a:lnTo>
                <a:cubicBezTo>
                  <a:pt x="5498" y="1337"/>
                  <a:pt x="5498" y="1323"/>
                  <a:pt x="5497" y="1311"/>
                </a:cubicBezTo>
                <a:lnTo>
                  <a:pt x="5518" y="1320"/>
                </a:lnTo>
                <a:lnTo>
                  <a:pt x="5510" y="1326"/>
                </a:lnTo>
                <a:lnTo>
                  <a:pt x="5510" y="1350"/>
                </a:lnTo>
                <a:lnTo>
                  <a:pt x="5527" y="1350"/>
                </a:lnTo>
                <a:lnTo>
                  <a:pt x="5538" y="1339"/>
                </a:lnTo>
                <a:lnTo>
                  <a:pt x="5553" y="1356"/>
                </a:lnTo>
                <a:lnTo>
                  <a:pt x="5510" y="1356"/>
                </a:lnTo>
                <a:lnTo>
                  <a:pt x="5510" y="1394"/>
                </a:lnTo>
                <a:lnTo>
                  <a:pt x="5534" y="1394"/>
                </a:lnTo>
                <a:lnTo>
                  <a:pt x="5544" y="1382"/>
                </a:lnTo>
                <a:lnTo>
                  <a:pt x="5559" y="1399"/>
                </a:lnTo>
                <a:lnTo>
                  <a:pt x="5504" y="1399"/>
                </a:lnTo>
                <a:lnTo>
                  <a:pt x="5520" y="1405"/>
                </a:lnTo>
                <a:lnTo>
                  <a:pt x="5514" y="1411"/>
                </a:lnTo>
                <a:lnTo>
                  <a:pt x="5514" y="1440"/>
                </a:lnTo>
                <a:lnTo>
                  <a:pt x="5533" y="1440"/>
                </a:lnTo>
                <a:lnTo>
                  <a:pt x="5543" y="1429"/>
                </a:lnTo>
                <a:lnTo>
                  <a:pt x="5558" y="1445"/>
                </a:lnTo>
                <a:lnTo>
                  <a:pt x="5514" y="1445"/>
                </a:lnTo>
                <a:lnTo>
                  <a:pt x="5514" y="1493"/>
                </a:lnTo>
                <a:cubicBezTo>
                  <a:pt x="5535" y="1503"/>
                  <a:pt x="5560" y="1508"/>
                  <a:pt x="5590" y="1508"/>
                </a:cubicBezTo>
                <a:cubicBezTo>
                  <a:pt x="5620" y="1508"/>
                  <a:pt x="5647" y="1507"/>
                  <a:pt x="5669" y="1505"/>
                </a:cubicBezTo>
                <a:lnTo>
                  <a:pt x="5669" y="1508"/>
                </a:lnTo>
                <a:cubicBezTo>
                  <a:pt x="5658" y="1512"/>
                  <a:pt x="5653" y="1517"/>
                  <a:pt x="5652" y="1524"/>
                </a:cubicBezTo>
                <a:cubicBezTo>
                  <a:pt x="5634" y="1524"/>
                  <a:pt x="5612" y="1523"/>
                  <a:pt x="5586" y="1522"/>
                </a:cubicBezTo>
                <a:cubicBezTo>
                  <a:pt x="5561" y="1520"/>
                  <a:pt x="5539" y="1516"/>
                  <a:pt x="5521" y="1508"/>
                </a:cubicBezTo>
                <a:cubicBezTo>
                  <a:pt x="5503" y="1499"/>
                  <a:pt x="5488" y="1488"/>
                  <a:pt x="5477" y="1473"/>
                </a:cubicBezTo>
                <a:cubicBezTo>
                  <a:pt x="5469" y="1498"/>
                  <a:pt x="5460" y="1516"/>
                  <a:pt x="5450" y="1528"/>
                </a:cubicBezTo>
                <a:lnTo>
                  <a:pt x="5447" y="1526"/>
                </a:lnTo>
                <a:cubicBezTo>
                  <a:pt x="5457" y="1506"/>
                  <a:pt x="5464" y="1486"/>
                  <a:pt x="5467" y="1464"/>
                </a:cubicBezTo>
                <a:cubicBezTo>
                  <a:pt x="5470" y="1443"/>
                  <a:pt x="5472" y="1426"/>
                  <a:pt x="5472" y="1413"/>
                </a:cubicBezTo>
                <a:lnTo>
                  <a:pt x="5490" y="1423"/>
                </a:lnTo>
                <a:cubicBezTo>
                  <a:pt x="5487" y="1427"/>
                  <a:pt x="5484" y="1431"/>
                  <a:pt x="5484" y="1437"/>
                </a:cubicBezTo>
                <a:cubicBezTo>
                  <a:pt x="5483" y="1443"/>
                  <a:pt x="5482" y="1453"/>
                  <a:pt x="5479" y="1467"/>
                </a:cubicBezTo>
                <a:close/>
                <a:moveTo>
                  <a:pt x="5322" y="1632"/>
                </a:moveTo>
                <a:lnTo>
                  <a:pt x="5322" y="1669"/>
                </a:lnTo>
                <a:lnTo>
                  <a:pt x="5394" y="1669"/>
                </a:lnTo>
                <a:lnTo>
                  <a:pt x="5394" y="1632"/>
                </a:lnTo>
                <a:lnTo>
                  <a:pt x="5322" y="1632"/>
                </a:lnTo>
                <a:close/>
                <a:moveTo>
                  <a:pt x="5322" y="1713"/>
                </a:moveTo>
                <a:lnTo>
                  <a:pt x="5322" y="1751"/>
                </a:lnTo>
                <a:lnTo>
                  <a:pt x="5402" y="1751"/>
                </a:lnTo>
                <a:lnTo>
                  <a:pt x="5402" y="1713"/>
                </a:lnTo>
                <a:lnTo>
                  <a:pt x="5322" y="1713"/>
                </a:lnTo>
                <a:close/>
                <a:moveTo>
                  <a:pt x="5351" y="1590"/>
                </a:moveTo>
                <a:lnTo>
                  <a:pt x="5370" y="1600"/>
                </a:lnTo>
                <a:cubicBezTo>
                  <a:pt x="5366" y="1601"/>
                  <a:pt x="5363" y="1604"/>
                  <a:pt x="5359" y="1608"/>
                </a:cubicBezTo>
                <a:cubicBezTo>
                  <a:pt x="5356" y="1613"/>
                  <a:pt x="5352" y="1619"/>
                  <a:pt x="5347" y="1626"/>
                </a:cubicBezTo>
                <a:lnTo>
                  <a:pt x="5392" y="1626"/>
                </a:lnTo>
                <a:lnTo>
                  <a:pt x="5398" y="1617"/>
                </a:lnTo>
                <a:lnTo>
                  <a:pt x="5414" y="1629"/>
                </a:lnTo>
                <a:lnTo>
                  <a:pt x="5406" y="1636"/>
                </a:lnTo>
                <a:cubicBezTo>
                  <a:pt x="5406" y="1655"/>
                  <a:pt x="5406" y="1670"/>
                  <a:pt x="5407" y="1680"/>
                </a:cubicBezTo>
                <a:lnTo>
                  <a:pt x="5394" y="1685"/>
                </a:lnTo>
                <a:lnTo>
                  <a:pt x="5394" y="1675"/>
                </a:lnTo>
                <a:lnTo>
                  <a:pt x="5322" y="1675"/>
                </a:lnTo>
                <a:lnTo>
                  <a:pt x="5322" y="1707"/>
                </a:lnTo>
                <a:lnTo>
                  <a:pt x="5400" y="1707"/>
                </a:lnTo>
                <a:lnTo>
                  <a:pt x="5407" y="1697"/>
                </a:lnTo>
                <a:lnTo>
                  <a:pt x="5423" y="1709"/>
                </a:lnTo>
                <a:lnTo>
                  <a:pt x="5414" y="1717"/>
                </a:lnTo>
                <a:cubicBezTo>
                  <a:pt x="5414" y="1737"/>
                  <a:pt x="5415" y="1753"/>
                  <a:pt x="5415" y="1765"/>
                </a:cubicBezTo>
                <a:lnTo>
                  <a:pt x="5402" y="1772"/>
                </a:lnTo>
                <a:lnTo>
                  <a:pt x="5402" y="1757"/>
                </a:lnTo>
                <a:lnTo>
                  <a:pt x="5322" y="1757"/>
                </a:lnTo>
                <a:lnTo>
                  <a:pt x="5322" y="1770"/>
                </a:lnTo>
                <a:lnTo>
                  <a:pt x="5309" y="1775"/>
                </a:lnTo>
                <a:cubicBezTo>
                  <a:pt x="5310" y="1744"/>
                  <a:pt x="5310" y="1716"/>
                  <a:pt x="5310" y="1689"/>
                </a:cubicBezTo>
                <a:cubicBezTo>
                  <a:pt x="5310" y="1663"/>
                  <a:pt x="5310" y="1639"/>
                  <a:pt x="5309" y="1619"/>
                </a:cubicBezTo>
                <a:lnTo>
                  <a:pt x="5322" y="1626"/>
                </a:lnTo>
                <a:lnTo>
                  <a:pt x="5342" y="1626"/>
                </a:lnTo>
                <a:cubicBezTo>
                  <a:pt x="5348" y="1607"/>
                  <a:pt x="5351" y="1595"/>
                  <a:pt x="5351" y="1590"/>
                </a:cubicBezTo>
                <a:close/>
                <a:moveTo>
                  <a:pt x="5273" y="1757"/>
                </a:moveTo>
                <a:cubicBezTo>
                  <a:pt x="5279" y="1763"/>
                  <a:pt x="5287" y="1770"/>
                  <a:pt x="5298" y="1776"/>
                </a:cubicBezTo>
                <a:cubicBezTo>
                  <a:pt x="5308" y="1782"/>
                  <a:pt x="5327" y="1786"/>
                  <a:pt x="5354" y="1787"/>
                </a:cubicBezTo>
                <a:cubicBezTo>
                  <a:pt x="5381" y="1788"/>
                  <a:pt x="5411" y="1786"/>
                  <a:pt x="5443" y="1782"/>
                </a:cubicBezTo>
                <a:lnTo>
                  <a:pt x="5443" y="1786"/>
                </a:lnTo>
                <a:cubicBezTo>
                  <a:pt x="5431" y="1789"/>
                  <a:pt x="5424" y="1794"/>
                  <a:pt x="5424" y="1802"/>
                </a:cubicBezTo>
                <a:cubicBezTo>
                  <a:pt x="5396" y="1802"/>
                  <a:pt x="5373" y="1802"/>
                  <a:pt x="5355" y="1800"/>
                </a:cubicBezTo>
                <a:cubicBezTo>
                  <a:pt x="5336" y="1799"/>
                  <a:pt x="5321" y="1796"/>
                  <a:pt x="5310" y="1793"/>
                </a:cubicBezTo>
                <a:cubicBezTo>
                  <a:pt x="5299" y="1789"/>
                  <a:pt x="5290" y="1783"/>
                  <a:pt x="5283" y="1775"/>
                </a:cubicBezTo>
                <a:cubicBezTo>
                  <a:pt x="5275" y="1767"/>
                  <a:pt x="5270" y="1762"/>
                  <a:pt x="5267" y="1762"/>
                </a:cubicBezTo>
                <a:cubicBezTo>
                  <a:pt x="5264" y="1762"/>
                  <a:pt x="5258" y="1765"/>
                  <a:pt x="5251" y="1773"/>
                </a:cubicBezTo>
                <a:cubicBezTo>
                  <a:pt x="5244" y="1780"/>
                  <a:pt x="5239" y="1787"/>
                  <a:pt x="5236" y="1794"/>
                </a:cubicBezTo>
                <a:lnTo>
                  <a:pt x="5222" y="1780"/>
                </a:lnTo>
                <a:cubicBezTo>
                  <a:pt x="5234" y="1771"/>
                  <a:pt x="5247" y="1763"/>
                  <a:pt x="5261" y="1757"/>
                </a:cubicBezTo>
                <a:lnTo>
                  <a:pt x="5261" y="1682"/>
                </a:lnTo>
                <a:lnTo>
                  <a:pt x="5249" y="1682"/>
                </a:lnTo>
                <a:cubicBezTo>
                  <a:pt x="5244" y="1682"/>
                  <a:pt x="5238" y="1683"/>
                  <a:pt x="5231" y="1685"/>
                </a:cubicBezTo>
                <a:lnTo>
                  <a:pt x="5222" y="1676"/>
                </a:lnTo>
                <a:lnTo>
                  <a:pt x="5260" y="1676"/>
                </a:lnTo>
                <a:lnTo>
                  <a:pt x="5267" y="1666"/>
                </a:lnTo>
                <a:lnTo>
                  <a:pt x="5282" y="1679"/>
                </a:lnTo>
                <a:lnTo>
                  <a:pt x="5273" y="1685"/>
                </a:lnTo>
                <a:lnTo>
                  <a:pt x="5273" y="1757"/>
                </a:lnTo>
                <a:close/>
                <a:moveTo>
                  <a:pt x="5242" y="1603"/>
                </a:moveTo>
                <a:lnTo>
                  <a:pt x="5245" y="1601"/>
                </a:lnTo>
                <a:cubicBezTo>
                  <a:pt x="5253" y="1606"/>
                  <a:pt x="5260" y="1611"/>
                  <a:pt x="5266" y="1615"/>
                </a:cubicBezTo>
                <a:cubicBezTo>
                  <a:pt x="5271" y="1619"/>
                  <a:pt x="5274" y="1624"/>
                  <a:pt x="5274" y="1629"/>
                </a:cubicBezTo>
                <a:cubicBezTo>
                  <a:pt x="5274" y="1635"/>
                  <a:pt x="5272" y="1640"/>
                  <a:pt x="5268" y="1644"/>
                </a:cubicBezTo>
                <a:cubicBezTo>
                  <a:pt x="5264" y="1648"/>
                  <a:pt x="5261" y="1645"/>
                  <a:pt x="5258" y="1635"/>
                </a:cubicBezTo>
                <a:cubicBezTo>
                  <a:pt x="5256" y="1625"/>
                  <a:pt x="5250" y="1614"/>
                  <a:pt x="5242" y="1603"/>
                </a:cubicBezTo>
                <a:close/>
                <a:moveTo>
                  <a:pt x="5627" y="1597"/>
                </a:moveTo>
                <a:cubicBezTo>
                  <a:pt x="5641" y="1602"/>
                  <a:pt x="5651" y="1607"/>
                  <a:pt x="5658" y="1611"/>
                </a:cubicBezTo>
                <a:cubicBezTo>
                  <a:pt x="5665" y="1615"/>
                  <a:pt x="5667" y="1621"/>
                  <a:pt x="5663" y="1629"/>
                </a:cubicBezTo>
                <a:cubicBezTo>
                  <a:pt x="5660" y="1638"/>
                  <a:pt x="5656" y="1638"/>
                  <a:pt x="5652" y="1630"/>
                </a:cubicBezTo>
                <a:cubicBezTo>
                  <a:pt x="5647" y="1622"/>
                  <a:pt x="5638" y="1612"/>
                  <a:pt x="5625" y="1600"/>
                </a:cubicBezTo>
                <a:lnTo>
                  <a:pt x="5627" y="1597"/>
                </a:lnTo>
                <a:close/>
                <a:moveTo>
                  <a:pt x="5587" y="1590"/>
                </a:moveTo>
                <a:lnTo>
                  <a:pt x="5610" y="1602"/>
                </a:lnTo>
                <a:lnTo>
                  <a:pt x="5602" y="1609"/>
                </a:lnTo>
                <a:lnTo>
                  <a:pt x="5602" y="1644"/>
                </a:lnTo>
                <a:lnTo>
                  <a:pt x="5668" y="1644"/>
                </a:lnTo>
                <a:lnTo>
                  <a:pt x="5681" y="1630"/>
                </a:lnTo>
                <a:lnTo>
                  <a:pt x="5700" y="1650"/>
                </a:lnTo>
                <a:lnTo>
                  <a:pt x="5603" y="1650"/>
                </a:lnTo>
                <a:cubicBezTo>
                  <a:pt x="5611" y="1676"/>
                  <a:pt x="5620" y="1696"/>
                  <a:pt x="5629" y="1711"/>
                </a:cubicBezTo>
                <a:cubicBezTo>
                  <a:pt x="5647" y="1696"/>
                  <a:pt x="5661" y="1682"/>
                  <a:pt x="5670" y="1669"/>
                </a:cubicBezTo>
                <a:lnTo>
                  <a:pt x="5686" y="1686"/>
                </a:lnTo>
                <a:cubicBezTo>
                  <a:pt x="5679" y="1688"/>
                  <a:pt x="5672" y="1691"/>
                  <a:pt x="5664" y="1695"/>
                </a:cubicBezTo>
                <a:cubicBezTo>
                  <a:pt x="5657" y="1700"/>
                  <a:pt x="5646" y="1707"/>
                  <a:pt x="5630" y="1716"/>
                </a:cubicBezTo>
                <a:cubicBezTo>
                  <a:pt x="5652" y="1746"/>
                  <a:pt x="5678" y="1765"/>
                  <a:pt x="5708" y="1772"/>
                </a:cubicBezTo>
                <a:lnTo>
                  <a:pt x="5708" y="1776"/>
                </a:lnTo>
                <a:cubicBezTo>
                  <a:pt x="5697" y="1777"/>
                  <a:pt x="5690" y="1781"/>
                  <a:pt x="5686" y="1789"/>
                </a:cubicBezTo>
                <a:cubicBezTo>
                  <a:pt x="5641" y="1764"/>
                  <a:pt x="5614" y="1722"/>
                  <a:pt x="5602" y="1661"/>
                </a:cubicBezTo>
                <a:lnTo>
                  <a:pt x="5602" y="1780"/>
                </a:lnTo>
                <a:cubicBezTo>
                  <a:pt x="5603" y="1795"/>
                  <a:pt x="5595" y="1804"/>
                  <a:pt x="5579" y="1809"/>
                </a:cubicBezTo>
                <a:cubicBezTo>
                  <a:pt x="5578" y="1800"/>
                  <a:pt x="5569" y="1793"/>
                  <a:pt x="5550" y="1787"/>
                </a:cubicBezTo>
                <a:lnTo>
                  <a:pt x="5550" y="1783"/>
                </a:lnTo>
                <a:cubicBezTo>
                  <a:pt x="5564" y="1785"/>
                  <a:pt x="5574" y="1785"/>
                  <a:pt x="5579" y="1785"/>
                </a:cubicBezTo>
                <a:cubicBezTo>
                  <a:pt x="5584" y="1785"/>
                  <a:pt x="5588" y="1782"/>
                  <a:pt x="5588" y="1777"/>
                </a:cubicBezTo>
                <a:lnTo>
                  <a:pt x="5588" y="1722"/>
                </a:lnTo>
                <a:cubicBezTo>
                  <a:pt x="5564" y="1738"/>
                  <a:pt x="5544" y="1750"/>
                  <a:pt x="5530" y="1760"/>
                </a:cubicBezTo>
                <a:cubicBezTo>
                  <a:pt x="5516" y="1769"/>
                  <a:pt x="5508" y="1777"/>
                  <a:pt x="5504" y="1782"/>
                </a:cubicBezTo>
                <a:lnTo>
                  <a:pt x="5489" y="1764"/>
                </a:lnTo>
                <a:cubicBezTo>
                  <a:pt x="5496" y="1762"/>
                  <a:pt x="5508" y="1758"/>
                  <a:pt x="5524" y="1749"/>
                </a:cubicBezTo>
                <a:cubicBezTo>
                  <a:pt x="5540" y="1741"/>
                  <a:pt x="5562" y="1730"/>
                  <a:pt x="5588" y="1717"/>
                </a:cubicBezTo>
                <a:lnTo>
                  <a:pt x="5588" y="1650"/>
                </a:lnTo>
                <a:lnTo>
                  <a:pt x="5526" y="1650"/>
                </a:lnTo>
                <a:cubicBezTo>
                  <a:pt x="5518" y="1650"/>
                  <a:pt x="5510" y="1651"/>
                  <a:pt x="5503" y="1653"/>
                </a:cubicBezTo>
                <a:lnTo>
                  <a:pt x="5495" y="1644"/>
                </a:lnTo>
                <a:lnTo>
                  <a:pt x="5588" y="1644"/>
                </a:lnTo>
                <a:cubicBezTo>
                  <a:pt x="5588" y="1617"/>
                  <a:pt x="5588" y="1599"/>
                  <a:pt x="5587" y="1590"/>
                </a:cubicBezTo>
                <a:close/>
                <a:moveTo>
                  <a:pt x="5518" y="1667"/>
                </a:moveTo>
                <a:cubicBezTo>
                  <a:pt x="5536" y="1674"/>
                  <a:pt x="5548" y="1680"/>
                  <a:pt x="5554" y="1686"/>
                </a:cubicBezTo>
                <a:cubicBezTo>
                  <a:pt x="5561" y="1692"/>
                  <a:pt x="5561" y="1699"/>
                  <a:pt x="5557" y="1708"/>
                </a:cubicBezTo>
                <a:cubicBezTo>
                  <a:pt x="5552" y="1716"/>
                  <a:pt x="5547" y="1715"/>
                  <a:pt x="5543" y="1705"/>
                </a:cubicBezTo>
                <a:cubicBezTo>
                  <a:pt x="5539" y="1694"/>
                  <a:pt x="5530" y="1683"/>
                  <a:pt x="5516" y="1669"/>
                </a:cubicBezTo>
                <a:lnTo>
                  <a:pt x="5518" y="1667"/>
                </a:lnTo>
                <a:close/>
                <a:moveTo>
                  <a:pt x="5812" y="1652"/>
                </a:moveTo>
                <a:lnTo>
                  <a:pt x="5812" y="1681"/>
                </a:lnTo>
                <a:lnTo>
                  <a:pt x="5917" y="1681"/>
                </a:lnTo>
                <a:lnTo>
                  <a:pt x="5917" y="1652"/>
                </a:lnTo>
                <a:lnTo>
                  <a:pt x="5812" y="1652"/>
                </a:lnTo>
                <a:close/>
                <a:moveTo>
                  <a:pt x="5812" y="1686"/>
                </a:moveTo>
                <a:lnTo>
                  <a:pt x="5812" y="1716"/>
                </a:lnTo>
                <a:lnTo>
                  <a:pt x="5917" y="1716"/>
                </a:lnTo>
                <a:lnTo>
                  <a:pt x="5917" y="1686"/>
                </a:lnTo>
                <a:lnTo>
                  <a:pt x="5812" y="1686"/>
                </a:lnTo>
                <a:close/>
                <a:moveTo>
                  <a:pt x="5799" y="1734"/>
                </a:moveTo>
                <a:cubicBezTo>
                  <a:pt x="5799" y="1724"/>
                  <a:pt x="5799" y="1708"/>
                  <a:pt x="5799" y="1686"/>
                </a:cubicBezTo>
                <a:cubicBezTo>
                  <a:pt x="5799" y="1664"/>
                  <a:pt x="5799" y="1648"/>
                  <a:pt x="5799" y="1638"/>
                </a:cubicBezTo>
                <a:lnTo>
                  <a:pt x="5812" y="1646"/>
                </a:lnTo>
                <a:lnTo>
                  <a:pt x="5855" y="1646"/>
                </a:lnTo>
                <a:lnTo>
                  <a:pt x="5855" y="1614"/>
                </a:lnTo>
                <a:cubicBezTo>
                  <a:pt x="5855" y="1608"/>
                  <a:pt x="5855" y="1600"/>
                  <a:pt x="5854" y="1590"/>
                </a:cubicBezTo>
                <a:lnTo>
                  <a:pt x="5875" y="1599"/>
                </a:lnTo>
                <a:lnTo>
                  <a:pt x="5867" y="1605"/>
                </a:lnTo>
                <a:lnTo>
                  <a:pt x="5867" y="1618"/>
                </a:lnTo>
                <a:lnTo>
                  <a:pt x="5928" y="1618"/>
                </a:lnTo>
                <a:lnTo>
                  <a:pt x="5940" y="1606"/>
                </a:lnTo>
                <a:lnTo>
                  <a:pt x="5957" y="1623"/>
                </a:lnTo>
                <a:lnTo>
                  <a:pt x="5867" y="1623"/>
                </a:lnTo>
                <a:lnTo>
                  <a:pt x="5867" y="1646"/>
                </a:lnTo>
                <a:lnTo>
                  <a:pt x="5915" y="1646"/>
                </a:lnTo>
                <a:lnTo>
                  <a:pt x="5923" y="1637"/>
                </a:lnTo>
                <a:lnTo>
                  <a:pt x="5937" y="1648"/>
                </a:lnTo>
                <a:lnTo>
                  <a:pt x="5929" y="1654"/>
                </a:lnTo>
                <a:lnTo>
                  <a:pt x="5929" y="1701"/>
                </a:lnTo>
                <a:cubicBezTo>
                  <a:pt x="5929" y="1708"/>
                  <a:pt x="5930" y="1717"/>
                  <a:pt x="5930" y="1727"/>
                </a:cubicBezTo>
                <a:lnTo>
                  <a:pt x="5917" y="1733"/>
                </a:lnTo>
                <a:lnTo>
                  <a:pt x="5917" y="1721"/>
                </a:lnTo>
                <a:lnTo>
                  <a:pt x="5869" y="1721"/>
                </a:lnTo>
                <a:lnTo>
                  <a:pt x="5869" y="1749"/>
                </a:lnTo>
                <a:lnTo>
                  <a:pt x="5934" y="1749"/>
                </a:lnTo>
                <a:lnTo>
                  <a:pt x="5949" y="1734"/>
                </a:lnTo>
                <a:lnTo>
                  <a:pt x="5970" y="1755"/>
                </a:lnTo>
                <a:lnTo>
                  <a:pt x="5869" y="1755"/>
                </a:lnTo>
                <a:lnTo>
                  <a:pt x="5869" y="1783"/>
                </a:lnTo>
                <a:cubicBezTo>
                  <a:pt x="5869" y="1790"/>
                  <a:pt x="5869" y="1796"/>
                  <a:pt x="5870" y="1804"/>
                </a:cubicBezTo>
                <a:lnTo>
                  <a:pt x="5856" y="1810"/>
                </a:lnTo>
                <a:cubicBezTo>
                  <a:pt x="5857" y="1797"/>
                  <a:pt x="5857" y="1788"/>
                  <a:pt x="5857" y="1783"/>
                </a:cubicBezTo>
                <a:lnTo>
                  <a:pt x="5857" y="1755"/>
                </a:lnTo>
                <a:lnTo>
                  <a:pt x="5786" y="1755"/>
                </a:lnTo>
                <a:cubicBezTo>
                  <a:pt x="5778" y="1755"/>
                  <a:pt x="5771" y="1756"/>
                  <a:pt x="5764" y="1758"/>
                </a:cubicBezTo>
                <a:lnTo>
                  <a:pt x="5755" y="1749"/>
                </a:lnTo>
                <a:lnTo>
                  <a:pt x="5857" y="1749"/>
                </a:lnTo>
                <a:lnTo>
                  <a:pt x="5857" y="1721"/>
                </a:lnTo>
                <a:lnTo>
                  <a:pt x="5812" y="1721"/>
                </a:lnTo>
                <a:lnTo>
                  <a:pt x="5812" y="1729"/>
                </a:lnTo>
                <a:lnTo>
                  <a:pt x="5799" y="1734"/>
                </a:lnTo>
                <a:close/>
                <a:moveTo>
                  <a:pt x="6218" y="1753"/>
                </a:moveTo>
                <a:lnTo>
                  <a:pt x="6228" y="1716"/>
                </a:lnTo>
                <a:lnTo>
                  <a:pt x="6232" y="1717"/>
                </a:lnTo>
                <a:cubicBezTo>
                  <a:pt x="6228" y="1745"/>
                  <a:pt x="6228" y="1762"/>
                  <a:pt x="6231" y="1770"/>
                </a:cubicBezTo>
                <a:cubicBezTo>
                  <a:pt x="6235" y="1777"/>
                  <a:pt x="6231" y="1778"/>
                  <a:pt x="6221" y="1772"/>
                </a:cubicBezTo>
                <a:cubicBezTo>
                  <a:pt x="6210" y="1766"/>
                  <a:pt x="6199" y="1755"/>
                  <a:pt x="6187" y="1738"/>
                </a:cubicBezTo>
                <a:cubicBezTo>
                  <a:pt x="6171" y="1756"/>
                  <a:pt x="6151" y="1771"/>
                  <a:pt x="6127" y="1782"/>
                </a:cubicBezTo>
                <a:lnTo>
                  <a:pt x="6127" y="1780"/>
                </a:lnTo>
                <a:cubicBezTo>
                  <a:pt x="6148" y="1765"/>
                  <a:pt x="6166" y="1748"/>
                  <a:pt x="6180" y="1729"/>
                </a:cubicBezTo>
                <a:cubicBezTo>
                  <a:pt x="6173" y="1711"/>
                  <a:pt x="6168" y="1685"/>
                  <a:pt x="6166" y="1650"/>
                </a:cubicBezTo>
                <a:lnTo>
                  <a:pt x="6143" y="1650"/>
                </a:lnTo>
                <a:lnTo>
                  <a:pt x="6143" y="1732"/>
                </a:lnTo>
                <a:lnTo>
                  <a:pt x="6165" y="1715"/>
                </a:lnTo>
                <a:lnTo>
                  <a:pt x="6167" y="1717"/>
                </a:lnTo>
                <a:cubicBezTo>
                  <a:pt x="6153" y="1733"/>
                  <a:pt x="6143" y="1745"/>
                  <a:pt x="6138" y="1753"/>
                </a:cubicBezTo>
                <a:lnTo>
                  <a:pt x="6127" y="1739"/>
                </a:lnTo>
                <a:cubicBezTo>
                  <a:pt x="6129" y="1737"/>
                  <a:pt x="6131" y="1734"/>
                  <a:pt x="6131" y="1730"/>
                </a:cubicBezTo>
                <a:cubicBezTo>
                  <a:pt x="6131" y="1681"/>
                  <a:pt x="6131" y="1650"/>
                  <a:pt x="6130" y="1637"/>
                </a:cubicBezTo>
                <a:lnTo>
                  <a:pt x="6143" y="1644"/>
                </a:lnTo>
                <a:lnTo>
                  <a:pt x="6166" y="1644"/>
                </a:lnTo>
                <a:cubicBezTo>
                  <a:pt x="6166" y="1624"/>
                  <a:pt x="6166" y="1606"/>
                  <a:pt x="6165" y="1591"/>
                </a:cubicBezTo>
                <a:lnTo>
                  <a:pt x="6186" y="1601"/>
                </a:lnTo>
                <a:lnTo>
                  <a:pt x="6178" y="1607"/>
                </a:lnTo>
                <a:lnTo>
                  <a:pt x="6178" y="1644"/>
                </a:lnTo>
                <a:lnTo>
                  <a:pt x="6208" y="1644"/>
                </a:lnTo>
                <a:lnTo>
                  <a:pt x="6221" y="1632"/>
                </a:lnTo>
                <a:lnTo>
                  <a:pt x="6236" y="1650"/>
                </a:lnTo>
                <a:lnTo>
                  <a:pt x="6178" y="1650"/>
                </a:lnTo>
                <a:cubicBezTo>
                  <a:pt x="6179" y="1676"/>
                  <a:pt x="6182" y="1698"/>
                  <a:pt x="6189" y="1716"/>
                </a:cubicBezTo>
                <a:cubicBezTo>
                  <a:pt x="6201" y="1692"/>
                  <a:pt x="6207" y="1674"/>
                  <a:pt x="6208" y="1663"/>
                </a:cubicBezTo>
                <a:lnTo>
                  <a:pt x="6225" y="1676"/>
                </a:lnTo>
                <a:cubicBezTo>
                  <a:pt x="6221" y="1679"/>
                  <a:pt x="6216" y="1685"/>
                  <a:pt x="6212" y="1695"/>
                </a:cubicBezTo>
                <a:cubicBezTo>
                  <a:pt x="6207" y="1705"/>
                  <a:pt x="6201" y="1716"/>
                  <a:pt x="6194" y="1728"/>
                </a:cubicBezTo>
                <a:cubicBezTo>
                  <a:pt x="6200" y="1738"/>
                  <a:pt x="6208" y="1746"/>
                  <a:pt x="6218" y="1753"/>
                </a:cubicBezTo>
                <a:close/>
                <a:moveTo>
                  <a:pt x="6190" y="1603"/>
                </a:moveTo>
                <a:cubicBezTo>
                  <a:pt x="6203" y="1608"/>
                  <a:pt x="6211" y="1612"/>
                  <a:pt x="6215" y="1616"/>
                </a:cubicBezTo>
                <a:cubicBezTo>
                  <a:pt x="6218" y="1620"/>
                  <a:pt x="6218" y="1625"/>
                  <a:pt x="6214" y="1631"/>
                </a:cubicBezTo>
                <a:cubicBezTo>
                  <a:pt x="6209" y="1637"/>
                  <a:pt x="6206" y="1637"/>
                  <a:pt x="6205" y="1630"/>
                </a:cubicBezTo>
                <a:cubicBezTo>
                  <a:pt x="6203" y="1624"/>
                  <a:pt x="6197" y="1615"/>
                  <a:pt x="6189" y="1605"/>
                </a:cubicBezTo>
                <a:lnTo>
                  <a:pt x="6190" y="1603"/>
                </a:lnTo>
                <a:close/>
                <a:moveTo>
                  <a:pt x="6048" y="1748"/>
                </a:moveTo>
                <a:cubicBezTo>
                  <a:pt x="6057" y="1756"/>
                  <a:pt x="6064" y="1763"/>
                  <a:pt x="6071" y="1766"/>
                </a:cubicBezTo>
                <a:lnTo>
                  <a:pt x="6071" y="1680"/>
                </a:lnTo>
                <a:lnTo>
                  <a:pt x="6043" y="1680"/>
                </a:lnTo>
                <a:cubicBezTo>
                  <a:pt x="6038" y="1680"/>
                  <a:pt x="6032" y="1681"/>
                  <a:pt x="6025" y="1683"/>
                </a:cubicBezTo>
                <a:lnTo>
                  <a:pt x="6016" y="1674"/>
                </a:lnTo>
                <a:lnTo>
                  <a:pt x="6067" y="1674"/>
                </a:lnTo>
                <a:lnTo>
                  <a:pt x="6067" y="1637"/>
                </a:lnTo>
                <a:lnTo>
                  <a:pt x="6051" y="1637"/>
                </a:lnTo>
                <a:cubicBezTo>
                  <a:pt x="6046" y="1637"/>
                  <a:pt x="6040" y="1637"/>
                  <a:pt x="6033" y="1639"/>
                </a:cubicBezTo>
                <a:lnTo>
                  <a:pt x="6025" y="1631"/>
                </a:lnTo>
                <a:lnTo>
                  <a:pt x="6067" y="1631"/>
                </a:lnTo>
                <a:cubicBezTo>
                  <a:pt x="6067" y="1617"/>
                  <a:pt x="6067" y="1604"/>
                  <a:pt x="6066" y="1591"/>
                </a:cubicBezTo>
                <a:lnTo>
                  <a:pt x="6087" y="1601"/>
                </a:lnTo>
                <a:lnTo>
                  <a:pt x="6079" y="1606"/>
                </a:lnTo>
                <a:lnTo>
                  <a:pt x="6079" y="1631"/>
                </a:lnTo>
                <a:lnTo>
                  <a:pt x="6096" y="1631"/>
                </a:lnTo>
                <a:lnTo>
                  <a:pt x="6108" y="1620"/>
                </a:lnTo>
                <a:lnTo>
                  <a:pt x="6123" y="1637"/>
                </a:lnTo>
                <a:lnTo>
                  <a:pt x="6079" y="1637"/>
                </a:lnTo>
                <a:lnTo>
                  <a:pt x="6079" y="1674"/>
                </a:lnTo>
                <a:lnTo>
                  <a:pt x="6103" y="1674"/>
                </a:lnTo>
                <a:lnTo>
                  <a:pt x="6113" y="1663"/>
                </a:lnTo>
                <a:lnTo>
                  <a:pt x="6128" y="1680"/>
                </a:lnTo>
                <a:lnTo>
                  <a:pt x="6073" y="1680"/>
                </a:lnTo>
                <a:lnTo>
                  <a:pt x="6089" y="1685"/>
                </a:lnTo>
                <a:lnTo>
                  <a:pt x="6083" y="1691"/>
                </a:lnTo>
                <a:lnTo>
                  <a:pt x="6083" y="1720"/>
                </a:lnTo>
                <a:lnTo>
                  <a:pt x="6102" y="1720"/>
                </a:lnTo>
                <a:lnTo>
                  <a:pt x="6112" y="1710"/>
                </a:lnTo>
                <a:lnTo>
                  <a:pt x="6127" y="1726"/>
                </a:lnTo>
                <a:lnTo>
                  <a:pt x="6083" y="1726"/>
                </a:lnTo>
                <a:lnTo>
                  <a:pt x="6083" y="1773"/>
                </a:lnTo>
                <a:cubicBezTo>
                  <a:pt x="6104" y="1783"/>
                  <a:pt x="6129" y="1788"/>
                  <a:pt x="6159" y="1789"/>
                </a:cubicBezTo>
                <a:cubicBezTo>
                  <a:pt x="6190" y="1789"/>
                  <a:pt x="6216" y="1788"/>
                  <a:pt x="6238" y="1785"/>
                </a:cubicBezTo>
                <a:lnTo>
                  <a:pt x="6238" y="1789"/>
                </a:lnTo>
                <a:cubicBezTo>
                  <a:pt x="6228" y="1792"/>
                  <a:pt x="6222" y="1797"/>
                  <a:pt x="6222" y="1804"/>
                </a:cubicBezTo>
                <a:cubicBezTo>
                  <a:pt x="6203" y="1804"/>
                  <a:pt x="6181" y="1803"/>
                  <a:pt x="6156" y="1802"/>
                </a:cubicBezTo>
                <a:cubicBezTo>
                  <a:pt x="6130" y="1801"/>
                  <a:pt x="6108" y="1796"/>
                  <a:pt x="6090" y="1788"/>
                </a:cubicBezTo>
                <a:cubicBezTo>
                  <a:pt x="6072" y="1780"/>
                  <a:pt x="6058" y="1768"/>
                  <a:pt x="6047" y="1753"/>
                </a:cubicBezTo>
                <a:cubicBezTo>
                  <a:pt x="6038" y="1778"/>
                  <a:pt x="6029" y="1797"/>
                  <a:pt x="6019" y="1809"/>
                </a:cubicBezTo>
                <a:lnTo>
                  <a:pt x="6016" y="1807"/>
                </a:lnTo>
                <a:cubicBezTo>
                  <a:pt x="6026" y="1787"/>
                  <a:pt x="6033" y="1766"/>
                  <a:pt x="6036" y="1745"/>
                </a:cubicBezTo>
                <a:cubicBezTo>
                  <a:pt x="6039" y="1723"/>
                  <a:pt x="6041" y="1706"/>
                  <a:pt x="6041" y="1694"/>
                </a:cubicBezTo>
                <a:lnTo>
                  <a:pt x="6060" y="1703"/>
                </a:lnTo>
                <a:cubicBezTo>
                  <a:pt x="6056" y="1707"/>
                  <a:pt x="6054" y="1712"/>
                  <a:pt x="6053" y="1718"/>
                </a:cubicBezTo>
                <a:cubicBezTo>
                  <a:pt x="6052" y="1724"/>
                  <a:pt x="6051" y="1734"/>
                  <a:pt x="6048" y="1748"/>
                </a:cubicBezTo>
                <a:close/>
                <a:moveTo>
                  <a:pt x="4374" y="1755"/>
                </a:moveTo>
                <a:lnTo>
                  <a:pt x="4374" y="1716"/>
                </a:lnTo>
                <a:lnTo>
                  <a:pt x="4460" y="1716"/>
                </a:lnTo>
                <a:lnTo>
                  <a:pt x="4460" y="1741"/>
                </a:lnTo>
                <a:cubicBezTo>
                  <a:pt x="4460" y="1750"/>
                  <a:pt x="4455" y="1755"/>
                  <a:pt x="4444" y="1755"/>
                </a:cubicBezTo>
                <a:lnTo>
                  <a:pt x="4374" y="1755"/>
                </a:lnTo>
                <a:close/>
                <a:moveTo>
                  <a:pt x="4481" y="1713"/>
                </a:moveTo>
                <a:cubicBezTo>
                  <a:pt x="4452" y="1710"/>
                  <a:pt x="4431" y="1705"/>
                  <a:pt x="4416" y="1699"/>
                </a:cubicBezTo>
                <a:cubicBezTo>
                  <a:pt x="4400" y="1705"/>
                  <a:pt x="4379" y="1710"/>
                  <a:pt x="4353" y="1713"/>
                </a:cubicBezTo>
                <a:lnTo>
                  <a:pt x="4353" y="1708"/>
                </a:lnTo>
                <a:cubicBezTo>
                  <a:pt x="4375" y="1705"/>
                  <a:pt x="4393" y="1700"/>
                  <a:pt x="4407" y="1695"/>
                </a:cubicBezTo>
                <a:cubicBezTo>
                  <a:pt x="4398" y="1691"/>
                  <a:pt x="4390" y="1686"/>
                  <a:pt x="4382" y="1679"/>
                </a:cubicBezTo>
                <a:cubicBezTo>
                  <a:pt x="4374" y="1684"/>
                  <a:pt x="4366" y="1687"/>
                  <a:pt x="4359" y="1689"/>
                </a:cubicBezTo>
                <a:lnTo>
                  <a:pt x="4359" y="1684"/>
                </a:lnTo>
                <a:cubicBezTo>
                  <a:pt x="4376" y="1677"/>
                  <a:pt x="4388" y="1667"/>
                  <a:pt x="4397" y="1654"/>
                </a:cubicBezTo>
                <a:lnTo>
                  <a:pt x="4405" y="1654"/>
                </a:lnTo>
                <a:cubicBezTo>
                  <a:pt x="4403" y="1658"/>
                  <a:pt x="4401" y="1662"/>
                  <a:pt x="4398" y="1665"/>
                </a:cubicBezTo>
                <a:lnTo>
                  <a:pt x="4462" y="1665"/>
                </a:lnTo>
                <a:lnTo>
                  <a:pt x="4462" y="1671"/>
                </a:lnTo>
                <a:cubicBezTo>
                  <a:pt x="4451" y="1681"/>
                  <a:pt x="4439" y="1689"/>
                  <a:pt x="4426" y="1695"/>
                </a:cubicBezTo>
                <a:cubicBezTo>
                  <a:pt x="4439" y="1700"/>
                  <a:pt x="4458" y="1705"/>
                  <a:pt x="4481" y="1708"/>
                </a:cubicBezTo>
                <a:lnTo>
                  <a:pt x="4481" y="1713"/>
                </a:lnTo>
                <a:close/>
                <a:moveTo>
                  <a:pt x="4451" y="1742"/>
                </a:moveTo>
                <a:lnTo>
                  <a:pt x="4451" y="1721"/>
                </a:lnTo>
                <a:lnTo>
                  <a:pt x="4383" y="1721"/>
                </a:lnTo>
                <a:lnTo>
                  <a:pt x="4383" y="1749"/>
                </a:lnTo>
                <a:lnTo>
                  <a:pt x="4442" y="1749"/>
                </a:lnTo>
                <a:cubicBezTo>
                  <a:pt x="4448" y="1749"/>
                  <a:pt x="4451" y="1747"/>
                  <a:pt x="4451" y="1742"/>
                </a:cubicBezTo>
                <a:close/>
                <a:moveTo>
                  <a:pt x="4476" y="1642"/>
                </a:moveTo>
                <a:lnTo>
                  <a:pt x="4476" y="1661"/>
                </a:lnTo>
                <a:lnTo>
                  <a:pt x="4468" y="1661"/>
                </a:lnTo>
                <a:lnTo>
                  <a:pt x="4468" y="1648"/>
                </a:lnTo>
                <a:lnTo>
                  <a:pt x="4367" y="1648"/>
                </a:lnTo>
                <a:lnTo>
                  <a:pt x="4367" y="1661"/>
                </a:lnTo>
                <a:lnTo>
                  <a:pt x="4359" y="1661"/>
                </a:lnTo>
                <a:lnTo>
                  <a:pt x="4359" y="1642"/>
                </a:lnTo>
                <a:lnTo>
                  <a:pt x="4413" y="1642"/>
                </a:lnTo>
                <a:lnTo>
                  <a:pt x="4413" y="1631"/>
                </a:lnTo>
                <a:lnTo>
                  <a:pt x="4421" y="1631"/>
                </a:lnTo>
                <a:lnTo>
                  <a:pt x="4421" y="1642"/>
                </a:lnTo>
                <a:lnTo>
                  <a:pt x="4476" y="1642"/>
                </a:lnTo>
                <a:close/>
                <a:moveTo>
                  <a:pt x="4393" y="1671"/>
                </a:moveTo>
                <a:cubicBezTo>
                  <a:pt x="4392" y="1671"/>
                  <a:pt x="4392" y="1672"/>
                  <a:pt x="4390" y="1673"/>
                </a:cubicBezTo>
                <a:cubicBezTo>
                  <a:pt x="4389" y="1674"/>
                  <a:pt x="4388" y="1675"/>
                  <a:pt x="4388" y="1675"/>
                </a:cubicBezTo>
                <a:cubicBezTo>
                  <a:pt x="4397" y="1682"/>
                  <a:pt x="4406" y="1688"/>
                  <a:pt x="4416" y="1692"/>
                </a:cubicBezTo>
                <a:cubicBezTo>
                  <a:pt x="4428" y="1687"/>
                  <a:pt x="4439" y="1680"/>
                  <a:pt x="4450" y="1671"/>
                </a:cubicBezTo>
                <a:lnTo>
                  <a:pt x="4393" y="1671"/>
                </a:lnTo>
                <a:close/>
                <a:moveTo>
                  <a:pt x="4576" y="1631"/>
                </a:moveTo>
                <a:lnTo>
                  <a:pt x="4576" y="1646"/>
                </a:lnTo>
                <a:lnTo>
                  <a:pt x="4623" y="1646"/>
                </a:lnTo>
                <a:lnTo>
                  <a:pt x="4623" y="1681"/>
                </a:lnTo>
                <a:cubicBezTo>
                  <a:pt x="4623" y="1693"/>
                  <a:pt x="4616" y="1699"/>
                  <a:pt x="4603" y="1699"/>
                </a:cubicBezTo>
                <a:lnTo>
                  <a:pt x="4528" y="1699"/>
                </a:lnTo>
                <a:lnTo>
                  <a:pt x="4528" y="1713"/>
                </a:lnTo>
                <a:cubicBezTo>
                  <a:pt x="4529" y="1734"/>
                  <a:pt x="4522" y="1749"/>
                  <a:pt x="4504" y="1758"/>
                </a:cubicBezTo>
                <a:lnTo>
                  <a:pt x="4504" y="1752"/>
                </a:lnTo>
                <a:cubicBezTo>
                  <a:pt x="4515" y="1744"/>
                  <a:pt x="4520" y="1732"/>
                  <a:pt x="4519" y="1715"/>
                </a:cubicBezTo>
                <a:lnTo>
                  <a:pt x="4519" y="1646"/>
                </a:lnTo>
                <a:lnTo>
                  <a:pt x="4566" y="1646"/>
                </a:lnTo>
                <a:lnTo>
                  <a:pt x="4566" y="1631"/>
                </a:lnTo>
                <a:lnTo>
                  <a:pt x="4576" y="1631"/>
                </a:lnTo>
                <a:close/>
                <a:moveTo>
                  <a:pt x="4528" y="1652"/>
                </a:moveTo>
                <a:lnTo>
                  <a:pt x="4528" y="1693"/>
                </a:lnTo>
                <a:lnTo>
                  <a:pt x="4603" y="1693"/>
                </a:lnTo>
                <a:cubicBezTo>
                  <a:pt x="4610" y="1693"/>
                  <a:pt x="4613" y="1689"/>
                  <a:pt x="4613" y="1681"/>
                </a:cubicBezTo>
                <a:lnTo>
                  <a:pt x="4613" y="1652"/>
                </a:lnTo>
                <a:lnTo>
                  <a:pt x="4528" y="1652"/>
                </a:lnTo>
                <a:close/>
                <a:moveTo>
                  <a:pt x="4675" y="1682"/>
                </a:moveTo>
                <a:lnTo>
                  <a:pt x="4675" y="1637"/>
                </a:lnTo>
                <a:lnTo>
                  <a:pt x="4763" y="1637"/>
                </a:lnTo>
                <a:lnTo>
                  <a:pt x="4763" y="1667"/>
                </a:lnTo>
                <a:cubicBezTo>
                  <a:pt x="4763" y="1677"/>
                  <a:pt x="4758" y="1682"/>
                  <a:pt x="4746" y="1682"/>
                </a:cubicBezTo>
                <a:lnTo>
                  <a:pt x="4675" y="1682"/>
                </a:lnTo>
                <a:close/>
                <a:moveTo>
                  <a:pt x="4656" y="1701"/>
                </a:moveTo>
                <a:lnTo>
                  <a:pt x="4656" y="1696"/>
                </a:lnTo>
                <a:lnTo>
                  <a:pt x="4781" y="1696"/>
                </a:lnTo>
                <a:lnTo>
                  <a:pt x="4781" y="1701"/>
                </a:lnTo>
                <a:lnTo>
                  <a:pt x="4726" y="1701"/>
                </a:lnTo>
                <a:lnTo>
                  <a:pt x="4726" y="1720"/>
                </a:lnTo>
                <a:lnTo>
                  <a:pt x="4773" y="1720"/>
                </a:lnTo>
                <a:lnTo>
                  <a:pt x="4773" y="1725"/>
                </a:lnTo>
                <a:lnTo>
                  <a:pt x="4726" y="1725"/>
                </a:lnTo>
                <a:lnTo>
                  <a:pt x="4726" y="1746"/>
                </a:lnTo>
                <a:lnTo>
                  <a:pt x="4727" y="1746"/>
                </a:lnTo>
                <a:lnTo>
                  <a:pt x="4780" y="1746"/>
                </a:lnTo>
                <a:lnTo>
                  <a:pt x="4780" y="1752"/>
                </a:lnTo>
                <a:lnTo>
                  <a:pt x="4727" y="1752"/>
                </a:lnTo>
                <a:cubicBezTo>
                  <a:pt x="4705" y="1753"/>
                  <a:pt x="4690" y="1747"/>
                  <a:pt x="4682" y="1733"/>
                </a:cubicBezTo>
                <a:cubicBezTo>
                  <a:pt x="4678" y="1743"/>
                  <a:pt x="4669" y="1751"/>
                  <a:pt x="4655" y="1758"/>
                </a:cubicBezTo>
                <a:lnTo>
                  <a:pt x="4655" y="1752"/>
                </a:lnTo>
                <a:cubicBezTo>
                  <a:pt x="4670" y="1743"/>
                  <a:pt x="4677" y="1730"/>
                  <a:pt x="4678" y="1711"/>
                </a:cubicBezTo>
                <a:lnTo>
                  <a:pt x="4687" y="1711"/>
                </a:lnTo>
                <a:cubicBezTo>
                  <a:pt x="4687" y="1716"/>
                  <a:pt x="4686" y="1720"/>
                  <a:pt x="4685" y="1724"/>
                </a:cubicBezTo>
                <a:cubicBezTo>
                  <a:pt x="4692" y="1737"/>
                  <a:pt x="4703" y="1745"/>
                  <a:pt x="4717" y="1746"/>
                </a:cubicBezTo>
                <a:lnTo>
                  <a:pt x="4717" y="1701"/>
                </a:lnTo>
                <a:lnTo>
                  <a:pt x="4656" y="1701"/>
                </a:lnTo>
                <a:close/>
                <a:moveTo>
                  <a:pt x="4754" y="1667"/>
                </a:moveTo>
                <a:lnTo>
                  <a:pt x="4754" y="1662"/>
                </a:lnTo>
                <a:lnTo>
                  <a:pt x="4683" y="1662"/>
                </a:lnTo>
                <a:lnTo>
                  <a:pt x="4683" y="1677"/>
                </a:lnTo>
                <a:lnTo>
                  <a:pt x="4745" y="1677"/>
                </a:lnTo>
                <a:cubicBezTo>
                  <a:pt x="4751" y="1677"/>
                  <a:pt x="4754" y="1674"/>
                  <a:pt x="4754" y="1667"/>
                </a:cubicBezTo>
                <a:close/>
                <a:moveTo>
                  <a:pt x="4683" y="1642"/>
                </a:moveTo>
                <a:lnTo>
                  <a:pt x="4683" y="1657"/>
                </a:lnTo>
                <a:lnTo>
                  <a:pt x="4754" y="1657"/>
                </a:lnTo>
                <a:lnTo>
                  <a:pt x="4754" y="1642"/>
                </a:lnTo>
                <a:lnTo>
                  <a:pt x="4683" y="1642"/>
                </a:lnTo>
                <a:close/>
                <a:moveTo>
                  <a:pt x="4806" y="1750"/>
                </a:moveTo>
                <a:lnTo>
                  <a:pt x="4806" y="1744"/>
                </a:lnTo>
                <a:lnTo>
                  <a:pt x="4860" y="1744"/>
                </a:lnTo>
                <a:lnTo>
                  <a:pt x="4860" y="1633"/>
                </a:lnTo>
                <a:lnTo>
                  <a:pt x="4869" y="1633"/>
                </a:lnTo>
                <a:lnTo>
                  <a:pt x="4869" y="1673"/>
                </a:lnTo>
                <a:lnTo>
                  <a:pt x="4922" y="1673"/>
                </a:lnTo>
                <a:lnTo>
                  <a:pt x="4922" y="1679"/>
                </a:lnTo>
                <a:lnTo>
                  <a:pt x="4869" y="1679"/>
                </a:lnTo>
                <a:lnTo>
                  <a:pt x="4869" y="1744"/>
                </a:lnTo>
                <a:lnTo>
                  <a:pt x="4933" y="1744"/>
                </a:lnTo>
                <a:lnTo>
                  <a:pt x="4933" y="1750"/>
                </a:lnTo>
                <a:lnTo>
                  <a:pt x="4806" y="1750"/>
                </a:lnTo>
                <a:close/>
                <a:moveTo>
                  <a:pt x="5066" y="1704"/>
                </a:moveTo>
                <a:lnTo>
                  <a:pt x="5066" y="1732"/>
                </a:lnTo>
                <a:cubicBezTo>
                  <a:pt x="5066" y="1743"/>
                  <a:pt x="5061" y="1748"/>
                  <a:pt x="5051" y="1748"/>
                </a:cubicBezTo>
                <a:lnTo>
                  <a:pt x="5042" y="1748"/>
                </a:lnTo>
                <a:lnTo>
                  <a:pt x="5042" y="1743"/>
                </a:lnTo>
                <a:lnTo>
                  <a:pt x="5048" y="1743"/>
                </a:lnTo>
                <a:cubicBezTo>
                  <a:pt x="5055" y="1744"/>
                  <a:pt x="5058" y="1740"/>
                  <a:pt x="5058" y="1733"/>
                </a:cubicBezTo>
                <a:lnTo>
                  <a:pt x="5058" y="1709"/>
                </a:lnTo>
                <a:lnTo>
                  <a:pt x="5025" y="1709"/>
                </a:lnTo>
                <a:lnTo>
                  <a:pt x="5025" y="1758"/>
                </a:lnTo>
                <a:lnTo>
                  <a:pt x="5016" y="1758"/>
                </a:lnTo>
                <a:lnTo>
                  <a:pt x="5016" y="1709"/>
                </a:lnTo>
                <a:lnTo>
                  <a:pt x="4982" y="1709"/>
                </a:lnTo>
                <a:lnTo>
                  <a:pt x="4982" y="1750"/>
                </a:lnTo>
                <a:lnTo>
                  <a:pt x="4974" y="1750"/>
                </a:lnTo>
                <a:lnTo>
                  <a:pt x="4974" y="1704"/>
                </a:lnTo>
                <a:lnTo>
                  <a:pt x="5016" y="1704"/>
                </a:lnTo>
                <a:lnTo>
                  <a:pt x="5016" y="1687"/>
                </a:lnTo>
                <a:lnTo>
                  <a:pt x="5025" y="1687"/>
                </a:lnTo>
                <a:lnTo>
                  <a:pt x="5025" y="1704"/>
                </a:lnTo>
                <a:lnTo>
                  <a:pt x="5066" y="1704"/>
                </a:lnTo>
                <a:close/>
                <a:moveTo>
                  <a:pt x="5080" y="1674"/>
                </a:moveTo>
                <a:lnTo>
                  <a:pt x="5080" y="1696"/>
                </a:lnTo>
                <a:lnTo>
                  <a:pt x="5071" y="1696"/>
                </a:lnTo>
                <a:lnTo>
                  <a:pt x="5071" y="1679"/>
                </a:lnTo>
                <a:lnTo>
                  <a:pt x="4968" y="1679"/>
                </a:lnTo>
                <a:lnTo>
                  <a:pt x="4968" y="1696"/>
                </a:lnTo>
                <a:lnTo>
                  <a:pt x="4960" y="1696"/>
                </a:lnTo>
                <a:lnTo>
                  <a:pt x="4960" y="1674"/>
                </a:lnTo>
                <a:lnTo>
                  <a:pt x="4990" y="1674"/>
                </a:lnTo>
                <a:cubicBezTo>
                  <a:pt x="4987" y="1668"/>
                  <a:pt x="4985" y="1663"/>
                  <a:pt x="4984" y="1657"/>
                </a:cubicBezTo>
                <a:lnTo>
                  <a:pt x="4993" y="1657"/>
                </a:lnTo>
                <a:cubicBezTo>
                  <a:pt x="4993" y="1662"/>
                  <a:pt x="4995" y="1668"/>
                  <a:pt x="4998" y="1674"/>
                </a:cubicBezTo>
                <a:lnTo>
                  <a:pt x="5042" y="1674"/>
                </a:lnTo>
                <a:cubicBezTo>
                  <a:pt x="5042" y="1673"/>
                  <a:pt x="5042" y="1673"/>
                  <a:pt x="5042" y="1673"/>
                </a:cubicBezTo>
                <a:cubicBezTo>
                  <a:pt x="5045" y="1666"/>
                  <a:pt x="5047" y="1661"/>
                  <a:pt x="5047" y="1657"/>
                </a:cubicBezTo>
                <a:lnTo>
                  <a:pt x="5056" y="1657"/>
                </a:lnTo>
                <a:cubicBezTo>
                  <a:pt x="5054" y="1664"/>
                  <a:pt x="5052" y="1669"/>
                  <a:pt x="5050" y="1674"/>
                </a:cubicBezTo>
                <a:lnTo>
                  <a:pt x="5080" y="1674"/>
                </a:lnTo>
                <a:close/>
                <a:moveTo>
                  <a:pt x="4960" y="1649"/>
                </a:moveTo>
                <a:lnTo>
                  <a:pt x="4960" y="1643"/>
                </a:lnTo>
                <a:lnTo>
                  <a:pt x="5016" y="1643"/>
                </a:lnTo>
                <a:lnTo>
                  <a:pt x="5016" y="1631"/>
                </a:lnTo>
                <a:lnTo>
                  <a:pt x="5025" y="1631"/>
                </a:lnTo>
                <a:lnTo>
                  <a:pt x="5025" y="1643"/>
                </a:lnTo>
                <a:lnTo>
                  <a:pt x="5079" y="1643"/>
                </a:lnTo>
                <a:lnTo>
                  <a:pt x="5079" y="1649"/>
                </a:lnTo>
                <a:lnTo>
                  <a:pt x="4960" y="1649"/>
                </a:lnTo>
                <a:close/>
                <a:moveTo>
                  <a:pt x="4523" y="3841"/>
                </a:moveTo>
                <a:cubicBezTo>
                  <a:pt x="4540" y="3838"/>
                  <a:pt x="4551" y="3834"/>
                  <a:pt x="4554" y="3831"/>
                </a:cubicBezTo>
                <a:cubicBezTo>
                  <a:pt x="4557" y="3828"/>
                  <a:pt x="4560" y="3827"/>
                  <a:pt x="4564" y="3828"/>
                </a:cubicBezTo>
                <a:cubicBezTo>
                  <a:pt x="4567" y="3830"/>
                  <a:pt x="4571" y="3832"/>
                  <a:pt x="4576" y="3835"/>
                </a:cubicBezTo>
                <a:cubicBezTo>
                  <a:pt x="4581" y="3838"/>
                  <a:pt x="4582" y="3841"/>
                  <a:pt x="4579" y="3843"/>
                </a:cubicBezTo>
                <a:cubicBezTo>
                  <a:pt x="4575" y="3845"/>
                  <a:pt x="4571" y="3851"/>
                  <a:pt x="4565" y="3862"/>
                </a:cubicBezTo>
                <a:cubicBezTo>
                  <a:pt x="4569" y="3868"/>
                  <a:pt x="4569" y="3872"/>
                  <a:pt x="4565" y="3872"/>
                </a:cubicBezTo>
                <a:cubicBezTo>
                  <a:pt x="4561" y="3873"/>
                  <a:pt x="4556" y="3874"/>
                  <a:pt x="4549" y="3875"/>
                </a:cubicBezTo>
                <a:cubicBezTo>
                  <a:pt x="4543" y="3877"/>
                  <a:pt x="4532" y="3879"/>
                  <a:pt x="4516" y="3882"/>
                </a:cubicBezTo>
                <a:lnTo>
                  <a:pt x="4516" y="3905"/>
                </a:lnTo>
                <a:cubicBezTo>
                  <a:pt x="4542" y="3901"/>
                  <a:pt x="4556" y="3898"/>
                  <a:pt x="4558" y="3896"/>
                </a:cubicBezTo>
                <a:cubicBezTo>
                  <a:pt x="4561" y="3893"/>
                  <a:pt x="4564" y="3893"/>
                  <a:pt x="4568" y="3894"/>
                </a:cubicBezTo>
                <a:cubicBezTo>
                  <a:pt x="4572" y="3895"/>
                  <a:pt x="4576" y="3896"/>
                  <a:pt x="4581" y="3899"/>
                </a:cubicBezTo>
                <a:cubicBezTo>
                  <a:pt x="4586" y="3901"/>
                  <a:pt x="4586" y="3904"/>
                  <a:pt x="4582" y="3908"/>
                </a:cubicBezTo>
                <a:cubicBezTo>
                  <a:pt x="4577" y="3912"/>
                  <a:pt x="4573" y="3919"/>
                  <a:pt x="4568" y="3928"/>
                </a:cubicBezTo>
                <a:cubicBezTo>
                  <a:pt x="4572" y="3933"/>
                  <a:pt x="4572" y="3936"/>
                  <a:pt x="4570" y="3937"/>
                </a:cubicBezTo>
                <a:cubicBezTo>
                  <a:pt x="4567" y="3939"/>
                  <a:pt x="4549" y="3941"/>
                  <a:pt x="4516" y="3946"/>
                </a:cubicBezTo>
                <a:cubicBezTo>
                  <a:pt x="4514" y="3952"/>
                  <a:pt x="4512" y="3956"/>
                  <a:pt x="4511" y="3956"/>
                </a:cubicBezTo>
                <a:cubicBezTo>
                  <a:pt x="4509" y="3957"/>
                  <a:pt x="4507" y="3955"/>
                  <a:pt x="4505" y="3951"/>
                </a:cubicBezTo>
                <a:cubicBezTo>
                  <a:pt x="4503" y="3946"/>
                  <a:pt x="4502" y="3940"/>
                  <a:pt x="4503" y="3933"/>
                </a:cubicBezTo>
                <a:cubicBezTo>
                  <a:pt x="4504" y="3926"/>
                  <a:pt x="4505" y="3917"/>
                  <a:pt x="4505" y="3905"/>
                </a:cubicBezTo>
                <a:lnTo>
                  <a:pt x="4505" y="3873"/>
                </a:lnTo>
                <a:cubicBezTo>
                  <a:pt x="4505" y="3863"/>
                  <a:pt x="4503" y="3855"/>
                  <a:pt x="4500" y="3849"/>
                </a:cubicBezTo>
                <a:cubicBezTo>
                  <a:pt x="4497" y="3843"/>
                  <a:pt x="4497" y="3841"/>
                  <a:pt x="4500" y="3841"/>
                </a:cubicBezTo>
                <a:cubicBezTo>
                  <a:pt x="4503" y="3842"/>
                  <a:pt x="4507" y="3843"/>
                  <a:pt x="4512" y="3844"/>
                </a:cubicBezTo>
                <a:cubicBezTo>
                  <a:pt x="4514" y="3843"/>
                  <a:pt x="4517" y="3839"/>
                  <a:pt x="4521" y="3832"/>
                </a:cubicBezTo>
                <a:cubicBezTo>
                  <a:pt x="4525" y="3825"/>
                  <a:pt x="4529" y="3818"/>
                  <a:pt x="4532" y="3812"/>
                </a:cubicBezTo>
                <a:cubicBezTo>
                  <a:pt x="4536" y="3805"/>
                  <a:pt x="4537" y="3800"/>
                  <a:pt x="4534" y="3796"/>
                </a:cubicBezTo>
                <a:cubicBezTo>
                  <a:pt x="4532" y="3793"/>
                  <a:pt x="4536" y="3792"/>
                  <a:pt x="4546" y="3796"/>
                </a:cubicBezTo>
                <a:cubicBezTo>
                  <a:pt x="4556" y="3799"/>
                  <a:pt x="4560" y="3802"/>
                  <a:pt x="4557" y="3803"/>
                </a:cubicBezTo>
                <a:cubicBezTo>
                  <a:pt x="4554" y="3805"/>
                  <a:pt x="4550" y="3808"/>
                  <a:pt x="4546" y="3813"/>
                </a:cubicBezTo>
                <a:cubicBezTo>
                  <a:pt x="4541" y="3818"/>
                  <a:pt x="4533" y="3828"/>
                  <a:pt x="4523" y="3841"/>
                </a:cubicBezTo>
                <a:close/>
                <a:moveTo>
                  <a:pt x="4462" y="3952"/>
                </a:moveTo>
                <a:cubicBezTo>
                  <a:pt x="4467" y="3953"/>
                  <a:pt x="4470" y="3954"/>
                  <a:pt x="4473" y="3954"/>
                </a:cubicBezTo>
                <a:cubicBezTo>
                  <a:pt x="4476" y="3954"/>
                  <a:pt x="4482" y="3956"/>
                  <a:pt x="4491" y="3958"/>
                </a:cubicBezTo>
                <a:cubicBezTo>
                  <a:pt x="4499" y="3961"/>
                  <a:pt x="4509" y="3963"/>
                  <a:pt x="4520" y="3966"/>
                </a:cubicBezTo>
                <a:cubicBezTo>
                  <a:pt x="4530" y="3969"/>
                  <a:pt x="4543" y="3971"/>
                  <a:pt x="4556" y="3974"/>
                </a:cubicBezTo>
                <a:cubicBezTo>
                  <a:pt x="4570" y="3976"/>
                  <a:pt x="4586" y="3976"/>
                  <a:pt x="4604" y="3976"/>
                </a:cubicBezTo>
                <a:cubicBezTo>
                  <a:pt x="4621" y="3975"/>
                  <a:pt x="4629" y="3975"/>
                  <a:pt x="4627" y="3976"/>
                </a:cubicBezTo>
                <a:cubicBezTo>
                  <a:pt x="4626" y="3977"/>
                  <a:pt x="4620" y="3980"/>
                  <a:pt x="4609" y="3985"/>
                </a:cubicBezTo>
                <a:cubicBezTo>
                  <a:pt x="4598" y="3990"/>
                  <a:pt x="4588" y="3993"/>
                  <a:pt x="4580" y="3994"/>
                </a:cubicBezTo>
                <a:cubicBezTo>
                  <a:pt x="4573" y="3995"/>
                  <a:pt x="4561" y="3993"/>
                  <a:pt x="4545" y="3987"/>
                </a:cubicBezTo>
                <a:cubicBezTo>
                  <a:pt x="4529" y="3982"/>
                  <a:pt x="4511" y="3976"/>
                  <a:pt x="4491" y="3969"/>
                </a:cubicBezTo>
                <a:cubicBezTo>
                  <a:pt x="4471" y="3962"/>
                  <a:pt x="4459" y="3959"/>
                  <a:pt x="4454" y="3960"/>
                </a:cubicBezTo>
                <a:cubicBezTo>
                  <a:pt x="4449" y="3961"/>
                  <a:pt x="4445" y="3962"/>
                  <a:pt x="4441" y="3964"/>
                </a:cubicBezTo>
                <a:cubicBezTo>
                  <a:pt x="4438" y="3966"/>
                  <a:pt x="4435" y="3968"/>
                  <a:pt x="4432" y="3969"/>
                </a:cubicBezTo>
                <a:cubicBezTo>
                  <a:pt x="4429" y="3971"/>
                  <a:pt x="4426" y="3971"/>
                  <a:pt x="4423" y="3969"/>
                </a:cubicBezTo>
                <a:cubicBezTo>
                  <a:pt x="4420" y="3968"/>
                  <a:pt x="4417" y="3966"/>
                  <a:pt x="4416" y="3964"/>
                </a:cubicBezTo>
                <a:cubicBezTo>
                  <a:pt x="4414" y="3962"/>
                  <a:pt x="4417" y="3960"/>
                  <a:pt x="4424" y="3958"/>
                </a:cubicBezTo>
                <a:cubicBezTo>
                  <a:pt x="4432" y="3956"/>
                  <a:pt x="4441" y="3953"/>
                  <a:pt x="4454" y="3950"/>
                </a:cubicBezTo>
                <a:cubicBezTo>
                  <a:pt x="4456" y="3947"/>
                  <a:pt x="4456" y="3944"/>
                  <a:pt x="4454" y="3939"/>
                </a:cubicBezTo>
                <a:cubicBezTo>
                  <a:pt x="4452" y="3934"/>
                  <a:pt x="4450" y="3930"/>
                  <a:pt x="4448" y="3926"/>
                </a:cubicBezTo>
                <a:cubicBezTo>
                  <a:pt x="4446" y="3922"/>
                  <a:pt x="4445" y="3918"/>
                  <a:pt x="4445" y="3913"/>
                </a:cubicBezTo>
                <a:cubicBezTo>
                  <a:pt x="4446" y="3909"/>
                  <a:pt x="4446" y="3905"/>
                  <a:pt x="4446" y="3904"/>
                </a:cubicBezTo>
                <a:cubicBezTo>
                  <a:pt x="4446" y="3902"/>
                  <a:pt x="4443" y="3901"/>
                  <a:pt x="4439" y="3903"/>
                </a:cubicBezTo>
                <a:cubicBezTo>
                  <a:pt x="4435" y="3904"/>
                  <a:pt x="4430" y="3904"/>
                  <a:pt x="4425" y="3902"/>
                </a:cubicBezTo>
                <a:cubicBezTo>
                  <a:pt x="4419" y="3901"/>
                  <a:pt x="4419" y="3899"/>
                  <a:pt x="4425" y="3898"/>
                </a:cubicBezTo>
                <a:cubicBezTo>
                  <a:pt x="4430" y="3897"/>
                  <a:pt x="4435" y="3895"/>
                  <a:pt x="4440" y="3893"/>
                </a:cubicBezTo>
                <a:cubicBezTo>
                  <a:pt x="4444" y="3891"/>
                  <a:pt x="4447" y="3888"/>
                  <a:pt x="4450" y="3885"/>
                </a:cubicBezTo>
                <a:cubicBezTo>
                  <a:pt x="4452" y="3882"/>
                  <a:pt x="4456" y="3882"/>
                  <a:pt x="4463" y="3887"/>
                </a:cubicBezTo>
                <a:cubicBezTo>
                  <a:pt x="4470" y="3891"/>
                  <a:pt x="4472" y="3894"/>
                  <a:pt x="4470" y="3897"/>
                </a:cubicBezTo>
                <a:cubicBezTo>
                  <a:pt x="4467" y="3899"/>
                  <a:pt x="4465" y="3902"/>
                  <a:pt x="4463" y="3904"/>
                </a:cubicBezTo>
                <a:cubicBezTo>
                  <a:pt x="4461" y="3905"/>
                  <a:pt x="4459" y="3909"/>
                  <a:pt x="4457" y="3914"/>
                </a:cubicBezTo>
                <a:cubicBezTo>
                  <a:pt x="4456" y="3920"/>
                  <a:pt x="4457" y="3925"/>
                  <a:pt x="4460" y="3931"/>
                </a:cubicBezTo>
                <a:cubicBezTo>
                  <a:pt x="4464" y="3937"/>
                  <a:pt x="4464" y="3944"/>
                  <a:pt x="4462" y="3952"/>
                </a:cubicBezTo>
                <a:close/>
                <a:moveTo>
                  <a:pt x="4516" y="3939"/>
                </a:moveTo>
                <a:cubicBezTo>
                  <a:pt x="4532" y="3937"/>
                  <a:pt x="4546" y="3934"/>
                  <a:pt x="4558" y="3930"/>
                </a:cubicBezTo>
                <a:cubicBezTo>
                  <a:pt x="4560" y="3921"/>
                  <a:pt x="4560" y="3915"/>
                  <a:pt x="4561" y="3911"/>
                </a:cubicBezTo>
                <a:cubicBezTo>
                  <a:pt x="4561" y="3907"/>
                  <a:pt x="4560" y="3905"/>
                  <a:pt x="4556" y="3905"/>
                </a:cubicBezTo>
                <a:cubicBezTo>
                  <a:pt x="4553" y="3905"/>
                  <a:pt x="4540" y="3908"/>
                  <a:pt x="4516" y="3913"/>
                </a:cubicBezTo>
                <a:lnTo>
                  <a:pt x="4516" y="3939"/>
                </a:lnTo>
                <a:close/>
                <a:moveTo>
                  <a:pt x="4516" y="3875"/>
                </a:moveTo>
                <a:cubicBezTo>
                  <a:pt x="4530" y="3873"/>
                  <a:pt x="4543" y="3870"/>
                  <a:pt x="4553" y="3866"/>
                </a:cubicBezTo>
                <a:cubicBezTo>
                  <a:pt x="4556" y="3850"/>
                  <a:pt x="4557" y="3842"/>
                  <a:pt x="4556" y="3841"/>
                </a:cubicBezTo>
                <a:cubicBezTo>
                  <a:pt x="4554" y="3840"/>
                  <a:pt x="4541" y="3843"/>
                  <a:pt x="4516" y="3850"/>
                </a:cubicBezTo>
                <a:lnTo>
                  <a:pt x="4516" y="3875"/>
                </a:lnTo>
                <a:close/>
                <a:moveTo>
                  <a:pt x="4446" y="3840"/>
                </a:moveTo>
                <a:cubicBezTo>
                  <a:pt x="4440" y="3833"/>
                  <a:pt x="4437" y="3829"/>
                  <a:pt x="4437" y="3827"/>
                </a:cubicBezTo>
                <a:cubicBezTo>
                  <a:pt x="4437" y="3825"/>
                  <a:pt x="4441" y="3825"/>
                  <a:pt x="4449" y="3827"/>
                </a:cubicBezTo>
                <a:cubicBezTo>
                  <a:pt x="4457" y="3828"/>
                  <a:pt x="4463" y="3832"/>
                  <a:pt x="4467" y="3836"/>
                </a:cubicBezTo>
                <a:cubicBezTo>
                  <a:pt x="4470" y="3841"/>
                  <a:pt x="4471" y="3845"/>
                  <a:pt x="4469" y="3850"/>
                </a:cubicBezTo>
                <a:cubicBezTo>
                  <a:pt x="4468" y="3854"/>
                  <a:pt x="4465" y="3856"/>
                  <a:pt x="4461" y="3854"/>
                </a:cubicBezTo>
                <a:cubicBezTo>
                  <a:pt x="4458" y="3853"/>
                  <a:pt x="4453" y="3848"/>
                  <a:pt x="4446" y="3840"/>
                </a:cubicBezTo>
                <a:close/>
                <a:moveTo>
                  <a:pt x="4783" y="3904"/>
                </a:moveTo>
                <a:cubicBezTo>
                  <a:pt x="4794" y="3912"/>
                  <a:pt x="4806" y="3921"/>
                  <a:pt x="4819" y="3928"/>
                </a:cubicBezTo>
                <a:cubicBezTo>
                  <a:pt x="4831" y="3936"/>
                  <a:pt x="4844" y="3942"/>
                  <a:pt x="4857" y="3945"/>
                </a:cubicBezTo>
                <a:cubicBezTo>
                  <a:pt x="4870" y="3948"/>
                  <a:pt x="4880" y="3950"/>
                  <a:pt x="4887" y="3951"/>
                </a:cubicBezTo>
                <a:cubicBezTo>
                  <a:pt x="4894" y="3952"/>
                  <a:pt x="4891" y="3954"/>
                  <a:pt x="4876" y="3958"/>
                </a:cubicBezTo>
                <a:cubicBezTo>
                  <a:pt x="4862" y="3961"/>
                  <a:pt x="4852" y="3963"/>
                  <a:pt x="4846" y="3963"/>
                </a:cubicBezTo>
                <a:cubicBezTo>
                  <a:pt x="4840" y="3964"/>
                  <a:pt x="4835" y="3962"/>
                  <a:pt x="4830" y="3958"/>
                </a:cubicBezTo>
                <a:cubicBezTo>
                  <a:pt x="4826" y="3954"/>
                  <a:pt x="4818" y="3946"/>
                  <a:pt x="4808" y="3936"/>
                </a:cubicBezTo>
                <a:cubicBezTo>
                  <a:pt x="4797" y="3926"/>
                  <a:pt x="4789" y="3918"/>
                  <a:pt x="4783" y="3912"/>
                </a:cubicBezTo>
                <a:cubicBezTo>
                  <a:pt x="4784" y="3933"/>
                  <a:pt x="4784" y="3949"/>
                  <a:pt x="4785" y="3961"/>
                </a:cubicBezTo>
                <a:cubicBezTo>
                  <a:pt x="4786" y="3974"/>
                  <a:pt x="4784" y="3984"/>
                  <a:pt x="4779" y="3993"/>
                </a:cubicBezTo>
                <a:cubicBezTo>
                  <a:pt x="4774" y="4003"/>
                  <a:pt x="4770" y="4004"/>
                  <a:pt x="4767" y="3997"/>
                </a:cubicBezTo>
                <a:cubicBezTo>
                  <a:pt x="4764" y="3991"/>
                  <a:pt x="4758" y="3984"/>
                  <a:pt x="4750" y="3979"/>
                </a:cubicBezTo>
                <a:cubicBezTo>
                  <a:pt x="4743" y="3973"/>
                  <a:pt x="4743" y="3971"/>
                  <a:pt x="4751" y="3973"/>
                </a:cubicBezTo>
                <a:cubicBezTo>
                  <a:pt x="4760" y="3975"/>
                  <a:pt x="4765" y="3975"/>
                  <a:pt x="4767" y="3972"/>
                </a:cubicBezTo>
                <a:cubicBezTo>
                  <a:pt x="4769" y="3969"/>
                  <a:pt x="4770" y="3960"/>
                  <a:pt x="4771" y="3944"/>
                </a:cubicBezTo>
                <a:cubicBezTo>
                  <a:pt x="4771" y="3928"/>
                  <a:pt x="4772" y="3902"/>
                  <a:pt x="4772" y="3868"/>
                </a:cubicBezTo>
                <a:cubicBezTo>
                  <a:pt x="4757" y="3871"/>
                  <a:pt x="4747" y="3873"/>
                  <a:pt x="4742" y="3874"/>
                </a:cubicBezTo>
                <a:cubicBezTo>
                  <a:pt x="4737" y="3875"/>
                  <a:pt x="4732" y="3874"/>
                  <a:pt x="4726" y="3871"/>
                </a:cubicBezTo>
                <a:cubicBezTo>
                  <a:pt x="4720" y="3867"/>
                  <a:pt x="4721" y="3865"/>
                  <a:pt x="4730" y="3864"/>
                </a:cubicBezTo>
                <a:cubicBezTo>
                  <a:pt x="4739" y="3863"/>
                  <a:pt x="4753" y="3860"/>
                  <a:pt x="4772" y="3855"/>
                </a:cubicBezTo>
                <a:cubicBezTo>
                  <a:pt x="4772" y="3836"/>
                  <a:pt x="4771" y="3824"/>
                  <a:pt x="4770" y="3816"/>
                </a:cubicBezTo>
                <a:cubicBezTo>
                  <a:pt x="4768" y="3809"/>
                  <a:pt x="4766" y="3802"/>
                  <a:pt x="4764" y="3798"/>
                </a:cubicBezTo>
                <a:cubicBezTo>
                  <a:pt x="4761" y="3793"/>
                  <a:pt x="4765" y="3792"/>
                  <a:pt x="4775" y="3795"/>
                </a:cubicBezTo>
                <a:cubicBezTo>
                  <a:pt x="4785" y="3798"/>
                  <a:pt x="4790" y="3802"/>
                  <a:pt x="4789" y="3806"/>
                </a:cubicBezTo>
                <a:cubicBezTo>
                  <a:pt x="4787" y="3810"/>
                  <a:pt x="4786" y="3816"/>
                  <a:pt x="4785" y="3824"/>
                </a:cubicBezTo>
                <a:cubicBezTo>
                  <a:pt x="4784" y="3831"/>
                  <a:pt x="4783" y="3840"/>
                  <a:pt x="4783" y="3852"/>
                </a:cubicBezTo>
                <a:lnTo>
                  <a:pt x="4800" y="3846"/>
                </a:lnTo>
                <a:cubicBezTo>
                  <a:pt x="4805" y="3844"/>
                  <a:pt x="4811" y="3845"/>
                  <a:pt x="4816" y="3849"/>
                </a:cubicBezTo>
                <a:cubicBezTo>
                  <a:pt x="4821" y="3853"/>
                  <a:pt x="4819" y="3856"/>
                  <a:pt x="4811" y="3858"/>
                </a:cubicBezTo>
                <a:cubicBezTo>
                  <a:pt x="4803" y="3860"/>
                  <a:pt x="4794" y="3862"/>
                  <a:pt x="4783" y="3865"/>
                </a:cubicBezTo>
                <a:lnTo>
                  <a:pt x="4783" y="3904"/>
                </a:lnTo>
                <a:close/>
                <a:moveTo>
                  <a:pt x="4693" y="3958"/>
                </a:moveTo>
                <a:cubicBezTo>
                  <a:pt x="4686" y="3951"/>
                  <a:pt x="4685" y="3947"/>
                  <a:pt x="4691" y="3946"/>
                </a:cubicBezTo>
                <a:cubicBezTo>
                  <a:pt x="4697" y="3946"/>
                  <a:pt x="4707" y="3942"/>
                  <a:pt x="4720" y="3935"/>
                </a:cubicBezTo>
                <a:cubicBezTo>
                  <a:pt x="4734" y="3928"/>
                  <a:pt x="4745" y="3922"/>
                  <a:pt x="4754" y="3917"/>
                </a:cubicBezTo>
                <a:cubicBezTo>
                  <a:pt x="4762" y="3912"/>
                  <a:pt x="4763" y="3913"/>
                  <a:pt x="4756" y="3920"/>
                </a:cubicBezTo>
                <a:cubicBezTo>
                  <a:pt x="4748" y="3926"/>
                  <a:pt x="4738" y="3934"/>
                  <a:pt x="4727" y="3944"/>
                </a:cubicBezTo>
                <a:cubicBezTo>
                  <a:pt x="4715" y="3953"/>
                  <a:pt x="4709" y="3960"/>
                  <a:pt x="4707" y="3963"/>
                </a:cubicBezTo>
                <a:cubicBezTo>
                  <a:pt x="4705" y="3967"/>
                  <a:pt x="4700" y="3965"/>
                  <a:pt x="4693" y="3958"/>
                </a:cubicBezTo>
                <a:close/>
                <a:moveTo>
                  <a:pt x="4836" y="3866"/>
                </a:moveTo>
                <a:cubicBezTo>
                  <a:pt x="4845" y="3871"/>
                  <a:pt x="4847" y="3874"/>
                  <a:pt x="4842" y="3876"/>
                </a:cubicBezTo>
                <a:cubicBezTo>
                  <a:pt x="4837" y="3878"/>
                  <a:pt x="4830" y="3882"/>
                  <a:pt x="4821" y="3888"/>
                </a:cubicBezTo>
                <a:cubicBezTo>
                  <a:pt x="4813" y="3894"/>
                  <a:pt x="4804" y="3899"/>
                  <a:pt x="4797" y="3902"/>
                </a:cubicBezTo>
                <a:cubicBezTo>
                  <a:pt x="4789" y="3906"/>
                  <a:pt x="4788" y="3905"/>
                  <a:pt x="4795" y="3899"/>
                </a:cubicBezTo>
                <a:cubicBezTo>
                  <a:pt x="4802" y="3894"/>
                  <a:pt x="4809" y="3888"/>
                  <a:pt x="4815" y="3881"/>
                </a:cubicBezTo>
                <a:cubicBezTo>
                  <a:pt x="4822" y="3873"/>
                  <a:pt x="4825" y="3868"/>
                  <a:pt x="4824" y="3864"/>
                </a:cubicBezTo>
                <a:cubicBezTo>
                  <a:pt x="4824" y="3859"/>
                  <a:pt x="4828" y="3860"/>
                  <a:pt x="4836" y="3866"/>
                </a:cubicBezTo>
                <a:close/>
                <a:moveTo>
                  <a:pt x="4823" y="3814"/>
                </a:moveTo>
                <a:cubicBezTo>
                  <a:pt x="4819" y="3810"/>
                  <a:pt x="4821" y="3807"/>
                  <a:pt x="4829" y="3807"/>
                </a:cubicBezTo>
                <a:cubicBezTo>
                  <a:pt x="4838" y="3807"/>
                  <a:pt x="4844" y="3808"/>
                  <a:pt x="4848" y="3811"/>
                </a:cubicBezTo>
                <a:cubicBezTo>
                  <a:pt x="4852" y="3814"/>
                  <a:pt x="4854" y="3818"/>
                  <a:pt x="4853" y="3823"/>
                </a:cubicBezTo>
                <a:cubicBezTo>
                  <a:pt x="4852" y="3827"/>
                  <a:pt x="4848" y="3828"/>
                  <a:pt x="4841" y="3825"/>
                </a:cubicBezTo>
                <a:cubicBezTo>
                  <a:pt x="4834" y="3822"/>
                  <a:pt x="4828" y="3819"/>
                  <a:pt x="4823" y="3814"/>
                </a:cubicBezTo>
                <a:close/>
                <a:moveTo>
                  <a:pt x="4733" y="3894"/>
                </a:moveTo>
                <a:cubicBezTo>
                  <a:pt x="4737" y="3897"/>
                  <a:pt x="4739" y="3901"/>
                  <a:pt x="4739" y="3905"/>
                </a:cubicBezTo>
                <a:cubicBezTo>
                  <a:pt x="4739" y="3910"/>
                  <a:pt x="4736" y="3911"/>
                  <a:pt x="4731" y="3910"/>
                </a:cubicBezTo>
                <a:cubicBezTo>
                  <a:pt x="4725" y="3909"/>
                  <a:pt x="4720" y="3906"/>
                  <a:pt x="4713" y="3900"/>
                </a:cubicBezTo>
                <a:cubicBezTo>
                  <a:pt x="4707" y="3895"/>
                  <a:pt x="4708" y="3892"/>
                  <a:pt x="4715" y="3891"/>
                </a:cubicBezTo>
                <a:cubicBezTo>
                  <a:pt x="4723" y="3890"/>
                  <a:pt x="4729" y="3891"/>
                  <a:pt x="4733" y="3894"/>
                </a:cubicBezTo>
                <a:close/>
                <a:moveTo>
                  <a:pt x="5103" y="3939"/>
                </a:moveTo>
                <a:cubicBezTo>
                  <a:pt x="5111" y="3947"/>
                  <a:pt x="5120" y="3954"/>
                  <a:pt x="5130" y="3958"/>
                </a:cubicBezTo>
                <a:cubicBezTo>
                  <a:pt x="5139" y="3962"/>
                  <a:pt x="5149" y="3965"/>
                  <a:pt x="5159" y="3967"/>
                </a:cubicBezTo>
                <a:cubicBezTo>
                  <a:pt x="5170" y="3969"/>
                  <a:pt x="5167" y="3971"/>
                  <a:pt x="5152" y="3973"/>
                </a:cubicBezTo>
                <a:cubicBezTo>
                  <a:pt x="5136" y="3975"/>
                  <a:pt x="5126" y="3975"/>
                  <a:pt x="5121" y="3974"/>
                </a:cubicBezTo>
                <a:cubicBezTo>
                  <a:pt x="5115" y="3973"/>
                  <a:pt x="5111" y="3970"/>
                  <a:pt x="5108" y="3966"/>
                </a:cubicBezTo>
                <a:cubicBezTo>
                  <a:pt x="5104" y="3962"/>
                  <a:pt x="5100" y="3957"/>
                  <a:pt x="5095" y="3952"/>
                </a:cubicBezTo>
                <a:cubicBezTo>
                  <a:pt x="5088" y="3958"/>
                  <a:pt x="5080" y="3964"/>
                  <a:pt x="5070" y="3968"/>
                </a:cubicBezTo>
                <a:cubicBezTo>
                  <a:pt x="5060" y="3972"/>
                  <a:pt x="5052" y="3974"/>
                  <a:pt x="5045" y="3974"/>
                </a:cubicBezTo>
                <a:cubicBezTo>
                  <a:pt x="5038" y="3973"/>
                  <a:pt x="5038" y="3972"/>
                  <a:pt x="5045" y="3970"/>
                </a:cubicBezTo>
                <a:cubicBezTo>
                  <a:pt x="5051" y="3968"/>
                  <a:pt x="5059" y="3965"/>
                  <a:pt x="5068" y="3960"/>
                </a:cubicBezTo>
                <a:cubicBezTo>
                  <a:pt x="5076" y="3954"/>
                  <a:pt x="5083" y="3948"/>
                  <a:pt x="5087" y="3941"/>
                </a:cubicBezTo>
                <a:cubicBezTo>
                  <a:pt x="5082" y="3933"/>
                  <a:pt x="5077" y="3926"/>
                  <a:pt x="5073" y="3919"/>
                </a:cubicBezTo>
                <a:cubicBezTo>
                  <a:pt x="5068" y="3912"/>
                  <a:pt x="5063" y="3908"/>
                  <a:pt x="5058" y="3904"/>
                </a:cubicBezTo>
                <a:cubicBezTo>
                  <a:pt x="5051" y="3921"/>
                  <a:pt x="5044" y="3934"/>
                  <a:pt x="5037" y="3943"/>
                </a:cubicBezTo>
                <a:cubicBezTo>
                  <a:pt x="5030" y="3951"/>
                  <a:pt x="5022" y="3957"/>
                  <a:pt x="5014" y="3961"/>
                </a:cubicBezTo>
                <a:cubicBezTo>
                  <a:pt x="5007" y="3965"/>
                  <a:pt x="5005" y="3965"/>
                  <a:pt x="5011" y="3960"/>
                </a:cubicBezTo>
                <a:cubicBezTo>
                  <a:pt x="5017" y="3954"/>
                  <a:pt x="5023" y="3947"/>
                  <a:pt x="5029" y="3938"/>
                </a:cubicBezTo>
                <a:cubicBezTo>
                  <a:pt x="5034" y="3930"/>
                  <a:pt x="5041" y="3917"/>
                  <a:pt x="5047" y="3899"/>
                </a:cubicBezTo>
                <a:cubicBezTo>
                  <a:pt x="5054" y="3882"/>
                  <a:pt x="5058" y="3864"/>
                  <a:pt x="5058" y="3844"/>
                </a:cubicBezTo>
                <a:cubicBezTo>
                  <a:pt x="5053" y="3846"/>
                  <a:pt x="5047" y="3845"/>
                  <a:pt x="5042" y="3842"/>
                </a:cubicBezTo>
                <a:cubicBezTo>
                  <a:pt x="5037" y="3839"/>
                  <a:pt x="5037" y="3838"/>
                  <a:pt x="5043" y="3837"/>
                </a:cubicBezTo>
                <a:cubicBezTo>
                  <a:pt x="5048" y="3837"/>
                  <a:pt x="5053" y="3836"/>
                  <a:pt x="5059" y="3835"/>
                </a:cubicBezTo>
                <a:cubicBezTo>
                  <a:pt x="5065" y="3834"/>
                  <a:pt x="5072" y="3831"/>
                  <a:pt x="5080" y="3828"/>
                </a:cubicBezTo>
                <a:cubicBezTo>
                  <a:pt x="5088" y="3825"/>
                  <a:pt x="5093" y="3822"/>
                  <a:pt x="5096" y="3820"/>
                </a:cubicBezTo>
                <a:cubicBezTo>
                  <a:pt x="5099" y="3818"/>
                  <a:pt x="5103" y="3818"/>
                  <a:pt x="5107" y="3819"/>
                </a:cubicBezTo>
                <a:cubicBezTo>
                  <a:pt x="5111" y="3820"/>
                  <a:pt x="5116" y="3822"/>
                  <a:pt x="5121" y="3825"/>
                </a:cubicBezTo>
                <a:cubicBezTo>
                  <a:pt x="5125" y="3829"/>
                  <a:pt x="5126" y="3831"/>
                  <a:pt x="5121" y="3834"/>
                </a:cubicBezTo>
                <a:cubicBezTo>
                  <a:pt x="5117" y="3836"/>
                  <a:pt x="5113" y="3841"/>
                  <a:pt x="5109" y="3848"/>
                </a:cubicBezTo>
                <a:cubicBezTo>
                  <a:pt x="5106" y="3855"/>
                  <a:pt x="5103" y="3861"/>
                  <a:pt x="5101" y="3867"/>
                </a:cubicBezTo>
                <a:cubicBezTo>
                  <a:pt x="5098" y="3872"/>
                  <a:pt x="5098" y="3876"/>
                  <a:pt x="5102" y="3877"/>
                </a:cubicBezTo>
                <a:cubicBezTo>
                  <a:pt x="5105" y="3878"/>
                  <a:pt x="5109" y="3879"/>
                  <a:pt x="5114" y="3881"/>
                </a:cubicBezTo>
                <a:cubicBezTo>
                  <a:pt x="5118" y="3883"/>
                  <a:pt x="5119" y="3886"/>
                  <a:pt x="5117" y="3890"/>
                </a:cubicBezTo>
                <a:cubicBezTo>
                  <a:pt x="5115" y="3895"/>
                  <a:pt x="5113" y="3902"/>
                  <a:pt x="5111" y="3911"/>
                </a:cubicBezTo>
                <a:cubicBezTo>
                  <a:pt x="5109" y="3920"/>
                  <a:pt x="5106" y="3930"/>
                  <a:pt x="5103" y="3939"/>
                </a:cubicBezTo>
                <a:close/>
                <a:moveTo>
                  <a:pt x="5005" y="3853"/>
                </a:moveTo>
                <a:cubicBezTo>
                  <a:pt x="5010" y="3851"/>
                  <a:pt x="5014" y="3851"/>
                  <a:pt x="5018" y="3850"/>
                </a:cubicBezTo>
                <a:cubicBezTo>
                  <a:pt x="5022" y="3849"/>
                  <a:pt x="5026" y="3850"/>
                  <a:pt x="5029" y="3851"/>
                </a:cubicBezTo>
                <a:cubicBezTo>
                  <a:pt x="5031" y="3852"/>
                  <a:pt x="5032" y="3854"/>
                  <a:pt x="5031" y="3856"/>
                </a:cubicBezTo>
                <a:cubicBezTo>
                  <a:pt x="5030" y="3859"/>
                  <a:pt x="5021" y="3862"/>
                  <a:pt x="5005" y="3865"/>
                </a:cubicBezTo>
                <a:lnTo>
                  <a:pt x="5005" y="3883"/>
                </a:lnTo>
                <a:cubicBezTo>
                  <a:pt x="5010" y="3883"/>
                  <a:pt x="5016" y="3885"/>
                  <a:pt x="5021" y="3887"/>
                </a:cubicBezTo>
                <a:cubicBezTo>
                  <a:pt x="5026" y="3888"/>
                  <a:pt x="5029" y="3893"/>
                  <a:pt x="5029" y="3899"/>
                </a:cubicBezTo>
                <a:cubicBezTo>
                  <a:pt x="5028" y="3905"/>
                  <a:pt x="5025" y="3906"/>
                  <a:pt x="5020" y="3902"/>
                </a:cubicBezTo>
                <a:cubicBezTo>
                  <a:pt x="5014" y="3897"/>
                  <a:pt x="5009" y="3893"/>
                  <a:pt x="5005" y="3888"/>
                </a:cubicBezTo>
                <a:cubicBezTo>
                  <a:pt x="5004" y="3909"/>
                  <a:pt x="5003" y="3927"/>
                  <a:pt x="5003" y="3943"/>
                </a:cubicBezTo>
                <a:cubicBezTo>
                  <a:pt x="5003" y="3959"/>
                  <a:pt x="5001" y="3972"/>
                  <a:pt x="4998" y="3983"/>
                </a:cubicBezTo>
                <a:cubicBezTo>
                  <a:pt x="4996" y="3993"/>
                  <a:pt x="4993" y="3994"/>
                  <a:pt x="4989" y="3985"/>
                </a:cubicBezTo>
                <a:cubicBezTo>
                  <a:pt x="4986" y="3976"/>
                  <a:pt x="4986" y="3968"/>
                  <a:pt x="4988" y="3962"/>
                </a:cubicBezTo>
                <a:cubicBezTo>
                  <a:pt x="4989" y="3956"/>
                  <a:pt x="4991" y="3948"/>
                  <a:pt x="4992" y="3940"/>
                </a:cubicBezTo>
                <a:cubicBezTo>
                  <a:pt x="4993" y="3932"/>
                  <a:pt x="4994" y="3915"/>
                  <a:pt x="4995" y="3890"/>
                </a:cubicBezTo>
                <a:cubicBezTo>
                  <a:pt x="4984" y="3913"/>
                  <a:pt x="4971" y="3930"/>
                  <a:pt x="4956" y="3943"/>
                </a:cubicBezTo>
                <a:cubicBezTo>
                  <a:pt x="4941" y="3955"/>
                  <a:pt x="4939" y="3955"/>
                  <a:pt x="4948" y="3944"/>
                </a:cubicBezTo>
                <a:cubicBezTo>
                  <a:pt x="4957" y="3932"/>
                  <a:pt x="4965" y="3921"/>
                  <a:pt x="4971" y="3911"/>
                </a:cubicBezTo>
                <a:cubicBezTo>
                  <a:pt x="4977" y="3901"/>
                  <a:pt x="4984" y="3887"/>
                  <a:pt x="4992" y="3868"/>
                </a:cubicBezTo>
                <a:cubicBezTo>
                  <a:pt x="4987" y="3868"/>
                  <a:pt x="4981" y="3869"/>
                  <a:pt x="4975" y="3870"/>
                </a:cubicBezTo>
                <a:cubicBezTo>
                  <a:pt x="4970" y="3871"/>
                  <a:pt x="4964" y="3870"/>
                  <a:pt x="4957" y="3867"/>
                </a:cubicBezTo>
                <a:cubicBezTo>
                  <a:pt x="4950" y="3864"/>
                  <a:pt x="4952" y="3863"/>
                  <a:pt x="4962" y="3862"/>
                </a:cubicBezTo>
                <a:cubicBezTo>
                  <a:pt x="4971" y="3861"/>
                  <a:pt x="4983" y="3858"/>
                  <a:pt x="4995" y="3855"/>
                </a:cubicBezTo>
                <a:lnTo>
                  <a:pt x="4995" y="3819"/>
                </a:lnTo>
                <a:cubicBezTo>
                  <a:pt x="4995" y="3810"/>
                  <a:pt x="4993" y="3803"/>
                  <a:pt x="4990" y="3798"/>
                </a:cubicBezTo>
                <a:cubicBezTo>
                  <a:pt x="4987" y="3792"/>
                  <a:pt x="4988" y="3790"/>
                  <a:pt x="4993" y="3792"/>
                </a:cubicBezTo>
                <a:cubicBezTo>
                  <a:pt x="4999" y="3794"/>
                  <a:pt x="5004" y="3796"/>
                  <a:pt x="5009" y="3798"/>
                </a:cubicBezTo>
                <a:cubicBezTo>
                  <a:pt x="5013" y="3801"/>
                  <a:pt x="5014" y="3804"/>
                  <a:pt x="5011" y="3808"/>
                </a:cubicBezTo>
                <a:cubicBezTo>
                  <a:pt x="5008" y="3812"/>
                  <a:pt x="5006" y="3827"/>
                  <a:pt x="5005" y="3853"/>
                </a:cubicBezTo>
                <a:close/>
                <a:moveTo>
                  <a:pt x="5060" y="3900"/>
                </a:moveTo>
                <a:cubicBezTo>
                  <a:pt x="5066" y="3901"/>
                  <a:pt x="5071" y="3903"/>
                  <a:pt x="5073" y="3906"/>
                </a:cubicBezTo>
                <a:cubicBezTo>
                  <a:pt x="5076" y="3909"/>
                  <a:pt x="5078" y="3913"/>
                  <a:pt x="5081" y="3917"/>
                </a:cubicBezTo>
                <a:cubicBezTo>
                  <a:pt x="5083" y="3921"/>
                  <a:pt x="5087" y="3926"/>
                  <a:pt x="5093" y="3932"/>
                </a:cubicBezTo>
                <a:cubicBezTo>
                  <a:pt x="5097" y="3923"/>
                  <a:pt x="5099" y="3914"/>
                  <a:pt x="5100" y="3905"/>
                </a:cubicBezTo>
                <a:cubicBezTo>
                  <a:pt x="5101" y="3897"/>
                  <a:pt x="5101" y="3891"/>
                  <a:pt x="5101" y="3888"/>
                </a:cubicBezTo>
                <a:cubicBezTo>
                  <a:pt x="5100" y="3885"/>
                  <a:pt x="5097" y="3883"/>
                  <a:pt x="5092" y="3881"/>
                </a:cubicBezTo>
                <a:cubicBezTo>
                  <a:pt x="5086" y="3880"/>
                  <a:pt x="5085" y="3876"/>
                  <a:pt x="5089" y="3871"/>
                </a:cubicBezTo>
                <a:cubicBezTo>
                  <a:pt x="5092" y="3865"/>
                  <a:pt x="5095" y="3857"/>
                  <a:pt x="5098" y="3848"/>
                </a:cubicBezTo>
                <a:cubicBezTo>
                  <a:pt x="5101" y="3838"/>
                  <a:pt x="5102" y="3832"/>
                  <a:pt x="5101" y="3832"/>
                </a:cubicBezTo>
                <a:cubicBezTo>
                  <a:pt x="5099" y="3831"/>
                  <a:pt x="5096" y="3831"/>
                  <a:pt x="5091" y="3832"/>
                </a:cubicBezTo>
                <a:cubicBezTo>
                  <a:pt x="5086" y="3833"/>
                  <a:pt x="5078" y="3836"/>
                  <a:pt x="5068" y="3840"/>
                </a:cubicBezTo>
                <a:cubicBezTo>
                  <a:pt x="5074" y="3845"/>
                  <a:pt x="5076" y="3849"/>
                  <a:pt x="5074" y="3851"/>
                </a:cubicBezTo>
                <a:cubicBezTo>
                  <a:pt x="5072" y="3854"/>
                  <a:pt x="5070" y="3859"/>
                  <a:pt x="5069" y="3867"/>
                </a:cubicBezTo>
                <a:cubicBezTo>
                  <a:pt x="5067" y="3874"/>
                  <a:pt x="5064" y="3885"/>
                  <a:pt x="5060" y="3900"/>
                </a:cubicBezTo>
                <a:close/>
                <a:moveTo>
                  <a:pt x="5333" y="3871"/>
                </a:moveTo>
                <a:cubicBezTo>
                  <a:pt x="5340" y="3870"/>
                  <a:pt x="5351" y="3867"/>
                  <a:pt x="5364" y="3863"/>
                </a:cubicBezTo>
                <a:cubicBezTo>
                  <a:pt x="5378" y="3858"/>
                  <a:pt x="5386" y="3857"/>
                  <a:pt x="5390" y="3861"/>
                </a:cubicBezTo>
                <a:cubicBezTo>
                  <a:pt x="5394" y="3864"/>
                  <a:pt x="5393" y="3867"/>
                  <a:pt x="5386" y="3869"/>
                </a:cubicBezTo>
                <a:cubicBezTo>
                  <a:pt x="5379" y="3871"/>
                  <a:pt x="5370" y="3874"/>
                  <a:pt x="5357" y="3876"/>
                </a:cubicBezTo>
                <a:cubicBezTo>
                  <a:pt x="5364" y="3883"/>
                  <a:pt x="5367" y="3887"/>
                  <a:pt x="5365" y="3889"/>
                </a:cubicBezTo>
                <a:cubicBezTo>
                  <a:pt x="5363" y="3891"/>
                  <a:pt x="5362" y="3898"/>
                  <a:pt x="5360" y="3909"/>
                </a:cubicBezTo>
                <a:cubicBezTo>
                  <a:pt x="5359" y="3920"/>
                  <a:pt x="5356" y="3932"/>
                  <a:pt x="5352" y="3943"/>
                </a:cubicBezTo>
                <a:cubicBezTo>
                  <a:pt x="5361" y="3952"/>
                  <a:pt x="5370" y="3959"/>
                  <a:pt x="5380" y="3965"/>
                </a:cubicBezTo>
                <a:cubicBezTo>
                  <a:pt x="5389" y="3971"/>
                  <a:pt x="5400" y="3976"/>
                  <a:pt x="5413" y="3979"/>
                </a:cubicBezTo>
                <a:cubicBezTo>
                  <a:pt x="5425" y="3983"/>
                  <a:pt x="5429" y="3985"/>
                  <a:pt x="5423" y="3987"/>
                </a:cubicBezTo>
                <a:cubicBezTo>
                  <a:pt x="5417" y="3988"/>
                  <a:pt x="5409" y="3990"/>
                  <a:pt x="5398" y="3991"/>
                </a:cubicBezTo>
                <a:cubicBezTo>
                  <a:pt x="5387" y="3992"/>
                  <a:pt x="5379" y="3990"/>
                  <a:pt x="5373" y="3985"/>
                </a:cubicBezTo>
                <a:cubicBezTo>
                  <a:pt x="5368" y="3981"/>
                  <a:pt x="5359" y="3970"/>
                  <a:pt x="5345" y="3952"/>
                </a:cubicBezTo>
                <a:cubicBezTo>
                  <a:pt x="5337" y="3961"/>
                  <a:pt x="5330" y="3968"/>
                  <a:pt x="5322" y="3972"/>
                </a:cubicBezTo>
                <a:cubicBezTo>
                  <a:pt x="5314" y="3977"/>
                  <a:pt x="5305" y="3979"/>
                  <a:pt x="5296" y="3981"/>
                </a:cubicBezTo>
                <a:cubicBezTo>
                  <a:pt x="5286" y="3982"/>
                  <a:pt x="5286" y="3980"/>
                  <a:pt x="5296" y="3976"/>
                </a:cubicBezTo>
                <a:cubicBezTo>
                  <a:pt x="5305" y="3971"/>
                  <a:pt x="5313" y="3966"/>
                  <a:pt x="5319" y="3962"/>
                </a:cubicBezTo>
                <a:cubicBezTo>
                  <a:pt x="5326" y="3958"/>
                  <a:pt x="5332" y="3952"/>
                  <a:pt x="5337" y="3944"/>
                </a:cubicBezTo>
                <a:cubicBezTo>
                  <a:pt x="5326" y="3930"/>
                  <a:pt x="5317" y="3920"/>
                  <a:pt x="5310" y="3917"/>
                </a:cubicBezTo>
                <a:cubicBezTo>
                  <a:pt x="5303" y="3913"/>
                  <a:pt x="5301" y="3911"/>
                  <a:pt x="5304" y="3910"/>
                </a:cubicBezTo>
                <a:cubicBezTo>
                  <a:pt x="5307" y="3909"/>
                  <a:pt x="5312" y="3909"/>
                  <a:pt x="5317" y="3911"/>
                </a:cubicBezTo>
                <a:cubicBezTo>
                  <a:pt x="5322" y="3912"/>
                  <a:pt x="5330" y="3919"/>
                  <a:pt x="5342" y="3932"/>
                </a:cubicBezTo>
                <a:cubicBezTo>
                  <a:pt x="5344" y="3926"/>
                  <a:pt x="5346" y="3916"/>
                  <a:pt x="5348" y="3904"/>
                </a:cubicBezTo>
                <a:cubicBezTo>
                  <a:pt x="5349" y="3892"/>
                  <a:pt x="5349" y="3883"/>
                  <a:pt x="5348" y="3878"/>
                </a:cubicBezTo>
                <a:cubicBezTo>
                  <a:pt x="5343" y="3879"/>
                  <a:pt x="5336" y="3880"/>
                  <a:pt x="5327" y="3879"/>
                </a:cubicBezTo>
                <a:cubicBezTo>
                  <a:pt x="5317" y="3890"/>
                  <a:pt x="5310" y="3896"/>
                  <a:pt x="5305" y="3898"/>
                </a:cubicBezTo>
                <a:cubicBezTo>
                  <a:pt x="5300" y="3901"/>
                  <a:pt x="5299" y="3900"/>
                  <a:pt x="5302" y="3897"/>
                </a:cubicBezTo>
                <a:cubicBezTo>
                  <a:pt x="5305" y="3895"/>
                  <a:pt x="5309" y="3889"/>
                  <a:pt x="5313" y="3881"/>
                </a:cubicBezTo>
                <a:cubicBezTo>
                  <a:pt x="5318" y="3874"/>
                  <a:pt x="5322" y="3866"/>
                  <a:pt x="5326" y="3857"/>
                </a:cubicBezTo>
                <a:cubicBezTo>
                  <a:pt x="5330" y="3849"/>
                  <a:pt x="5334" y="3840"/>
                  <a:pt x="5337" y="3830"/>
                </a:cubicBezTo>
                <a:cubicBezTo>
                  <a:pt x="5340" y="3820"/>
                  <a:pt x="5340" y="3813"/>
                  <a:pt x="5337" y="3808"/>
                </a:cubicBezTo>
                <a:cubicBezTo>
                  <a:pt x="5335" y="3803"/>
                  <a:pt x="5335" y="3800"/>
                  <a:pt x="5339" y="3800"/>
                </a:cubicBezTo>
                <a:cubicBezTo>
                  <a:pt x="5343" y="3800"/>
                  <a:pt x="5348" y="3801"/>
                  <a:pt x="5355" y="3804"/>
                </a:cubicBezTo>
                <a:cubicBezTo>
                  <a:pt x="5361" y="3807"/>
                  <a:pt x="5364" y="3810"/>
                  <a:pt x="5362" y="3813"/>
                </a:cubicBezTo>
                <a:cubicBezTo>
                  <a:pt x="5361" y="3816"/>
                  <a:pt x="5358" y="3822"/>
                  <a:pt x="5353" y="3830"/>
                </a:cubicBezTo>
                <a:cubicBezTo>
                  <a:pt x="5349" y="3838"/>
                  <a:pt x="5345" y="3845"/>
                  <a:pt x="5342" y="3852"/>
                </a:cubicBezTo>
                <a:cubicBezTo>
                  <a:pt x="5340" y="3859"/>
                  <a:pt x="5336" y="3865"/>
                  <a:pt x="5333" y="3871"/>
                </a:cubicBezTo>
                <a:close/>
                <a:moveTo>
                  <a:pt x="5266" y="3892"/>
                </a:moveTo>
                <a:cubicBezTo>
                  <a:pt x="5271" y="3896"/>
                  <a:pt x="5274" y="3899"/>
                  <a:pt x="5273" y="3901"/>
                </a:cubicBezTo>
                <a:cubicBezTo>
                  <a:pt x="5273" y="3903"/>
                  <a:pt x="5272" y="3908"/>
                  <a:pt x="5271" y="3918"/>
                </a:cubicBezTo>
                <a:cubicBezTo>
                  <a:pt x="5276" y="3916"/>
                  <a:pt x="5281" y="3915"/>
                  <a:pt x="5285" y="3915"/>
                </a:cubicBezTo>
                <a:cubicBezTo>
                  <a:pt x="5289" y="3914"/>
                  <a:pt x="5292" y="3915"/>
                  <a:pt x="5294" y="3917"/>
                </a:cubicBezTo>
                <a:cubicBezTo>
                  <a:pt x="5296" y="3919"/>
                  <a:pt x="5295" y="3921"/>
                  <a:pt x="5291" y="3923"/>
                </a:cubicBezTo>
                <a:cubicBezTo>
                  <a:pt x="5287" y="3925"/>
                  <a:pt x="5280" y="3927"/>
                  <a:pt x="5271" y="3930"/>
                </a:cubicBezTo>
                <a:cubicBezTo>
                  <a:pt x="5271" y="3942"/>
                  <a:pt x="5270" y="3951"/>
                  <a:pt x="5270" y="3957"/>
                </a:cubicBezTo>
                <a:cubicBezTo>
                  <a:pt x="5283" y="3953"/>
                  <a:pt x="5293" y="3951"/>
                  <a:pt x="5299" y="3951"/>
                </a:cubicBezTo>
                <a:cubicBezTo>
                  <a:pt x="5306" y="3950"/>
                  <a:pt x="5307" y="3951"/>
                  <a:pt x="5301" y="3954"/>
                </a:cubicBezTo>
                <a:cubicBezTo>
                  <a:pt x="5296" y="3957"/>
                  <a:pt x="5288" y="3960"/>
                  <a:pt x="5277" y="3964"/>
                </a:cubicBezTo>
                <a:cubicBezTo>
                  <a:pt x="5267" y="3968"/>
                  <a:pt x="5257" y="3971"/>
                  <a:pt x="5248" y="3975"/>
                </a:cubicBezTo>
                <a:cubicBezTo>
                  <a:pt x="5240" y="3978"/>
                  <a:pt x="5234" y="3981"/>
                  <a:pt x="5230" y="3984"/>
                </a:cubicBezTo>
                <a:cubicBezTo>
                  <a:pt x="5226" y="3986"/>
                  <a:pt x="5223" y="3986"/>
                  <a:pt x="5220" y="3984"/>
                </a:cubicBezTo>
                <a:cubicBezTo>
                  <a:pt x="5217" y="3982"/>
                  <a:pt x="5214" y="3979"/>
                  <a:pt x="5211" y="3975"/>
                </a:cubicBezTo>
                <a:cubicBezTo>
                  <a:pt x="5208" y="3971"/>
                  <a:pt x="5208" y="3969"/>
                  <a:pt x="5212" y="3969"/>
                </a:cubicBezTo>
                <a:cubicBezTo>
                  <a:pt x="5216" y="3969"/>
                  <a:pt x="5219" y="3969"/>
                  <a:pt x="5223" y="3969"/>
                </a:cubicBezTo>
                <a:cubicBezTo>
                  <a:pt x="5226" y="3969"/>
                  <a:pt x="5239" y="3966"/>
                  <a:pt x="5260" y="3960"/>
                </a:cubicBezTo>
                <a:lnTo>
                  <a:pt x="5260" y="3933"/>
                </a:lnTo>
                <a:cubicBezTo>
                  <a:pt x="5251" y="3936"/>
                  <a:pt x="5243" y="3936"/>
                  <a:pt x="5238" y="3933"/>
                </a:cubicBezTo>
                <a:cubicBezTo>
                  <a:pt x="5233" y="3930"/>
                  <a:pt x="5233" y="3928"/>
                  <a:pt x="5238" y="3927"/>
                </a:cubicBezTo>
                <a:cubicBezTo>
                  <a:pt x="5244" y="3926"/>
                  <a:pt x="5251" y="3924"/>
                  <a:pt x="5260" y="3921"/>
                </a:cubicBezTo>
                <a:cubicBezTo>
                  <a:pt x="5260" y="3915"/>
                  <a:pt x="5260" y="3910"/>
                  <a:pt x="5259" y="3906"/>
                </a:cubicBezTo>
                <a:cubicBezTo>
                  <a:pt x="5259" y="3902"/>
                  <a:pt x="5258" y="3899"/>
                  <a:pt x="5256" y="3896"/>
                </a:cubicBezTo>
                <a:cubicBezTo>
                  <a:pt x="5248" y="3899"/>
                  <a:pt x="5241" y="3901"/>
                  <a:pt x="5236" y="3904"/>
                </a:cubicBezTo>
                <a:cubicBezTo>
                  <a:pt x="5231" y="3907"/>
                  <a:pt x="5228" y="3907"/>
                  <a:pt x="5226" y="3904"/>
                </a:cubicBezTo>
                <a:cubicBezTo>
                  <a:pt x="5224" y="3900"/>
                  <a:pt x="5222" y="3898"/>
                  <a:pt x="5222" y="3895"/>
                </a:cubicBezTo>
                <a:cubicBezTo>
                  <a:pt x="5222" y="3893"/>
                  <a:pt x="5226" y="3890"/>
                  <a:pt x="5232" y="3887"/>
                </a:cubicBezTo>
                <a:cubicBezTo>
                  <a:pt x="5238" y="3884"/>
                  <a:pt x="5245" y="3877"/>
                  <a:pt x="5252" y="3866"/>
                </a:cubicBezTo>
                <a:cubicBezTo>
                  <a:pt x="5259" y="3855"/>
                  <a:pt x="5264" y="3846"/>
                  <a:pt x="5266" y="3840"/>
                </a:cubicBezTo>
                <a:cubicBezTo>
                  <a:pt x="5259" y="3841"/>
                  <a:pt x="5254" y="3841"/>
                  <a:pt x="5250" y="3841"/>
                </a:cubicBezTo>
                <a:cubicBezTo>
                  <a:pt x="5246" y="3841"/>
                  <a:pt x="5242" y="3839"/>
                  <a:pt x="5239" y="3836"/>
                </a:cubicBezTo>
                <a:cubicBezTo>
                  <a:pt x="5235" y="3833"/>
                  <a:pt x="5238" y="3831"/>
                  <a:pt x="5247" y="3830"/>
                </a:cubicBezTo>
                <a:cubicBezTo>
                  <a:pt x="5256" y="3829"/>
                  <a:pt x="5264" y="3827"/>
                  <a:pt x="5273" y="3825"/>
                </a:cubicBezTo>
                <a:cubicBezTo>
                  <a:pt x="5282" y="3824"/>
                  <a:pt x="5289" y="3822"/>
                  <a:pt x="5295" y="3821"/>
                </a:cubicBezTo>
                <a:cubicBezTo>
                  <a:pt x="5301" y="3819"/>
                  <a:pt x="5306" y="3820"/>
                  <a:pt x="5310" y="3824"/>
                </a:cubicBezTo>
                <a:cubicBezTo>
                  <a:pt x="5315" y="3827"/>
                  <a:pt x="5312" y="3829"/>
                  <a:pt x="5303" y="3831"/>
                </a:cubicBezTo>
                <a:cubicBezTo>
                  <a:pt x="5295" y="3833"/>
                  <a:pt x="5285" y="3835"/>
                  <a:pt x="5273" y="3838"/>
                </a:cubicBezTo>
                <a:cubicBezTo>
                  <a:pt x="5280" y="3842"/>
                  <a:pt x="5281" y="3846"/>
                  <a:pt x="5278" y="3849"/>
                </a:cubicBezTo>
                <a:cubicBezTo>
                  <a:pt x="5276" y="3851"/>
                  <a:pt x="5272" y="3856"/>
                  <a:pt x="5267" y="3862"/>
                </a:cubicBezTo>
                <a:cubicBezTo>
                  <a:pt x="5262" y="3868"/>
                  <a:pt x="5258" y="3874"/>
                  <a:pt x="5253" y="3879"/>
                </a:cubicBezTo>
                <a:cubicBezTo>
                  <a:pt x="5249" y="3884"/>
                  <a:pt x="5249" y="3886"/>
                  <a:pt x="5253" y="3885"/>
                </a:cubicBezTo>
                <a:cubicBezTo>
                  <a:pt x="5258" y="3884"/>
                  <a:pt x="5270" y="3882"/>
                  <a:pt x="5288" y="3877"/>
                </a:cubicBezTo>
                <a:cubicBezTo>
                  <a:pt x="5285" y="3869"/>
                  <a:pt x="5283" y="3864"/>
                  <a:pt x="5285" y="3864"/>
                </a:cubicBezTo>
                <a:cubicBezTo>
                  <a:pt x="5286" y="3863"/>
                  <a:pt x="5289" y="3864"/>
                  <a:pt x="5294" y="3867"/>
                </a:cubicBezTo>
                <a:cubicBezTo>
                  <a:pt x="5300" y="3870"/>
                  <a:pt x="5303" y="3873"/>
                  <a:pt x="5304" y="3877"/>
                </a:cubicBezTo>
                <a:cubicBezTo>
                  <a:pt x="5305" y="3881"/>
                  <a:pt x="5305" y="3885"/>
                  <a:pt x="5304" y="3888"/>
                </a:cubicBezTo>
                <a:cubicBezTo>
                  <a:pt x="5303" y="3892"/>
                  <a:pt x="5301" y="3894"/>
                  <a:pt x="5299" y="3893"/>
                </a:cubicBezTo>
                <a:cubicBezTo>
                  <a:pt x="5296" y="3893"/>
                  <a:pt x="5293" y="3889"/>
                  <a:pt x="5290" y="3883"/>
                </a:cubicBezTo>
                <a:lnTo>
                  <a:pt x="5266" y="3892"/>
                </a:lnTo>
                <a:close/>
                <a:moveTo>
                  <a:pt x="2866" y="2938"/>
                </a:moveTo>
                <a:lnTo>
                  <a:pt x="2866" y="2894"/>
                </a:lnTo>
                <a:lnTo>
                  <a:pt x="2809" y="2894"/>
                </a:lnTo>
                <a:lnTo>
                  <a:pt x="2809" y="2992"/>
                </a:lnTo>
                <a:cubicBezTo>
                  <a:pt x="2809" y="3002"/>
                  <a:pt x="2815" y="3008"/>
                  <a:pt x="2827" y="3008"/>
                </a:cubicBezTo>
                <a:lnTo>
                  <a:pt x="2869" y="3008"/>
                </a:lnTo>
                <a:cubicBezTo>
                  <a:pt x="2880" y="3008"/>
                  <a:pt x="2886" y="3002"/>
                  <a:pt x="2885" y="2992"/>
                </a:cubicBezTo>
                <a:lnTo>
                  <a:pt x="2885" y="2983"/>
                </a:lnTo>
                <a:lnTo>
                  <a:pt x="2896" y="2983"/>
                </a:lnTo>
                <a:lnTo>
                  <a:pt x="2896" y="2994"/>
                </a:lnTo>
                <a:cubicBezTo>
                  <a:pt x="2897" y="3010"/>
                  <a:pt x="2888" y="3018"/>
                  <a:pt x="2867" y="3017"/>
                </a:cubicBezTo>
                <a:lnTo>
                  <a:pt x="2825" y="3017"/>
                </a:lnTo>
                <a:cubicBezTo>
                  <a:pt x="2805" y="3018"/>
                  <a:pt x="2796" y="3009"/>
                  <a:pt x="2796" y="2992"/>
                </a:cubicBezTo>
                <a:lnTo>
                  <a:pt x="2796" y="2884"/>
                </a:lnTo>
                <a:lnTo>
                  <a:pt x="2880" y="2884"/>
                </a:lnTo>
                <a:lnTo>
                  <a:pt x="2880" y="2935"/>
                </a:lnTo>
                <a:cubicBezTo>
                  <a:pt x="2881" y="2954"/>
                  <a:pt x="2872" y="2962"/>
                  <a:pt x="2854" y="2962"/>
                </a:cubicBezTo>
                <a:lnTo>
                  <a:pt x="2840" y="2962"/>
                </a:lnTo>
                <a:lnTo>
                  <a:pt x="2840" y="2951"/>
                </a:lnTo>
                <a:lnTo>
                  <a:pt x="2854" y="2951"/>
                </a:lnTo>
                <a:cubicBezTo>
                  <a:pt x="2862" y="2951"/>
                  <a:pt x="2866" y="2947"/>
                  <a:pt x="2866" y="2938"/>
                </a:cubicBezTo>
                <a:close/>
                <a:moveTo>
                  <a:pt x="2980" y="2809"/>
                </a:moveTo>
                <a:lnTo>
                  <a:pt x="2980" y="2993"/>
                </a:lnTo>
                <a:cubicBezTo>
                  <a:pt x="2980" y="3013"/>
                  <a:pt x="2972" y="3023"/>
                  <a:pt x="2953" y="3022"/>
                </a:cubicBezTo>
                <a:lnTo>
                  <a:pt x="2934" y="3022"/>
                </a:lnTo>
                <a:lnTo>
                  <a:pt x="2934" y="3012"/>
                </a:lnTo>
                <a:lnTo>
                  <a:pt x="2950" y="3012"/>
                </a:lnTo>
                <a:cubicBezTo>
                  <a:pt x="2961" y="3012"/>
                  <a:pt x="2966" y="3007"/>
                  <a:pt x="2966" y="2997"/>
                </a:cubicBezTo>
                <a:lnTo>
                  <a:pt x="2966" y="2809"/>
                </a:lnTo>
                <a:lnTo>
                  <a:pt x="2980" y="2809"/>
                </a:lnTo>
                <a:close/>
                <a:moveTo>
                  <a:pt x="2773" y="2881"/>
                </a:moveTo>
                <a:cubicBezTo>
                  <a:pt x="2800" y="2863"/>
                  <a:pt x="2819" y="2839"/>
                  <a:pt x="2829" y="2808"/>
                </a:cubicBezTo>
                <a:lnTo>
                  <a:pt x="2845" y="2808"/>
                </a:lnTo>
                <a:cubicBezTo>
                  <a:pt x="2856" y="2837"/>
                  <a:pt x="2875" y="2861"/>
                  <a:pt x="2902" y="2879"/>
                </a:cubicBezTo>
                <a:lnTo>
                  <a:pt x="2902" y="2888"/>
                </a:lnTo>
                <a:cubicBezTo>
                  <a:pt x="2870" y="2872"/>
                  <a:pt x="2848" y="2852"/>
                  <a:pt x="2838" y="2828"/>
                </a:cubicBezTo>
                <a:cubicBezTo>
                  <a:pt x="2825" y="2853"/>
                  <a:pt x="2804" y="2873"/>
                  <a:pt x="2773" y="2890"/>
                </a:cubicBezTo>
                <a:lnTo>
                  <a:pt x="2773" y="2881"/>
                </a:lnTo>
                <a:close/>
                <a:moveTo>
                  <a:pt x="2918" y="2827"/>
                </a:moveTo>
                <a:lnTo>
                  <a:pt x="2931" y="2827"/>
                </a:lnTo>
                <a:lnTo>
                  <a:pt x="2931" y="2974"/>
                </a:lnTo>
                <a:lnTo>
                  <a:pt x="2918" y="2974"/>
                </a:lnTo>
                <a:lnTo>
                  <a:pt x="2918" y="2827"/>
                </a:lnTo>
                <a:close/>
                <a:moveTo>
                  <a:pt x="3113" y="2982"/>
                </a:moveTo>
                <a:lnTo>
                  <a:pt x="3113" y="2917"/>
                </a:lnTo>
                <a:lnTo>
                  <a:pt x="3227" y="2917"/>
                </a:lnTo>
                <a:lnTo>
                  <a:pt x="3227" y="2956"/>
                </a:lnTo>
                <a:cubicBezTo>
                  <a:pt x="3228" y="2974"/>
                  <a:pt x="3219" y="2982"/>
                  <a:pt x="3201" y="2982"/>
                </a:cubicBezTo>
                <a:lnTo>
                  <a:pt x="3113" y="2982"/>
                </a:lnTo>
                <a:close/>
                <a:moveTo>
                  <a:pt x="3166" y="2809"/>
                </a:moveTo>
                <a:lnTo>
                  <a:pt x="3180" y="2809"/>
                </a:lnTo>
                <a:lnTo>
                  <a:pt x="3180" y="2835"/>
                </a:lnTo>
                <a:lnTo>
                  <a:pt x="3235" y="2835"/>
                </a:lnTo>
                <a:lnTo>
                  <a:pt x="3235" y="2844"/>
                </a:lnTo>
                <a:lnTo>
                  <a:pt x="3180" y="2844"/>
                </a:lnTo>
                <a:lnTo>
                  <a:pt x="3180" y="2884"/>
                </a:lnTo>
                <a:lnTo>
                  <a:pt x="3246" y="2884"/>
                </a:lnTo>
                <a:lnTo>
                  <a:pt x="3246" y="2893"/>
                </a:lnTo>
                <a:lnTo>
                  <a:pt x="3094" y="2893"/>
                </a:lnTo>
                <a:lnTo>
                  <a:pt x="3094" y="2884"/>
                </a:lnTo>
                <a:lnTo>
                  <a:pt x="3166" y="2884"/>
                </a:lnTo>
                <a:lnTo>
                  <a:pt x="3166" y="2844"/>
                </a:lnTo>
                <a:lnTo>
                  <a:pt x="3127" y="2844"/>
                </a:lnTo>
                <a:cubicBezTo>
                  <a:pt x="3121" y="2854"/>
                  <a:pt x="3110" y="2862"/>
                  <a:pt x="3095" y="2870"/>
                </a:cubicBezTo>
                <a:lnTo>
                  <a:pt x="3095" y="2860"/>
                </a:lnTo>
                <a:cubicBezTo>
                  <a:pt x="3112" y="2850"/>
                  <a:pt x="3122" y="2834"/>
                  <a:pt x="3126" y="2813"/>
                </a:cubicBezTo>
                <a:lnTo>
                  <a:pt x="3141" y="2813"/>
                </a:lnTo>
                <a:cubicBezTo>
                  <a:pt x="3139" y="2821"/>
                  <a:pt x="3136" y="2829"/>
                  <a:pt x="3133" y="2835"/>
                </a:cubicBezTo>
                <a:lnTo>
                  <a:pt x="3166" y="2835"/>
                </a:lnTo>
                <a:lnTo>
                  <a:pt x="3166" y="2809"/>
                </a:lnTo>
                <a:close/>
                <a:moveTo>
                  <a:pt x="3030" y="2892"/>
                </a:moveTo>
                <a:lnTo>
                  <a:pt x="3030" y="2882"/>
                </a:lnTo>
                <a:lnTo>
                  <a:pt x="3072" y="2882"/>
                </a:lnTo>
                <a:lnTo>
                  <a:pt x="3072" y="2971"/>
                </a:lnTo>
                <a:cubicBezTo>
                  <a:pt x="3073" y="2994"/>
                  <a:pt x="3085" y="3005"/>
                  <a:pt x="3110" y="3006"/>
                </a:cubicBezTo>
                <a:lnTo>
                  <a:pt x="3247" y="3006"/>
                </a:lnTo>
                <a:lnTo>
                  <a:pt x="3247" y="3016"/>
                </a:lnTo>
                <a:lnTo>
                  <a:pt x="3111" y="3016"/>
                </a:lnTo>
                <a:cubicBezTo>
                  <a:pt x="3089" y="3017"/>
                  <a:pt x="3074" y="3010"/>
                  <a:pt x="3066" y="2996"/>
                </a:cubicBezTo>
                <a:cubicBezTo>
                  <a:pt x="3059" y="3006"/>
                  <a:pt x="3047" y="3015"/>
                  <a:pt x="3030" y="3022"/>
                </a:cubicBezTo>
                <a:lnTo>
                  <a:pt x="3030" y="3014"/>
                </a:lnTo>
                <a:cubicBezTo>
                  <a:pt x="3049" y="3004"/>
                  <a:pt x="3058" y="2991"/>
                  <a:pt x="3057" y="2974"/>
                </a:cubicBezTo>
                <a:lnTo>
                  <a:pt x="3057" y="2892"/>
                </a:lnTo>
                <a:lnTo>
                  <a:pt x="3030" y="2892"/>
                </a:lnTo>
                <a:close/>
                <a:moveTo>
                  <a:pt x="3213" y="2958"/>
                </a:moveTo>
                <a:lnTo>
                  <a:pt x="3213" y="2926"/>
                </a:lnTo>
                <a:lnTo>
                  <a:pt x="3127" y="2926"/>
                </a:lnTo>
                <a:lnTo>
                  <a:pt x="3127" y="2972"/>
                </a:lnTo>
                <a:lnTo>
                  <a:pt x="3198" y="2972"/>
                </a:lnTo>
                <a:cubicBezTo>
                  <a:pt x="3208" y="2972"/>
                  <a:pt x="3213" y="2967"/>
                  <a:pt x="3213" y="2958"/>
                </a:cubicBezTo>
                <a:close/>
                <a:moveTo>
                  <a:pt x="3061" y="2812"/>
                </a:moveTo>
                <a:cubicBezTo>
                  <a:pt x="3069" y="2828"/>
                  <a:pt x="3076" y="2844"/>
                  <a:pt x="3079" y="2859"/>
                </a:cubicBezTo>
                <a:lnTo>
                  <a:pt x="3066" y="2859"/>
                </a:lnTo>
                <a:cubicBezTo>
                  <a:pt x="3063" y="2844"/>
                  <a:pt x="3057" y="2828"/>
                  <a:pt x="3049" y="2812"/>
                </a:cubicBezTo>
                <a:lnTo>
                  <a:pt x="3061" y="2812"/>
                </a:lnTo>
                <a:close/>
                <a:moveTo>
                  <a:pt x="3314" y="3026"/>
                </a:moveTo>
                <a:lnTo>
                  <a:pt x="3314" y="2877"/>
                </a:lnTo>
                <a:cubicBezTo>
                  <a:pt x="3308" y="2883"/>
                  <a:pt x="3298" y="2889"/>
                  <a:pt x="3283" y="2897"/>
                </a:cubicBezTo>
                <a:lnTo>
                  <a:pt x="3283" y="2887"/>
                </a:lnTo>
                <a:cubicBezTo>
                  <a:pt x="3311" y="2871"/>
                  <a:pt x="3329" y="2844"/>
                  <a:pt x="3335" y="2808"/>
                </a:cubicBezTo>
                <a:lnTo>
                  <a:pt x="3351" y="2808"/>
                </a:lnTo>
                <a:cubicBezTo>
                  <a:pt x="3345" y="2832"/>
                  <a:pt x="3338" y="2850"/>
                  <a:pt x="3330" y="2862"/>
                </a:cubicBezTo>
                <a:lnTo>
                  <a:pt x="3330" y="3026"/>
                </a:lnTo>
                <a:lnTo>
                  <a:pt x="3314" y="3026"/>
                </a:lnTo>
                <a:close/>
                <a:moveTo>
                  <a:pt x="3345" y="2887"/>
                </a:moveTo>
                <a:cubicBezTo>
                  <a:pt x="3380" y="2867"/>
                  <a:pt x="3404" y="2841"/>
                  <a:pt x="3417" y="2808"/>
                </a:cubicBezTo>
                <a:lnTo>
                  <a:pt x="3433" y="2808"/>
                </a:lnTo>
                <a:cubicBezTo>
                  <a:pt x="3446" y="2841"/>
                  <a:pt x="3470" y="2867"/>
                  <a:pt x="3505" y="2887"/>
                </a:cubicBezTo>
                <a:lnTo>
                  <a:pt x="3505" y="2897"/>
                </a:lnTo>
                <a:cubicBezTo>
                  <a:pt x="3468" y="2879"/>
                  <a:pt x="3441" y="2855"/>
                  <a:pt x="3425" y="2826"/>
                </a:cubicBezTo>
                <a:cubicBezTo>
                  <a:pt x="3408" y="2856"/>
                  <a:pt x="3381" y="2880"/>
                  <a:pt x="3345" y="2897"/>
                </a:cubicBezTo>
                <a:lnTo>
                  <a:pt x="3345" y="2887"/>
                </a:lnTo>
                <a:close/>
                <a:moveTo>
                  <a:pt x="3464" y="2891"/>
                </a:moveTo>
                <a:lnTo>
                  <a:pt x="3464" y="3023"/>
                </a:lnTo>
                <a:lnTo>
                  <a:pt x="3450" y="3023"/>
                </a:lnTo>
                <a:lnTo>
                  <a:pt x="3450" y="2891"/>
                </a:lnTo>
                <a:lnTo>
                  <a:pt x="3464" y="2891"/>
                </a:lnTo>
                <a:close/>
                <a:moveTo>
                  <a:pt x="3397" y="2890"/>
                </a:moveTo>
                <a:lnTo>
                  <a:pt x="3397" y="2946"/>
                </a:lnTo>
                <a:cubicBezTo>
                  <a:pt x="3400" y="2984"/>
                  <a:pt x="3385" y="3011"/>
                  <a:pt x="3353" y="3026"/>
                </a:cubicBezTo>
                <a:lnTo>
                  <a:pt x="3353" y="3015"/>
                </a:lnTo>
                <a:cubicBezTo>
                  <a:pt x="3375" y="3002"/>
                  <a:pt x="3385" y="2980"/>
                  <a:pt x="3383" y="2950"/>
                </a:cubicBezTo>
                <a:lnTo>
                  <a:pt x="3383" y="2890"/>
                </a:lnTo>
                <a:lnTo>
                  <a:pt x="3397" y="2890"/>
                </a:lnTo>
                <a:close/>
                <a:moveTo>
                  <a:pt x="3608" y="2838"/>
                </a:moveTo>
                <a:lnTo>
                  <a:pt x="3608" y="2828"/>
                </a:lnTo>
                <a:lnTo>
                  <a:pt x="3674" y="2828"/>
                </a:lnTo>
                <a:lnTo>
                  <a:pt x="3674" y="2808"/>
                </a:lnTo>
                <a:lnTo>
                  <a:pt x="3688" y="2808"/>
                </a:lnTo>
                <a:lnTo>
                  <a:pt x="3688" y="2828"/>
                </a:lnTo>
                <a:lnTo>
                  <a:pt x="3757" y="2828"/>
                </a:lnTo>
                <a:lnTo>
                  <a:pt x="3757" y="2838"/>
                </a:lnTo>
                <a:lnTo>
                  <a:pt x="3688" y="2838"/>
                </a:lnTo>
                <a:lnTo>
                  <a:pt x="3688" y="2863"/>
                </a:lnTo>
                <a:lnTo>
                  <a:pt x="3741" y="2863"/>
                </a:lnTo>
                <a:lnTo>
                  <a:pt x="3741" y="3007"/>
                </a:lnTo>
                <a:lnTo>
                  <a:pt x="3762" y="3007"/>
                </a:lnTo>
                <a:lnTo>
                  <a:pt x="3762" y="3017"/>
                </a:lnTo>
                <a:lnTo>
                  <a:pt x="3598" y="3017"/>
                </a:lnTo>
                <a:lnTo>
                  <a:pt x="3598" y="3007"/>
                </a:lnTo>
                <a:lnTo>
                  <a:pt x="3619" y="3007"/>
                </a:lnTo>
                <a:lnTo>
                  <a:pt x="3619" y="2863"/>
                </a:lnTo>
                <a:lnTo>
                  <a:pt x="3674" y="2863"/>
                </a:lnTo>
                <a:lnTo>
                  <a:pt x="3674" y="2838"/>
                </a:lnTo>
                <a:lnTo>
                  <a:pt x="3608" y="2838"/>
                </a:lnTo>
                <a:close/>
                <a:moveTo>
                  <a:pt x="3567" y="3024"/>
                </a:moveTo>
                <a:lnTo>
                  <a:pt x="3567" y="2876"/>
                </a:lnTo>
                <a:cubicBezTo>
                  <a:pt x="3560" y="2884"/>
                  <a:pt x="3550" y="2891"/>
                  <a:pt x="3538" y="2897"/>
                </a:cubicBezTo>
                <a:lnTo>
                  <a:pt x="3538" y="2887"/>
                </a:lnTo>
                <a:cubicBezTo>
                  <a:pt x="3565" y="2868"/>
                  <a:pt x="3582" y="2843"/>
                  <a:pt x="3588" y="2811"/>
                </a:cubicBezTo>
                <a:lnTo>
                  <a:pt x="3604" y="2811"/>
                </a:lnTo>
                <a:cubicBezTo>
                  <a:pt x="3598" y="2833"/>
                  <a:pt x="3591" y="2849"/>
                  <a:pt x="3582" y="2860"/>
                </a:cubicBezTo>
                <a:lnTo>
                  <a:pt x="3582" y="3024"/>
                </a:lnTo>
                <a:lnTo>
                  <a:pt x="3567" y="3024"/>
                </a:lnTo>
                <a:close/>
                <a:moveTo>
                  <a:pt x="3633" y="2982"/>
                </a:moveTo>
                <a:lnTo>
                  <a:pt x="3633" y="3007"/>
                </a:lnTo>
                <a:lnTo>
                  <a:pt x="3727" y="3007"/>
                </a:lnTo>
                <a:lnTo>
                  <a:pt x="3727" y="2982"/>
                </a:lnTo>
                <a:lnTo>
                  <a:pt x="3633" y="2982"/>
                </a:lnTo>
                <a:close/>
                <a:moveTo>
                  <a:pt x="3633" y="2909"/>
                </a:moveTo>
                <a:lnTo>
                  <a:pt x="3633" y="2936"/>
                </a:lnTo>
                <a:lnTo>
                  <a:pt x="3727" y="2936"/>
                </a:lnTo>
                <a:lnTo>
                  <a:pt x="3727" y="2909"/>
                </a:lnTo>
                <a:lnTo>
                  <a:pt x="3633" y="2909"/>
                </a:lnTo>
                <a:close/>
                <a:moveTo>
                  <a:pt x="3727" y="2872"/>
                </a:moveTo>
                <a:lnTo>
                  <a:pt x="3633" y="2872"/>
                </a:lnTo>
                <a:lnTo>
                  <a:pt x="3633" y="2900"/>
                </a:lnTo>
                <a:lnTo>
                  <a:pt x="3727" y="2900"/>
                </a:lnTo>
                <a:lnTo>
                  <a:pt x="3727" y="2872"/>
                </a:lnTo>
                <a:close/>
                <a:moveTo>
                  <a:pt x="3633" y="2945"/>
                </a:moveTo>
                <a:lnTo>
                  <a:pt x="3633" y="2972"/>
                </a:lnTo>
                <a:lnTo>
                  <a:pt x="3727" y="2972"/>
                </a:lnTo>
                <a:lnTo>
                  <a:pt x="3727" y="2945"/>
                </a:lnTo>
                <a:lnTo>
                  <a:pt x="3633" y="2945"/>
                </a:lnTo>
                <a:close/>
                <a:moveTo>
                  <a:pt x="2750" y="2434"/>
                </a:moveTo>
                <a:lnTo>
                  <a:pt x="2760" y="2415"/>
                </a:lnTo>
                <a:lnTo>
                  <a:pt x="2879" y="2415"/>
                </a:lnTo>
                <a:lnTo>
                  <a:pt x="2879" y="2393"/>
                </a:lnTo>
                <a:lnTo>
                  <a:pt x="2772" y="2393"/>
                </a:lnTo>
                <a:lnTo>
                  <a:pt x="2782" y="2376"/>
                </a:lnTo>
                <a:lnTo>
                  <a:pt x="2728" y="2376"/>
                </a:lnTo>
                <a:lnTo>
                  <a:pt x="2719" y="2393"/>
                </a:lnTo>
                <a:lnTo>
                  <a:pt x="2649" y="2393"/>
                </a:lnTo>
                <a:lnTo>
                  <a:pt x="2649" y="2415"/>
                </a:lnTo>
                <a:lnTo>
                  <a:pt x="2708" y="2415"/>
                </a:lnTo>
                <a:lnTo>
                  <a:pt x="2698" y="2434"/>
                </a:lnTo>
                <a:lnTo>
                  <a:pt x="2647" y="2434"/>
                </a:lnTo>
                <a:lnTo>
                  <a:pt x="2647" y="2456"/>
                </a:lnTo>
                <a:lnTo>
                  <a:pt x="2686" y="2456"/>
                </a:lnTo>
                <a:lnTo>
                  <a:pt x="2673" y="2480"/>
                </a:lnTo>
                <a:lnTo>
                  <a:pt x="2673" y="2497"/>
                </a:lnTo>
                <a:lnTo>
                  <a:pt x="2807" y="2497"/>
                </a:lnTo>
                <a:lnTo>
                  <a:pt x="2764" y="2520"/>
                </a:lnTo>
                <a:lnTo>
                  <a:pt x="2756" y="2514"/>
                </a:lnTo>
                <a:lnTo>
                  <a:pt x="2690" y="2514"/>
                </a:lnTo>
                <a:lnTo>
                  <a:pt x="2745" y="2555"/>
                </a:lnTo>
                <a:lnTo>
                  <a:pt x="2813" y="2555"/>
                </a:lnTo>
                <a:lnTo>
                  <a:pt x="2790" y="2538"/>
                </a:lnTo>
                <a:lnTo>
                  <a:pt x="2874" y="2493"/>
                </a:lnTo>
                <a:lnTo>
                  <a:pt x="2874" y="2473"/>
                </a:lnTo>
                <a:lnTo>
                  <a:pt x="2728" y="2473"/>
                </a:lnTo>
                <a:lnTo>
                  <a:pt x="2738" y="2456"/>
                </a:lnTo>
                <a:lnTo>
                  <a:pt x="2881" y="2456"/>
                </a:lnTo>
                <a:lnTo>
                  <a:pt x="2881" y="2434"/>
                </a:lnTo>
                <a:lnTo>
                  <a:pt x="2750" y="2434"/>
                </a:lnTo>
                <a:close/>
                <a:moveTo>
                  <a:pt x="2968" y="2395"/>
                </a:moveTo>
                <a:lnTo>
                  <a:pt x="2968" y="2418"/>
                </a:lnTo>
                <a:lnTo>
                  <a:pt x="3025" y="2418"/>
                </a:lnTo>
                <a:lnTo>
                  <a:pt x="3025" y="2464"/>
                </a:lnTo>
                <a:lnTo>
                  <a:pt x="2973" y="2464"/>
                </a:lnTo>
                <a:lnTo>
                  <a:pt x="2973" y="2486"/>
                </a:lnTo>
                <a:lnTo>
                  <a:pt x="3025" y="2486"/>
                </a:lnTo>
                <a:lnTo>
                  <a:pt x="3025" y="2532"/>
                </a:lnTo>
                <a:lnTo>
                  <a:pt x="2963" y="2532"/>
                </a:lnTo>
                <a:lnTo>
                  <a:pt x="2963" y="2554"/>
                </a:lnTo>
                <a:lnTo>
                  <a:pt x="3135" y="2554"/>
                </a:lnTo>
                <a:lnTo>
                  <a:pt x="3135" y="2532"/>
                </a:lnTo>
                <a:lnTo>
                  <a:pt x="3073" y="2532"/>
                </a:lnTo>
                <a:lnTo>
                  <a:pt x="3073" y="2486"/>
                </a:lnTo>
                <a:lnTo>
                  <a:pt x="3125" y="2486"/>
                </a:lnTo>
                <a:lnTo>
                  <a:pt x="3125" y="2464"/>
                </a:lnTo>
                <a:lnTo>
                  <a:pt x="3073" y="2464"/>
                </a:lnTo>
                <a:lnTo>
                  <a:pt x="3073" y="2418"/>
                </a:lnTo>
                <a:lnTo>
                  <a:pt x="3130" y="2418"/>
                </a:lnTo>
                <a:lnTo>
                  <a:pt x="3130" y="2395"/>
                </a:lnTo>
                <a:lnTo>
                  <a:pt x="3071" y="2395"/>
                </a:lnTo>
                <a:lnTo>
                  <a:pt x="3067" y="2377"/>
                </a:lnTo>
                <a:lnTo>
                  <a:pt x="3019" y="2377"/>
                </a:lnTo>
                <a:lnTo>
                  <a:pt x="3023" y="2395"/>
                </a:lnTo>
                <a:lnTo>
                  <a:pt x="2968" y="2395"/>
                </a:lnTo>
                <a:close/>
                <a:moveTo>
                  <a:pt x="2950" y="2554"/>
                </a:moveTo>
                <a:lnTo>
                  <a:pt x="2964" y="2482"/>
                </a:lnTo>
                <a:lnTo>
                  <a:pt x="2917" y="2482"/>
                </a:lnTo>
                <a:lnTo>
                  <a:pt x="2908" y="2533"/>
                </a:lnTo>
                <a:lnTo>
                  <a:pt x="2897" y="2533"/>
                </a:lnTo>
                <a:lnTo>
                  <a:pt x="2906" y="2554"/>
                </a:lnTo>
                <a:lnTo>
                  <a:pt x="2950" y="2554"/>
                </a:lnTo>
                <a:close/>
                <a:moveTo>
                  <a:pt x="2956" y="2417"/>
                </a:moveTo>
                <a:lnTo>
                  <a:pt x="2964" y="2401"/>
                </a:lnTo>
                <a:lnTo>
                  <a:pt x="2956" y="2401"/>
                </a:lnTo>
                <a:lnTo>
                  <a:pt x="2947" y="2376"/>
                </a:lnTo>
                <a:lnTo>
                  <a:pt x="2900" y="2376"/>
                </a:lnTo>
                <a:lnTo>
                  <a:pt x="2915" y="2417"/>
                </a:lnTo>
                <a:lnTo>
                  <a:pt x="2956" y="2417"/>
                </a:lnTo>
                <a:close/>
                <a:moveTo>
                  <a:pt x="2956" y="2469"/>
                </a:moveTo>
                <a:lnTo>
                  <a:pt x="2964" y="2454"/>
                </a:lnTo>
                <a:lnTo>
                  <a:pt x="2956" y="2454"/>
                </a:lnTo>
                <a:lnTo>
                  <a:pt x="2947" y="2429"/>
                </a:lnTo>
                <a:lnTo>
                  <a:pt x="2900" y="2429"/>
                </a:lnTo>
                <a:lnTo>
                  <a:pt x="2915" y="2469"/>
                </a:lnTo>
                <a:lnTo>
                  <a:pt x="2956" y="2469"/>
                </a:lnTo>
                <a:close/>
                <a:moveTo>
                  <a:pt x="3158" y="2384"/>
                </a:moveTo>
                <a:lnTo>
                  <a:pt x="3158" y="2406"/>
                </a:lnTo>
                <a:lnTo>
                  <a:pt x="3243" y="2406"/>
                </a:lnTo>
                <a:lnTo>
                  <a:pt x="3243" y="2525"/>
                </a:lnTo>
                <a:lnTo>
                  <a:pt x="3147" y="2525"/>
                </a:lnTo>
                <a:lnTo>
                  <a:pt x="3147" y="2546"/>
                </a:lnTo>
                <a:lnTo>
                  <a:pt x="3387" y="2546"/>
                </a:lnTo>
                <a:lnTo>
                  <a:pt x="3387" y="2525"/>
                </a:lnTo>
                <a:lnTo>
                  <a:pt x="3291" y="2525"/>
                </a:lnTo>
                <a:lnTo>
                  <a:pt x="3291" y="2406"/>
                </a:lnTo>
                <a:lnTo>
                  <a:pt x="3377" y="2406"/>
                </a:lnTo>
                <a:lnTo>
                  <a:pt x="3377" y="2384"/>
                </a:lnTo>
                <a:lnTo>
                  <a:pt x="3158" y="2384"/>
                </a:lnTo>
                <a:close/>
                <a:moveTo>
                  <a:pt x="3555" y="2377"/>
                </a:moveTo>
                <a:lnTo>
                  <a:pt x="3510" y="2377"/>
                </a:lnTo>
                <a:lnTo>
                  <a:pt x="3479" y="2433"/>
                </a:lnTo>
                <a:lnTo>
                  <a:pt x="3469" y="2433"/>
                </a:lnTo>
                <a:lnTo>
                  <a:pt x="3476" y="2454"/>
                </a:lnTo>
                <a:lnTo>
                  <a:pt x="3512" y="2454"/>
                </a:lnTo>
                <a:lnTo>
                  <a:pt x="3532" y="2419"/>
                </a:lnTo>
                <a:lnTo>
                  <a:pt x="3535" y="2419"/>
                </a:lnTo>
                <a:lnTo>
                  <a:pt x="3535" y="2555"/>
                </a:lnTo>
                <a:lnTo>
                  <a:pt x="3578" y="2555"/>
                </a:lnTo>
                <a:lnTo>
                  <a:pt x="3578" y="2524"/>
                </a:lnTo>
                <a:lnTo>
                  <a:pt x="3630" y="2524"/>
                </a:lnTo>
                <a:lnTo>
                  <a:pt x="3630" y="2500"/>
                </a:lnTo>
                <a:lnTo>
                  <a:pt x="3578" y="2500"/>
                </a:lnTo>
                <a:lnTo>
                  <a:pt x="3578" y="2471"/>
                </a:lnTo>
                <a:lnTo>
                  <a:pt x="3630" y="2471"/>
                </a:lnTo>
                <a:lnTo>
                  <a:pt x="3630" y="2447"/>
                </a:lnTo>
                <a:lnTo>
                  <a:pt x="3578" y="2447"/>
                </a:lnTo>
                <a:lnTo>
                  <a:pt x="3578" y="2419"/>
                </a:lnTo>
                <a:lnTo>
                  <a:pt x="3639" y="2419"/>
                </a:lnTo>
                <a:lnTo>
                  <a:pt x="3639" y="2395"/>
                </a:lnTo>
                <a:lnTo>
                  <a:pt x="3545" y="2395"/>
                </a:lnTo>
                <a:lnTo>
                  <a:pt x="3555" y="2377"/>
                </a:lnTo>
                <a:close/>
                <a:moveTo>
                  <a:pt x="3461" y="2555"/>
                </a:moveTo>
                <a:lnTo>
                  <a:pt x="3461" y="2435"/>
                </a:lnTo>
                <a:lnTo>
                  <a:pt x="3454" y="2435"/>
                </a:lnTo>
                <a:lnTo>
                  <a:pt x="3490" y="2375"/>
                </a:lnTo>
                <a:lnTo>
                  <a:pt x="3443" y="2375"/>
                </a:lnTo>
                <a:lnTo>
                  <a:pt x="3412" y="2426"/>
                </a:lnTo>
                <a:lnTo>
                  <a:pt x="3400" y="2426"/>
                </a:lnTo>
                <a:lnTo>
                  <a:pt x="3407" y="2453"/>
                </a:lnTo>
                <a:lnTo>
                  <a:pt x="3420" y="2453"/>
                </a:lnTo>
                <a:lnTo>
                  <a:pt x="3420" y="2555"/>
                </a:lnTo>
                <a:lnTo>
                  <a:pt x="3461" y="2555"/>
                </a:lnTo>
                <a:close/>
                <a:moveTo>
                  <a:pt x="1139" y="4370"/>
                </a:moveTo>
                <a:lnTo>
                  <a:pt x="1139" y="4437"/>
                </a:lnTo>
                <a:lnTo>
                  <a:pt x="1198" y="4437"/>
                </a:lnTo>
                <a:lnTo>
                  <a:pt x="1198" y="4370"/>
                </a:lnTo>
                <a:lnTo>
                  <a:pt x="1139" y="4370"/>
                </a:lnTo>
                <a:close/>
                <a:moveTo>
                  <a:pt x="1139" y="4446"/>
                </a:moveTo>
                <a:lnTo>
                  <a:pt x="1139" y="4515"/>
                </a:lnTo>
                <a:lnTo>
                  <a:pt x="1198" y="4515"/>
                </a:lnTo>
                <a:lnTo>
                  <a:pt x="1198" y="4446"/>
                </a:lnTo>
                <a:lnTo>
                  <a:pt x="1139" y="4446"/>
                </a:lnTo>
                <a:close/>
                <a:moveTo>
                  <a:pt x="1139" y="4523"/>
                </a:moveTo>
                <a:cubicBezTo>
                  <a:pt x="1139" y="4553"/>
                  <a:pt x="1135" y="4579"/>
                  <a:pt x="1128" y="4601"/>
                </a:cubicBezTo>
                <a:cubicBezTo>
                  <a:pt x="1120" y="4622"/>
                  <a:pt x="1106" y="4644"/>
                  <a:pt x="1085" y="4665"/>
                </a:cubicBezTo>
                <a:lnTo>
                  <a:pt x="1080" y="4662"/>
                </a:lnTo>
                <a:cubicBezTo>
                  <a:pt x="1107" y="4629"/>
                  <a:pt x="1121" y="4582"/>
                  <a:pt x="1121" y="4522"/>
                </a:cubicBezTo>
                <a:cubicBezTo>
                  <a:pt x="1121" y="4435"/>
                  <a:pt x="1120" y="4377"/>
                  <a:pt x="1119" y="4347"/>
                </a:cubicBezTo>
                <a:lnTo>
                  <a:pt x="1141" y="4362"/>
                </a:lnTo>
                <a:lnTo>
                  <a:pt x="1195" y="4362"/>
                </a:lnTo>
                <a:lnTo>
                  <a:pt x="1208" y="4347"/>
                </a:lnTo>
                <a:lnTo>
                  <a:pt x="1228" y="4367"/>
                </a:lnTo>
                <a:lnTo>
                  <a:pt x="1216" y="4376"/>
                </a:lnTo>
                <a:lnTo>
                  <a:pt x="1216" y="4629"/>
                </a:lnTo>
                <a:cubicBezTo>
                  <a:pt x="1216" y="4644"/>
                  <a:pt x="1207" y="4656"/>
                  <a:pt x="1188" y="4663"/>
                </a:cubicBezTo>
                <a:cubicBezTo>
                  <a:pt x="1186" y="4651"/>
                  <a:pt x="1172" y="4641"/>
                  <a:pt x="1148" y="4632"/>
                </a:cubicBezTo>
                <a:lnTo>
                  <a:pt x="1148" y="4626"/>
                </a:lnTo>
                <a:cubicBezTo>
                  <a:pt x="1172" y="4632"/>
                  <a:pt x="1187" y="4634"/>
                  <a:pt x="1191" y="4632"/>
                </a:cubicBezTo>
                <a:cubicBezTo>
                  <a:pt x="1196" y="4630"/>
                  <a:pt x="1198" y="4626"/>
                  <a:pt x="1198" y="4621"/>
                </a:cubicBezTo>
                <a:lnTo>
                  <a:pt x="1198" y="4523"/>
                </a:lnTo>
                <a:lnTo>
                  <a:pt x="1139" y="4523"/>
                </a:lnTo>
                <a:close/>
                <a:moveTo>
                  <a:pt x="1269" y="4495"/>
                </a:moveTo>
                <a:lnTo>
                  <a:pt x="1269" y="4643"/>
                </a:lnTo>
                <a:cubicBezTo>
                  <a:pt x="1291" y="4629"/>
                  <a:pt x="1310" y="4611"/>
                  <a:pt x="1326" y="4589"/>
                </a:cubicBezTo>
                <a:cubicBezTo>
                  <a:pt x="1309" y="4563"/>
                  <a:pt x="1296" y="4532"/>
                  <a:pt x="1288" y="4495"/>
                </a:cubicBezTo>
                <a:lnTo>
                  <a:pt x="1269" y="4495"/>
                </a:lnTo>
                <a:close/>
                <a:moveTo>
                  <a:pt x="1385" y="4499"/>
                </a:moveTo>
                <a:cubicBezTo>
                  <a:pt x="1373" y="4539"/>
                  <a:pt x="1360" y="4569"/>
                  <a:pt x="1346" y="4589"/>
                </a:cubicBezTo>
                <a:cubicBezTo>
                  <a:pt x="1369" y="4614"/>
                  <a:pt x="1393" y="4628"/>
                  <a:pt x="1418" y="4631"/>
                </a:cubicBezTo>
                <a:lnTo>
                  <a:pt x="1418" y="4636"/>
                </a:lnTo>
                <a:cubicBezTo>
                  <a:pt x="1403" y="4638"/>
                  <a:pt x="1394" y="4643"/>
                  <a:pt x="1392" y="4652"/>
                </a:cubicBezTo>
                <a:cubicBezTo>
                  <a:pt x="1371" y="4639"/>
                  <a:pt x="1353" y="4622"/>
                  <a:pt x="1336" y="4602"/>
                </a:cubicBezTo>
                <a:cubicBezTo>
                  <a:pt x="1317" y="4622"/>
                  <a:pt x="1295" y="4638"/>
                  <a:pt x="1269" y="4651"/>
                </a:cubicBezTo>
                <a:lnTo>
                  <a:pt x="1269" y="4658"/>
                </a:lnTo>
                <a:lnTo>
                  <a:pt x="1249" y="4668"/>
                </a:lnTo>
                <a:cubicBezTo>
                  <a:pt x="1250" y="4629"/>
                  <a:pt x="1251" y="4576"/>
                  <a:pt x="1251" y="4508"/>
                </a:cubicBezTo>
                <a:cubicBezTo>
                  <a:pt x="1251" y="4441"/>
                  <a:pt x="1250" y="4387"/>
                  <a:pt x="1249" y="4347"/>
                </a:cubicBezTo>
                <a:lnTo>
                  <a:pt x="1272" y="4362"/>
                </a:lnTo>
                <a:lnTo>
                  <a:pt x="1355" y="4362"/>
                </a:lnTo>
                <a:lnTo>
                  <a:pt x="1368" y="4347"/>
                </a:lnTo>
                <a:lnTo>
                  <a:pt x="1389" y="4366"/>
                </a:lnTo>
                <a:lnTo>
                  <a:pt x="1378" y="4373"/>
                </a:lnTo>
                <a:cubicBezTo>
                  <a:pt x="1377" y="4389"/>
                  <a:pt x="1376" y="4405"/>
                  <a:pt x="1374" y="4420"/>
                </a:cubicBezTo>
                <a:cubicBezTo>
                  <a:pt x="1373" y="4434"/>
                  <a:pt x="1370" y="4445"/>
                  <a:pt x="1364" y="4450"/>
                </a:cubicBezTo>
                <a:cubicBezTo>
                  <a:pt x="1359" y="4456"/>
                  <a:pt x="1350" y="4461"/>
                  <a:pt x="1336" y="4465"/>
                </a:cubicBezTo>
                <a:cubicBezTo>
                  <a:pt x="1336" y="4454"/>
                  <a:pt x="1325" y="4446"/>
                  <a:pt x="1302" y="4439"/>
                </a:cubicBezTo>
                <a:lnTo>
                  <a:pt x="1302" y="4433"/>
                </a:lnTo>
                <a:cubicBezTo>
                  <a:pt x="1326" y="4438"/>
                  <a:pt x="1340" y="4440"/>
                  <a:pt x="1344" y="4438"/>
                </a:cubicBezTo>
                <a:cubicBezTo>
                  <a:pt x="1349" y="4437"/>
                  <a:pt x="1352" y="4431"/>
                  <a:pt x="1354" y="4422"/>
                </a:cubicBezTo>
                <a:cubicBezTo>
                  <a:pt x="1356" y="4413"/>
                  <a:pt x="1357" y="4396"/>
                  <a:pt x="1358" y="4370"/>
                </a:cubicBezTo>
                <a:lnTo>
                  <a:pt x="1269" y="4370"/>
                </a:lnTo>
                <a:lnTo>
                  <a:pt x="1269" y="4486"/>
                </a:lnTo>
                <a:lnTo>
                  <a:pt x="1364" y="4486"/>
                </a:lnTo>
                <a:lnTo>
                  <a:pt x="1375" y="4473"/>
                </a:lnTo>
                <a:lnTo>
                  <a:pt x="1397" y="4492"/>
                </a:lnTo>
                <a:lnTo>
                  <a:pt x="1385" y="4499"/>
                </a:lnTo>
                <a:close/>
                <a:moveTo>
                  <a:pt x="1296" y="4495"/>
                </a:moveTo>
                <a:cubicBezTo>
                  <a:pt x="1306" y="4527"/>
                  <a:pt x="1319" y="4554"/>
                  <a:pt x="1335" y="4575"/>
                </a:cubicBezTo>
                <a:cubicBezTo>
                  <a:pt x="1347" y="4555"/>
                  <a:pt x="1357" y="4528"/>
                  <a:pt x="1365" y="4495"/>
                </a:cubicBezTo>
                <a:lnTo>
                  <a:pt x="1296" y="4495"/>
                </a:lnTo>
                <a:close/>
                <a:moveTo>
                  <a:pt x="1596" y="4332"/>
                </a:moveTo>
                <a:lnTo>
                  <a:pt x="1626" y="4349"/>
                </a:lnTo>
                <a:cubicBezTo>
                  <a:pt x="1618" y="4353"/>
                  <a:pt x="1610" y="4360"/>
                  <a:pt x="1603" y="4372"/>
                </a:cubicBezTo>
                <a:lnTo>
                  <a:pt x="1705" y="4372"/>
                </a:lnTo>
                <a:lnTo>
                  <a:pt x="1718" y="4357"/>
                </a:lnTo>
                <a:lnTo>
                  <a:pt x="1744" y="4379"/>
                </a:lnTo>
                <a:lnTo>
                  <a:pt x="1728" y="4387"/>
                </a:lnTo>
                <a:cubicBezTo>
                  <a:pt x="1712" y="4416"/>
                  <a:pt x="1691" y="4441"/>
                  <a:pt x="1666" y="4462"/>
                </a:cubicBezTo>
                <a:cubicBezTo>
                  <a:pt x="1688" y="4477"/>
                  <a:pt x="1714" y="4488"/>
                  <a:pt x="1742" y="4496"/>
                </a:cubicBezTo>
                <a:cubicBezTo>
                  <a:pt x="1771" y="4504"/>
                  <a:pt x="1796" y="4508"/>
                  <a:pt x="1818" y="4508"/>
                </a:cubicBezTo>
                <a:lnTo>
                  <a:pt x="1818" y="4513"/>
                </a:lnTo>
                <a:cubicBezTo>
                  <a:pt x="1800" y="4517"/>
                  <a:pt x="1790" y="4524"/>
                  <a:pt x="1788" y="4535"/>
                </a:cubicBezTo>
                <a:cubicBezTo>
                  <a:pt x="1772" y="4532"/>
                  <a:pt x="1750" y="4525"/>
                  <a:pt x="1723" y="4513"/>
                </a:cubicBezTo>
                <a:cubicBezTo>
                  <a:pt x="1696" y="4502"/>
                  <a:pt x="1672" y="4488"/>
                  <a:pt x="1653" y="4472"/>
                </a:cubicBezTo>
                <a:cubicBezTo>
                  <a:pt x="1630" y="4489"/>
                  <a:pt x="1604" y="4504"/>
                  <a:pt x="1575" y="4516"/>
                </a:cubicBezTo>
                <a:cubicBezTo>
                  <a:pt x="1547" y="4529"/>
                  <a:pt x="1519" y="4539"/>
                  <a:pt x="1490" y="4546"/>
                </a:cubicBezTo>
                <a:lnTo>
                  <a:pt x="1486" y="4540"/>
                </a:lnTo>
                <a:cubicBezTo>
                  <a:pt x="1519" y="4530"/>
                  <a:pt x="1547" y="4518"/>
                  <a:pt x="1572" y="4505"/>
                </a:cubicBezTo>
                <a:cubicBezTo>
                  <a:pt x="1597" y="4493"/>
                  <a:pt x="1620" y="4478"/>
                  <a:pt x="1642" y="4460"/>
                </a:cubicBezTo>
                <a:cubicBezTo>
                  <a:pt x="1624" y="4442"/>
                  <a:pt x="1606" y="4420"/>
                  <a:pt x="1589" y="4393"/>
                </a:cubicBezTo>
                <a:cubicBezTo>
                  <a:pt x="1581" y="4406"/>
                  <a:pt x="1572" y="4420"/>
                  <a:pt x="1560" y="4433"/>
                </a:cubicBezTo>
                <a:cubicBezTo>
                  <a:pt x="1548" y="4447"/>
                  <a:pt x="1533" y="4459"/>
                  <a:pt x="1516" y="4472"/>
                </a:cubicBezTo>
                <a:lnTo>
                  <a:pt x="1512" y="4469"/>
                </a:lnTo>
                <a:cubicBezTo>
                  <a:pt x="1530" y="4452"/>
                  <a:pt x="1547" y="4430"/>
                  <a:pt x="1563" y="4404"/>
                </a:cubicBezTo>
                <a:cubicBezTo>
                  <a:pt x="1580" y="4378"/>
                  <a:pt x="1590" y="4354"/>
                  <a:pt x="1596" y="4332"/>
                </a:cubicBezTo>
                <a:close/>
                <a:moveTo>
                  <a:pt x="1593" y="4386"/>
                </a:moveTo>
                <a:cubicBezTo>
                  <a:pt x="1614" y="4412"/>
                  <a:pt x="1634" y="4433"/>
                  <a:pt x="1653" y="4450"/>
                </a:cubicBezTo>
                <a:cubicBezTo>
                  <a:pt x="1675" y="4430"/>
                  <a:pt x="1693" y="4407"/>
                  <a:pt x="1706" y="4380"/>
                </a:cubicBezTo>
                <a:lnTo>
                  <a:pt x="1599" y="4380"/>
                </a:lnTo>
                <a:lnTo>
                  <a:pt x="1593" y="4386"/>
                </a:lnTo>
                <a:close/>
                <a:moveTo>
                  <a:pt x="1744" y="4555"/>
                </a:moveTo>
                <a:cubicBezTo>
                  <a:pt x="1739" y="4603"/>
                  <a:pt x="1733" y="4634"/>
                  <a:pt x="1726" y="4646"/>
                </a:cubicBezTo>
                <a:cubicBezTo>
                  <a:pt x="1720" y="4658"/>
                  <a:pt x="1707" y="4665"/>
                  <a:pt x="1689" y="4669"/>
                </a:cubicBezTo>
                <a:cubicBezTo>
                  <a:pt x="1689" y="4660"/>
                  <a:pt x="1675" y="4649"/>
                  <a:pt x="1648" y="4636"/>
                </a:cubicBezTo>
                <a:lnTo>
                  <a:pt x="1649" y="4631"/>
                </a:lnTo>
                <a:cubicBezTo>
                  <a:pt x="1673" y="4636"/>
                  <a:pt x="1689" y="4639"/>
                  <a:pt x="1697" y="4639"/>
                </a:cubicBezTo>
                <a:cubicBezTo>
                  <a:pt x="1705" y="4639"/>
                  <a:pt x="1711" y="4630"/>
                  <a:pt x="1715" y="4612"/>
                </a:cubicBezTo>
                <a:cubicBezTo>
                  <a:pt x="1719" y="4594"/>
                  <a:pt x="1722" y="4573"/>
                  <a:pt x="1724" y="4550"/>
                </a:cubicBezTo>
                <a:lnTo>
                  <a:pt x="1641" y="4550"/>
                </a:lnTo>
                <a:cubicBezTo>
                  <a:pt x="1631" y="4589"/>
                  <a:pt x="1614" y="4616"/>
                  <a:pt x="1588" y="4633"/>
                </a:cubicBezTo>
                <a:cubicBezTo>
                  <a:pt x="1563" y="4649"/>
                  <a:pt x="1536" y="4662"/>
                  <a:pt x="1508" y="4671"/>
                </a:cubicBezTo>
                <a:lnTo>
                  <a:pt x="1503" y="4665"/>
                </a:lnTo>
                <a:cubicBezTo>
                  <a:pt x="1532" y="4654"/>
                  <a:pt x="1556" y="4641"/>
                  <a:pt x="1577" y="4624"/>
                </a:cubicBezTo>
                <a:cubicBezTo>
                  <a:pt x="1597" y="4607"/>
                  <a:pt x="1612" y="4583"/>
                  <a:pt x="1621" y="4550"/>
                </a:cubicBezTo>
                <a:lnTo>
                  <a:pt x="1585" y="4550"/>
                </a:lnTo>
                <a:cubicBezTo>
                  <a:pt x="1572" y="4550"/>
                  <a:pt x="1561" y="4552"/>
                  <a:pt x="1550" y="4555"/>
                </a:cubicBezTo>
                <a:lnTo>
                  <a:pt x="1538" y="4542"/>
                </a:lnTo>
                <a:lnTo>
                  <a:pt x="1622" y="4542"/>
                </a:lnTo>
                <a:cubicBezTo>
                  <a:pt x="1626" y="4522"/>
                  <a:pt x="1628" y="4506"/>
                  <a:pt x="1628" y="4493"/>
                </a:cubicBezTo>
                <a:lnTo>
                  <a:pt x="1658" y="4509"/>
                </a:lnTo>
                <a:lnTo>
                  <a:pt x="1648" y="4518"/>
                </a:lnTo>
                <a:cubicBezTo>
                  <a:pt x="1647" y="4524"/>
                  <a:pt x="1645" y="4532"/>
                  <a:pt x="1642" y="4542"/>
                </a:cubicBezTo>
                <a:lnTo>
                  <a:pt x="1721" y="4542"/>
                </a:lnTo>
                <a:lnTo>
                  <a:pt x="1731" y="4529"/>
                </a:lnTo>
                <a:lnTo>
                  <a:pt x="1755" y="4546"/>
                </a:lnTo>
                <a:lnTo>
                  <a:pt x="1744" y="4555"/>
                </a:lnTo>
                <a:close/>
                <a:moveTo>
                  <a:pt x="1940" y="4345"/>
                </a:moveTo>
                <a:lnTo>
                  <a:pt x="1945" y="4340"/>
                </a:lnTo>
                <a:cubicBezTo>
                  <a:pt x="1967" y="4352"/>
                  <a:pt x="1980" y="4361"/>
                  <a:pt x="1984" y="4370"/>
                </a:cubicBezTo>
                <a:cubicBezTo>
                  <a:pt x="1988" y="4378"/>
                  <a:pt x="1987" y="4386"/>
                  <a:pt x="1980" y="4395"/>
                </a:cubicBezTo>
                <a:cubicBezTo>
                  <a:pt x="1973" y="4403"/>
                  <a:pt x="1967" y="4401"/>
                  <a:pt x="1964" y="4387"/>
                </a:cubicBezTo>
                <a:cubicBezTo>
                  <a:pt x="1961" y="4373"/>
                  <a:pt x="1953" y="4359"/>
                  <a:pt x="1940" y="4345"/>
                </a:cubicBezTo>
                <a:close/>
                <a:moveTo>
                  <a:pt x="1955" y="4671"/>
                </a:moveTo>
                <a:cubicBezTo>
                  <a:pt x="1956" y="4632"/>
                  <a:pt x="1956" y="4579"/>
                  <a:pt x="1956" y="4513"/>
                </a:cubicBezTo>
                <a:cubicBezTo>
                  <a:pt x="1936" y="4538"/>
                  <a:pt x="1915" y="4558"/>
                  <a:pt x="1892" y="4572"/>
                </a:cubicBezTo>
                <a:lnTo>
                  <a:pt x="1889" y="4568"/>
                </a:lnTo>
                <a:cubicBezTo>
                  <a:pt x="1909" y="4549"/>
                  <a:pt x="1928" y="4526"/>
                  <a:pt x="1945" y="4501"/>
                </a:cubicBezTo>
                <a:cubicBezTo>
                  <a:pt x="1963" y="4476"/>
                  <a:pt x="1978" y="4451"/>
                  <a:pt x="1989" y="4426"/>
                </a:cubicBezTo>
                <a:lnTo>
                  <a:pt x="1939" y="4426"/>
                </a:lnTo>
                <a:cubicBezTo>
                  <a:pt x="1926" y="4426"/>
                  <a:pt x="1915" y="4427"/>
                  <a:pt x="1905" y="4430"/>
                </a:cubicBezTo>
                <a:lnTo>
                  <a:pt x="1892" y="4417"/>
                </a:lnTo>
                <a:lnTo>
                  <a:pt x="1990" y="4417"/>
                </a:lnTo>
                <a:lnTo>
                  <a:pt x="2002" y="4402"/>
                </a:lnTo>
                <a:lnTo>
                  <a:pt x="2028" y="4425"/>
                </a:lnTo>
                <a:lnTo>
                  <a:pt x="2013" y="4430"/>
                </a:lnTo>
                <a:cubicBezTo>
                  <a:pt x="2001" y="4449"/>
                  <a:pt x="1989" y="4468"/>
                  <a:pt x="1976" y="4488"/>
                </a:cubicBezTo>
                <a:cubicBezTo>
                  <a:pt x="2003" y="4497"/>
                  <a:pt x="2019" y="4506"/>
                  <a:pt x="2023" y="4513"/>
                </a:cubicBezTo>
                <a:cubicBezTo>
                  <a:pt x="2028" y="4521"/>
                  <a:pt x="2028" y="4529"/>
                  <a:pt x="2023" y="4539"/>
                </a:cubicBezTo>
                <a:cubicBezTo>
                  <a:pt x="2019" y="4549"/>
                  <a:pt x="2013" y="4547"/>
                  <a:pt x="2007" y="4533"/>
                </a:cubicBezTo>
                <a:cubicBezTo>
                  <a:pt x="2001" y="4520"/>
                  <a:pt x="1990" y="4508"/>
                  <a:pt x="1976" y="4496"/>
                </a:cubicBezTo>
                <a:cubicBezTo>
                  <a:pt x="1976" y="4589"/>
                  <a:pt x="1977" y="4644"/>
                  <a:pt x="1978" y="4662"/>
                </a:cubicBezTo>
                <a:lnTo>
                  <a:pt x="1955" y="4671"/>
                </a:lnTo>
                <a:close/>
                <a:moveTo>
                  <a:pt x="2022" y="4470"/>
                </a:moveTo>
                <a:lnTo>
                  <a:pt x="2098" y="4470"/>
                </a:lnTo>
                <a:cubicBezTo>
                  <a:pt x="2098" y="4420"/>
                  <a:pt x="2097" y="4377"/>
                  <a:pt x="2096" y="4342"/>
                </a:cubicBezTo>
                <a:lnTo>
                  <a:pt x="2132" y="4359"/>
                </a:lnTo>
                <a:lnTo>
                  <a:pt x="2118" y="4367"/>
                </a:lnTo>
                <a:lnTo>
                  <a:pt x="2118" y="4470"/>
                </a:lnTo>
                <a:lnTo>
                  <a:pt x="2163" y="4470"/>
                </a:lnTo>
                <a:lnTo>
                  <a:pt x="2182" y="4452"/>
                </a:lnTo>
                <a:lnTo>
                  <a:pt x="2206" y="4479"/>
                </a:lnTo>
                <a:lnTo>
                  <a:pt x="2118" y="4479"/>
                </a:lnTo>
                <a:lnTo>
                  <a:pt x="2118" y="4628"/>
                </a:lnTo>
                <a:lnTo>
                  <a:pt x="2176" y="4628"/>
                </a:lnTo>
                <a:lnTo>
                  <a:pt x="2196" y="4608"/>
                </a:lnTo>
                <a:lnTo>
                  <a:pt x="2222" y="4636"/>
                </a:lnTo>
                <a:lnTo>
                  <a:pt x="2046" y="4636"/>
                </a:lnTo>
                <a:cubicBezTo>
                  <a:pt x="2034" y="4636"/>
                  <a:pt x="2022" y="4638"/>
                  <a:pt x="2012" y="4641"/>
                </a:cubicBezTo>
                <a:lnTo>
                  <a:pt x="1999" y="4628"/>
                </a:lnTo>
                <a:lnTo>
                  <a:pt x="2098" y="4628"/>
                </a:lnTo>
                <a:lnTo>
                  <a:pt x="2098" y="4479"/>
                </a:lnTo>
                <a:lnTo>
                  <a:pt x="2069" y="4479"/>
                </a:lnTo>
                <a:cubicBezTo>
                  <a:pt x="2057" y="4479"/>
                  <a:pt x="2045" y="4480"/>
                  <a:pt x="2035" y="4483"/>
                </a:cubicBezTo>
                <a:lnTo>
                  <a:pt x="2022" y="4470"/>
                </a:lnTo>
                <a:close/>
                <a:moveTo>
                  <a:pt x="2365" y="4472"/>
                </a:moveTo>
                <a:lnTo>
                  <a:pt x="2495" y="4472"/>
                </a:lnTo>
                <a:lnTo>
                  <a:pt x="2512" y="4455"/>
                </a:lnTo>
                <a:lnTo>
                  <a:pt x="2538" y="4480"/>
                </a:lnTo>
                <a:lnTo>
                  <a:pt x="2410" y="4480"/>
                </a:lnTo>
                <a:cubicBezTo>
                  <a:pt x="2399" y="4480"/>
                  <a:pt x="2388" y="4482"/>
                  <a:pt x="2377" y="4485"/>
                </a:cubicBezTo>
                <a:lnTo>
                  <a:pt x="2365" y="4472"/>
                </a:lnTo>
                <a:close/>
                <a:moveTo>
                  <a:pt x="2363" y="4639"/>
                </a:moveTo>
                <a:cubicBezTo>
                  <a:pt x="2393" y="4638"/>
                  <a:pt x="2449" y="4636"/>
                  <a:pt x="2533" y="4633"/>
                </a:cubicBezTo>
                <a:cubicBezTo>
                  <a:pt x="2521" y="4617"/>
                  <a:pt x="2504" y="4600"/>
                  <a:pt x="2482" y="4581"/>
                </a:cubicBezTo>
                <a:lnTo>
                  <a:pt x="2486" y="4576"/>
                </a:lnTo>
                <a:cubicBezTo>
                  <a:pt x="2519" y="4595"/>
                  <a:pt x="2542" y="4611"/>
                  <a:pt x="2558" y="4623"/>
                </a:cubicBezTo>
                <a:cubicBezTo>
                  <a:pt x="2573" y="4636"/>
                  <a:pt x="2577" y="4648"/>
                  <a:pt x="2571" y="4660"/>
                </a:cubicBezTo>
                <a:cubicBezTo>
                  <a:pt x="2564" y="4672"/>
                  <a:pt x="2559" y="4674"/>
                  <a:pt x="2555" y="4666"/>
                </a:cubicBezTo>
                <a:cubicBezTo>
                  <a:pt x="2551" y="4659"/>
                  <a:pt x="2546" y="4650"/>
                  <a:pt x="2539" y="4641"/>
                </a:cubicBezTo>
                <a:cubicBezTo>
                  <a:pt x="2492" y="4645"/>
                  <a:pt x="2452" y="4650"/>
                  <a:pt x="2419" y="4654"/>
                </a:cubicBezTo>
                <a:cubicBezTo>
                  <a:pt x="2386" y="4658"/>
                  <a:pt x="2364" y="4663"/>
                  <a:pt x="2353" y="4668"/>
                </a:cubicBezTo>
                <a:lnTo>
                  <a:pt x="2339" y="4639"/>
                </a:lnTo>
                <a:cubicBezTo>
                  <a:pt x="2353" y="4636"/>
                  <a:pt x="2370" y="4622"/>
                  <a:pt x="2389" y="4597"/>
                </a:cubicBezTo>
                <a:cubicBezTo>
                  <a:pt x="2408" y="4572"/>
                  <a:pt x="2419" y="4553"/>
                  <a:pt x="2423" y="4542"/>
                </a:cubicBezTo>
                <a:lnTo>
                  <a:pt x="2357" y="4542"/>
                </a:lnTo>
                <a:cubicBezTo>
                  <a:pt x="2345" y="4542"/>
                  <a:pt x="2334" y="4543"/>
                  <a:pt x="2323" y="4546"/>
                </a:cubicBezTo>
                <a:lnTo>
                  <a:pt x="2310" y="4533"/>
                </a:lnTo>
                <a:lnTo>
                  <a:pt x="2558" y="4533"/>
                </a:lnTo>
                <a:lnTo>
                  <a:pt x="2578" y="4513"/>
                </a:lnTo>
                <a:lnTo>
                  <a:pt x="2606" y="4542"/>
                </a:lnTo>
                <a:lnTo>
                  <a:pt x="2438" y="4542"/>
                </a:lnTo>
                <a:lnTo>
                  <a:pt x="2458" y="4556"/>
                </a:lnTo>
                <a:lnTo>
                  <a:pt x="2445" y="4560"/>
                </a:lnTo>
                <a:cubicBezTo>
                  <a:pt x="2412" y="4600"/>
                  <a:pt x="2385" y="4626"/>
                  <a:pt x="2363" y="4639"/>
                </a:cubicBezTo>
                <a:close/>
                <a:moveTo>
                  <a:pt x="2473" y="4353"/>
                </a:moveTo>
                <a:lnTo>
                  <a:pt x="2459" y="4362"/>
                </a:lnTo>
                <a:cubicBezTo>
                  <a:pt x="2473" y="4385"/>
                  <a:pt x="2495" y="4406"/>
                  <a:pt x="2524" y="4427"/>
                </a:cubicBezTo>
                <a:cubicBezTo>
                  <a:pt x="2553" y="4448"/>
                  <a:pt x="2587" y="4462"/>
                  <a:pt x="2625" y="4467"/>
                </a:cubicBezTo>
                <a:lnTo>
                  <a:pt x="2625" y="4473"/>
                </a:lnTo>
                <a:cubicBezTo>
                  <a:pt x="2608" y="4475"/>
                  <a:pt x="2597" y="4481"/>
                  <a:pt x="2593" y="4492"/>
                </a:cubicBezTo>
                <a:cubicBezTo>
                  <a:pt x="2571" y="4484"/>
                  <a:pt x="2548" y="4470"/>
                  <a:pt x="2523" y="4450"/>
                </a:cubicBezTo>
                <a:cubicBezTo>
                  <a:pt x="2497" y="4429"/>
                  <a:pt x="2474" y="4402"/>
                  <a:pt x="2453" y="4369"/>
                </a:cubicBezTo>
                <a:cubicBezTo>
                  <a:pt x="2434" y="4399"/>
                  <a:pt x="2411" y="4427"/>
                  <a:pt x="2384" y="4452"/>
                </a:cubicBezTo>
                <a:cubicBezTo>
                  <a:pt x="2357" y="4478"/>
                  <a:pt x="2326" y="4499"/>
                  <a:pt x="2292" y="4516"/>
                </a:cubicBezTo>
                <a:lnTo>
                  <a:pt x="2287" y="4512"/>
                </a:lnTo>
                <a:cubicBezTo>
                  <a:pt x="2320" y="4494"/>
                  <a:pt x="2350" y="4468"/>
                  <a:pt x="2379" y="4435"/>
                </a:cubicBezTo>
                <a:cubicBezTo>
                  <a:pt x="2408" y="4402"/>
                  <a:pt x="2429" y="4368"/>
                  <a:pt x="2443" y="4332"/>
                </a:cubicBezTo>
                <a:lnTo>
                  <a:pt x="2473" y="4353"/>
                </a:lnTo>
                <a:close/>
                <a:moveTo>
                  <a:pt x="2755" y="1044"/>
                </a:moveTo>
                <a:lnTo>
                  <a:pt x="2757" y="1041"/>
                </a:lnTo>
                <a:cubicBezTo>
                  <a:pt x="2767" y="1047"/>
                  <a:pt x="2775" y="1052"/>
                  <a:pt x="2779" y="1056"/>
                </a:cubicBezTo>
                <a:cubicBezTo>
                  <a:pt x="2783" y="1061"/>
                  <a:pt x="2785" y="1065"/>
                  <a:pt x="2785" y="1070"/>
                </a:cubicBezTo>
                <a:cubicBezTo>
                  <a:pt x="2784" y="1075"/>
                  <a:pt x="2782" y="1078"/>
                  <a:pt x="2778" y="1080"/>
                </a:cubicBezTo>
                <a:cubicBezTo>
                  <a:pt x="2775" y="1083"/>
                  <a:pt x="2773" y="1080"/>
                  <a:pt x="2771" y="1073"/>
                </a:cubicBezTo>
                <a:cubicBezTo>
                  <a:pt x="2769" y="1066"/>
                  <a:pt x="2764" y="1056"/>
                  <a:pt x="2755" y="1044"/>
                </a:cubicBezTo>
                <a:close/>
                <a:moveTo>
                  <a:pt x="2772" y="1205"/>
                </a:moveTo>
                <a:lnTo>
                  <a:pt x="2796" y="1182"/>
                </a:lnTo>
                <a:lnTo>
                  <a:pt x="2798" y="1185"/>
                </a:lnTo>
                <a:cubicBezTo>
                  <a:pt x="2790" y="1196"/>
                  <a:pt x="2784" y="1204"/>
                  <a:pt x="2780" y="1211"/>
                </a:cubicBezTo>
                <a:cubicBezTo>
                  <a:pt x="2776" y="1217"/>
                  <a:pt x="2771" y="1223"/>
                  <a:pt x="2768" y="1229"/>
                </a:cubicBezTo>
                <a:lnTo>
                  <a:pt x="2755" y="1217"/>
                </a:lnTo>
                <a:cubicBezTo>
                  <a:pt x="2758" y="1214"/>
                  <a:pt x="2760" y="1210"/>
                  <a:pt x="2760" y="1206"/>
                </a:cubicBezTo>
                <a:lnTo>
                  <a:pt x="2760" y="1122"/>
                </a:lnTo>
                <a:lnTo>
                  <a:pt x="2752" y="1122"/>
                </a:lnTo>
                <a:cubicBezTo>
                  <a:pt x="2747" y="1122"/>
                  <a:pt x="2741" y="1123"/>
                  <a:pt x="2734" y="1125"/>
                </a:cubicBezTo>
                <a:lnTo>
                  <a:pt x="2725" y="1117"/>
                </a:lnTo>
                <a:lnTo>
                  <a:pt x="2758" y="1117"/>
                </a:lnTo>
                <a:lnTo>
                  <a:pt x="2766" y="1107"/>
                </a:lnTo>
                <a:lnTo>
                  <a:pt x="2780" y="1119"/>
                </a:lnTo>
                <a:lnTo>
                  <a:pt x="2772" y="1124"/>
                </a:lnTo>
                <a:lnTo>
                  <a:pt x="2772" y="1205"/>
                </a:lnTo>
                <a:close/>
                <a:moveTo>
                  <a:pt x="2766" y="1252"/>
                </a:moveTo>
                <a:cubicBezTo>
                  <a:pt x="2783" y="1233"/>
                  <a:pt x="2795" y="1216"/>
                  <a:pt x="2800" y="1199"/>
                </a:cubicBezTo>
                <a:cubicBezTo>
                  <a:pt x="2805" y="1182"/>
                  <a:pt x="2808" y="1163"/>
                  <a:pt x="2808" y="1141"/>
                </a:cubicBezTo>
                <a:cubicBezTo>
                  <a:pt x="2808" y="1120"/>
                  <a:pt x="2808" y="1099"/>
                  <a:pt x="2807" y="1079"/>
                </a:cubicBezTo>
                <a:lnTo>
                  <a:pt x="2819" y="1087"/>
                </a:lnTo>
                <a:lnTo>
                  <a:pt x="2870" y="1087"/>
                </a:lnTo>
                <a:cubicBezTo>
                  <a:pt x="2870" y="1068"/>
                  <a:pt x="2870" y="1050"/>
                  <a:pt x="2868" y="1033"/>
                </a:cubicBezTo>
                <a:lnTo>
                  <a:pt x="2890" y="1044"/>
                </a:lnTo>
                <a:lnTo>
                  <a:pt x="2882" y="1050"/>
                </a:lnTo>
                <a:cubicBezTo>
                  <a:pt x="2882" y="1062"/>
                  <a:pt x="2882" y="1075"/>
                  <a:pt x="2882" y="1087"/>
                </a:cubicBezTo>
                <a:lnTo>
                  <a:pt x="2920" y="1087"/>
                </a:lnTo>
                <a:lnTo>
                  <a:pt x="2930" y="1077"/>
                </a:lnTo>
                <a:lnTo>
                  <a:pt x="2945" y="1093"/>
                </a:lnTo>
                <a:lnTo>
                  <a:pt x="2882" y="1093"/>
                </a:lnTo>
                <a:cubicBezTo>
                  <a:pt x="2884" y="1124"/>
                  <a:pt x="2887" y="1153"/>
                  <a:pt x="2894" y="1178"/>
                </a:cubicBezTo>
                <a:cubicBezTo>
                  <a:pt x="2904" y="1154"/>
                  <a:pt x="2911" y="1130"/>
                  <a:pt x="2915" y="1105"/>
                </a:cubicBezTo>
                <a:lnTo>
                  <a:pt x="2934" y="1115"/>
                </a:lnTo>
                <a:lnTo>
                  <a:pt x="2927" y="1120"/>
                </a:lnTo>
                <a:cubicBezTo>
                  <a:pt x="2919" y="1149"/>
                  <a:pt x="2909" y="1173"/>
                  <a:pt x="2899" y="1191"/>
                </a:cubicBezTo>
                <a:cubicBezTo>
                  <a:pt x="2908" y="1208"/>
                  <a:pt x="2917" y="1222"/>
                  <a:pt x="2927" y="1231"/>
                </a:cubicBezTo>
                <a:lnTo>
                  <a:pt x="2938" y="1193"/>
                </a:lnTo>
                <a:lnTo>
                  <a:pt x="2942" y="1194"/>
                </a:lnTo>
                <a:cubicBezTo>
                  <a:pt x="2940" y="1208"/>
                  <a:pt x="2939" y="1220"/>
                  <a:pt x="2938" y="1229"/>
                </a:cubicBezTo>
                <a:cubicBezTo>
                  <a:pt x="2938" y="1237"/>
                  <a:pt x="2939" y="1244"/>
                  <a:pt x="2940" y="1249"/>
                </a:cubicBezTo>
                <a:cubicBezTo>
                  <a:pt x="2942" y="1254"/>
                  <a:pt x="2937" y="1253"/>
                  <a:pt x="2926" y="1247"/>
                </a:cubicBezTo>
                <a:cubicBezTo>
                  <a:pt x="2915" y="1240"/>
                  <a:pt x="2903" y="1225"/>
                  <a:pt x="2891" y="1202"/>
                </a:cubicBezTo>
                <a:cubicBezTo>
                  <a:pt x="2877" y="1223"/>
                  <a:pt x="2858" y="1241"/>
                  <a:pt x="2834" y="1256"/>
                </a:cubicBezTo>
                <a:lnTo>
                  <a:pt x="2832" y="1252"/>
                </a:lnTo>
                <a:cubicBezTo>
                  <a:pt x="2859" y="1229"/>
                  <a:pt x="2877" y="1208"/>
                  <a:pt x="2885" y="1189"/>
                </a:cubicBezTo>
                <a:cubicBezTo>
                  <a:pt x="2877" y="1163"/>
                  <a:pt x="2871" y="1131"/>
                  <a:pt x="2870" y="1093"/>
                </a:cubicBezTo>
                <a:lnTo>
                  <a:pt x="2820" y="1093"/>
                </a:lnTo>
                <a:lnTo>
                  <a:pt x="2820" y="1133"/>
                </a:lnTo>
                <a:lnTo>
                  <a:pt x="2846" y="1133"/>
                </a:lnTo>
                <a:lnTo>
                  <a:pt x="2852" y="1124"/>
                </a:lnTo>
                <a:lnTo>
                  <a:pt x="2866" y="1137"/>
                </a:lnTo>
                <a:lnTo>
                  <a:pt x="2859" y="1142"/>
                </a:lnTo>
                <a:cubicBezTo>
                  <a:pt x="2858" y="1170"/>
                  <a:pt x="2857" y="1189"/>
                  <a:pt x="2856" y="1197"/>
                </a:cubicBezTo>
                <a:cubicBezTo>
                  <a:pt x="2855" y="1205"/>
                  <a:pt x="2853" y="1212"/>
                  <a:pt x="2849" y="1217"/>
                </a:cubicBezTo>
                <a:cubicBezTo>
                  <a:pt x="2846" y="1221"/>
                  <a:pt x="2841" y="1225"/>
                  <a:pt x="2835" y="1227"/>
                </a:cubicBezTo>
                <a:cubicBezTo>
                  <a:pt x="2834" y="1219"/>
                  <a:pt x="2827" y="1213"/>
                  <a:pt x="2814" y="1210"/>
                </a:cubicBezTo>
                <a:lnTo>
                  <a:pt x="2815" y="1206"/>
                </a:lnTo>
                <a:cubicBezTo>
                  <a:pt x="2822" y="1207"/>
                  <a:pt x="2828" y="1208"/>
                  <a:pt x="2831" y="1208"/>
                </a:cubicBezTo>
                <a:cubicBezTo>
                  <a:pt x="2835" y="1209"/>
                  <a:pt x="2837" y="1208"/>
                  <a:pt x="2840" y="1206"/>
                </a:cubicBezTo>
                <a:cubicBezTo>
                  <a:pt x="2842" y="1204"/>
                  <a:pt x="2844" y="1197"/>
                  <a:pt x="2845" y="1185"/>
                </a:cubicBezTo>
                <a:cubicBezTo>
                  <a:pt x="2846" y="1173"/>
                  <a:pt x="2847" y="1158"/>
                  <a:pt x="2847" y="1138"/>
                </a:cubicBezTo>
                <a:lnTo>
                  <a:pt x="2820" y="1138"/>
                </a:lnTo>
                <a:cubicBezTo>
                  <a:pt x="2822" y="1191"/>
                  <a:pt x="2804" y="1231"/>
                  <a:pt x="2767" y="1256"/>
                </a:cubicBezTo>
                <a:lnTo>
                  <a:pt x="2766" y="1252"/>
                </a:lnTo>
                <a:close/>
                <a:moveTo>
                  <a:pt x="2897" y="1047"/>
                </a:moveTo>
                <a:lnTo>
                  <a:pt x="2898" y="1044"/>
                </a:lnTo>
                <a:cubicBezTo>
                  <a:pt x="2913" y="1049"/>
                  <a:pt x="2922" y="1054"/>
                  <a:pt x="2925" y="1059"/>
                </a:cubicBezTo>
                <a:cubicBezTo>
                  <a:pt x="2927" y="1064"/>
                  <a:pt x="2927" y="1069"/>
                  <a:pt x="2923" y="1072"/>
                </a:cubicBezTo>
                <a:cubicBezTo>
                  <a:pt x="2920" y="1076"/>
                  <a:pt x="2917" y="1075"/>
                  <a:pt x="2914" y="1068"/>
                </a:cubicBezTo>
                <a:cubicBezTo>
                  <a:pt x="2911" y="1062"/>
                  <a:pt x="2905" y="1054"/>
                  <a:pt x="2897" y="1047"/>
                </a:cubicBezTo>
                <a:close/>
                <a:moveTo>
                  <a:pt x="3111" y="1039"/>
                </a:moveTo>
                <a:lnTo>
                  <a:pt x="3114" y="1037"/>
                </a:lnTo>
                <a:cubicBezTo>
                  <a:pt x="3126" y="1044"/>
                  <a:pt x="3135" y="1051"/>
                  <a:pt x="3139" y="1056"/>
                </a:cubicBezTo>
                <a:cubicBezTo>
                  <a:pt x="3143" y="1062"/>
                  <a:pt x="3142" y="1069"/>
                  <a:pt x="3134" y="1076"/>
                </a:cubicBezTo>
                <a:lnTo>
                  <a:pt x="3178" y="1076"/>
                </a:lnTo>
                <a:lnTo>
                  <a:pt x="3189" y="1065"/>
                </a:lnTo>
                <a:lnTo>
                  <a:pt x="3206" y="1082"/>
                </a:lnTo>
                <a:lnTo>
                  <a:pt x="3089" y="1082"/>
                </a:lnTo>
                <a:cubicBezTo>
                  <a:pt x="3081" y="1082"/>
                  <a:pt x="3073" y="1083"/>
                  <a:pt x="3066" y="1085"/>
                </a:cubicBezTo>
                <a:lnTo>
                  <a:pt x="3058" y="1076"/>
                </a:lnTo>
                <a:lnTo>
                  <a:pt x="3127" y="1076"/>
                </a:lnTo>
                <a:cubicBezTo>
                  <a:pt x="3127" y="1064"/>
                  <a:pt x="3121" y="1052"/>
                  <a:pt x="3111" y="1039"/>
                </a:cubicBezTo>
                <a:close/>
                <a:moveTo>
                  <a:pt x="3095" y="1183"/>
                </a:moveTo>
                <a:lnTo>
                  <a:pt x="3095" y="1227"/>
                </a:lnTo>
                <a:lnTo>
                  <a:pt x="3172" y="1227"/>
                </a:lnTo>
                <a:lnTo>
                  <a:pt x="3172" y="1183"/>
                </a:lnTo>
                <a:lnTo>
                  <a:pt x="3095" y="1183"/>
                </a:lnTo>
                <a:close/>
                <a:moveTo>
                  <a:pt x="3075" y="1110"/>
                </a:moveTo>
                <a:lnTo>
                  <a:pt x="3165" y="1110"/>
                </a:lnTo>
                <a:lnTo>
                  <a:pt x="3177" y="1099"/>
                </a:lnTo>
                <a:lnTo>
                  <a:pt x="3193" y="1116"/>
                </a:lnTo>
                <a:lnTo>
                  <a:pt x="3103" y="1116"/>
                </a:lnTo>
                <a:cubicBezTo>
                  <a:pt x="3097" y="1116"/>
                  <a:pt x="3090" y="1117"/>
                  <a:pt x="3083" y="1118"/>
                </a:cubicBezTo>
                <a:lnTo>
                  <a:pt x="3075" y="1110"/>
                </a:lnTo>
                <a:close/>
                <a:moveTo>
                  <a:pt x="3073" y="1145"/>
                </a:moveTo>
                <a:lnTo>
                  <a:pt x="3166" y="1145"/>
                </a:lnTo>
                <a:lnTo>
                  <a:pt x="3178" y="1133"/>
                </a:lnTo>
                <a:lnTo>
                  <a:pt x="3194" y="1150"/>
                </a:lnTo>
                <a:lnTo>
                  <a:pt x="3104" y="1150"/>
                </a:lnTo>
                <a:cubicBezTo>
                  <a:pt x="3096" y="1150"/>
                  <a:pt x="3088" y="1151"/>
                  <a:pt x="3082" y="1153"/>
                </a:cubicBezTo>
                <a:lnTo>
                  <a:pt x="3073" y="1145"/>
                </a:lnTo>
                <a:close/>
                <a:moveTo>
                  <a:pt x="3082" y="1169"/>
                </a:moveTo>
                <a:lnTo>
                  <a:pt x="3095" y="1178"/>
                </a:lnTo>
                <a:lnTo>
                  <a:pt x="3170" y="1178"/>
                </a:lnTo>
                <a:lnTo>
                  <a:pt x="3178" y="1168"/>
                </a:lnTo>
                <a:lnTo>
                  <a:pt x="3192" y="1180"/>
                </a:lnTo>
                <a:lnTo>
                  <a:pt x="3184" y="1185"/>
                </a:lnTo>
                <a:lnTo>
                  <a:pt x="3184" y="1230"/>
                </a:lnTo>
                <a:cubicBezTo>
                  <a:pt x="3184" y="1237"/>
                  <a:pt x="3184" y="1241"/>
                  <a:pt x="3185" y="1245"/>
                </a:cubicBezTo>
                <a:lnTo>
                  <a:pt x="3172" y="1250"/>
                </a:lnTo>
                <a:lnTo>
                  <a:pt x="3172" y="1232"/>
                </a:lnTo>
                <a:lnTo>
                  <a:pt x="3095" y="1232"/>
                </a:lnTo>
                <a:lnTo>
                  <a:pt x="3095" y="1245"/>
                </a:lnTo>
                <a:lnTo>
                  <a:pt x="3082" y="1251"/>
                </a:lnTo>
                <a:cubicBezTo>
                  <a:pt x="3082" y="1241"/>
                  <a:pt x="3082" y="1229"/>
                  <a:pt x="3082" y="1213"/>
                </a:cubicBezTo>
                <a:cubicBezTo>
                  <a:pt x="3082" y="1198"/>
                  <a:pt x="3082" y="1184"/>
                  <a:pt x="3082" y="1169"/>
                </a:cubicBezTo>
                <a:close/>
                <a:moveTo>
                  <a:pt x="3040" y="1114"/>
                </a:moveTo>
                <a:lnTo>
                  <a:pt x="3040" y="1252"/>
                </a:lnTo>
                <a:lnTo>
                  <a:pt x="3027" y="1257"/>
                </a:lnTo>
                <a:cubicBezTo>
                  <a:pt x="3028" y="1244"/>
                  <a:pt x="3028" y="1234"/>
                  <a:pt x="3028" y="1225"/>
                </a:cubicBezTo>
                <a:lnTo>
                  <a:pt x="3028" y="1118"/>
                </a:lnTo>
                <a:cubicBezTo>
                  <a:pt x="3016" y="1136"/>
                  <a:pt x="3004" y="1150"/>
                  <a:pt x="2993" y="1161"/>
                </a:cubicBezTo>
                <a:lnTo>
                  <a:pt x="2991" y="1158"/>
                </a:lnTo>
                <a:cubicBezTo>
                  <a:pt x="3008" y="1135"/>
                  <a:pt x="3021" y="1112"/>
                  <a:pt x="3031" y="1087"/>
                </a:cubicBezTo>
                <a:cubicBezTo>
                  <a:pt x="3041" y="1062"/>
                  <a:pt x="3047" y="1045"/>
                  <a:pt x="3049" y="1036"/>
                </a:cubicBezTo>
                <a:lnTo>
                  <a:pt x="3067" y="1047"/>
                </a:lnTo>
                <a:lnTo>
                  <a:pt x="3060" y="1052"/>
                </a:lnTo>
                <a:cubicBezTo>
                  <a:pt x="3050" y="1074"/>
                  <a:pt x="3042" y="1090"/>
                  <a:pt x="3036" y="1101"/>
                </a:cubicBezTo>
                <a:lnTo>
                  <a:pt x="3048" y="1108"/>
                </a:lnTo>
                <a:lnTo>
                  <a:pt x="3040" y="1114"/>
                </a:lnTo>
                <a:close/>
                <a:moveTo>
                  <a:pt x="3346" y="1072"/>
                </a:moveTo>
                <a:lnTo>
                  <a:pt x="3392" y="1072"/>
                </a:lnTo>
                <a:cubicBezTo>
                  <a:pt x="3395" y="1056"/>
                  <a:pt x="3398" y="1043"/>
                  <a:pt x="3398" y="1034"/>
                </a:cubicBezTo>
                <a:lnTo>
                  <a:pt x="3419" y="1043"/>
                </a:lnTo>
                <a:lnTo>
                  <a:pt x="3411" y="1048"/>
                </a:lnTo>
                <a:cubicBezTo>
                  <a:pt x="3409" y="1056"/>
                  <a:pt x="3407" y="1064"/>
                  <a:pt x="3405" y="1072"/>
                </a:cubicBezTo>
                <a:lnTo>
                  <a:pt x="3442" y="1072"/>
                </a:lnTo>
                <a:lnTo>
                  <a:pt x="3455" y="1060"/>
                </a:lnTo>
                <a:lnTo>
                  <a:pt x="3472" y="1078"/>
                </a:lnTo>
                <a:lnTo>
                  <a:pt x="3404" y="1078"/>
                </a:lnTo>
                <a:cubicBezTo>
                  <a:pt x="3401" y="1086"/>
                  <a:pt x="3399" y="1094"/>
                  <a:pt x="3396" y="1102"/>
                </a:cubicBezTo>
                <a:lnTo>
                  <a:pt x="3425" y="1102"/>
                </a:lnTo>
                <a:lnTo>
                  <a:pt x="3438" y="1091"/>
                </a:lnTo>
                <a:lnTo>
                  <a:pt x="3454" y="1108"/>
                </a:lnTo>
                <a:lnTo>
                  <a:pt x="3395" y="1108"/>
                </a:lnTo>
                <a:cubicBezTo>
                  <a:pt x="3391" y="1119"/>
                  <a:pt x="3387" y="1128"/>
                  <a:pt x="3384" y="1135"/>
                </a:cubicBezTo>
                <a:lnTo>
                  <a:pt x="3445" y="1135"/>
                </a:lnTo>
                <a:lnTo>
                  <a:pt x="3459" y="1123"/>
                </a:lnTo>
                <a:lnTo>
                  <a:pt x="3475" y="1141"/>
                </a:lnTo>
                <a:lnTo>
                  <a:pt x="3382" y="1141"/>
                </a:lnTo>
                <a:cubicBezTo>
                  <a:pt x="3367" y="1167"/>
                  <a:pt x="3347" y="1187"/>
                  <a:pt x="3325" y="1202"/>
                </a:cubicBezTo>
                <a:lnTo>
                  <a:pt x="3323" y="1199"/>
                </a:lnTo>
                <a:cubicBezTo>
                  <a:pt x="3341" y="1182"/>
                  <a:pt x="3357" y="1163"/>
                  <a:pt x="3369" y="1141"/>
                </a:cubicBezTo>
                <a:lnTo>
                  <a:pt x="3367" y="1141"/>
                </a:lnTo>
                <a:cubicBezTo>
                  <a:pt x="3359" y="1141"/>
                  <a:pt x="3352" y="1142"/>
                  <a:pt x="3345" y="1144"/>
                </a:cubicBezTo>
                <a:lnTo>
                  <a:pt x="3336" y="1135"/>
                </a:lnTo>
                <a:lnTo>
                  <a:pt x="3371" y="1135"/>
                </a:lnTo>
                <a:cubicBezTo>
                  <a:pt x="3374" y="1129"/>
                  <a:pt x="3378" y="1120"/>
                  <a:pt x="3382" y="1108"/>
                </a:cubicBezTo>
                <a:lnTo>
                  <a:pt x="3381" y="1108"/>
                </a:lnTo>
                <a:cubicBezTo>
                  <a:pt x="3373" y="1108"/>
                  <a:pt x="3366" y="1109"/>
                  <a:pt x="3359" y="1111"/>
                </a:cubicBezTo>
                <a:lnTo>
                  <a:pt x="3350" y="1102"/>
                </a:lnTo>
                <a:lnTo>
                  <a:pt x="3384" y="1102"/>
                </a:lnTo>
                <a:cubicBezTo>
                  <a:pt x="3387" y="1094"/>
                  <a:pt x="3389" y="1086"/>
                  <a:pt x="3391" y="1078"/>
                </a:cubicBezTo>
                <a:lnTo>
                  <a:pt x="3377" y="1078"/>
                </a:lnTo>
                <a:cubicBezTo>
                  <a:pt x="3368" y="1078"/>
                  <a:pt x="3361" y="1079"/>
                  <a:pt x="3354" y="1081"/>
                </a:cubicBezTo>
                <a:lnTo>
                  <a:pt x="3346" y="1072"/>
                </a:lnTo>
                <a:close/>
                <a:moveTo>
                  <a:pt x="3424" y="1172"/>
                </a:moveTo>
                <a:cubicBezTo>
                  <a:pt x="3424" y="1165"/>
                  <a:pt x="3423" y="1155"/>
                  <a:pt x="3423" y="1143"/>
                </a:cubicBezTo>
                <a:lnTo>
                  <a:pt x="3444" y="1152"/>
                </a:lnTo>
                <a:lnTo>
                  <a:pt x="3437" y="1159"/>
                </a:lnTo>
                <a:lnTo>
                  <a:pt x="3437" y="1172"/>
                </a:lnTo>
                <a:lnTo>
                  <a:pt x="3446" y="1172"/>
                </a:lnTo>
                <a:lnTo>
                  <a:pt x="3458" y="1160"/>
                </a:lnTo>
                <a:lnTo>
                  <a:pt x="3474" y="1178"/>
                </a:lnTo>
                <a:lnTo>
                  <a:pt x="3437" y="1178"/>
                </a:lnTo>
                <a:lnTo>
                  <a:pt x="3437" y="1229"/>
                </a:lnTo>
                <a:cubicBezTo>
                  <a:pt x="3437" y="1243"/>
                  <a:pt x="3431" y="1251"/>
                  <a:pt x="3416" y="1256"/>
                </a:cubicBezTo>
                <a:cubicBezTo>
                  <a:pt x="3416" y="1247"/>
                  <a:pt x="3407" y="1240"/>
                  <a:pt x="3390" y="1236"/>
                </a:cubicBezTo>
                <a:lnTo>
                  <a:pt x="3390" y="1232"/>
                </a:lnTo>
                <a:cubicBezTo>
                  <a:pt x="3401" y="1233"/>
                  <a:pt x="3410" y="1233"/>
                  <a:pt x="3415" y="1234"/>
                </a:cubicBezTo>
                <a:cubicBezTo>
                  <a:pt x="3421" y="1234"/>
                  <a:pt x="3424" y="1231"/>
                  <a:pt x="3424" y="1225"/>
                </a:cubicBezTo>
                <a:lnTo>
                  <a:pt x="3424" y="1178"/>
                </a:lnTo>
                <a:lnTo>
                  <a:pt x="3390" y="1178"/>
                </a:lnTo>
                <a:cubicBezTo>
                  <a:pt x="3382" y="1178"/>
                  <a:pt x="3374" y="1179"/>
                  <a:pt x="3367" y="1181"/>
                </a:cubicBezTo>
                <a:lnTo>
                  <a:pt x="3359" y="1172"/>
                </a:lnTo>
                <a:lnTo>
                  <a:pt x="3424" y="1172"/>
                </a:lnTo>
                <a:close/>
                <a:moveTo>
                  <a:pt x="3366" y="1184"/>
                </a:moveTo>
                <a:cubicBezTo>
                  <a:pt x="3381" y="1192"/>
                  <a:pt x="3390" y="1198"/>
                  <a:pt x="3394" y="1203"/>
                </a:cubicBezTo>
                <a:cubicBezTo>
                  <a:pt x="3397" y="1208"/>
                  <a:pt x="3397" y="1214"/>
                  <a:pt x="3392" y="1221"/>
                </a:cubicBezTo>
                <a:cubicBezTo>
                  <a:pt x="3387" y="1228"/>
                  <a:pt x="3384" y="1227"/>
                  <a:pt x="3381" y="1217"/>
                </a:cubicBezTo>
                <a:cubicBezTo>
                  <a:pt x="3379" y="1208"/>
                  <a:pt x="3373" y="1198"/>
                  <a:pt x="3364" y="1187"/>
                </a:cubicBezTo>
                <a:lnTo>
                  <a:pt x="3366" y="1184"/>
                </a:lnTo>
                <a:close/>
                <a:moveTo>
                  <a:pt x="3307" y="1218"/>
                </a:moveTo>
                <a:lnTo>
                  <a:pt x="3339" y="1200"/>
                </a:lnTo>
                <a:lnTo>
                  <a:pt x="3342" y="1203"/>
                </a:lnTo>
                <a:cubicBezTo>
                  <a:pt x="3317" y="1224"/>
                  <a:pt x="3304" y="1238"/>
                  <a:pt x="3300" y="1245"/>
                </a:cubicBezTo>
                <a:lnTo>
                  <a:pt x="3289" y="1229"/>
                </a:lnTo>
                <a:cubicBezTo>
                  <a:pt x="3293" y="1226"/>
                  <a:pt x="3294" y="1222"/>
                  <a:pt x="3294" y="1215"/>
                </a:cubicBezTo>
                <a:lnTo>
                  <a:pt x="3294" y="1163"/>
                </a:lnTo>
                <a:lnTo>
                  <a:pt x="3288" y="1163"/>
                </a:lnTo>
                <a:cubicBezTo>
                  <a:pt x="3280" y="1163"/>
                  <a:pt x="3273" y="1164"/>
                  <a:pt x="3266" y="1165"/>
                </a:cubicBezTo>
                <a:lnTo>
                  <a:pt x="3257" y="1157"/>
                </a:lnTo>
                <a:lnTo>
                  <a:pt x="3294" y="1157"/>
                </a:lnTo>
                <a:lnTo>
                  <a:pt x="3294" y="1119"/>
                </a:lnTo>
                <a:lnTo>
                  <a:pt x="3275" y="1119"/>
                </a:lnTo>
                <a:cubicBezTo>
                  <a:pt x="3271" y="1125"/>
                  <a:pt x="3265" y="1132"/>
                  <a:pt x="3258" y="1139"/>
                </a:cubicBezTo>
                <a:lnTo>
                  <a:pt x="3255" y="1137"/>
                </a:lnTo>
                <a:cubicBezTo>
                  <a:pt x="3273" y="1111"/>
                  <a:pt x="3286" y="1077"/>
                  <a:pt x="3294" y="1036"/>
                </a:cubicBezTo>
                <a:lnTo>
                  <a:pt x="3315" y="1047"/>
                </a:lnTo>
                <a:lnTo>
                  <a:pt x="3306" y="1053"/>
                </a:lnTo>
                <a:cubicBezTo>
                  <a:pt x="3302" y="1063"/>
                  <a:pt x="3299" y="1071"/>
                  <a:pt x="3297" y="1077"/>
                </a:cubicBezTo>
                <a:lnTo>
                  <a:pt x="3320" y="1077"/>
                </a:lnTo>
                <a:lnTo>
                  <a:pt x="3331" y="1065"/>
                </a:lnTo>
                <a:lnTo>
                  <a:pt x="3347" y="1083"/>
                </a:lnTo>
                <a:lnTo>
                  <a:pt x="3295" y="1083"/>
                </a:lnTo>
                <a:cubicBezTo>
                  <a:pt x="3288" y="1095"/>
                  <a:pt x="3283" y="1106"/>
                  <a:pt x="3278" y="1114"/>
                </a:cubicBezTo>
                <a:lnTo>
                  <a:pt x="3317" y="1114"/>
                </a:lnTo>
                <a:lnTo>
                  <a:pt x="3328" y="1102"/>
                </a:lnTo>
                <a:lnTo>
                  <a:pt x="3343" y="1119"/>
                </a:lnTo>
                <a:lnTo>
                  <a:pt x="3307" y="1119"/>
                </a:lnTo>
                <a:lnTo>
                  <a:pt x="3307" y="1157"/>
                </a:lnTo>
                <a:lnTo>
                  <a:pt x="3322" y="1157"/>
                </a:lnTo>
                <a:lnTo>
                  <a:pt x="3332" y="1146"/>
                </a:lnTo>
                <a:lnTo>
                  <a:pt x="3346" y="1163"/>
                </a:lnTo>
                <a:lnTo>
                  <a:pt x="3307" y="1163"/>
                </a:lnTo>
                <a:lnTo>
                  <a:pt x="3307" y="1218"/>
                </a:lnTo>
                <a:close/>
                <a:moveTo>
                  <a:pt x="3741" y="1234"/>
                </a:moveTo>
                <a:cubicBezTo>
                  <a:pt x="3737" y="1242"/>
                  <a:pt x="3730" y="1245"/>
                  <a:pt x="3720" y="1245"/>
                </a:cubicBezTo>
                <a:lnTo>
                  <a:pt x="3700" y="1245"/>
                </a:lnTo>
                <a:cubicBezTo>
                  <a:pt x="3687" y="1245"/>
                  <a:pt x="3681" y="1240"/>
                  <a:pt x="3681" y="1229"/>
                </a:cubicBezTo>
                <a:lnTo>
                  <a:pt x="3681" y="1114"/>
                </a:lnTo>
                <a:lnTo>
                  <a:pt x="3669" y="1114"/>
                </a:lnTo>
                <a:cubicBezTo>
                  <a:pt x="3670" y="1148"/>
                  <a:pt x="3666" y="1176"/>
                  <a:pt x="3657" y="1197"/>
                </a:cubicBezTo>
                <a:cubicBezTo>
                  <a:pt x="3649" y="1218"/>
                  <a:pt x="3632" y="1238"/>
                  <a:pt x="3608" y="1256"/>
                </a:cubicBezTo>
                <a:lnTo>
                  <a:pt x="3605" y="1253"/>
                </a:lnTo>
                <a:cubicBezTo>
                  <a:pt x="3624" y="1236"/>
                  <a:pt x="3638" y="1217"/>
                  <a:pt x="3646" y="1196"/>
                </a:cubicBezTo>
                <a:cubicBezTo>
                  <a:pt x="3654" y="1175"/>
                  <a:pt x="3657" y="1148"/>
                  <a:pt x="3657" y="1114"/>
                </a:cubicBezTo>
                <a:lnTo>
                  <a:pt x="3646" y="1114"/>
                </a:lnTo>
                <a:lnTo>
                  <a:pt x="3638" y="1116"/>
                </a:lnTo>
                <a:lnTo>
                  <a:pt x="3630" y="1108"/>
                </a:lnTo>
                <a:lnTo>
                  <a:pt x="3657" y="1108"/>
                </a:lnTo>
                <a:cubicBezTo>
                  <a:pt x="3657" y="1067"/>
                  <a:pt x="3656" y="1044"/>
                  <a:pt x="3656" y="1038"/>
                </a:cubicBezTo>
                <a:lnTo>
                  <a:pt x="3675" y="1047"/>
                </a:lnTo>
                <a:lnTo>
                  <a:pt x="3669" y="1054"/>
                </a:lnTo>
                <a:lnTo>
                  <a:pt x="3669" y="1108"/>
                </a:lnTo>
                <a:lnTo>
                  <a:pt x="3713" y="1108"/>
                </a:lnTo>
                <a:lnTo>
                  <a:pt x="3724" y="1097"/>
                </a:lnTo>
                <a:lnTo>
                  <a:pt x="3740" y="1114"/>
                </a:lnTo>
                <a:lnTo>
                  <a:pt x="3693" y="1114"/>
                </a:lnTo>
                <a:lnTo>
                  <a:pt x="3693" y="1224"/>
                </a:lnTo>
                <a:cubicBezTo>
                  <a:pt x="3693" y="1231"/>
                  <a:pt x="3697" y="1235"/>
                  <a:pt x="3705" y="1235"/>
                </a:cubicBezTo>
                <a:lnTo>
                  <a:pt x="3712" y="1235"/>
                </a:lnTo>
                <a:cubicBezTo>
                  <a:pt x="3719" y="1235"/>
                  <a:pt x="3723" y="1232"/>
                  <a:pt x="3723" y="1225"/>
                </a:cubicBezTo>
                <a:cubicBezTo>
                  <a:pt x="3724" y="1219"/>
                  <a:pt x="3724" y="1209"/>
                  <a:pt x="3724" y="1196"/>
                </a:cubicBezTo>
                <a:lnTo>
                  <a:pt x="3729" y="1196"/>
                </a:lnTo>
                <a:cubicBezTo>
                  <a:pt x="3730" y="1203"/>
                  <a:pt x="3730" y="1211"/>
                  <a:pt x="3731" y="1218"/>
                </a:cubicBezTo>
                <a:cubicBezTo>
                  <a:pt x="3732" y="1226"/>
                  <a:pt x="3736" y="1231"/>
                  <a:pt x="3741" y="1234"/>
                </a:cubicBezTo>
                <a:close/>
                <a:moveTo>
                  <a:pt x="3688" y="1052"/>
                </a:moveTo>
                <a:cubicBezTo>
                  <a:pt x="3699" y="1057"/>
                  <a:pt x="3707" y="1062"/>
                  <a:pt x="3711" y="1066"/>
                </a:cubicBezTo>
                <a:cubicBezTo>
                  <a:pt x="3716" y="1070"/>
                  <a:pt x="3717" y="1075"/>
                  <a:pt x="3716" y="1079"/>
                </a:cubicBezTo>
                <a:cubicBezTo>
                  <a:pt x="3715" y="1084"/>
                  <a:pt x="3713" y="1088"/>
                  <a:pt x="3710" y="1090"/>
                </a:cubicBezTo>
                <a:cubicBezTo>
                  <a:pt x="3707" y="1092"/>
                  <a:pt x="3704" y="1089"/>
                  <a:pt x="3702" y="1080"/>
                </a:cubicBezTo>
                <a:cubicBezTo>
                  <a:pt x="3699" y="1072"/>
                  <a:pt x="3694" y="1063"/>
                  <a:pt x="3686" y="1054"/>
                </a:cubicBezTo>
                <a:lnTo>
                  <a:pt x="3688" y="1052"/>
                </a:lnTo>
                <a:close/>
                <a:moveTo>
                  <a:pt x="3559" y="1114"/>
                </a:moveTo>
                <a:lnTo>
                  <a:pt x="3559" y="1148"/>
                </a:lnTo>
                <a:lnTo>
                  <a:pt x="3611" y="1148"/>
                </a:lnTo>
                <a:lnTo>
                  <a:pt x="3611" y="1114"/>
                </a:lnTo>
                <a:lnTo>
                  <a:pt x="3559" y="1114"/>
                </a:lnTo>
                <a:close/>
                <a:moveTo>
                  <a:pt x="3572" y="1038"/>
                </a:moveTo>
                <a:cubicBezTo>
                  <a:pt x="3580" y="1042"/>
                  <a:pt x="3586" y="1046"/>
                  <a:pt x="3591" y="1051"/>
                </a:cubicBezTo>
                <a:cubicBezTo>
                  <a:pt x="3595" y="1055"/>
                  <a:pt x="3597" y="1059"/>
                  <a:pt x="3596" y="1063"/>
                </a:cubicBezTo>
                <a:cubicBezTo>
                  <a:pt x="3595" y="1067"/>
                  <a:pt x="3593" y="1070"/>
                  <a:pt x="3590" y="1073"/>
                </a:cubicBezTo>
                <a:cubicBezTo>
                  <a:pt x="3587" y="1076"/>
                  <a:pt x="3584" y="1073"/>
                  <a:pt x="3582" y="1064"/>
                </a:cubicBezTo>
                <a:cubicBezTo>
                  <a:pt x="3580" y="1056"/>
                  <a:pt x="3575" y="1048"/>
                  <a:pt x="3569" y="1039"/>
                </a:cubicBezTo>
                <a:lnTo>
                  <a:pt x="3572" y="1038"/>
                </a:lnTo>
                <a:close/>
                <a:moveTo>
                  <a:pt x="3528" y="1078"/>
                </a:moveTo>
                <a:lnTo>
                  <a:pt x="3618" y="1078"/>
                </a:lnTo>
                <a:lnTo>
                  <a:pt x="3628" y="1068"/>
                </a:lnTo>
                <a:lnTo>
                  <a:pt x="3644" y="1084"/>
                </a:lnTo>
                <a:lnTo>
                  <a:pt x="3559" y="1084"/>
                </a:lnTo>
                <a:cubicBezTo>
                  <a:pt x="3549" y="1084"/>
                  <a:pt x="3542" y="1085"/>
                  <a:pt x="3536" y="1086"/>
                </a:cubicBezTo>
                <a:lnTo>
                  <a:pt x="3528" y="1078"/>
                </a:lnTo>
                <a:close/>
                <a:moveTo>
                  <a:pt x="3546" y="1164"/>
                </a:moveTo>
                <a:cubicBezTo>
                  <a:pt x="3546" y="1154"/>
                  <a:pt x="3547" y="1143"/>
                  <a:pt x="3547" y="1133"/>
                </a:cubicBezTo>
                <a:cubicBezTo>
                  <a:pt x="3547" y="1122"/>
                  <a:pt x="3546" y="1111"/>
                  <a:pt x="3546" y="1101"/>
                </a:cubicBezTo>
                <a:lnTo>
                  <a:pt x="3559" y="1108"/>
                </a:lnTo>
                <a:lnTo>
                  <a:pt x="3610" y="1108"/>
                </a:lnTo>
                <a:lnTo>
                  <a:pt x="3617" y="1100"/>
                </a:lnTo>
                <a:lnTo>
                  <a:pt x="3630" y="1112"/>
                </a:lnTo>
                <a:lnTo>
                  <a:pt x="3623" y="1118"/>
                </a:lnTo>
                <a:cubicBezTo>
                  <a:pt x="3623" y="1134"/>
                  <a:pt x="3623" y="1148"/>
                  <a:pt x="3624" y="1158"/>
                </a:cubicBezTo>
                <a:lnTo>
                  <a:pt x="3611" y="1164"/>
                </a:lnTo>
                <a:lnTo>
                  <a:pt x="3611" y="1153"/>
                </a:lnTo>
                <a:lnTo>
                  <a:pt x="3593" y="1153"/>
                </a:lnTo>
                <a:lnTo>
                  <a:pt x="3593" y="1228"/>
                </a:lnTo>
                <a:cubicBezTo>
                  <a:pt x="3593" y="1234"/>
                  <a:pt x="3591" y="1239"/>
                  <a:pt x="3588" y="1242"/>
                </a:cubicBezTo>
                <a:cubicBezTo>
                  <a:pt x="3586" y="1245"/>
                  <a:pt x="3581" y="1248"/>
                  <a:pt x="3575" y="1250"/>
                </a:cubicBezTo>
                <a:cubicBezTo>
                  <a:pt x="3574" y="1243"/>
                  <a:pt x="3566" y="1236"/>
                  <a:pt x="3550" y="1231"/>
                </a:cubicBezTo>
                <a:lnTo>
                  <a:pt x="3550" y="1228"/>
                </a:lnTo>
                <a:cubicBezTo>
                  <a:pt x="3565" y="1229"/>
                  <a:pt x="3574" y="1230"/>
                  <a:pt x="3577" y="1230"/>
                </a:cubicBezTo>
                <a:cubicBezTo>
                  <a:pt x="3580" y="1230"/>
                  <a:pt x="3581" y="1228"/>
                  <a:pt x="3581" y="1224"/>
                </a:cubicBezTo>
                <a:lnTo>
                  <a:pt x="3581" y="1153"/>
                </a:lnTo>
                <a:lnTo>
                  <a:pt x="3559" y="1153"/>
                </a:lnTo>
                <a:lnTo>
                  <a:pt x="3559" y="1159"/>
                </a:lnTo>
                <a:lnTo>
                  <a:pt x="3546" y="1164"/>
                </a:lnTo>
                <a:close/>
                <a:moveTo>
                  <a:pt x="3570" y="1182"/>
                </a:moveTo>
                <a:lnTo>
                  <a:pt x="3562" y="1187"/>
                </a:lnTo>
                <a:cubicBezTo>
                  <a:pt x="3549" y="1207"/>
                  <a:pt x="3537" y="1222"/>
                  <a:pt x="3526" y="1234"/>
                </a:cubicBezTo>
                <a:lnTo>
                  <a:pt x="3523" y="1232"/>
                </a:lnTo>
                <a:cubicBezTo>
                  <a:pt x="3530" y="1222"/>
                  <a:pt x="3536" y="1211"/>
                  <a:pt x="3541" y="1200"/>
                </a:cubicBezTo>
                <a:cubicBezTo>
                  <a:pt x="3547" y="1190"/>
                  <a:pt x="3551" y="1180"/>
                  <a:pt x="3553" y="1171"/>
                </a:cubicBezTo>
                <a:lnTo>
                  <a:pt x="3570" y="1182"/>
                </a:lnTo>
                <a:close/>
                <a:moveTo>
                  <a:pt x="3603" y="1177"/>
                </a:moveTo>
                <a:lnTo>
                  <a:pt x="3605" y="1174"/>
                </a:lnTo>
                <a:cubicBezTo>
                  <a:pt x="3614" y="1180"/>
                  <a:pt x="3621" y="1184"/>
                  <a:pt x="3625" y="1188"/>
                </a:cubicBezTo>
                <a:cubicBezTo>
                  <a:pt x="3628" y="1192"/>
                  <a:pt x="3630" y="1196"/>
                  <a:pt x="3630" y="1200"/>
                </a:cubicBezTo>
                <a:cubicBezTo>
                  <a:pt x="3630" y="1204"/>
                  <a:pt x="3629" y="1208"/>
                  <a:pt x="3625" y="1212"/>
                </a:cubicBezTo>
                <a:cubicBezTo>
                  <a:pt x="3622" y="1216"/>
                  <a:pt x="3619" y="1214"/>
                  <a:pt x="3617" y="1205"/>
                </a:cubicBezTo>
                <a:cubicBezTo>
                  <a:pt x="3615" y="1196"/>
                  <a:pt x="3611" y="1187"/>
                  <a:pt x="3603" y="1177"/>
                </a:cubicBezTo>
                <a:close/>
                <a:moveTo>
                  <a:pt x="3986" y="1163"/>
                </a:moveTo>
                <a:cubicBezTo>
                  <a:pt x="3986" y="1208"/>
                  <a:pt x="3986" y="1234"/>
                  <a:pt x="3987" y="1240"/>
                </a:cubicBezTo>
                <a:lnTo>
                  <a:pt x="3972" y="1245"/>
                </a:lnTo>
                <a:lnTo>
                  <a:pt x="3972" y="1225"/>
                </a:lnTo>
                <a:lnTo>
                  <a:pt x="3923" y="1225"/>
                </a:lnTo>
                <a:lnTo>
                  <a:pt x="3923" y="1243"/>
                </a:lnTo>
                <a:lnTo>
                  <a:pt x="3909" y="1248"/>
                </a:lnTo>
                <a:cubicBezTo>
                  <a:pt x="3910" y="1234"/>
                  <a:pt x="3910" y="1217"/>
                  <a:pt x="3910" y="1197"/>
                </a:cubicBezTo>
                <a:cubicBezTo>
                  <a:pt x="3910" y="1176"/>
                  <a:pt x="3910" y="1159"/>
                  <a:pt x="3909" y="1145"/>
                </a:cubicBezTo>
                <a:lnTo>
                  <a:pt x="3923" y="1154"/>
                </a:lnTo>
                <a:lnTo>
                  <a:pt x="3971" y="1154"/>
                </a:lnTo>
                <a:lnTo>
                  <a:pt x="3978" y="1145"/>
                </a:lnTo>
                <a:lnTo>
                  <a:pt x="3993" y="1157"/>
                </a:lnTo>
                <a:lnTo>
                  <a:pt x="3986" y="1163"/>
                </a:lnTo>
                <a:close/>
                <a:moveTo>
                  <a:pt x="3923" y="1160"/>
                </a:moveTo>
                <a:lnTo>
                  <a:pt x="3923" y="1219"/>
                </a:lnTo>
                <a:lnTo>
                  <a:pt x="3972" y="1219"/>
                </a:lnTo>
                <a:lnTo>
                  <a:pt x="3972" y="1160"/>
                </a:lnTo>
                <a:lnTo>
                  <a:pt x="3923" y="1160"/>
                </a:lnTo>
                <a:close/>
                <a:moveTo>
                  <a:pt x="3949" y="1058"/>
                </a:moveTo>
                <a:cubicBezTo>
                  <a:pt x="3949" y="1089"/>
                  <a:pt x="3949" y="1112"/>
                  <a:pt x="3950" y="1129"/>
                </a:cubicBezTo>
                <a:lnTo>
                  <a:pt x="3936" y="1134"/>
                </a:lnTo>
                <a:lnTo>
                  <a:pt x="3936" y="1120"/>
                </a:lnTo>
                <a:lnTo>
                  <a:pt x="3858" y="1120"/>
                </a:lnTo>
                <a:lnTo>
                  <a:pt x="3858" y="1133"/>
                </a:lnTo>
                <a:lnTo>
                  <a:pt x="3843" y="1137"/>
                </a:lnTo>
                <a:cubicBezTo>
                  <a:pt x="3844" y="1117"/>
                  <a:pt x="3844" y="1099"/>
                  <a:pt x="3844" y="1084"/>
                </a:cubicBezTo>
                <a:cubicBezTo>
                  <a:pt x="3844" y="1069"/>
                  <a:pt x="3844" y="1054"/>
                  <a:pt x="3843" y="1041"/>
                </a:cubicBezTo>
                <a:lnTo>
                  <a:pt x="3859" y="1050"/>
                </a:lnTo>
                <a:lnTo>
                  <a:pt x="3934" y="1050"/>
                </a:lnTo>
                <a:lnTo>
                  <a:pt x="3941" y="1040"/>
                </a:lnTo>
                <a:lnTo>
                  <a:pt x="3956" y="1053"/>
                </a:lnTo>
                <a:lnTo>
                  <a:pt x="3949" y="1058"/>
                </a:lnTo>
                <a:close/>
                <a:moveTo>
                  <a:pt x="3858" y="1055"/>
                </a:moveTo>
                <a:lnTo>
                  <a:pt x="3858" y="1115"/>
                </a:lnTo>
                <a:lnTo>
                  <a:pt x="3936" y="1115"/>
                </a:lnTo>
                <a:lnTo>
                  <a:pt x="3936" y="1055"/>
                </a:lnTo>
                <a:lnTo>
                  <a:pt x="3858" y="1055"/>
                </a:lnTo>
                <a:close/>
                <a:moveTo>
                  <a:pt x="3879" y="1164"/>
                </a:moveTo>
                <a:cubicBezTo>
                  <a:pt x="3879" y="1198"/>
                  <a:pt x="3880" y="1223"/>
                  <a:pt x="3880" y="1238"/>
                </a:cubicBezTo>
                <a:lnTo>
                  <a:pt x="3866" y="1245"/>
                </a:lnTo>
                <a:lnTo>
                  <a:pt x="3866" y="1225"/>
                </a:lnTo>
                <a:lnTo>
                  <a:pt x="3820" y="1225"/>
                </a:lnTo>
                <a:lnTo>
                  <a:pt x="3820" y="1245"/>
                </a:lnTo>
                <a:lnTo>
                  <a:pt x="3806" y="1251"/>
                </a:lnTo>
                <a:cubicBezTo>
                  <a:pt x="3806" y="1235"/>
                  <a:pt x="3807" y="1217"/>
                  <a:pt x="3807" y="1197"/>
                </a:cubicBezTo>
                <a:cubicBezTo>
                  <a:pt x="3807" y="1177"/>
                  <a:pt x="3806" y="1160"/>
                  <a:pt x="3806" y="1146"/>
                </a:cubicBezTo>
                <a:lnTo>
                  <a:pt x="3820" y="1154"/>
                </a:lnTo>
                <a:lnTo>
                  <a:pt x="3864" y="1154"/>
                </a:lnTo>
                <a:lnTo>
                  <a:pt x="3872" y="1145"/>
                </a:lnTo>
                <a:lnTo>
                  <a:pt x="3887" y="1158"/>
                </a:lnTo>
                <a:lnTo>
                  <a:pt x="3879" y="1164"/>
                </a:lnTo>
                <a:close/>
                <a:moveTo>
                  <a:pt x="3820" y="1160"/>
                </a:moveTo>
                <a:lnTo>
                  <a:pt x="3820" y="1219"/>
                </a:lnTo>
                <a:lnTo>
                  <a:pt x="3866" y="1219"/>
                </a:lnTo>
                <a:lnTo>
                  <a:pt x="3866" y="1160"/>
                </a:lnTo>
                <a:lnTo>
                  <a:pt x="3820" y="1160"/>
                </a:lnTo>
                <a:close/>
                <a:moveTo>
                  <a:pt x="4052" y="1248"/>
                </a:moveTo>
                <a:cubicBezTo>
                  <a:pt x="4075" y="1212"/>
                  <a:pt x="4085" y="1169"/>
                  <a:pt x="4084" y="1119"/>
                </a:cubicBezTo>
                <a:cubicBezTo>
                  <a:pt x="4084" y="1088"/>
                  <a:pt x="4084" y="1066"/>
                  <a:pt x="4083" y="1054"/>
                </a:cubicBezTo>
                <a:lnTo>
                  <a:pt x="4096" y="1062"/>
                </a:lnTo>
                <a:cubicBezTo>
                  <a:pt x="4134" y="1059"/>
                  <a:pt x="4164" y="1055"/>
                  <a:pt x="4186" y="1050"/>
                </a:cubicBezTo>
                <a:cubicBezTo>
                  <a:pt x="4208" y="1046"/>
                  <a:pt x="4222" y="1041"/>
                  <a:pt x="4229" y="1037"/>
                </a:cubicBezTo>
                <a:lnTo>
                  <a:pt x="4245" y="1053"/>
                </a:lnTo>
                <a:cubicBezTo>
                  <a:pt x="4225" y="1054"/>
                  <a:pt x="4204" y="1057"/>
                  <a:pt x="4182" y="1059"/>
                </a:cubicBezTo>
                <a:cubicBezTo>
                  <a:pt x="4161" y="1062"/>
                  <a:pt x="4132" y="1064"/>
                  <a:pt x="4096" y="1067"/>
                </a:cubicBezTo>
                <a:lnTo>
                  <a:pt x="4096" y="1129"/>
                </a:lnTo>
                <a:cubicBezTo>
                  <a:pt x="4098" y="1176"/>
                  <a:pt x="4084" y="1217"/>
                  <a:pt x="4054" y="1250"/>
                </a:cubicBezTo>
                <a:lnTo>
                  <a:pt x="4052" y="1248"/>
                </a:lnTo>
                <a:close/>
                <a:moveTo>
                  <a:pt x="4170" y="1095"/>
                </a:moveTo>
                <a:cubicBezTo>
                  <a:pt x="4170" y="1085"/>
                  <a:pt x="4169" y="1075"/>
                  <a:pt x="4169" y="1066"/>
                </a:cubicBezTo>
                <a:lnTo>
                  <a:pt x="4188" y="1074"/>
                </a:lnTo>
                <a:lnTo>
                  <a:pt x="4182" y="1080"/>
                </a:lnTo>
                <a:lnTo>
                  <a:pt x="4182" y="1095"/>
                </a:lnTo>
                <a:lnTo>
                  <a:pt x="4227" y="1095"/>
                </a:lnTo>
                <a:lnTo>
                  <a:pt x="4239" y="1084"/>
                </a:lnTo>
                <a:lnTo>
                  <a:pt x="4255" y="1101"/>
                </a:lnTo>
                <a:lnTo>
                  <a:pt x="4182" y="1101"/>
                </a:lnTo>
                <a:lnTo>
                  <a:pt x="4182" y="1127"/>
                </a:lnTo>
                <a:lnTo>
                  <a:pt x="4220" y="1127"/>
                </a:lnTo>
                <a:lnTo>
                  <a:pt x="4227" y="1118"/>
                </a:lnTo>
                <a:lnTo>
                  <a:pt x="4242" y="1129"/>
                </a:lnTo>
                <a:lnTo>
                  <a:pt x="4235" y="1135"/>
                </a:lnTo>
                <a:cubicBezTo>
                  <a:pt x="4235" y="1167"/>
                  <a:pt x="4235" y="1189"/>
                  <a:pt x="4235" y="1200"/>
                </a:cubicBezTo>
                <a:lnTo>
                  <a:pt x="4222" y="1207"/>
                </a:lnTo>
                <a:lnTo>
                  <a:pt x="4222" y="1133"/>
                </a:lnTo>
                <a:lnTo>
                  <a:pt x="4132" y="1133"/>
                </a:lnTo>
                <a:lnTo>
                  <a:pt x="4132" y="1205"/>
                </a:lnTo>
                <a:lnTo>
                  <a:pt x="4119" y="1211"/>
                </a:lnTo>
                <a:cubicBezTo>
                  <a:pt x="4119" y="1192"/>
                  <a:pt x="4120" y="1175"/>
                  <a:pt x="4120" y="1160"/>
                </a:cubicBezTo>
                <a:cubicBezTo>
                  <a:pt x="4120" y="1146"/>
                  <a:pt x="4119" y="1132"/>
                  <a:pt x="4119" y="1119"/>
                </a:cubicBezTo>
                <a:lnTo>
                  <a:pt x="4132" y="1127"/>
                </a:lnTo>
                <a:lnTo>
                  <a:pt x="4170" y="1127"/>
                </a:lnTo>
                <a:lnTo>
                  <a:pt x="4170" y="1101"/>
                </a:lnTo>
                <a:lnTo>
                  <a:pt x="4130" y="1101"/>
                </a:lnTo>
                <a:cubicBezTo>
                  <a:pt x="4123" y="1101"/>
                  <a:pt x="4116" y="1101"/>
                  <a:pt x="4109" y="1103"/>
                </a:cubicBezTo>
                <a:lnTo>
                  <a:pt x="4101" y="1095"/>
                </a:lnTo>
                <a:lnTo>
                  <a:pt x="4170" y="1095"/>
                </a:lnTo>
                <a:close/>
                <a:moveTo>
                  <a:pt x="4088" y="1253"/>
                </a:moveTo>
                <a:cubicBezTo>
                  <a:pt x="4102" y="1248"/>
                  <a:pt x="4116" y="1241"/>
                  <a:pt x="4130" y="1233"/>
                </a:cubicBezTo>
                <a:cubicBezTo>
                  <a:pt x="4143" y="1224"/>
                  <a:pt x="4153" y="1215"/>
                  <a:pt x="4158" y="1204"/>
                </a:cubicBezTo>
                <a:cubicBezTo>
                  <a:pt x="4164" y="1193"/>
                  <a:pt x="4167" y="1182"/>
                  <a:pt x="4168" y="1171"/>
                </a:cubicBezTo>
                <a:cubicBezTo>
                  <a:pt x="4168" y="1160"/>
                  <a:pt x="4169" y="1150"/>
                  <a:pt x="4169" y="1142"/>
                </a:cubicBezTo>
                <a:lnTo>
                  <a:pt x="4189" y="1152"/>
                </a:lnTo>
                <a:lnTo>
                  <a:pt x="4182" y="1159"/>
                </a:lnTo>
                <a:cubicBezTo>
                  <a:pt x="4181" y="1188"/>
                  <a:pt x="4173" y="1209"/>
                  <a:pt x="4159" y="1223"/>
                </a:cubicBezTo>
                <a:cubicBezTo>
                  <a:pt x="4145" y="1237"/>
                  <a:pt x="4121" y="1248"/>
                  <a:pt x="4089" y="1256"/>
                </a:cubicBezTo>
                <a:lnTo>
                  <a:pt x="4088" y="1253"/>
                </a:lnTo>
                <a:close/>
                <a:moveTo>
                  <a:pt x="4178" y="1205"/>
                </a:moveTo>
                <a:cubicBezTo>
                  <a:pt x="4206" y="1213"/>
                  <a:pt x="4225" y="1218"/>
                  <a:pt x="4235" y="1222"/>
                </a:cubicBezTo>
                <a:cubicBezTo>
                  <a:pt x="4244" y="1226"/>
                  <a:pt x="4249" y="1231"/>
                  <a:pt x="4250" y="1236"/>
                </a:cubicBezTo>
                <a:cubicBezTo>
                  <a:pt x="4251" y="1241"/>
                  <a:pt x="4251" y="1246"/>
                  <a:pt x="4249" y="1250"/>
                </a:cubicBezTo>
                <a:cubicBezTo>
                  <a:pt x="4248" y="1254"/>
                  <a:pt x="4244" y="1253"/>
                  <a:pt x="4239" y="1248"/>
                </a:cubicBezTo>
                <a:cubicBezTo>
                  <a:pt x="4234" y="1242"/>
                  <a:pt x="4227" y="1237"/>
                  <a:pt x="4219" y="1231"/>
                </a:cubicBezTo>
                <a:cubicBezTo>
                  <a:pt x="4210" y="1225"/>
                  <a:pt x="4196" y="1218"/>
                  <a:pt x="4177" y="1209"/>
                </a:cubicBezTo>
                <a:lnTo>
                  <a:pt x="4178" y="1205"/>
                </a:lnTo>
                <a:close/>
                <a:moveTo>
                  <a:pt x="7097" y="3335"/>
                </a:moveTo>
                <a:cubicBezTo>
                  <a:pt x="7096" y="3342"/>
                  <a:pt x="7100" y="3345"/>
                  <a:pt x="7108" y="3344"/>
                </a:cubicBezTo>
                <a:lnTo>
                  <a:pt x="7132" y="3344"/>
                </a:lnTo>
                <a:cubicBezTo>
                  <a:pt x="7143" y="3345"/>
                  <a:pt x="7149" y="3341"/>
                  <a:pt x="7151" y="3333"/>
                </a:cubicBezTo>
                <a:lnTo>
                  <a:pt x="7162" y="3304"/>
                </a:lnTo>
                <a:lnTo>
                  <a:pt x="7165" y="3305"/>
                </a:lnTo>
                <a:lnTo>
                  <a:pt x="7167" y="3330"/>
                </a:lnTo>
                <a:cubicBezTo>
                  <a:pt x="7166" y="3335"/>
                  <a:pt x="7168" y="3339"/>
                  <a:pt x="7172" y="3343"/>
                </a:cubicBezTo>
                <a:cubicBezTo>
                  <a:pt x="7176" y="3345"/>
                  <a:pt x="7178" y="3349"/>
                  <a:pt x="7178" y="3353"/>
                </a:cubicBezTo>
                <a:cubicBezTo>
                  <a:pt x="7176" y="3364"/>
                  <a:pt x="7163" y="3370"/>
                  <a:pt x="7139" y="3370"/>
                </a:cubicBezTo>
                <a:lnTo>
                  <a:pt x="7095" y="3370"/>
                </a:lnTo>
                <a:cubicBezTo>
                  <a:pt x="7077" y="3371"/>
                  <a:pt x="7069" y="3363"/>
                  <a:pt x="7069" y="3345"/>
                </a:cubicBezTo>
                <a:lnTo>
                  <a:pt x="7069" y="3284"/>
                </a:lnTo>
                <a:cubicBezTo>
                  <a:pt x="7069" y="3279"/>
                  <a:pt x="7069" y="3269"/>
                  <a:pt x="7069" y="3256"/>
                </a:cubicBezTo>
                <a:cubicBezTo>
                  <a:pt x="7066" y="3258"/>
                  <a:pt x="7061" y="3262"/>
                  <a:pt x="7054" y="3268"/>
                </a:cubicBezTo>
                <a:cubicBezTo>
                  <a:pt x="7050" y="3271"/>
                  <a:pt x="7046" y="3273"/>
                  <a:pt x="7044" y="3275"/>
                </a:cubicBezTo>
                <a:lnTo>
                  <a:pt x="7042" y="3272"/>
                </a:lnTo>
                <a:cubicBezTo>
                  <a:pt x="7071" y="3231"/>
                  <a:pt x="7089" y="3194"/>
                  <a:pt x="7095" y="3162"/>
                </a:cubicBezTo>
                <a:lnTo>
                  <a:pt x="7133" y="3170"/>
                </a:lnTo>
                <a:cubicBezTo>
                  <a:pt x="7137" y="3170"/>
                  <a:pt x="7138" y="3171"/>
                  <a:pt x="7138" y="3173"/>
                </a:cubicBezTo>
                <a:cubicBezTo>
                  <a:pt x="7138" y="3177"/>
                  <a:pt x="7134" y="3180"/>
                  <a:pt x="7126" y="3182"/>
                </a:cubicBezTo>
                <a:cubicBezTo>
                  <a:pt x="7126" y="3182"/>
                  <a:pt x="7125" y="3182"/>
                  <a:pt x="7125" y="3183"/>
                </a:cubicBezTo>
                <a:cubicBezTo>
                  <a:pt x="7160" y="3188"/>
                  <a:pt x="7178" y="3198"/>
                  <a:pt x="7176" y="3213"/>
                </a:cubicBezTo>
                <a:cubicBezTo>
                  <a:pt x="7175" y="3222"/>
                  <a:pt x="7169" y="3228"/>
                  <a:pt x="7158" y="3229"/>
                </a:cubicBezTo>
                <a:cubicBezTo>
                  <a:pt x="7154" y="3229"/>
                  <a:pt x="7150" y="3227"/>
                  <a:pt x="7147" y="3222"/>
                </a:cubicBezTo>
                <a:cubicBezTo>
                  <a:pt x="7142" y="3208"/>
                  <a:pt x="7134" y="3197"/>
                  <a:pt x="7123" y="3188"/>
                </a:cubicBezTo>
                <a:cubicBezTo>
                  <a:pt x="7110" y="3210"/>
                  <a:pt x="7099" y="3227"/>
                  <a:pt x="7088" y="3237"/>
                </a:cubicBezTo>
                <a:lnTo>
                  <a:pt x="7102" y="3240"/>
                </a:lnTo>
                <a:lnTo>
                  <a:pt x="7127" y="3240"/>
                </a:lnTo>
                <a:lnTo>
                  <a:pt x="7135" y="3225"/>
                </a:lnTo>
                <a:lnTo>
                  <a:pt x="7163" y="3236"/>
                </a:lnTo>
                <a:cubicBezTo>
                  <a:pt x="7165" y="3238"/>
                  <a:pt x="7166" y="3239"/>
                  <a:pt x="7166" y="3241"/>
                </a:cubicBezTo>
                <a:cubicBezTo>
                  <a:pt x="7166" y="3243"/>
                  <a:pt x="7164" y="3246"/>
                  <a:pt x="7158" y="3251"/>
                </a:cubicBezTo>
                <a:cubicBezTo>
                  <a:pt x="7158" y="3254"/>
                  <a:pt x="7158" y="3259"/>
                  <a:pt x="7158" y="3267"/>
                </a:cubicBezTo>
                <a:cubicBezTo>
                  <a:pt x="7158" y="3275"/>
                  <a:pt x="7157" y="3282"/>
                  <a:pt x="7157" y="3286"/>
                </a:cubicBezTo>
                <a:cubicBezTo>
                  <a:pt x="7156" y="3304"/>
                  <a:pt x="7144" y="3314"/>
                  <a:pt x="7121" y="3316"/>
                </a:cubicBezTo>
                <a:cubicBezTo>
                  <a:pt x="7121" y="3302"/>
                  <a:pt x="7114" y="3294"/>
                  <a:pt x="7099" y="3291"/>
                </a:cubicBezTo>
                <a:lnTo>
                  <a:pt x="7099" y="3287"/>
                </a:lnTo>
                <a:lnTo>
                  <a:pt x="7120" y="3289"/>
                </a:lnTo>
                <a:cubicBezTo>
                  <a:pt x="7126" y="3289"/>
                  <a:pt x="7130" y="3286"/>
                  <a:pt x="7130" y="3279"/>
                </a:cubicBezTo>
                <a:cubicBezTo>
                  <a:pt x="7130" y="3266"/>
                  <a:pt x="7130" y="3255"/>
                  <a:pt x="7130" y="3245"/>
                </a:cubicBezTo>
                <a:lnTo>
                  <a:pt x="7097" y="3245"/>
                </a:lnTo>
                <a:lnTo>
                  <a:pt x="7097" y="3335"/>
                </a:lnTo>
                <a:close/>
                <a:moveTo>
                  <a:pt x="7232" y="3337"/>
                </a:moveTo>
                <a:lnTo>
                  <a:pt x="7232" y="3210"/>
                </a:lnTo>
                <a:cubicBezTo>
                  <a:pt x="7232" y="3207"/>
                  <a:pt x="7232" y="3201"/>
                  <a:pt x="7232" y="3191"/>
                </a:cubicBezTo>
                <a:cubicBezTo>
                  <a:pt x="7231" y="3179"/>
                  <a:pt x="7231" y="3171"/>
                  <a:pt x="7231" y="3167"/>
                </a:cubicBezTo>
                <a:lnTo>
                  <a:pt x="7266" y="3170"/>
                </a:lnTo>
                <a:cubicBezTo>
                  <a:pt x="7270" y="3170"/>
                  <a:pt x="7272" y="3171"/>
                  <a:pt x="7271" y="3173"/>
                </a:cubicBezTo>
                <a:cubicBezTo>
                  <a:pt x="7272" y="3176"/>
                  <a:pt x="7268" y="3180"/>
                  <a:pt x="7260" y="3182"/>
                </a:cubicBezTo>
                <a:lnTo>
                  <a:pt x="7260" y="3258"/>
                </a:lnTo>
                <a:cubicBezTo>
                  <a:pt x="7260" y="3263"/>
                  <a:pt x="7261" y="3277"/>
                  <a:pt x="7261" y="3300"/>
                </a:cubicBezTo>
                <a:cubicBezTo>
                  <a:pt x="7262" y="3328"/>
                  <a:pt x="7262" y="3346"/>
                  <a:pt x="7262" y="3353"/>
                </a:cubicBezTo>
                <a:cubicBezTo>
                  <a:pt x="7262" y="3369"/>
                  <a:pt x="7248" y="3379"/>
                  <a:pt x="7219" y="3382"/>
                </a:cubicBezTo>
                <a:cubicBezTo>
                  <a:pt x="7221" y="3365"/>
                  <a:pt x="7209" y="3355"/>
                  <a:pt x="7185" y="3351"/>
                </a:cubicBezTo>
                <a:lnTo>
                  <a:pt x="7186" y="3347"/>
                </a:lnTo>
                <a:lnTo>
                  <a:pt x="7219" y="3349"/>
                </a:lnTo>
                <a:cubicBezTo>
                  <a:pt x="7228" y="3350"/>
                  <a:pt x="7232" y="3346"/>
                  <a:pt x="7232" y="3337"/>
                </a:cubicBezTo>
                <a:close/>
                <a:moveTo>
                  <a:pt x="7182" y="3194"/>
                </a:moveTo>
                <a:lnTo>
                  <a:pt x="7217" y="3198"/>
                </a:lnTo>
                <a:cubicBezTo>
                  <a:pt x="7220" y="3198"/>
                  <a:pt x="7222" y="3199"/>
                  <a:pt x="7221" y="3201"/>
                </a:cubicBezTo>
                <a:cubicBezTo>
                  <a:pt x="7221" y="3204"/>
                  <a:pt x="7218" y="3207"/>
                  <a:pt x="7212" y="3210"/>
                </a:cubicBezTo>
                <a:lnTo>
                  <a:pt x="7212" y="3318"/>
                </a:lnTo>
                <a:cubicBezTo>
                  <a:pt x="7212" y="3323"/>
                  <a:pt x="7210" y="3326"/>
                  <a:pt x="7205" y="3326"/>
                </a:cubicBezTo>
                <a:cubicBezTo>
                  <a:pt x="7202" y="3328"/>
                  <a:pt x="7196" y="3329"/>
                  <a:pt x="7187" y="3329"/>
                </a:cubicBezTo>
                <a:cubicBezTo>
                  <a:pt x="7185" y="3330"/>
                  <a:pt x="7183" y="3330"/>
                  <a:pt x="7182" y="3330"/>
                </a:cubicBezTo>
                <a:cubicBezTo>
                  <a:pt x="7183" y="3288"/>
                  <a:pt x="7184" y="3261"/>
                  <a:pt x="7184" y="3250"/>
                </a:cubicBezTo>
                <a:lnTo>
                  <a:pt x="7184" y="3235"/>
                </a:lnTo>
                <a:cubicBezTo>
                  <a:pt x="7184" y="3226"/>
                  <a:pt x="7183" y="3213"/>
                  <a:pt x="7182" y="3194"/>
                </a:cubicBezTo>
                <a:close/>
                <a:moveTo>
                  <a:pt x="7440" y="3224"/>
                </a:moveTo>
                <a:cubicBezTo>
                  <a:pt x="7440" y="3217"/>
                  <a:pt x="7440" y="3205"/>
                  <a:pt x="7438" y="3187"/>
                </a:cubicBezTo>
                <a:lnTo>
                  <a:pt x="7472" y="3195"/>
                </a:lnTo>
                <a:cubicBezTo>
                  <a:pt x="7490" y="3185"/>
                  <a:pt x="7503" y="3175"/>
                  <a:pt x="7511" y="3165"/>
                </a:cubicBezTo>
                <a:lnTo>
                  <a:pt x="7540" y="3188"/>
                </a:lnTo>
                <a:cubicBezTo>
                  <a:pt x="7542" y="3188"/>
                  <a:pt x="7543" y="3189"/>
                  <a:pt x="7543" y="3191"/>
                </a:cubicBezTo>
                <a:cubicBezTo>
                  <a:pt x="7543" y="3194"/>
                  <a:pt x="7541" y="3195"/>
                  <a:pt x="7537" y="3195"/>
                </a:cubicBezTo>
                <a:cubicBezTo>
                  <a:pt x="7536" y="3195"/>
                  <a:pt x="7534" y="3195"/>
                  <a:pt x="7531" y="3194"/>
                </a:cubicBezTo>
                <a:cubicBezTo>
                  <a:pt x="7533" y="3195"/>
                  <a:pt x="7532" y="3195"/>
                  <a:pt x="7528" y="3193"/>
                </a:cubicBezTo>
                <a:cubicBezTo>
                  <a:pt x="7510" y="3199"/>
                  <a:pt x="7490" y="3202"/>
                  <a:pt x="7468" y="3204"/>
                </a:cubicBezTo>
                <a:lnTo>
                  <a:pt x="7468" y="3239"/>
                </a:lnTo>
                <a:cubicBezTo>
                  <a:pt x="7468" y="3245"/>
                  <a:pt x="7468" y="3251"/>
                  <a:pt x="7468" y="3257"/>
                </a:cubicBezTo>
                <a:lnTo>
                  <a:pt x="7504" y="3257"/>
                </a:lnTo>
                <a:lnTo>
                  <a:pt x="7521" y="3236"/>
                </a:lnTo>
                <a:lnTo>
                  <a:pt x="7545" y="3256"/>
                </a:lnTo>
                <a:cubicBezTo>
                  <a:pt x="7546" y="3256"/>
                  <a:pt x="7547" y="3257"/>
                  <a:pt x="7546" y="3258"/>
                </a:cubicBezTo>
                <a:cubicBezTo>
                  <a:pt x="7546" y="3261"/>
                  <a:pt x="7544" y="3262"/>
                  <a:pt x="7539" y="3262"/>
                </a:cubicBezTo>
                <a:lnTo>
                  <a:pt x="7519" y="3262"/>
                </a:lnTo>
                <a:lnTo>
                  <a:pt x="7519" y="3319"/>
                </a:lnTo>
                <a:cubicBezTo>
                  <a:pt x="7519" y="3334"/>
                  <a:pt x="7519" y="3352"/>
                  <a:pt x="7519" y="3373"/>
                </a:cubicBezTo>
                <a:cubicBezTo>
                  <a:pt x="7519" y="3378"/>
                  <a:pt x="7517" y="3380"/>
                  <a:pt x="7514" y="3381"/>
                </a:cubicBezTo>
                <a:cubicBezTo>
                  <a:pt x="7505" y="3382"/>
                  <a:pt x="7497" y="3383"/>
                  <a:pt x="7489" y="3383"/>
                </a:cubicBezTo>
                <a:cubicBezTo>
                  <a:pt x="7490" y="3369"/>
                  <a:pt x="7490" y="3349"/>
                  <a:pt x="7491" y="3323"/>
                </a:cubicBezTo>
                <a:lnTo>
                  <a:pt x="7491" y="3262"/>
                </a:lnTo>
                <a:lnTo>
                  <a:pt x="7468" y="3262"/>
                </a:lnTo>
                <a:cubicBezTo>
                  <a:pt x="7470" y="3324"/>
                  <a:pt x="7450" y="3364"/>
                  <a:pt x="7408" y="3383"/>
                </a:cubicBezTo>
                <a:lnTo>
                  <a:pt x="7404" y="3379"/>
                </a:lnTo>
                <a:cubicBezTo>
                  <a:pt x="7420" y="3361"/>
                  <a:pt x="7430" y="3344"/>
                  <a:pt x="7434" y="3327"/>
                </a:cubicBezTo>
                <a:cubicBezTo>
                  <a:pt x="7438" y="3312"/>
                  <a:pt x="7440" y="3284"/>
                  <a:pt x="7440" y="3242"/>
                </a:cubicBezTo>
                <a:lnTo>
                  <a:pt x="7440" y="3224"/>
                </a:lnTo>
                <a:close/>
                <a:moveTo>
                  <a:pt x="7313" y="3261"/>
                </a:moveTo>
                <a:lnTo>
                  <a:pt x="7313" y="3256"/>
                </a:lnTo>
                <a:lnTo>
                  <a:pt x="7375" y="3256"/>
                </a:lnTo>
                <a:cubicBezTo>
                  <a:pt x="7380" y="3239"/>
                  <a:pt x="7384" y="3223"/>
                  <a:pt x="7385" y="3207"/>
                </a:cubicBezTo>
                <a:lnTo>
                  <a:pt x="7417" y="3215"/>
                </a:lnTo>
                <a:cubicBezTo>
                  <a:pt x="7420" y="3216"/>
                  <a:pt x="7421" y="3217"/>
                  <a:pt x="7421" y="3219"/>
                </a:cubicBezTo>
                <a:cubicBezTo>
                  <a:pt x="7422" y="3222"/>
                  <a:pt x="7418" y="3225"/>
                  <a:pt x="7411" y="3226"/>
                </a:cubicBezTo>
                <a:cubicBezTo>
                  <a:pt x="7404" y="3237"/>
                  <a:pt x="7395" y="3247"/>
                  <a:pt x="7386" y="3256"/>
                </a:cubicBezTo>
                <a:lnTo>
                  <a:pt x="7400" y="3256"/>
                </a:lnTo>
                <a:lnTo>
                  <a:pt x="7415" y="3238"/>
                </a:lnTo>
                <a:lnTo>
                  <a:pt x="7437" y="3255"/>
                </a:lnTo>
                <a:cubicBezTo>
                  <a:pt x="7437" y="3255"/>
                  <a:pt x="7437" y="3256"/>
                  <a:pt x="7437" y="3258"/>
                </a:cubicBezTo>
                <a:cubicBezTo>
                  <a:pt x="7437" y="3260"/>
                  <a:pt x="7435" y="3261"/>
                  <a:pt x="7430" y="3261"/>
                </a:cubicBezTo>
                <a:lnTo>
                  <a:pt x="7385" y="3261"/>
                </a:lnTo>
                <a:lnTo>
                  <a:pt x="7385" y="3290"/>
                </a:lnTo>
                <a:lnTo>
                  <a:pt x="7396" y="3290"/>
                </a:lnTo>
                <a:lnTo>
                  <a:pt x="7410" y="3274"/>
                </a:lnTo>
                <a:lnTo>
                  <a:pt x="7431" y="3289"/>
                </a:lnTo>
                <a:cubicBezTo>
                  <a:pt x="7431" y="3290"/>
                  <a:pt x="7432" y="3291"/>
                  <a:pt x="7432" y="3292"/>
                </a:cubicBezTo>
                <a:cubicBezTo>
                  <a:pt x="7432" y="3295"/>
                  <a:pt x="7429" y="3296"/>
                  <a:pt x="7424" y="3296"/>
                </a:cubicBezTo>
                <a:lnTo>
                  <a:pt x="7385" y="3296"/>
                </a:lnTo>
                <a:lnTo>
                  <a:pt x="7385" y="3306"/>
                </a:lnTo>
                <a:cubicBezTo>
                  <a:pt x="7412" y="3312"/>
                  <a:pt x="7426" y="3321"/>
                  <a:pt x="7426" y="3334"/>
                </a:cubicBezTo>
                <a:cubicBezTo>
                  <a:pt x="7425" y="3344"/>
                  <a:pt x="7421" y="3350"/>
                  <a:pt x="7412" y="3351"/>
                </a:cubicBezTo>
                <a:cubicBezTo>
                  <a:pt x="7407" y="3351"/>
                  <a:pt x="7403" y="3348"/>
                  <a:pt x="7401" y="3343"/>
                </a:cubicBezTo>
                <a:cubicBezTo>
                  <a:pt x="7397" y="3331"/>
                  <a:pt x="7392" y="3321"/>
                  <a:pt x="7385" y="3311"/>
                </a:cubicBezTo>
                <a:lnTo>
                  <a:pt x="7385" y="3316"/>
                </a:lnTo>
                <a:cubicBezTo>
                  <a:pt x="7385" y="3334"/>
                  <a:pt x="7385" y="3347"/>
                  <a:pt x="7386" y="3355"/>
                </a:cubicBezTo>
                <a:cubicBezTo>
                  <a:pt x="7387" y="3370"/>
                  <a:pt x="7376" y="3379"/>
                  <a:pt x="7352" y="3382"/>
                </a:cubicBezTo>
                <a:cubicBezTo>
                  <a:pt x="7353" y="3368"/>
                  <a:pt x="7346" y="3361"/>
                  <a:pt x="7331" y="3360"/>
                </a:cubicBezTo>
                <a:lnTo>
                  <a:pt x="7331" y="3356"/>
                </a:lnTo>
                <a:lnTo>
                  <a:pt x="7349" y="3357"/>
                </a:lnTo>
                <a:cubicBezTo>
                  <a:pt x="7356" y="3358"/>
                  <a:pt x="7359" y="3354"/>
                  <a:pt x="7358" y="3346"/>
                </a:cubicBezTo>
                <a:lnTo>
                  <a:pt x="7358" y="3320"/>
                </a:lnTo>
                <a:cubicBezTo>
                  <a:pt x="7356" y="3321"/>
                  <a:pt x="7354" y="3322"/>
                  <a:pt x="7352" y="3322"/>
                </a:cubicBezTo>
                <a:cubicBezTo>
                  <a:pt x="7343" y="3339"/>
                  <a:pt x="7331" y="3356"/>
                  <a:pt x="7314" y="3370"/>
                </a:cubicBezTo>
                <a:lnTo>
                  <a:pt x="7311" y="3368"/>
                </a:lnTo>
                <a:cubicBezTo>
                  <a:pt x="7317" y="3356"/>
                  <a:pt x="7322" y="3343"/>
                  <a:pt x="7326" y="3328"/>
                </a:cubicBezTo>
                <a:cubicBezTo>
                  <a:pt x="7326" y="3328"/>
                  <a:pt x="7326" y="3327"/>
                  <a:pt x="7327" y="3325"/>
                </a:cubicBezTo>
                <a:cubicBezTo>
                  <a:pt x="7328" y="3319"/>
                  <a:pt x="7329" y="3312"/>
                  <a:pt x="7329" y="3304"/>
                </a:cubicBezTo>
                <a:lnTo>
                  <a:pt x="7358" y="3311"/>
                </a:lnTo>
                <a:lnTo>
                  <a:pt x="7358" y="3296"/>
                </a:lnTo>
                <a:lnTo>
                  <a:pt x="7316" y="3296"/>
                </a:lnTo>
                <a:lnTo>
                  <a:pt x="7316" y="3290"/>
                </a:lnTo>
                <a:lnTo>
                  <a:pt x="7358" y="3290"/>
                </a:lnTo>
                <a:lnTo>
                  <a:pt x="7358" y="3261"/>
                </a:lnTo>
                <a:lnTo>
                  <a:pt x="7313" y="3261"/>
                </a:lnTo>
                <a:close/>
                <a:moveTo>
                  <a:pt x="7347" y="3167"/>
                </a:moveTo>
                <a:lnTo>
                  <a:pt x="7348" y="3165"/>
                </a:lnTo>
                <a:cubicBezTo>
                  <a:pt x="7372" y="3165"/>
                  <a:pt x="7385" y="3171"/>
                  <a:pt x="7386" y="3183"/>
                </a:cubicBezTo>
                <a:cubicBezTo>
                  <a:pt x="7385" y="3191"/>
                  <a:pt x="7381" y="3197"/>
                  <a:pt x="7372" y="3199"/>
                </a:cubicBezTo>
                <a:lnTo>
                  <a:pt x="7396" y="3199"/>
                </a:lnTo>
                <a:lnTo>
                  <a:pt x="7409" y="3183"/>
                </a:lnTo>
                <a:lnTo>
                  <a:pt x="7430" y="3199"/>
                </a:lnTo>
                <a:cubicBezTo>
                  <a:pt x="7430" y="3199"/>
                  <a:pt x="7430" y="3200"/>
                  <a:pt x="7431" y="3200"/>
                </a:cubicBezTo>
                <a:cubicBezTo>
                  <a:pt x="7431" y="3200"/>
                  <a:pt x="7432" y="3201"/>
                  <a:pt x="7432" y="3202"/>
                </a:cubicBezTo>
                <a:cubicBezTo>
                  <a:pt x="7432" y="3204"/>
                  <a:pt x="7429" y="3205"/>
                  <a:pt x="7424" y="3205"/>
                </a:cubicBezTo>
                <a:lnTo>
                  <a:pt x="7318" y="3205"/>
                </a:lnTo>
                <a:lnTo>
                  <a:pt x="7318" y="3199"/>
                </a:lnTo>
                <a:lnTo>
                  <a:pt x="7364" y="3199"/>
                </a:lnTo>
                <a:cubicBezTo>
                  <a:pt x="7360" y="3199"/>
                  <a:pt x="7358" y="3195"/>
                  <a:pt x="7357" y="3190"/>
                </a:cubicBezTo>
                <a:cubicBezTo>
                  <a:pt x="7356" y="3183"/>
                  <a:pt x="7352" y="3175"/>
                  <a:pt x="7347" y="3167"/>
                </a:cubicBezTo>
                <a:close/>
                <a:moveTo>
                  <a:pt x="7328" y="3213"/>
                </a:moveTo>
                <a:lnTo>
                  <a:pt x="7330" y="3211"/>
                </a:lnTo>
                <a:cubicBezTo>
                  <a:pt x="7353" y="3216"/>
                  <a:pt x="7365" y="3225"/>
                  <a:pt x="7364" y="3236"/>
                </a:cubicBezTo>
                <a:cubicBezTo>
                  <a:pt x="7363" y="3245"/>
                  <a:pt x="7357" y="3251"/>
                  <a:pt x="7347" y="3252"/>
                </a:cubicBezTo>
                <a:cubicBezTo>
                  <a:pt x="7341" y="3252"/>
                  <a:pt x="7338" y="3248"/>
                  <a:pt x="7337" y="3240"/>
                </a:cubicBezTo>
                <a:cubicBezTo>
                  <a:pt x="7335" y="3230"/>
                  <a:pt x="7332" y="3220"/>
                  <a:pt x="7328" y="3213"/>
                </a:cubicBezTo>
                <a:close/>
                <a:moveTo>
                  <a:pt x="7704" y="3204"/>
                </a:moveTo>
                <a:cubicBezTo>
                  <a:pt x="7704" y="3214"/>
                  <a:pt x="7704" y="3227"/>
                  <a:pt x="7704" y="3241"/>
                </a:cubicBezTo>
                <a:cubicBezTo>
                  <a:pt x="7704" y="3245"/>
                  <a:pt x="7702" y="3248"/>
                  <a:pt x="7698" y="3249"/>
                </a:cubicBezTo>
                <a:cubicBezTo>
                  <a:pt x="7695" y="3250"/>
                  <a:pt x="7690" y="3250"/>
                  <a:pt x="7681" y="3251"/>
                </a:cubicBezTo>
                <a:cubicBezTo>
                  <a:pt x="7677" y="3252"/>
                  <a:pt x="7675" y="3252"/>
                  <a:pt x="7673" y="3252"/>
                </a:cubicBezTo>
                <a:lnTo>
                  <a:pt x="7673" y="3235"/>
                </a:lnTo>
                <a:lnTo>
                  <a:pt x="7638" y="3235"/>
                </a:lnTo>
                <a:lnTo>
                  <a:pt x="7629" y="3280"/>
                </a:lnTo>
                <a:lnTo>
                  <a:pt x="7672" y="3280"/>
                </a:lnTo>
                <a:lnTo>
                  <a:pt x="7682" y="3262"/>
                </a:lnTo>
                <a:lnTo>
                  <a:pt x="7714" y="3276"/>
                </a:lnTo>
                <a:cubicBezTo>
                  <a:pt x="7717" y="3276"/>
                  <a:pt x="7718" y="3278"/>
                  <a:pt x="7718" y="3281"/>
                </a:cubicBezTo>
                <a:cubicBezTo>
                  <a:pt x="7719" y="3283"/>
                  <a:pt x="7715" y="3287"/>
                  <a:pt x="7707" y="3292"/>
                </a:cubicBezTo>
                <a:cubicBezTo>
                  <a:pt x="7707" y="3294"/>
                  <a:pt x="7707" y="3297"/>
                  <a:pt x="7706" y="3301"/>
                </a:cubicBezTo>
                <a:cubicBezTo>
                  <a:pt x="7706" y="3323"/>
                  <a:pt x="7705" y="3338"/>
                  <a:pt x="7704" y="3345"/>
                </a:cubicBezTo>
                <a:cubicBezTo>
                  <a:pt x="7701" y="3368"/>
                  <a:pt x="7684" y="3381"/>
                  <a:pt x="7652" y="3383"/>
                </a:cubicBezTo>
                <a:cubicBezTo>
                  <a:pt x="7654" y="3368"/>
                  <a:pt x="7640" y="3358"/>
                  <a:pt x="7611" y="3354"/>
                </a:cubicBezTo>
                <a:lnTo>
                  <a:pt x="7612" y="3350"/>
                </a:lnTo>
                <a:lnTo>
                  <a:pt x="7656" y="3352"/>
                </a:lnTo>
                <a:cubicBezTo>
                  <a:pt x="7665" y="3353"/>
                  <a:pt x="7671" y="3348"/>
                  <a:pt x="7672" y="3339"/>
                </a:cubicBezTo>
                <a:cubicBezTo>
                  <a:pt x="7675" y="3323"/>
                  <a:pt x="7676" y="3305"/>
                  <a:pt x="7676" y="3286"/>
                </a:cubicBezTo>
                <a:lnTo>
                  <a:pt x="7632" y="3286"/>
                </a:lnTo>
                <a:lnTo>
                  <a:pt x="7618" y="3301"/>
                </a:lnTo>
                <a:cubicBezTo>
                  <a:pt x="7613" y="3297"/>
                  <a:pt x="7605" y="3291"/>
                  <a:pt x="7595" y="3284"/>
                </a:cubicBezTo>
                <a:cubicBezTo>
                  <a:pt x="7593" y="3283"/>
                  <a:pt x="7592" y="3282"/>
                  <a:pt x="7592" y="3281"/>
                </a:cubicBezTo>
                <a:cubicBezTo>
                  <a:pt x="7590" y="3279"/>
                  <a:pt x="7590" y="3277"/>
                  <a:pt x="7594" y="3276"/>
                </a:cubicBezTo>
                <a:cubicBezTo>
                  <a:pt x="7598" y="3274"/>
                  <a:pt x="7601" y="3271"/>
                  <a:pt x="7601" y="3264"/>
                </a:cubicBezTo>
                <a:cubicBezTo>
                  <a:pt x="7604" y="3254"/>
                  <a:pt x="7606" y="3241"/>
                  <a:pt x="7608" y="3226"/>
                </a:cubicBezTo>
                <a:cubicBezTo>
                  <a:pt x="7609" y="3222"/>
                  <a:pt x="7609" y="3219"/>
                  <a:pt x="7609" y="3217"/>
                </a:cubicBezTo>
                <a:lnTo>
                  <a:pt x="7642" y="3229"/>
                </a:lnTo>
                <a:lnTo>
                  <a:pt x="7673" y="3229"/>
                </a:lnTo>
                <a:lnTo>
                  <a:pt x="7673" y="3184"/>
                </a:lnTo>
                <a:lnTo>
                  <a:pt x="7597" y="3184"/>
                </a:lnTo>
                <a:lnTo>
                  <a:pt x="7597" y="3178"/>
                </a:lnTo>
                <a:lnTo>
                  <a:pt x="7669" y="3178"/>
                </a:lnTo>
                <a:lnTo>
                  <a:pt x="7678" y="3162"/>
                </a:lnTo>
                <a:lnTo>
                  <a:pt x="7708" y="3174"/>
                </a:lnTo>
                <a:cubicBezTo>
                  <a:pt x="7711" y="3176"/>
                  <a:pt x="7713" y="3177"/>
                  <a:pt x="7713" y="3178"/>
                </a:cubicBezTo>
                <a:cubicBezTo>
                  <a:pt x="7714" y="3181"/>
                  <a:pt x="7711" y="3185"/>
                  <a:pt x="7704" y="3190"/>
                </a:cubicBezTo>
                <a:lnTo>
                  <a:pt x="7704" y="3204"/>
                </a:lnTo>
                <a:close/>
                <a:moveTo>
                  <a:pt x="7754" y="3165"/>
                </a:moveTo>
                <a:lnTo>
                  <a:pt x="7792" y="3168"/>
                </a:lnTo>
                <a:cubicBezTo>
                  <a:pt x="7795" y="3168"/>
                  <a:pt x="7797" y="3169"/>
                  <a:pt x="7797" y="3172"/>
                </a:cubicBezTo>
                <a:cubicBezTo>
                  <a:pt x="7797" y="3174"/>
                  <a:pt x="7794" y="3177"/>
                  <a:pt x="7787" y="3180"/>
                </a:cubicBezTo>
                <a:lnTo>
                  <a:pt x="7787" y="3287"/>
                </a:lnTo>
                <a:cubicBezTo>
                  <a:pt x="7787" y="3291"/>
                  <a:pt x="7787" y="3303"/>
                  <a:pt x="7787" y="3322"/>
                </a:cubicBezTo>
                <a:cubicBezTo>
                  <a:pt x="7788" y="3348"/>
                  <a:pt x="7788" y="3366"/>
                  <a:pt x="7788" y="3373"/>
                </a:cubicBezTo>
                <a:cubicBezTo>
                  <a:pt x="7788" y="3378"/>
                  <a:pt x="7787" y="3380"/>
                  <a:pt x="7783" y="3380"/>
                </a:cubicBezTo>
                <a:cubicBezTo>
                  <a:pt x="7774" y="3382"/>
                  <a:pt x="7765" y="3383"/>
                  <a:pt x="7754" y="3383"/>
                </a:cubicBezTo>
                <a:cubicBezTo>
                  <a:pt x="7754" y="3374"/>
                  <a:pt x="7754" y="3356"/>
                  <a:pt x="7755" y="3328"/>
                </a:cubicBezTo>
                <a:cubicBezTo>
                  <a:pt x="7755" y="3308"/>
                  <a:pt x="7755" y="3296"/>
                  <a:pt x="7755" y="3291"/>
                </a:cubicBezTo>
                <a:lnTo>
                  <a:pt x="7755" y="3216"/>
                </a:lnTo>
                <a:cubicBezTo>
                  <a:pt x="7755" y="3196"/>
                  <a:pt x="7755" y="3179"/>
                  <a:pt x="7754" y="3165"/>
                </a:cubicBezTo>
                <a:close/>
                <a:moveTo>
                  <a:pt x="7949" y="3183"/>
                </a:moveTo>
                <a:lnTo>
                  <a:pt x="7949" y="3177"/>
                </a:lnTo>
                <a:lnTo>
                  <a:pt x="8042" y="3177"/>
                </a:lnTo>
                <a:lnTo>
                  <a:pt x="8055" y="3159"/>
                </a:lnTo>
                <a:lnTo>
                  <a:pt x="8083" y="3176"/>
                </a:lnTo>
                <a:cubicBezTo>
                  <a:pt x="8084" y="3177"/>
                  <a:pt x="8084" y="3178"/>
                  <a:pt x="8084" y="3179"/>
                </a:cubicBezTo>
                <a:cubicBezTo>
                  <a:pt x="8084" y="3181"/>
                  <a:pt x="8082" y="3182"/>
                  <a:pt x="8076" y="3183"/>
                </a:cubicBezTo>
                <a:lnTo>
                  <a:pt x="8033" y="3183"/>
                </a:lnTo>
                <a:cubicBezTo>
                  <a:pt x="8026" y="3196"/>
                  <a:pt x="8016" y="3209"/>
                  <a:pt x="8005" y="3220"/>
                </a:cubicBezTo>
                <a:lnTo>
                  <a:pt x="8038" y="3220"/>
                </a:lnTo>
                <a:lnTo>
                  <a:pt x="8047" y="3204"/>
                </a:lnTo>
                <a:lnTo>
                  <a:pt x="8076" y="3217"/>
                </a:lnTo>
                <a:cubicBezTo>
                  <a:pt x="8078" y="3218"/>
                  <a:pt x="8079" y="3219"/>
                  <a:pt x="8079" y="3221"/>
                </a:cubicBezTo>
                <a:cubicBezTo>
                  <a:pt x="8080" y="3224"/>
                  <a:pt x="8077" y="3227"/>
                  <a:pt x="8071" y="3232"/>
                </a:cubicBezTo>
                <a:lnTo>
                  <a:pt x="8071" y="3283"/>
                </a:lnTo>
                <a:cubicBezTo>
                  <a:pt x="8071" y="3297"/>
                  <a:pt x="8071" y="3310"/>
                  <a:pt x="8072" y="3324"/>
                </a:cubicBezTo>
                <a:cubicBezTo>
                  <a:pt x="8072" y="3328"/>
                  <a:pt x="8070" y="3331"/>
                  <a:pt x="8066" y="3331"/>
                </a:cubicBezTo>
                <a:cubicBezTo>
                  <a:pt x="8058" y="3333"/>
                  <a:pt x="8050" y="3334"/>
                  <a:pt x="8042" y="3334"/>
                </a:cubicBezTo>
                <a:lnTo>
                  <a:pt x="8042" y="3226"/>
                </a:lnTo>
                <a:lnTo>
                  <a:pt x="7986" y="3226"/>
                </a:lnTo>
                <a:lnTo>
                  <a:pt x="7986" y="3328"/>
                </a:lnTo>
                <a:cubicBezTo>
                  <a:pt x="7986" y="3332"/>
                  <a:pt x="7983" y="3335"/>
                  <a:pt x="7978" y="3336"/>
                </a:cubicBezTo>
                <a:cubicBezTo>
                  <a:pt x="7970" y="3338"/>
                  <a:pt x="7963" y="3339"/>
                  <a:pt x="7956" y="3339"/>
                </a:cubicBezTo>
                <a:cubicBezTo>
                  <a:pt x="7957" y="3328"/>
                  <a:pt x="7957" y="3315"/>
                  <a:pt x="7957" y="3301"/>
                </a:cubicBezTo>
                <a:lnTo>
                  <a:pt x="7957" y="3212"/>
                </a:lnTo>
                <a:lnTo>
                  <a:pt x="7989" y="3220"/>
                </a:lnTo>
                <a:lnTo>
                  <a:pt x="7997" y="3220"/>
                </a:lnTo>
                <a:cubicBezTo>
                  <a:pt x="7998" y="3210"/>
                  <a:pt x="7998" y="3198"/>
                  <a:pt x="7998" y="3183"/>
                </a:cubicBezTo>
                <a:lnTo>
                  <a:pt x="7949" y="3183"/>
                </a:lnTo>
                <a:close/>
                <a:moveTo>
                  <a:pt x="7935" y="3385"/>
                </a:moveTo>
                <a:lnTo>
                  <a:pt x="7933" y="3381"/>
                </a:lnTo>
                <a:cubicBezTo>
                  <a:pt x="7960" y="3367"/>
                  <a:pt x="7978" y="3353"/>
                  <a:pt x="7987" y="3339"/>
                </a:cubicBezTo>
                <a:cubicBezTo>
                  <a:pt x="7996" y="3325"/>
                  <a:pt x="8000" y="3305"/>
                  <a:pt x="8000" y="3279"/>
                </a:cubicBezTo>
                <a:cubicBezTo>
                  <a:pt x="8001" y="3269"/>
                  <a:pt x="8000" y="3258"/>
                  <a:pt x="7998" y="3244"/>
                </a:cubicBezTo>
                <a:lnTo>
                  <a:pt x="8032" y="3247"/>
                </a:lnTo>
                <a:cubicBezTo>
                  <a:pt x="8035" y="3247"/>
                  <a:pt x="8036" y="3248"/>
                  <a:pt x="8036" y="3251"/>
                </a:cubicBezTo>
                <a:cubicBezTo>
                  <a:pt x="8036" y="3254"/>
                  <a:pt x="8033" y="3257"/>
                  <a:pt x="8028" y="3259"/>
                </a:cubicBezTo>
                <a:cubicBezTo>
                  <a:pt x="8029" y="3290"/>
                  <a:pt x="8026" y="3315"/>
                  <a:pt x="8018" y="3332"/>
                </a:cubicBezTo>
                <a:cubicBezTo>
                  <a:pt x="8060" y="3340"/>
                  <a:pt x="8080" y="3351"/>
                  <a:pt x="8079" y="3363"/>
                </a:cubicBezTo>
                <a:cubicBezTo>
                  <a:pt x="8079" y="3375"/>
                  <a:pt x="8073" y="3381"/>
                  <a:pt x="8062" y="3382"/>
                </a:cubicBezTo>
                <a:cubicBezTo>
                  <a:pt x="8056" y="3383"/>
                  <a:pt x="8053" y="3380"/>
                  <a:pt x="8051" y="3374"/>
                </a:cubicBezTo>
                <a:cubicBezTo>
                  <a:pt x="8042" y="3360"/>
                  <a:pt x="8030" y="3348"/>
                  <a:pt x="8016" y="3338"/>
                </a:cubicBezTo>
                <a:cubicBezTo>
                  <a:pt x="8007" y="3357"/>
                  <a:pt x="7980" y="3373"/>
                  <a:pt x="7935" y="3385"/>
                </a:cubicBezTo>
                <a:close/>
                <a:moveTo>
                  <a:pt x="7854" y="3263"/>
                </a:moveTo>
                <a:lnTo>
                  <a:pt x="7851" y="3260"/>
                </a:lnTo>
                <a:cubicBezTo>
                  <a:pt x="7871" y="3226"/>
                  <a:pt x="7883" y="3194"/>
                  <a:pt x="7887" y="3163"/>
                </a:cubicBezTo>
                <a:lnTo>
                  <a:pt x="7922" y="3170"/>
                </a:lnTo>
                <a:cubicBezTo>
                  <a:pt x="7924" y="3170"/>
                  <a:pt x="7925" y="3171"/>
                  <a:pt x="7925" y="3173"/>
                </a:cubicBezTo>
                <a:cubicBezTo>
                  <a:pt x="7925" y="3177"/>
                  <a:pt x="7922" y="3180"/>
                  <a:pt x="7914" y="3182"/>
                </a:cubicBezTo>
                <a:cubicBezTo>
                  <a:pt x="7941" y="3189"/>
                  <a:pt x="7954" y="3198"/>
                  <a:pt x="7953" y="3209"/>
                </a:cubicBezTo>
                <a:cubicBezTo>
                  <a:pt x="7952" y="3219"/>
                  <a:pt x="7946" y="3225"/>
                  <a:pt x="7937" y="3226"/>
                </a:cubicBezTo>
                <a:cubicBezTo>
                  <a:pt x="7931" y="3226"/>
                  <a:pt x="7927" y="3223"/>
                  <a:pt x="7925" y="3216"/>
                </a:cubicBezTo>
                <a:cubicBezTo>
                  <a:pt x="7923" y="3205"/>
                  <a:pt x="7918" y="3196"/>
                  <a:pt x="7911" y="3189"/>
                </a:cubicBezTo>
                <a:cubicBezTo>
                  <a:pt x="7905" y="3202"/>
                  <a:pt x="7899" y="3214"/>
                  <a:pt x="7892" y="3223"/>
                </a:cubicBezTo>
                <a:cubicBezTo>
                  <a:pt x="7911" y="3228"/>
                  <a:pt x="7921" y="3236"/>
                  <a:pt x="7921" y="3247"/>
                </a:cubicBezTo>
                <a:cubicBezTo>
                  <a:pt x="7919" y="3257"/>
                  <a:pt x="7914" y="3262"/>
                  <a:pt x="7903" y="3263"/>
                </a:cubicBezTo>
                <a:cubicBezTo>
                  <a:pt x="7899" y="3263"/>
                  <a:pt x="7896" y="3259"/>
                  <a:pt x="7895" y="3253"/>
                </a:cubicBezTo>
                <a:cubicBezTo>
                  <a:pt x="7894" y="3243"/>
                  <a:pt x="7892" y="3235"/>
                  <a:pt x="7888" y="3228"/>
                </a:cubicBezTo>
                <a:cubicBezTo>
                  <a:pt x="7882" y="3235"/>
                  <a:pt x="7872" y="3246"/>
                  <a:pt x="7856" y="3261"/>
                </a:cubicBezTo>
                <a:cubicBezTo>
                  <a:pt x="7856" y="3261"/>
                  <a:pt x="7856" y="3261"/>
                  <a:pt x="7854" y="3263"/>
                </a:cubicBezTo>
                <a:close/>
                <a:moveTo>
                  <a:pt x="7863" y="3312"/>
                </a:moveTo>
                <a:lnTo>
                  <a:pt x="7865" y="3308"/>
                </a:lnTo>
                <a:cubicBezTo>
                  <a:pt x="7877" y="3312"/>
                  <a:pt x="7887" y="3316"/>
                  <a:pt x="7895" y="3320"/>
                </a:cubicBezTo>
                <a:lnTo>
                  <a:pt x="7911" y="3281"/>
                </a:lnTo>
                <a:lnTo>
                  <a:pt x="7858" y="3281"/>
                </a:lnTo>
                <a:lnTo>
                  <a:pt x="7858" y="3274"/>
                </a:lnTo>
                <a:lnTo>
                  <a:pt x="7906" y="3274"/>
                </a:lnTo>
                <a:lnTo>
                  <a:pt x="7920" y="3259"/>
                </a:lnTo>
                <a:lnTo>
                  <a:pt x="7949" y="3278"/>
                </a:lnTo>
                <a:cubicBezTo>
                  <a:pt x="7951" y="3279"/>
                  <a:pt x="7952" y="3281"/>
                  <a:pt x="7951" y="3283"/>
                </a:cubicBezTo>
                <a:cubicBezTo>
                  <a:pt x="7951" y="3286"/>
                  <a:pt x="7947" y="3289"/>
                  <a:pt x="7938" y="3289"/>
                </a:cubicBezTo>
                <a:cubicBezTo>
                  <a:pt x="7926" y="3303"/>
                  <a:pt x="7915" y="3315"/>
                  <a:pt x="7904" y="3324"/>
                </a:cubicBezTo>
                <a:cubicBezTo>
                  <a:pt x="7922" y="3333"/>
                  <a:pt x="7931" y="3343"/>
                  <a:pt x="7930" y="3354"/>
                </a:cubicBezTo>
                <a:cubicBezTo>
                  <a:pt x="7929" y="3364"/>
                  <a:pt x="7923" y="3370"/>
                  <a:pt x="7914" y="3371"/>
                </a:cubicBezTo>
                <a:cubicBezTo>
                  <a:pt x="7907" y="3371"/>
                  <a:pt x="7903" y="3369"/>
                  <a:pt x="7901" y="3363"/>
                </a:cubicBezTo>
                <a:cubicBezTo>
                  <a:pt x="7892" y="3343"/>
                  <a:pt x="7879" y="3326"/>
                  <a:pt x="7863" y="3312"/>
                </a:cubicBezTo>
                <a:close/>
                <a:moveTo>
                  <a:pt x="8144" y="3216"/>
                </a:moveTo>
                <a:lnTo>
                  <a:pt x="8144" y="3210"/>
                </a:lnTo>
                <a:lnTo>
                  <a:pt x="8220" y="3210"/>
                </a:lnTo>
                <a:cubicBezTo>
                  <a:pt x="8220" y="3200"/>
                  <a:pt x="8220" y="3185"/>
                  <a:pt x="8219" y="3164"/>
                </a:cubicBezTo>
                <a:lnTo>
                  <a:pt x="8255" y="3168"/>
                </a:lnTo>
                <a:cubicBezTo>
                  <a:pt x="8259" y="3168"/>
                  <a:pt x="8260" y="3169"/>
                  <a:pt x="8260" y="3171"/>
                </a:cubicBezTo>
                <a:cubicBezTo>
                  <a:pt x="8260" y="3173"/>
                  <a:pt x="8257" y="3176"/>
                  <a:pt x="8252" y="3179"/>
                </a:cubicBezTo>
                <a:lnTo>
                  <a:pt x="8252" y="3210"/>
                </a:lnTo>
                <a:lnTo>
                  <a:pt x="8292" y="3210"/>
                </a:lnTo>
                <a:lnTo>
                  <a:pt x="8307" y="3189"/>
                </a:lnTo>
                <a:lnTo>
                  <a:pt x="8334" y="3209"/>
                </a:lnTo>
                <a:cubicBezTo>
                  <a:pt x="8336" y="3209"/>
                  <a:pt x="8336" y="3210"/>
                  <a:pt x="8336" y="3212"/>
                </a:cubicBezTo>
                <a:cubicBezTo>
                  <a:pt x="8335" y="3214"/>
                  <a:pt x="8333" y="3215"/>
                  <a:pt x="8328" y="3216"/>
                </a:cubicBezTo>
                <a:lnTo>
                  <a:pt x="8252" y="3216"/>
                </a:lnTo>
                <a:lnTo>
                  <a:pt x="8252" y="3266"/>
                </a:lnTo>
                <a:lnTo>
                  <a:pt x="8302" y="3266"/>
                </a:lnTo>
                <a:lnTo>
                  <a:pt x="8319" y="3245"/>
                </a:lnTo>
                <a:lnTo>
                  <a:pt x="8348" y="3265"/>
                </a:lnTo>
                <a:cubicBezTo>
                  <a:pt x="8349" y="3266"/>
                  <a:pt x="8349" y="3267"/>
                  <a:pt x="8349" y="3269"/>
                </a:cubicBezTo>
                <a:cubicBezTo>
                  <a:pt x="8349" y="3271"/>
                  <a:pt x="8347" y="3272"/>
                  <a:pt x="8342" y="3273"/>
                </a:cubicBezTo>
                <a:lnTo>
                  <a:pt x="8259" y="3273"/>
                </a:lnTo>
                <a:cubicBezTo>
                  <a:pt x="8284" y="3306"/>
                  <a:pt x="8316" y="3328"/>
                  <a:pt x="8356" y="3338"/>
                </a:cubicBezTo>
                <a:lnTo>
                  <a:pt x="8355" y="3342"/>
                </a:lnTo>
                <a:cubicBezTo>
                  <a:pt x="8344" y="3345"/>
                  <a:pt x="8334" y="3355"/>
                  <a:pt x="8326" y="3371"/>
                </a:cubicBezTo>
                <a:cubicBezTo>
                  <a:pt x="8291" y="3351"/>
                  <a:pt x="8266" y="3318"/>
                  <a:pt x="8254" y="3273"/>
                </a:cubicBezTo>
                <a:lnTo>
                  <a:pt x="8252" y="3273"/>
                </a:lnTo>
                <a:lnTo>
                  <a:pt x="8252" y="3287"/>
                </a:lnTo>
                <a:cubicBezTo>
                  <a:pt x="8252" y="3321"/>
                  <a:pt x="8252" y="3349"/>
                  <a:pt x="8253" y="3371"/>
                </a:cubicBezTo>
                <a:cubicBezTo>
                  <a:pt x="8253" y="3376"/>
                  <a:pt x="8251" y="3379"/>
                  <a:pt x="8245" y="3380"/>
                </a:cubicBezTo>
                <a:cubicBezTo>
                  <a:pt x="8237" y="3382"/>
                  <a:pt x="8229" y="3383"/>
                  <a:pt x="8219" y="3383"/>
                </a:cubicBezTo>
                <a:cubicBezTo>
                  <a:pt x="8219" y="3373"/>
                  <a:pt x="8219" y="3360"/>
                  <a:pt x="8220" y="3345"/>
                </a:cubicBezTo>
                <a:cubicBezTo>
                  <a:pt x="8220" y="3324"/>
                  <a:pt x="8220" y="3310"/>
                  <a:pt x="8221" y="3302"/>
                </a:cubicBezTo>
                <a:cubicBezTo>
                  <a:pt x="8197" y="3336"/>
                  <a:pt x="8165" y="3360"/>
                  <a:pt x="8123" y="3375"/>
                </a:cubicBezTo>
                <a:lnTo>
                  <a:pt x="8121" y="3372"/>
                </a:lnTo>
                <a:cubicBezTo>
                  <a:pt x="8158" y="3342"/>
                  <a:pt x="8185" y="3309"/>
                  <a:pt x="8204" y="3273"/>
                </a:cubicBezTo>
                <a:lnTo>
                  <a:pt x="8127" y="3273"/>
                </a:lnTo>
                <a:lnTo>
                  <a:pt x="8127" y="3266"/>
                </a:lnTo>
                <a:lnTo>
                  <a:pt x="8221" y="3266"/>
                </a:lnTo>
                <a:lnTo>
                  <a:pt x="8221" y="3222"/>
                </a:lnTo>
                <a:lnTo>
                  <a:pt x="8221" y="3216"/>
                </a:lnTo>
                <a:lnTo>
                  <a:pt x="8144" y="3216"/>
                </a:lnTo>
                <a:close/>
                <a:moveTo>
                  <a:pt x="8408" y="3209"/>
                </a:moveTo>
                <a:lnTo>
                  <a:pt x="8408" y="3202"/>
                </a:lnTo>
                <a:lnTo>
                  <a:pt x="8491" y="3202"/>
                </a:lnTo>
                <a:cubicBezTo>
                  <a:pt x="8490" y="3190"/>
                  <a:pt x="8490" y="3177"/>
                  <a:pt x="8490" y="3164"/>
                </a:cubicBezTo>
                <a:lnTo>
                  <a:pt x="8525" y="3167"/>
                </a:lnTo>
                <a:cubicBezTo>
                  <a:pt x="8528" y="3167"/>
                  <a:pt x="8530" y="3168"/>
                  <a:pt x="8530" y="3171"/>
                </a:cubicBezTo>
                <a:cubicBezTo>
                  <a:pt x="8529" y="3174"/>
                  <a:pt x="8526" y="3177"/>
                  <a:pt x="8520" y="3179"/>
                </a:cubicBezTo>
                <a:lnTo>
                  <a:pt x="8520" y="3202"/>
                </a:lnTo>
                <a:lnTo>
                  <a:pt x="8565" y="3202"/>
                </a:lnTo>
                <a:lnTo>
                  <a:pt x="8581" y="3182"/>
                </a:lnTo>
                <a:lnTo>
                  <a:pt x="8608" y="3201"/>
                </a:lnTo>
                <a:cubicBezTo>
                  <a:pt x="8610" y="3203"/>
                  <a:pt x="8611" y="3204"/>
                  <a:pt x="8611" y="3205"/>
                </a:cubicBezTo>
                <a:cubicBezTo>
                  <a:pt x="8611" y="3207"/>
                  <a:pt x="8608" y="3208"/>
                  <a:pt x="8604" y="3209"/>
                </a:cubicBezTo>
                <a:lnTo>
                  <a:pt x="8520" y="3209"/>
                </a:lnTo>
                <a:lnTo>
                  <a:pt x="8520" y="3272"/>
                </a:lnTo>
                <a:lnTo>
                  <a:pt x="8529" y="3272"/>
                </a:lnTo>
                <a:cubicBezTo>
                  <a:pt x="8537" y="3254"/>
                  <a:pt x="8544" y="3235"/>
                  <a:pt x="8548" y="3214"/>
                </a:cubicBezTo>
                <a:lnTo>
                  <a:pt x="8582" y="3225"/>
                </a:lnTo>
                <a:cubicBezTo>
                  <a:pt x="8584" y="3226"/>
                  <a:pt x="8585" y="3228"/>
                  <a:pt x="8585" y="3231"/>
                </a:cubicBezTo>
                <a:cubicBezTo>
                  <a:pt x="8585" y="3234"/>
                  <a:pt x="8581" y="3236"/>
                  <a:pt x="8574" y="3237"/>
                </a:cubicBezTo>
                <a:cubicBezTo>
                  <a:pt x="8561" y="3251"/>
                  <a:pt x="8550" y="3263"/>
                  <a:pt x="8540" y="3272"/>
                </a:cubicBezTo>
                <a:lnTo>
                  <a:pt x="8573" y="3272"/>
                </a:lnTo>
                <a:lnTo>
                  <a:pt x="8590" y="3250"/>
                </a:lnTo>
                <a:lnTo>
                  <a:pt x="8620" y="3270"/>
                </a:lnTo>
                <a:cubicBezTo>
                  <a:pt x="8622" y="3272"/>
                  <a:pt x="8622" y="3273"/>
                  <a:pt x="8622" y="3274"/>
                </a:cubicBezTo>
                <a:cubicBezTo>
                  <a:pt x="8622" y="3276"/>
                  <a:pt x="8619" y="3277"/>
                  <a:pt x="8614" y="3278"/>
                </a:cubicBezTo>
                <a:lnTo>
                  <a:pt x="8529" y="3278"/>
                </a:lnTo>
                <a:cubicBezTo>
                  <a:pt x="8551" y="3308"/>
                  <a:pt x="8583" y="3326"/>
                  <a:pt x="8626" y="3331"/>
                </a:cubicBezTo>
                <a:lnTo>
                  <a:pt x="8625" y="3336"/>
                </a:lnTo>
                <a:cubicBezTo>
                  <a:pt x="8614" y="3342"/>
                  <a:pt x="8606" y="3354"/>
                  <a:pt x="8601" y="3369"/>
                </a:cubicBezTo>
                <a:cubicBezTo>
                  <a:pt x="8560" y="3352"/>
                  <a:pt x="8534" y="3322"/>
                  <a:pt x="8521" y="3278"/>
                </a:cubicBezTo>
                <a:lnTo>
                  <a:pt x="8520" y="3278"/>
                </a:lnTo>
                <a:lnTo>
                  <a:pt x="8520" y="3372"/>
                </a:lnTo>
                <a:cubicBezTo>
                  <a:pt x="8520" y="3377"/>
                  <a:pt x="8518" y="3380"/>
                  <a:pt x="8514" y="3381"/>
                </a:cubicBezTo>
                <a:cubicBezTo>
                  <a:pt x="8508" y="3382"/>
                  <a:pt x="8500" y="3383"/>
                  <a:pt x="8489" y="3383"/>
                </a:cubicBezTo>
                <a:cubicBezTo>
                  <a:pt x="8489" y="3371"/>
                  <a:pt x="8489" y="3356"/>
                  <a:pt x="8490" y="3338"/>
                </a:cubicBezTo>
                <a:cubicBezTo>
                  <a:pt x="8490" y="3323"/>
                  <a:pt x="8490" y="3313"/>
                  <a:pt x="8490" y="3307"/>
                </a:cubicBezTo>
                <a:cubicBezTo>
                  <a:pt x="8467" y="3335"/>
                  <a:pt x="8434" y="3356"/>
                  <a:pt x="8392" y="3372"/>
                </a:cubicBezTo>
                <a:lnTo>
                  <a:pt x="8389" y="3368"/>
                </a:lnTo>
                <a:cubicBezTo>
                  <a:pt x="8425" y="3341"/>
                  <a:pt x="8452" y="3311"/>
                  <a:pt x="8473" y="3278"/>
                </a:cubicBezTo>
                <a:lnTo>
                  <a:pt x="8397" y="3278"/>
                </a:lnTo>
                <a:lnTo>
                  <a:pt x="8397" y="3272"/>
                </a:lnTo>
                <a:lnTo>
                  <a:pt x="8491" y="3272"/>
                </a:lnTo>
                <a:lnTo>
                  <a:pt x="8491" y="3267"/>
                </a:lnTo>
                <a:lnTo>
                  <a:pt x="8491" y="3222"/>
                </a:lnTo>
                <a:lnTo>
                  <a:pt x="8491" y="3209"/>
                </a:lnTo>
                <a:lnTo>
                  <a:pt x="8408" y="3209"/>
                </a:lnTo>
                <a:close/>
                <a:moveTo>
                  <a:pt x="8430" y="3217"/>
                </a:moveTo>
                <a:lnTo>
                  <a:pt x="8431" y="3216"/>
                </a:lnTo>
                <a:cubicBezTo>
                  <a:pt x="8460" y="3224"/>
                  <a:pt x="8474" y="3236"/>
                  <a:pt x="8474" y="3249"/>
                </a:cubicBezTo>
                <a:cubicBezTo>
                  <a:pt x="8473" y="3262"/>
                  <a:pt x="8467" y="3268"/>
                  <a:pt x="8454" y="3269"/>
                </a:cubicBezTo>
                <a:cubicBezTo>
                  <a:pt x="8448" y="3269"/>
                  <a:pt x="8444" y="3266"/>
                  <a:pt x="8443" y="3259"/>
                </a:cubicBezTo>
                <a:cubicBezTo>
                  <a:pt x="8440" y="3242"/>
                  <a:pt x="8435" y="3228"/>
                  <a:pt x="8430" y="3217"/>
                </a:cubicBezTo>
                <a:close/>
                <a:moveTo>
                  <a:pt x="3990" y="6861"/>
                </a:moveTo>
                <a:lnTo>
                  <a:pt x="3990" y="6887"/>
                </a:lnTo>
                <a:lnTo>
                  <a:pt x="4008" y="6887"/>
                </a:lnTo>
                <a:lnTo>
                  <a:pt x="4008" y="6922"/>
                </a:lnTo>
                <a:lnTo>
                  <a:pt x="4376" y="6922"/>
                </a:lnTo>
                <a:lnTo>
                  <a:pt x="4376" y="6895"/>
                </a:lnTo>
                <a:lnTo>
                  <a:pt x="4088" y="6895"/>
                </a:lnTo>
                <a:lnTo>
                  <a:pt x="4088" y="6887"/>
                </a:lnTo>
                <a:lnTo>
                  <a:pt x="4385" y="6887"/>
                </a:lnTo>
                <a:lnTo>
                  <a:pt x="4385" y="6861"/>
                </a:lnTo>
                <a:lnTo>
                  <a:pt x="4227" y="6861"/>
                </a:lnTo>
                <a:lnTo>
                  <a:pt x="4227" y="6850"/>
                </a:lnTo>
                <a:lnTo>
                  <a:pt x="4147" y="6850"/>
                </a:lnTo>
                <a:lnTo>
                  <a:pt x="4147" y="6861"/>
                </a:lnTo>
                <a:lnTo>
                  <a:pt x="3990" y="6861"/>
                </a:lnTo>
                <a:close/>
                <a:moveTo>
                  <a:pt x="4260" y="6985"/>
                </a:moveTo>
                <a:lnTo>
                  <a:pt x="4260" y="7120"/>
                </a:lnTo>
                <a:lnTo>
                  <a:pt x="4252" y="7120"/>
                </a:lnTo>
                <a:lnTo>
                  <a:pt x="4252" y="7148"/>
                </a:lnTo>
                <a:lnTo>
                  <a:pt x="4308" y="7148"/>
                </a:lnTo>
                <a:lnTo>
                  <a:pt x="4308" y="7039"/>
                </a:lnTo>
                <a:lnTo>
                  <a:pt x="4316" y="7129"/>
                </a:lnTo>
                <a:lnTo>
                  <a:pt x="4332" y="7129"/>
                </a:lnTo>
                <a:lnTo>
                  <a:pt x="4332" y="7148"/>
                </a:lnTo>
                <a:lnTo>
                  <a:pt x="4382" y="7148"/>
                </a:lnTo>
                <a:lnTo>
                  <a:pt x="4386" y="7120"/>
                </a:lnTo>
                <a:lnTo>
                  <a:pt x="4380" y="7120"/>
                </a:lnTo>
                <a:lnTo>
                  <a:pt x="4380" y="6985"/>
                </a:lnTo>
                <a:lnTo>
                  <a:pt x="4260" y="6985"/>
                </a:lnTo>
                <a:close/>
                <a:moveTo>
                  <a:pt x="4113" y="6985"/>
                </a:moveTo>
                <a:lnTo>
                  <a:pt x="4113" y="7148"/>
                </a:lnTo>
                <a:lnTo>
                  <a:pt x="4061" y="7148"/>
                </a:lnTo>
                <a:lnTo>
                  <a:pt x="4054" y="7120"/>
                </a:lnTo>
                <a:lnTo>
                  <a:pt x="4065" y="7120"/>
                </a:lnTo>
                <a:lnTo>
                  <a:pt x="4065" y="7096"/>
                </a:lnTo>
                <a:lnTo>
                  <a:pt x="4043" y="7096"/>
                </a:lnTo>
                <a:lnTo>
                  <a:pt x="4043" y="7148"/>
                </a:lnTo>
                <a:lnTo>
                  <a:pt x="3989" y="7148"/>
                </a:lnTo>
                <a:lnTo>
                  <a:pt x="3989" y="7120"/>
                </a:lnTo>
                <a:lnTo>
                  <a:pt x="3994" y="7120"/>
                </a:lnTo>
                <a:lnTo>
                  <a:pt x="3994" y="6985"/>
                </a:lnTo>
                <a:lnTo>
                  <a:pt x="4113" y="6985"/>
                </a:lnTo>
                <a:close/>
                <a:moveTo>
                  <a:pt x="4007" y="6976"/>
                </a:moveTo>
                <a:lnTo>
                  <a:pt x="4285" y="6976"/>
                </a:lnTo>
                <a:lnTo>
                  <a:pt x="4297" y="6957"/>
                </a:lnTo>
                <a:lnTo>
                  <a:pt x="4087" y="6957"/>
                </a:lnTo>
                <a:lnTo>
                  <a:pt x="4087" y="6949"/>
                </a:lnTo>
                <a:lnTo>
                  <a:pt x="4297" y="6949"/>
                </a:lnTo>
                <a:lnTo>
                  <a:pt x="4297" y="6976"/>
                </a:lnTo>
                <a:lnTo>
                  <a:pt x="4377" y="6976"/>
                </a:lnTo>
                <a:lnTo>
                  <a:pt x="4377" y="6930"/>
                </a:lnTo>
                <a:lnTo>
                  <a:pt x="4007" y="6930"/>
                </a:lnTo>
                <a:lnTo>
                  <a:pt x="4007" y="6976"/>
                </a:lnTo>
                <a:close/>
                <a:moveTo>
                  <a:pt x="4162" y="7104"/>
                </a:moveTo>
                <a:lnTo>
                  <a:pt x="4162" y="7009"/>
                </a:lnTo>
                <a:lnTo>
                  <a:pt x="4209" y="7009"/>
                </a:lnTo>
                <a:lnTo>
                  <a:pt x="4209" y="7104"/>
                </a:lnTo>
                <a:lnTo>
                  <a:pt x="4252" y="7104"/>
                </a:lnTo>
                <a:lnTo>
                  <a:pt x="4252" y="6985"/>
                </a:lnTo>
                <a:lnTo>
                  <a:pt x="4120" y="6985"/>
                </a:lnTo>
                <a:lnTo>
                  <a:pt x="4120" y="7104"/>
                </a:lnTo>
                <a:lnTo>
                  <a:pt x="4162" y="7104"/>
                </a:lnTo>
                <a:close/>
                <a:moveTo>
                  <a:pt x="4167" y="7019"/>
                </a:moveTo>
                <a:lnTo>
                  <a:pt x="4167" y="7087"/>
                </a:lnTo>
                <a:cubicBezTo>
                  <a:pt x="4167" y="7109"/>
                  <a:pt x="4156" y="7119"/>
                  <a:pt x="4120" y="7123"/>
                </a:cubicBezTo>
                <a:lnTo>
                  <a:pt x="4120" y="7148"/>
                </a:lnTo>
                <a:cubicBezTo>
                  <a:pt x="4158" y="7148"/>
                  <a:pt x="4181" y="7136"/>
                  <a:pt x="4193" y="7121"/>
                </a:cubicBezTo>
                <a:lnTo>
                  <a:pt x="4207" y="7148"/>
                </a:lnTo>
                <a:lnTo>
                  <a:pt x="4244" y="7148"/>
                </a:lnTo>
                <a:lnTo>
                  <a:pt x="4248" y="7133"/>
                </a:lnTo>
                <a:lnTo>
                  <a:pt x="4239" y="7133"/>
                </a:lnTo>
                <a:lnTo>
                  <a:pt x="4224" y="7107"/>
                </a:lnTo>
                <a:lnTo>
                  <a:pt x="4200" y="7107"/>
                </a:lnTo>
                <a:cubicBezTo>
                  <a:pt x="4202" y="7101"/>
                  <a:pt x="4204" y="7095"/>
                  <a:pt x="4204" y="7090"/>
                </a:cubicBezTo>
                <a:lnTo>
                  <a:pt x="4204" y="7019"/>
                </a:lnTo>
                <a:lnTo>
                  <a:pt x="4167" y="7019"/>
                </a:lnTo>
                <a:close/>
                <a:moveTo>
                  <a:pt x="4308" y="7007"/>
                </a:moveTo>
                <a:lnTo>
                  <a:pt x="4332" y="7007"/>
                </a:lnTo>
                <a:lnTo>
                  <a:pt x="4332" y="7115"/>
                </a:lnTo>
                <a:lnTo>
                  <a:pt x="4324" y="7025"/>
                </a:lnTo>
                <a:lnTo>
                  <a:pt x="4308" y="7025"/>
                </a:lnTo>
                <a:lnTo>
                  <a:pt x="4308" y="7007"/>
                </a:lnTo>
                <a:close/>
                <a:moveTo>
                  <a:pt x="4065" y="7007"/>
                </a:moveTo>
                <a:lnTo>
                  <a:pt x="4043" y="7007"/>
                </a:lnTo>
                <a:lnTo>
                  <a:pt x="4043" y="7030"/>
                </a:lnTo>
                <a:lnTo>
                  <a:pt x="4065" y="7030"/>
                </a:lnTo>
                <a:lnTo>
                  <a:pt x="4065" y="7007"/>
                </a:lnTo>
                <a:close/>
                <a:moveTo>
                  <a:pt x="4043" y="7074"/>
                </a:moveTo>
                <a:lnTo>
                  <a:pt x="4065" y="7074"/>
                </a:lnTo>
                <a:lnTo>
                  <a:pt x="4065" y="7052"/>
                </a:lnTo>
                <a:lnTo>
                  <a:pt x="4043" y="7052"/>
                </a:lnTo>
                <a:lnTo>
                  <a:pt x="4043" y="7074"/>
                </a:lnTo>
                <a:close/>
                <a:moveTo>
                  <a:pt x="4524" y="7147"/>
                </a:moveTo>
                <a:lnTo>
                  <a:pt x="4524" y="6975"/>
                </a:lnTo>
                <a:lnTo>
                  <a:pt x="4512" y="6975"/>
                </a:lnTo>
                <a:lnTo>
                  <a:pt x="4566" y="6914"/>
                </a:lnTo>
                <a:lnTo>
                  <a:pt x="4804" y="6914"/>
                </a:lnTo>
                <a:lnTo>
                  <a:pt x="4804" y="6876"/>
                </a:lnTo>
                <a:lnTo>
                  <a:pt x="4600" y="6876"/>
                </a:lnTo>
                <a:lnTo>
                  <a:pt x="4622" y="6851"/>
                </a:lnTo>
                <a:lnTo>
                  <a:pt x="4531" y="6851"/>
                </a:lnTo>
                <a:lnTo>
                  <a:pt x="4508" y="6876"/>
                </a:lnTo>
                <a:lnTo>
                  <a:pt x="4407" y="6876"/>
                </a:lnTo>
                <a:lnTo>
                  <a:pt x="4407" y="6914"/>
                </a:lnTo>
                <a:lnTo>
                  <a:pt x="4473" y="6914"/>
                </a:lnTo>
                <a:lnTo>
                  <a:pt x="4427" y="6964"/>
                </a:lnTo>
                <a:lnTo>
                  <a:pt x="4411" y="6964"/>
                </a:lnTo>
                <a:lnTo>
                  <a:pt x="4424" y="7003"/>
                </a:lnTo>
                <a:lnTo>
                  <a:pt x="4444" y="7003"/>
                </a:lnTo>
                <a:lnTo>
                  <a:pt x="4444" y="7147"/>
                </a:lnTo>
                <a:lnTo>
                  <a:pt x="4524" y="7147"/>
                </a:lnTo>
                <a:close/>
                <a:moveTo>
                  <a:pt x="4709" y="6976"/>
                </a:moveTo>
                <a:lnTo>
                  <a:pt x="4709" y="6934"/>
                </a:lnTo>
                <a:lnTo>
                  <a:pt x="4629" y="6934"/>
                </a:lnTo>
                <a:lnTo>
                  <a:pt x="4629" y="6976"/>
                </a:lnTo>
                <a:lnTo>
                  <a:pt x="4538" y="6976"/>
                </a:lnTo>
                <a:lnTo>
                  <a:pt x="4538" y="7014"/>
                </a:lnTo>
                <a:lnTo>
                  <a:pt x="4629" y="7014"/>
                </a:lnTo>
                <a:lnTo>
                  <a:pt x="4629" y="7108"/>
                </a:lnTo>
                <a:lnTo>
                  <a:pt x="4534" y="7108"/>
                </a:lnTo>
                <a:lnTo>
                  <a:pt x="4534" y="7145"/>
                </a:lnTo>
                <a:lnTo>
                  <a:pt x="4804" y="7145"/>
                </a:lnTo>
                <a:lnTo>
                  <a:pt x="4804" y="7108"/>
                </a:lnTo>
                <a:lnTo>
                  <a:pt x="4709" y="7108"/>
                </a:lnTo>
                <a:lnTo>
                  <a:pt x="4709" y="7014"/>
                </a:lnTo>
                <a:lnTo>
                  <a:pt x="4800" y="7014"/>
                </a:lnTo>
                <a:lnTo>
                  <a:pt x="4800" y="6976"/>
                </a:lnTo>
                <a:lnTo>
                  <a:pt x="4709" y="6976"/>
                </a:lnTo>
                <a:close/>
                <a:moveTo>
                  <a:pt x="5080" y="7016"/>
                </a:moveTo>
                <a:lnTo>
                  <a:pt x="5097" y="6930"/>
                </a:lnTo>
                <a:lnTo>
                  <a:pt x="5121" y="6930"/>
                </a:lnTo>
                <a:lnTo>
                  <a:pt x="5121" y="7148"/>
                </a:lnTo>
                <a:lnTo>
                  <a:pt x="5204" y="7148"/>
                </a:lnTo>
                <a:lnTo>
                  <a:pt x="5220" y="7102"/>
                </a:lnTo>
                <a:lnTo>
                  <a:pt x="5195" y="7102"/>
                </a:lnTo>
                <a:lnTo>
                  <a:pt x="5194" y="6894"/>
                </a:lnTo>
                <a:lnTo>
                  <a:pt x="5104" y="6894"/>
                </a:lnTo>
                <a:lnTo>
                  <a:pt x="5113" y="6850"/>
                </a:lnTo>
                <a:lnTo>
                  <a:pt x="5039" y="6850"/>
                </a:lnTo>
                <a:lnTo>
                  <a:pt x="5031" y="6894"/>
                </a:lnTo>
                <a:lnTo>
                  <a:pt x="4973" y="6894"/>
                </a:lnTo>
                <a:lnTo>
                  <a:pt x="4973" y="6930"/>
                </a:lnTo>
                <a:lnTo>
                  <a:pt x="5024" y="6930"/>
                </a:lnTo>
                <a:lnTo>
                  <a:pt x="5014" y="6980"/>
                </a:lnTo>
                <a:lnTo>
                  <a:pt x="4975" y="6959"/>
                </a:lnTo>
                <a:lnTo>
                  <a:pt x="4975" y="7015"/>
                </a:lnTo>
                <a:lnTo>
                  <a:pt x="5004" y="7031"/>
                </a:lnTo>
                <a:lnTo>
                  <a:pt x="4988" y="7113"/>
                </a:lnTo>
                <a:lnTo>
                  <a:pt x="4965" y="7113"/>
                </a:lnTo>
                <a:lnTo>
                  <a:pt x="4971" y="7148"/>
                </a:lnTo>
                <a:lnTo>
                  <a:pt x="5055" y="7148"/>
                </a:lnTo>
                <a:lnTo>
                  <a:pt x="5071" y="7066"/>
                </a:lnTo>
                <a:lnTo>
                  <a:pt x="5112" y="7088"/>
                </a:lnTo>
                <a:lnTo>
                  <a:pt x="5112" y="7032"/>
                </a:lnTo>
                <a:lnTo>
                  <a:pt x="5080" y="7016"/>
                </a:lnTo>
                <a:close/>
                <a:moveTo>
                  <a:pt x="4926" y="6884"/>
                </a:moveTo>
                <a:lnTo>
                  <a:pt x="4926" y="6851"/>
                </a:lnTo>
                <a:lnTo>
                  <a:pt x="4858" y="6851"/>
                </a:lnTo>
                <a:lnTo>
                  <a:pt x="4858" y="6884"/>
                </a:lnTo>
                <a:lnTo>
                  <a:pt x="4825" y="6884"/>
                </a:lnTo>
                <a:lnTo>
                  <a:pt x="4825" y="6922"/>
                </a:lnTo>
                <a:lnTo>
                  <a:pt x="4858" y="6922"/>
                </a:lnTo>
                <a:lnTo>
                  <a:pt x="4858" y="6993"/>
                </a:lnTo>
                <a:lnTo>
                  <a:pt x="4825" y="7001"/>
                </a:lnTo>
                <a:lnTo>
                  <a:pt x="4825" y="7043"/>
                </a:lnTo>
                <a:lnTo>
                  <a:pt x="4858" y="7035"/>
                </a:lnTo>
                <a:lnTo>
                  <a:pt x="4858" y="7112"/>
                </a:lnTo>
                <a:lnTo>
                  <a:pt x="4834" y="7112"/>
                </a:lnTo>
                <a:lnTo>
                  <a:pt x="4849" y="7147"/>
                </a:lnTo>
                <a:lnTo>
                  <a:pt x="4926" y="7147"/>
                </a:lnTo>
                <a:lnTo>
                  <a:pt x="4926" y="7018"/>
                </a:lnTo>
                <a:lnTo>
                  <a:pt x="4956" y="7011"/>
                </a:lnTo>
                <a:lnTo>
                  <a:pt x="4956" y="6969"/>
                </a:lnTo>
                <a:lnTo>
                  <a:pt x="4926" y="6976"/>
                </a:lnTo>
                <a:lnTo>
                  <a:pt x="4926" y="6922"/>
                </a:lnTo>
                <a:lnTo>
                  <a:pt x="4956" y="6922"/>
                </a:lnTo>
                <a:lnTo>
                  <a:pt x="4956" y="6884"/>
                </a:lnTo>
                <a:lnTo>
                  <a:pt x="4926" y="6884"/>
                </a:lnTo>
                <a:close/>
                <a:moveTo>
                  <a:pt x="5390" y="6944"/>
                </a:moveTo>
                <a:lnTo>
                  <a:pt x="5390" y="6980"/>
                </a:lnTo>
                <a:lnTo>
                  <a:pt x="5500" y="6980"/>
                </a:lnTo>
                <a:lnTo>
                  <a:pt x="5500" y="7117"/>
                </a:lnTo>
                <a:lnTo>
                  <a:pt x="5452" y="7117"/>
                </a:lnTo>
                <a:lnTo>
                  <a:pt x="5468" y="7147"/>
                </a:lnTo>
                <a:lnTo>
                  <a:pt x="5581" y="7147"/>
                </a:lnTo>
                <a:lnTo>
                  <a:pt x="5581" y="6980"/>
                </a:lnTo>
                <a:lnTo>
                  <a:pt x="5638" y="6980"/>
                </a:lnTo>
                <a:lnTo>
                  <a:pt x="5638" y="6944"/>
                </a:lnTo>
                <a:lnTo>
                  <a:pt x="5390" y="6944"/>
                </a:lnTo>
                <a:close/>
                <a:moveTo>
                  <a:pt x="5380" y="6932"/>
                </a:moveTo>
                <a:lnTo>
                  <a:pt x="5317" y="6932"/>
                </a:lnTo>
                <a:lnTo>
                  <a:pt x="5380" y="6852"/>
                </a:lnTo>
                <a:lnTo>
                  <a:pt x="5300" y="6852"/>
                </a:lnTo>
                <a:lnTo>
                  <a:pt x="5263" y="6899"/>
                </a:lnTo>
                <a:lnTo>
                  <a:pt x="5242" y="6899"/>
                </a:lnTo>
                <a:lnTo>
                  <a:pt x="5256" y="6934"/>
                </a:lnTo>
                <a:lnTo>
                  <a:pt x="5298" y="6934"/>
                </a:lnTo>
                <a:lnTo>
                  <a:pt x="5263" y="6980"/>
                </a:lnTo>
                <a:lnTo>
                  <a:pt x="5242" y="6980"/>
                </a:lnTo>
                <a:lnTo>
                  <a:pt x="5256" y="7015"/>
                </a:lnTo>
                <a:lnTo>
                  <a:pt x="5276" y="7015"/>
                </a:lnTo>
                <a:lnTo>
                  <a:pt x="5276" y="7148"/>
                </a:lnTo>
                <a:lnTo>
                  <a:pt x="5351" y="7148"/>
                </a:lnTo>
                <a:lnTo>
                  <a:pt x="5351" y="6993"/>
                </a:lnTo>
                <a:lnTo>
                  <a:pt x="5333" y="6993"/>
                </a:lnTo>
                <a:lnTo>
                  <a:pt x="5380" y="6932"/>
                </a:lnTo>
                <a:close/>
                <a:moveTo>
                  <a:pt x="5409" y="6856"/>
                </a:moveTo>
                <a:lnTo>
                  <a:pt x="5409" y="6892"/>
                </a:lnTo>
                <a:lnTo>
                  <a:pt x="5628" y="6892"/>
                </a:lnTo>
                <a:lnTo>
                  <a:pt x="5628" y="6856"/>
                </a:lnTo>
                <a:lnTo>
                  <a:pt x="5409" y="6856"/>
                </a:lnTo>
                <a:close/>
                <a:moveTo>
                  <a:pt x="5724" y="2463"/>
                </a:moveTo>
                <a:lnTo>
                  <a:pt x="5724" y="2476"/>
                </a:lnTo>
                <a:lnTo>
                  <a:pt x="5834" y="2476"/>
                </a:lnTo>
                <a:lnTo>
                  <a:pt x="5834" y="2463"/>
                </a:lnTo>
                <a:lnTo>
                  <a:pt x="5724" y="2463"/>
                </a:lnTo>
                <a:close/>
                <a:moveTo>
                  <a:pt x="5704" y="2506"/>
                </a:moveTo>
                <a:lnTo>
                  <a:pt x="5704" y="2525"/>
                </a:lnTo>
                <a:lnTo>
                  <a:pt x="5729" y="2525"/>
                </a:lnTo>
                <a:lnTo>
                  <a:pt x="5729" y="2506"/>
                </a:lnTo>
                <a:lnTo>
                  <a:pt x="5704" y="2506"/>
                </a:lnTo>
                <a:close/>
                <a:moveTo>
                  <a:pt x="5704" y="2531"/>
                </a:moveTo>
                <a:lnTo>
                  <a:pt x="5704" y="2552"/>
                </a:lnTo>
                <a:lnTo>
                  <a:pt x="5729" y="2552"/>
                </a:lnTo>
                <a:lnTo>
                  <a:pt x="5729" y="2531"/>
                </a:lnTo>
                <a:lnTo>
                  <a:pt x="5704" y="2531"/>
                </a:lnTo>
                <a:close/>
                <a:moveTo>
                  <a:pt x="5765" y="2395"/>
                </a:moveTo>
                <a:lnTo>
                  <a:pt x="5767" y="2393"/>
                </a:lnTo>
                <a:cubicBezTo>
                  <a:pt x="5776" y="2396"/>
                  <a:pt x="5783" y="2399"/>
                  <a:pt x="5787" y="2403"/>
                </a:cubicBezTo>
                <a:cubicBezTo>
                  <a:pt x="5791" y="2406"/>
                  <a:pt x="5791" y="2411"/>
                  <a:pt x="5786" y="2417"/>
                </a:cubicBezTo>
                <a:lnTo>
                  <a:pt x="5855" y="2417"/>
                </a:lnTo>
                <a:lnTo>
                  <a:pt x="5868" y="2405"/>
                </a:lnTo>
                <a:lnTo>
                  <a:pt x="5884" y="2423"/>
                </a:lnTo>
                <a:lnTo>
                  <a:pt x="5724" y="2423"/>
                </a:lnTo>
                <a:lnTo>
                  <a:pt x="5724" y="2439"/>
                </a:lnTo>
                <a:lnTo>
                  <a:pt x="5832" y="2439"/>
                </a:lnTo>
                <a:lnTo>
                  <a:pt x="5843" y="2429"/>
                </a:lnTo>
                <a:lnTo>
                  <a:pt x="5858" y="2444"/>
                </a:lnTo>
                <a:lnTo>
                  <a:pt x="5724" y="2444"/>
                </a:lnTo>
                <a:lnTo>
                  <a:pt x="5718" y="2450"/>
                </a:lnTo>
                <a:lnTo>
                  <a:pt x="5708" y="2441"/>
                </a:lnTo>
                <a:lnTo>
                  <a:pt x="5713" y="2437"/>
                </a:lnTo>
                <a:lnTo>
                  <a:pt x="5713" y="2423"/>
                </a:lnTo>
                <a:lnTo>
                  <a:pt x="5710" y="2423"/>
                </a:lnTo>
                <a:cubicBezTo>
                  <a:pt x="5702" y="2423"/>
                  <a:pt x="5694" y="2424"/>
                  <a:pt x="5687" y="2426"/>
                </a:cubicBezTo>
                <a:lnTo>
                  <a:pt x="5679" y="2417"/>
                </a:lnTo>
                <a:lnTo>
                  <a:pt x="5778" y="2417"/>
                </a:lnTo>
                <a:cubicBezTo>
                  <a:pt x="5777" y="2410"/>
                  <a:pt x="5773" y="2403"/>
                  <a:pt x="5765" y="2395"/>
                </a:cubicBezTo>
                <a:close/>
                <a:moveTo>
                  <a:pt x="5713" y="2452"/>
                </a:moveTo>
                <a:lnTo>
                  <a:pt x="5724" y="2458"/>
                </a:lnTo>
                <a:lnTo>
                  <a:pt x="5833" y="2458"/>
                </a:lnTo>
                <a:lnTo>
                  <a:pt x="5839" y="2450"/>
                </a:lnTo>
                <a:lnTo>
                  <a:pt x="5851" y="2460"/>
                </a:lnTo>
                <a:lnTo>
                  <a:pt x="5845" y="2464"/>
                </a:lnTo>
                <a:lnTo>
                  <a:pt x="5845" y="2485"/>
                </a:lnTo>
                <a:lnTo>
                  <a:pt x="5834" y="2489"/>
                </a:lnTo>
                <a:lnTo>
                  <a:pt x="5834" y="2481"/>
                </a:lnTo>
                <a:lnTo>
                  <a:pt x="5724" y="2481"/>
                </a:lnTo>
                <a:lnTo>
                  <a:pt x="5724" y="2485"/>
                </a:lnTo>
                <a:lnTo>
                  <a:pt x="5713" y="2489"/>
                </a:lnTo>
                <a:lnTo>
                  <a:pt x="5713" y="2452"/>
                </a:lnTo>
                <a:close/>
                <a:moveTo>
                  <a:pt x="5705" y="2588"/>
                </a:moveTo>
                <a:cubicBezTo>
                  <a:pt x="5710" y="2589"/>
                  <a:pt x="5715" y="2590"/>
                  <a:pt x="5720" y="2590"/>
                </a:cubicBezTo>
                <a:cubicBezTo>
                  <a:pt x="5726" y="2591"/>
                  <a:pt x="5729" y="2589"/>
                  <a:pt x="5729" y="2585"/>
                </a:cubicBezTo>
                <a:lnTo>
                  <a:pt x="5729" y="2557"/>
                </a:lnTo>
                <a:lnTo>
                  <a:pt x="5704" y="2557"/>
                </a:lnTo>
                <a:cubicBezTo>
                  <a:pt x="5704" y="2581"/>
                  <a:pt x="5694" y="2599"/>
                  <a:pt x="5674" y="2613"/>
                </a:cubicBezTo>
                <a:lnTo>
                  <a:pt x="5672" y="2611"/>
                </a:lnTo>
                <a:cubicBezTo>
                  <a:pt x="5687" y="2593"/>
                  <a:pt x="5695" y="2572"/>
                  <a:pt x="5694" y="2548"/>
                </a:cubicBezTo>
                <a:cubicBezTo>
                  <a:pt x="5694" y="2519"/>
                  <a:pt x="5694" y="2500"/>
                  <a:pt x="5693" y="2493"/>
                </a:cubicBezTo>
                <a:lnTo>
                  <a:pt x="5704" y="2500"/>
                </a:lnTo>
                <a:lnTo>
                  <a:pt x="5728" y="2500"/>
                </a:lnTo>
                <a:lnTo>
                  <a:pt x="5733" y="2492"/>
                </a:lnTo>
                <a:lnTo>
                  <a:pt x="5746" y="2502"/>
                </a:lnTo>
                <a:lnTo>
                  <a:pt x="5739" y="2508"/>
                </a:lnTo>
                <a:lnTo>
                  <a:pt x="5739" y="2590"/>
                </a:lnTo>
                <a:cubicBezTo>
                  <a:pt x="5739" y="2598"/>
                  <a:pt x="5734" y="2604"/>
                  <a:pt x="5725" y="2607"/>
                </a:cubicBezTo>
                <a:cubicBezTo>
                  <a:pt x="5723" y="2600"/>
                  <a:pt x="5716" y="2595"/>
                  <a:pt x="5705" y="2592"/>
                </a:cubicBezTo>
                <a:lnTo>
                  <a:pt x="5705" y="2588"/>
                </a:lnTo>
                <a:close/>
                <a:moveTo>
                  <a:pt x="5818" y="2554"/>
                </a:moveTo>
                <a:cubicBezTo>
                  <a:pt x="5818" y="2528"/>
                  <a:pt x="5818" y="2508"/>
                  <a:pt x="5817" y="2495"/>
                </a:cubicBezTo>
                <a:lnTo>
                  <a:pt x="5828" y="2502"/>
                </a:lnTo>
                <a:lnTo>
                  <a:pt x="5854" y="2502"/>
                </a:lnTo>
                <a:lnTo>
                  <a:pt x="5859" y="2493"/>
                </a:lnTo>
                <a:lnTo>
                  <a:pt x="5872" y="2504"/>
                </a:lnTo>
                <a:lnTo>
                  <a:pt x="5865" y="2508"/>
                </a:lnTo>
                <a:lnTo>
                  <a:pt x="5865" y="2588"/>
                </a:lnTo>
                <a:cubicBezTo>
                  <a:pt x="5865" y="2593"/>
                  <a:pt x="5866" y="2595"/>
                  <a:pt x="5870" y="2595"/>
                </a:cubicBezTo>
                <a:lnTo>
                  <a:pt x="5875" y="2595"/>
                </a:lnTo>
                <a:cubicBezTo>
                  <a:pt x="5877" y="2596"/>
                  <a:pt x="5879" y="2593"/>
                  <a:pt x="5879" y="2588"/>
                </a:cubicBezTo>
                <a:cubicBezTo>
                  <a:pt x="5880" y="2583"/>
                  <a:pt x="5880" y="2575"/>
                  <a:pt x="5881" y="2566"/>
                </a:cubicBezTo>
                <a:lnTo>
                  <a:pt x="5885" y="2566"/>
                </a:lnTo>
                <a:cubicBezTo>
                  <a:pt x="5885" y="2572"/>
                  <a:pt x="5885" y="2578"/>
                  <a:pt x="5886" y="2584"/>
                </a:cubicBezTo>
                <a:cubicBezTo>
                  <a:pt x="5886" y="2589"/>
                  <a:pt x="5889" y="2593"/>
                  <a:pt x="5893" y="2595"/>
                </a:cubicBezTo>
                <a:cubicBezTo>
                  <a:pt x="5890" y="2601"/>
                  <a:pt x="5886" y="2604"/>
                  <a:pt x="5881" y="2604"/>
                </a:cubicBezTo>
                <a:lnTo>
                  <a:pt x="5867" y="2604"/>
                </a:lnTo>
                <a:cubicBezTo>
                  <a:pt x="5858" y="2604"/>
                  <a:pt x="5854" y="2600"/>
                  <a:pt x="5855" y="2591"/>
                </a:cubicBezTo>
                <a:lnTo>
                  <a:pt x="5855" y="2508"/>
                </a:lnTo>
                <a:lnTo>
                  <a:pt x="5828" y="2508"/>
                </a:lnTo>
                <a:lnTo>
                  <a:pt x="5828" y="2528"/>
                </a:lnTo>
                <a:cubicBezTo>
                  <a:pt x="5840" y="2533"/>
                  <a:pt x="5847" y="2538"/>
                  <a:pt x="5850" y="2542"/>
                </a:cubicBezTo>
                <a:cubicBezTo>
                  <a:pt x="5852" y="2546"/>
                  <a:pt x="5851" y="2550"/>
                  <a:pt x="5848" y="2554"/>
                </a:cubicBezTo>
                <a:cubicBezTo>
                  <a:pt x="5845" y="2558"/>
                  <a:pt x="5842" y="2557"/>
                  <a:pt x="5840" y="2550"/>
                </a:cubicBezTo>
                <a:cubicBezTo>
                  <a:pt x="5838" y="2543"/>
                  <a:pt x="5834" y="2537"/>
                  <a:pt x="5828" y="2532"/>
                </a:cubicBezTo>
                <a:lnTo>
                  <a:pt x="5828" y="2555"/>
                </a:lnTo>
                <a:cubicBezTo>
                  <a:pt x="5829" y="2580"/>
                  <a:pt x="5817" y="2599"/>
                  <a:pt x="5793" y="2614"/>
                </a:cubicBezTo>
                <a:lnTo>
                  <a:pt x="5791" y="2612"/>
                </a:lnTo>
                <a:cubicBezTo>
                  <a:pt x="5810" y="2596"/>
                  <a:pt x="5819" y="2576"/>
                  <a:pt x="5818" y="2554"/>
                </a:cubicBezTo>
                <a:close/>
                <a:moveTo>
                  <a:pt x="5751" y="2492"/>
                </a:moveTo>
                <a:lnTo>
                  <a:pt x="5763" y="2499"/>
                </a:lnTo>
                <a:lnTo>
                  <a:pt x="5795" y="2499"/>
                </a:lnTo>
                <a:lnTo>
                  <a:pt x="5800" y="2492"/>
                </a:lnTo>
                <a:lnTo>
                  <a:pt x="5812" y="2502"/>
                </a:lnTo>
                <a:lnTo>
                  <a:pt x="5806" y="2507"/>
                </a:lnTo>
                <a:cubicBezTo>
                  <a:pt x="5806" y="2529"/>
                  <a:pt x="5806" y="2546"/>
                  <a:pt x="5807" y="2558"/>
                </a:cubicBezTo>
                <a:lnTo>
                  <a:pt x="5795" y="2564"/>
                </a:lnTo>
                <a:lnTo>
                  <a:pt x="5795" y="2505"/>
                </a:lnTo>
                <a:lnTo>
                  <a:pt x="5763" y="2505"/>
                </a:lnTo>
                <a:lnTo>
                  <a:pt x="5763" y="2564"/>
                </a:lnTo>
                <a:lnTo>
                  <a:pt x="5751" y="2570"/>
                </a:lnTo>
                <a:cubicBezTo>
                  <a:pt x="5752" y="2556"/>
                  <a:pt x="5752" y="2543"/>
                  <a:pt x="5752" y="2529"/>
                </a:cubicBezTo>
                <a:cubicBezTo>
                  <a:pt x="5752" y="2515"/>
                  <a:pt x="5752" y="2503"/>
                  <a:pt x="5751" y="2492"/>
                </a:cubicBezTo>
                <a:close/>
                <a:moveTo>
                  <a:pt x="5784" y="2529"/>
                </a:moveTo>
                <a:cubicBezTo>
                  <a:pt x="5784" y="2546"/>
                  <a:pt x="5783" y="2557"/>
                  <a:pt x="5782" y="2565"/>
                </a:cubicBezTo>
                <a:cubicBezTo>
                  <a:pt x="5795" y="2571"/>
                  <a:pt x="5803" y="2575"/>
                  <a:pt x="5803" y="2580"/>
                </a:cubicBezTo>
                <a:cubicBezTo>
                  <a:pt x="5804" y="2584"/>
                  <a:pt x="5804" y="2587"/>
                  <a:pt x="5801" y="2590"/>
                </a:cubicBezTo>
                <a:cubicBezTo>
                  <a:pt x="5799" y="2593"/>
                  <a:pt x="5796" y="2592"/>
                  <a:pt x="5794" y="2587"/>
                </a:cubicBezTo>
                <a:cubicBezTo>
                  <a:pt x="5792" y="2581"/>
                  <a:pt x="5788" y="2575"/>
                  <a:pt x="5781" y="2569"/>
                </a:cubicBezTo>
                <a:cubicBezTo>
                  <a:pt x="5775" y="2587"/>
                  <a:pt x="5763" y="2602"/>
                  <a:pt x="5745" y="2614"/>
                </a:cubicBezTo>
                <a:lnTo>
                  <a:pt x="5743" y="2612"/>
                </a:lnTo>
                <a:cubicBezTo>
                  <a:pt x="5758" y="2597"/>
                  <a:pt x="5767" y="2583"/>
                  <a:pt x="5770" y="2569"/>
                </a:cubicBezTo>
                <a:cubicBezTo>
                  <a:pt x="5773" y="2555"/>
                  <a:pt x="5774" y="2537"/>
                  <a:pt x="5773" y="2516"/>
                </a:cubicBezTo>
                <a:lnTo>
                  <a:pt x="5789" y="2524"/>
                </a:lnTo>
                <a:lnTo>
                  <a:pt x="5784" y="2529"/>
                </a:lnTo>
                <a:close/>
                <a:moveTo>
                  <a:pt x="5977" y="2500"/>
                </a:moveTo>
                <a:cubicBezTo>
                  <a:pt x="5977" y="2498"/>
                  <a:pt x="5976" y="2493"/>
                  <a:pt x="5976" y="2486"/>
                </a:cubicBezTo>
                <a:lnTo>
                  <a:pt x="5985" y="2490"/>
                </a:lnTo>
                <a:cubicBezTo>
                  <a:pt x="5996" y="2476"/>
                  <a:pt x="6006" y="2460"/>
                  <a:pt x="6016" y="2441"/>
                </a:cubicBezTo>
                <a:lnTo>
                  <a:pt x="5975" y="2441"/>
                </a:lnTo>
                <a:cubicBezTo>
                  <a:pt x="5967" y="2441"/>
                  <a:pt x="5959" y="2442"/>
                  <a:pt x="5952" y="2444"/>
                </a:cubicBezTo>
                <a:lnTo>
                  <a:pt x="5944" y="2435"/>
                </a:lnTo>
                <a:lnTo>
                  <a:pt x="6018" y="2435"/>
                </a:lnTo>
                <a:cubicBezTo>
                  <a:pt x="6025" y="2418"/>
                  <a:pt x="6029" y="2404"/>
                  <a:pt x="6031" y="2393"/>
                </a:cubicBezTo>
                <a:lnTo>
                  <a:pt x="6053" y="2404"/>
                </a:lnTo>
                <a:lnTo>
                  <a:pt x="6044" y="2410"/>
                </a:lnTo>
                <a:cubicBezTo>
                  <a:pt x="6042" y="2415"/>
                  <a:pt x="6038" y="2424"/>
                  <a:pt x="6032" y="2435"/>
                </a:cubicBezTo>
                <a:lnTo>
                  <a:pt x="6115" y="2435"/>
                </a:lnTo>
                <a:lnTo>
                  <a:pt x="6129" y="2421"/>
                </a:lnTo>
                <a:lnTo>
                  <a:pt x="6149" y="2441"/>
                </a:lnTo>
                <a:lnTo>
                  <a:pt x="6030" y="2441"/>
                </a:lnTo>
                <a:cubicBezTo>
                  <a:pt x="6017" y="2466"/>
                  <a:pt x="6004" y="2486"/>
                  <a:pt x="5991" y="2500"/>
                </a:cubicBezTo>
                <a:lnTo>
                  <a:pt x="5991" y="2604"/>
                </a:lnTo>
                <a:lnTo>
                  <a:pt x="5977" y="2612"/>
                </a:lnTo>
                <a:cubicBezTo>
                  <a:pt x="5977" y="2602"/>
                  <a:pt x="5978" y="2593"/>
                  <a:pt x="5978" y="2585"/>
                </a:cubicBezTo>
                <a:lnTo>
                  <a:pt x="5978" y="2513"/>
                </a:lnTo>
                <a:cubicBezTo>
                  <a:pt x="5963" y="2526"/>
                  <a:pt x="5950" y="2537"/>
                  <a:pt x="5937" y="2544"/>
                </a:cubicBezTo>
                <a:lnTo>
                  <a:pt x="5935" y="2541"/>
                </a:lnTo>
                <a:cubicBezTo>
                  <a:pt x="5954" y="2525"/>
                  <a:pt x="5968" y="2511"/>
                  <a:pt x="5977" y="2500"/>
                </a:cubicBezTo>
                <a:close/>
                <a:moveTo>
                  <a:pt x="6062" y="2472"/>
                </a:moveTo>
                <a:cubicBezTo>
                  <a:pt x="6062" y="2467"/>
                  <a:pt x="6062" y="2460"/>
                  <a:pt x="6061" y="2448"/>
                </a:cubicBezTo>
                <a:lnTo>
                  <a:pt x="6083" y="2458"/>
                </a:lnTo>
                <a:lnTo>
                  <a:pt x="6076" y="2464"/>
                </a:lnTo>
                <a:lnTo>
                  <a:pt x="6076" y="2503"/>
                </a:lnTo>
                <a:lnTo>
                  <a:pt x="6111" y="2503"/>
                </a:lnTo>
                <a:lnTo>
                  <a:pt x="6123" y="2491"/>
                </a:lnTo>
                <a:lnTo>
                  <a:pt x="6141" y="2508"/>
                </a:lnTo>
                <a:lnTo>
                  <a:pt x="6076" y="2508"/>
                </a:lnTo>
                <a:lnTo>
                  <a:pt x="6076" y="2584"/>
                </a:lnTo>
                <a:lnTo>
                  <a:pt x="6123" y="2584"/>
                </a:lnTo>
                <a:lnTo>
                  <a:pt x="6136" y="2571"/>
                </a:lnTo>
                <a:lnTo>
                  <a:pt x="6155" y="2589"/>
                </a:lnTo>
                <a:lnTo>
                  <a:pt x="6027" y="2589"/>
                </a:lnTo>
                <a:cubicBezTo>
                  <a:pt x="6018" y="2589"/>
                  <a:pt x="6011" y="2590"/>
                  <a:pt x="6004" y="2592"/>
                </a:cubicBezTo>
                <a:lnTo>
                  <a:pt x="5996" y="2584"/>
                </a:lnTo>
                <a:lnTo>
                  <a:pt x="6062" y="2584"/>
                </a:lnTo>
                <a:lnTo>
                  <a:pt x="6062" y="2508"/>
                </a:lnTo>
                <a:lnTo>
                  <a:pt x="6039" y="2508"/>
                </a:lnTo>
                <a:cubicBezTo>
                  <a:pt x="6031" y="2508"/>
                  <a:pt x="6023" y="2509"/>
                  <a:pt x="6016" y="2511"/>
                </a:cubicBezTo>
                <a:lnTo>
                  <a:pt x="6008" y="2503"/>
                </a:lnTo>
                <a:lnTo>
                  <a:pt x="6062" y="2503"/>
                </a:lnTo>
                <a:lnTo>
                  <a:pt x="6062" y="2472"/>
                </a:lnTo>
                <a:close/>
                <a:moveTo>
                  <a:pt x="6322" y="2459"/>
                </a:moveTo>
                <a:cubicBezTo>
                  <a:pt x="6321" y="2427"/>
                  <a:pt x="6320" y="2406"/>
                  <a:pt x="6320" y="2396"/>
                </a:cubicBezTo>
                <a:lnTo>
                  <a:pt x="6343" y="2406"/>
                </a:lnTo>
                <a:lnTo>
                  <a:pt x="6335" y="2413"/>
                </a:lnTo>
                <a:lnTo>
                  <a:pt x="6335" y="2458"/>
                </a:lnTo>
                <a:lnTo>
                  <a:pt x="6366" y="2455"/>
                </a:lnTo>
                <a:lnTo>
                  <a:pt x="6372" y="2444"/>
                </a:lnTo>
                <a:lnTo>
                  <a:pt x="6388" y="2456"/>
                </a:lnTo>
                <a:lnTo>
                  <a:pt x="6380" y="2462"/>
                </a:lnTo>
                <a:cubicBezTo>
                  <a:pt x="6377" y="2482"/>
                  <a:pt x="6376" y="2505"/>
                  <a:pt x="6378" y="2531"/>
                </a:cubicBezTo>
                <a:cubicBezTo>
                  <a:pt x="6380" y="2557"/>
                  <a:pt x="6388" y="2576"/>
                  <a:pt x="6403" y="2587"/>
                </a:cubicBezTo>
                <a:lnTo>
                  <a:pt x="6416" y="2544"/>
                </a:lnTo>
                <a:lnTo>
                  <a:pt x="6420" y="2545"/>
                </a:lnTo>
                <a:cubicBezTo>
                  <a:pt x="6418" y="2552"/>
                  <a:pt x="6416" y="2561"/>
                  <a:pt x="6415" y="2572"/>
                </a:cubicBezTo>
                <a:cubicBezTo>
                  <a:pt x="6414" y="2584"/>
                  <a:pt x="6416" y="2593"/>
                  <a:pt x="6419" y="2601"/>
                </a:cubicBezTo>
                <a:cubicBezTo>
                  <a:pt x="6422" y="2608"/>
                  <a:pt x="6419" y="2610"/>
                  <a:pt x="6409" y="2606"/>
                </a:cubicBezTo>
                <a:cubicBezTo>
                  <a:pt x="6398" y="2602"/>
                  <a:pt x="6389" y="2594"/>
                  <a:pt x="6381" y="2581"/>
                </a:cubicBezTo>
                <a:cubicBezTo>
                  <a:pt x="6373" y="2569"/>
                  <a:pt x="6368" y="2554"/>
                  <a:pt x="6366" y="2537"/>
                </a:cubicBezTo>
                <a:cubicBezTo>
                  <a:pt x="6364" y="2519"/>
                  <a:pt x="6364" y="2494"/>
                  <a:pt x="6367" y="2461"/>
                </a:cubicBezTo>
                <a:lnTo>
                  <a:pt x="6335" y="2463"/>
                </a:lnTo>
                <a:cubicBezTo>
                  <a:pt x="6334" y="2486"/>
                  <a:pt x="6332" y="2505"/>
                  <a:pt x="6329" y="2522"/>
                </a:cubicBezTo>
                <a:cubicBezTo>
                  <a:pt x="6344" y="2529"/>
                  <a:pt x="6352" y="2534"/>
                  <a:pt x="6356" y="2539"/>
                </a:cubicBezTo>
                <a:cubicBezTo>
                  <a:pt x="6359" y="2544"/>
                  <a:pt x="6359" y="2549"/>
                  <a:pt x="6357" y="2555"/>
                </a:cubicBezTo>
                <a:cubicBezTo>
                  <a:pt x="6355" y="2561"/>
                  <a:pt x="6351" y="2561"/>
                  <a:pt x="6347" y="2554"/>
                </a:cubicBezTo>
                <a:cubicBezTo>
                  <a:pt x="6342" y="2547"/>
                  <a:pt x="6335" y="2540"/>
                  <a:pt x="6326" y="2532"/>
                </a:cubicBezTo>
                <a:cubicBezTo>
                  <a:pt x="6313" y="2568"/>
                  <a:pt x="6291" y="2596"/>
                  <a:pt x="6261" y="2615"/>
                </a:cubicBezTo>
                <a:lnTo>
                  <a:pt x="6259" y="2612"/>
                </a:lnTo>
                <a:cubicBezTo>
                  <a:pt x="6286" y="2591"/>
                  <a:pt x="6304" y="2562"/>
                  <a:pt x="6315" y="2525"/>
                </a:cubicBezTo>
                <a:cubicBezTo>
                  <a:pt x="6305" y="2519"/>
                  <a:pt x="6296" y="2513"/>
                  <a:pt x="6289" y="2509"/>
                </a:cubicBezTo>
                <a:lnTo>
                  <a:pt x="6290" y="2506"/>
                </a:lnTo>
                <a:cubicBezTo>
                  <a:pt x="6298" y="2509"/>
                  <a:pt x="6307" y="2512"/>
                  <a:pt x="6317" y="2516"/>
                </a:cubicBezTo>
                <a:cubicBezTo>
                  <a:pt x="6319" y="2504"/>
                  <a:pt x="6321" y="2487"/>
                  <a:pt x="6322" y="2464"/>
                </a:cubicBezTo>
                <a:lnTo>
                  <a:pt x="6299" y="2466"/>
                </a:lnTo>
                <a:lnTo>
                  <a:pt x="6292" y="2470"/>
                </a:lnTo>
                <a:lnTo>
                  <a:pt x="6281" y="2461"/>
                </a:lnTo>
                <a:lnTo>
                  <a:pt x="6322" y="2459"/>
                </a:lnTo>
                <a:close/>
                <a:moveTo>
                  <a:pt x="6201" y="2519"/>
                </a:moveTo>
                <a:cubicBezTo>
                  <a:pt x="6208" y="2518"/>
                  <a:pt x="6223" y="2512"/>
                  <a:pt x="6247" y="2503"/>
                </a:cubicBezTo>
                <a:lnTo>
                  <a:pt x="6247" y="2456"/>
                </a:lnTo>
                <a:lnTo>
                  <a:pt x="6232" y="2456"/>
                </a:lnTo>
                <a:cubicBezTo>
                  <a:pt x="6224" y="2456"/>
                  <a:pt x="6217" y="2457"/>
                  <a:pt x="6210" y="2459"/>
                </a:cubicBezTo>
                <a:lnTo>
                  <a:pt x="6201" y="2450"/>
                </a:lnTo>
                <a:lnTo>
                  <a:pt x="6247" y="2450"/>
                </a:lnTo>
                <a:cubicBezTo>
                  <a:pt x="6247" y="2428"/>
                  <a:pt x="6247" y="2409"/>
                  <a:pt x="6246" y="2394"/>
                </a:cubicBezTo>
                <a:lnTo>
                  <a:pt x="6269" y="2404"/>
                </a:lnTo>
                <a:lnTo>
                  <a:pt x="6261" y="2410"/>
                </a:lnTo>
                <a:lnTo>
                  <a:pt x="6261" y="2450"/>
                </a:lnTo>
                <a:lnTo>
                  <a:pt x="6273" y="2450"/>
                </a:lnTo>
                <a:lnTo>
                  <a:pt x="6283" y="2440"/>
                </a:lnTo>
                <a:lnTo>
                  <a:pt x="6299" y="2456"/>
                </a:lnTo>
                <a:lnTo>
                  <a:pt x="6261" y="2456"/>
                </a:lnTo>
                <a:lnTo>
                  <a:pt x="6261" y="2498"/>
                </a:lnTo>
                <a:lnTo>
                  <a:pt x="6294" y="2484"/>
                </a:lnTo>
                <a:lnTo>
                  <a:pt x="6296" y="2488"/>
                </a:lnTo>
                <a:lnTo>
                  <a:pt x="6261" y="2508"/>
                </a:lnTo>
                <a:lnTo>
                  <a:pt x="6261" y="2583"/>
                </a:lnTo>
                <a:cubicBezTo>
                  <a:pt x="6262" y="2598"/>
                  <a:pt x="6255" y="2608"/>
                  <a:pt x="6240" y="2614"/>
                </a:cubicBezTo>
                <a:cubicBezTo>
                  <a:pt x="6240" y="2606"/>
                  <a:pt x="6231" y="2599"/>
                  <a:pt x="6212" y="2593"/>
                </a:cubicBezTo>
                <a:lnTo>
                  <a:pt x="6212" y="2589"/>
                </a:lnTo>
                <a:cubicBezTo>
                  <a:pt x="6227" y="2591"/>
                  <a:pt x="6236" y="2592"/>
                  <a:pt x="6241" y="2592"/>
                </a:cubicBezTo>
                <a:cubicBezTo>
                  <a:pt x="6245" y="2591"/>
                  <a:pt x="6247" y="2588"/>
                  <a:pt x="6247" y="2581"/>
                </a:cubicBezTo>
                <a:lnTo>
                  <a:pt x="6247" y="2514"/>
                </a:lnTo>
                <a:cubicBezTo>
                  <a:pt x="6237" y="2519"/>
                  <a:pt x="6227" y="2524"/>
                  <a:pt x="6217" y="2530"/>
                </a:cubicBezTo>
                <a:lnTo>
                  <a:pt x="6213" y="2536"/>
                </a:lnTo>
                <a:lnTo>
                  <a:pt x="6201" y="2519"/>
                </a:lnTo>
                <a:close/>
                <a:moveTo>
                  <a:pt x="6563" y="2419"/>
                </a:moveTo>
                <a:lnTo>
                  <a:pt x="6643" y="2419"/>
                </a:lnTo>
                <a:lnTo>
                  <a:pt x="6656" y="2407"/>
                </a:lnTo>
                <a:lnTo>
                  <a:pt x="6672" y="2425"/>
                </a:lnTo>
                <a:lnTo>
                  <a:pt x="6594" y="2425"/>
                </a:lnTo>
                <a:cubicBezTo>
                  <a:pt x="6586" y="2425"/>
                  <a:pt x="6578" y="2426"/>
                  <a:pt x="6572" y="2428"/>
                </a:cubicBezTo>
                <a:lnTo>
                  <a:pt x="6563" y="2419"/>
                </a:lnTo>
                <a:close/>
                <a:moveTo>
                  <a:pt x="6572" y="2587"/>
                </a:moveTo>
                <a:cubicBezTo>
                  <a:pt x="6588" y="2588"/>
                  <a:pt x="6600" y="2588"/>
                  <a:pt x="6605" y="2588"/>
                </a:cubicBezTo>
                <a:cubicBezTo>
                  <a:pt x="6611" y="2588"/>
                  <a:pt x="6614" y="2585"/>
                  <a:pt x="6614" y="2577"/>
                </a:cubicBezTo>
                <a:lnTo>
                  <a:pt x="6614" y="2481"/>
                </a:lnTo>
                <a:lnTo>
                  <a:pt x="6578" y="2481"/>
                </a:lnTo>
                <a:cubicBezTo>
                  <a:pt x="6570" y="2481"/>
                  <a:pt x="6562" y="2482"/>
                  <a:pt x="6556" y="2484"/>
                </a:cubicBezTo>
                <a:lnTo>
                  <a:pt x="6547" y="2476"/>
                </a:lnTo>
                <a:lnTo>
                  <a:pt x="6655" y="2476"/>
                </a:lnTo>
                <a:lnTo>
                  <a:pt x="6669" y="2462"/>
                </a:lnTo>
                <a:lnTo>
                  <a:pt x="6685" y="2481"/>
                </a:lnTo>
                <a:lnTo>
                  <a:pt x="6627" y="2481"/>
                </a:lnTo>
                <a:lnTo>
                  <a:pt x="6627" y="2582"/>
                </a:lnTo>
                <a:cubicBezTo>
                  <a:pt x="6628" y="2599"/>
                  <a:pt x="6620" y="2609"/>
                  <a:pt x="6604" y="2612"/>
                </a:cubicBezTo>
                <a:cubicBezTo>
                  <a:pt x="6604" y="2603"/>
                  <a:pt x="6593" y="2596"/>
                  <a:pt x="6572" y="2591"/>
                </a:cubicBezTo>
                <a:lnTo>
                  <a:pt x="6572" y="2587"/>
                </a:lnTo>
                <a:close/>
                <a:moveTo>
                  <a:pt x="6525" y="2396"/>
                </a:moveTo>
                <a:lnTo>
                  <a:pt x="6542" y="2409"/>
                </a:lnTo>
                <a:cubicBezTo>
                  <a:pt x="6538" y="2410"/>
                  <a:pt x="6530" y="2417"/>
                  <a:pt x="6520" y="2429"/>
                </a:cubicBezTo>
                <a:cubicBezTo>
                  <a:pt x="6509" y="2441"/>
                  <a:pt x="6496" y="2453"/>
                  <a:pt x="6479" y="2465"/>
                </a:cubicBezTo>
                <a:lnTo>
                  <a:pt x="6477" y="2462"/>
                </a:lnTo>
                <a:cubicBezTo>
                  <a:pt x="6488" y="2452"/>
                  <a:pt x="6498" y="2441"/>
                  <a:pt x="6507" y="2428"/>
                </a:cubicBezTo>
                <a:cubicBezTo>
                  <a:pt x="6516" y="2415"/>
                  <a:pt x="6522" y="2404"/>
                  <a:pt x="6525" y="2396"/>
                </a:cubicBezTo>
                <a:close/>
                <a:moveTo>
                  <a:pt x="6527" y="2503"/>
                </a:moveTo>
                <a:lnTo>
                  <a:pt x="6527" y="2605"/>
                </a:lnTo>
                <a:lnTo>
                  <a:pt x="6513" y="2614"/>
                </a:lnTo>
                <a:cubicBezTo>
                  <a:pt x="6514" y="2600"/>
                  <a:pt x="6514" y="2562"/>
                  <a:pt x="6514" y="2499"/>
                </a:cubicBezTo>
                <a:cubicBezTo>
                  <a:pt x="6500" y="2514"/>
                  <a:pt x="6486" y="2526"/>
                  <a:pt x="6472" y="2536"/>
                </a:cubicBezTo>
                <a:lnTo>
                  <a:pt x="6470" y="2533"/>
                </a:lnTo>
                <a:cubicBezTo>
                  <a:pt x="6483" y="2520"/>
                  <a:pt x="6496" y="2505"/>
                  <a:pt x="6508" y="2489"/>
                </a:cubicBezTo>
                <a:cubicBezTo>
                  <a:pt x="6520" y="2472"/>
                  <a:pt x="6530" y="2457"/>
                  <a:pt x="6536" y="2442"/>
                </a:cubicBezTo>
                <a:lnTo>
                  <a:pt x="6552" y="2456"/>
                </a:lnTo>
                <a:lnTo>
                  <a:pt x="6543" y="2461"/>
                </a:lnTo>
                <a:cubicBezTo>
                  <a:pt x="6535" y="2472"/>
                  <a:pt x="6528" y="2482"/>
                  <a:pt x="6523" y="2489"/>
                </a:cubicBezTo>
                <a:lnTo>
                  <a:pt x="6533" y="2497"/>
                </a:lnTo>
                <a:lnTo>
                  <a:pt x="6527" y="2503"/>
                </a:lnTo>
                <a:close/>
                <a:moveTo>
                  <a:pt x="2601" y="1682"/>
                </a:moveTo>
                <a:lnTo>
                  <a:pt x="2601" y="1587"/>
                </a:lnTo>
                <a:lnTo>
                  <a:pt x="2807" y="1587"/>
                </a:lnTo>
                <a:lnTo>
                  <a:pt x="2807" y="1648"/>
                </a:lnTo>
                <a:cubicBezTo>
                  <a:pt x="2808" y="1671"/>
                  <a:pt x="2796" y="1682"/>
                  <a:pt x="2770" y="1682"/>
                </a:cubicBezTo>
                <a:lnTo>
                  <a:pt x="2601" y="1682"/>
                </a:lnTo>
                <a:close/>
                <a:moveTo>
                  <a:pt x="2858" y="1581"/>
                </a:moveTo>
                <a:cubicBezTo>
                  <a:pt x="2789" y="1573"/>
                  <a:pt x="2738" y="1561"/>
                  <a:pt x="2703" y="1547"/>
                </a:cubicBezTo>
                <a:cubicBezTo>
                  <a:pt x="2664" y="1561"/>
                  <a:pt x="2613" y="1573"/>
                  <a:pt x="2551" y="1581"/>
                </a:cubicBezTo>
                <a:lnTo>
                  <a:pt x="2551" y="1569"/>
                </a:lnTo>
                <a:cubicBezTo>
                  <a:pt x="2602" y="1561"/>
                  <a:pt x="2646" y="1550"/>
                  <a:pt x="2680" y="1538"/>
                </a:cubicBezTo>
                <a:cubicBezTo>
                  <a:pt x="2659" y="1528"/>
                  <a:pt x="2639" y="1515"/>
                  <a:pt x="2619" y="1499"/>
                </a:cubicBezTo>
                <a:cubicBezTo>
                  <a:pt x="2599" y="1510"/>
                  <a:pt x="2581" y="1518"/>
                  <a:pt x="2564" y="1523"/>
                </a:cubicBezTo>
                <a:lnTo>
                  <a:pt x="2564" y="1510"/>
                </a:lnTo>
                <a:cubicBezTo>
                  <a:pt x="2605" y="1494"/>
                  <a:pt x="2635" y="1470"/>
                  <a:pt x="2655" y="1439"/>
                </a:cubicBezTo>
                <a:lnTo>
                  <a:pt x="2676" y="1439"/>
                </a:lnTo>
                <a:cubicBezTo>
                  <a:pt x="2671" y="1449"/>
                  <a:pt x="2665" y="1457"/>
                  <a:pt x="2659" y="1464"/>
                </a:cubicBezTo>
                <a:lnTo>
                  <a:pt x="2813" y="1464"/>
                </a:lnTo>
                <a:lnTo>
                  <a:pt x="2813" y="1479"/>
                </a:lnTo>
                <a:cubicBezTo>
                  <a:pt x="2787" y="1504"/>
                  <a:pt x="2758" y="1524"/>
                  <a:pt x="2726" y="1538"/>
                </a:cubicBezTo>
                <a:cubicBezTo>
                  <a:pt x="2759" y="1550"/>
                  <a:pt x="2803" y="1561"/>
                  <a:pt x="2858" y="1569"/>
                </a:cubicBezTo>
                <a:lnTo>
                  <a:pt x="2858" y="1581"/>
                </a:lnTo>
                <a:close/>
                <a:moveTo>
                  <a:pt x="2787" y="1650"/>
                </a:moveTo>
                <a:lnTo>
                  <a:pt x="2787" y="1601"/>
                </a:lnTo>
                <a:lnTo>
                  <a:pt x="2621" y="1601"/>
                </a:lnTo>
                <a:lnTo>
                  <a:pt x="2621" y="1668"/>
                </a:lnTo>
                <a:lnTo>
                  <a:pt x="2766" y="1668"/>
                </a:lnTo>
                <a:cubicBezTo>
                  <a:pt x="2780" y="1668"/>
                  <a:pt x="2787" y="1662"/>
                  <a:pt x="2787" y="1650"/>
                </a:cubicBezTo>
                <a:close/>
                <a:moveTo>
                  <a:pt x="2847" y="1410"/>
                </a:moveTo>
                <a:lnTo>
                  <a:pt x="2847" y="1454"/>
                </a:lnTo>
                <a:lnTo>
                  <a:pt x="2827" y="1454"/>
                </a:lnTo>
                <a:lnTo>
                  <a:pt x="2827" y="1423"/>
                </a:lnTo>
                <a:lnTo>
                  <a:pt x="2584" y="1423"/>
                </a:lnTo>
                <a:lnTo>
                  <a:pt x="2584" y="1454"/>
                </a:lnTo>
                <a:lnTo>
                  <a:pt x="2564" y="1454"/>
                </a:lnTo>
                <a:lnTo>
                  <a:pt x="2564" y="1410"/>
                </a:lnTo>
                <a:lnTo>
                  <a:pt x="2694" y="1410"/>
                </a:lnTo>
                <a:lnTo>
                  <a:pt x="2694" y="1382"/>
                </a:lnTo>
                <a:lnTo>
                  <a:pt x="2715" y="1382"/>
                </a:lnTo>
                <a:lnTo>
                  <a:pt x="2715" y="1410"/>
                </a:lnTo>
                <a:lnTo>
                  <a:pt x="2847" y="1410"/>
                </a:lnTo>
                <a:close/>
                <a:moveTo>
                  <a:pt x="2646" y="1479"/>
                </a:moveTo>
                <a:cubicBezTo>
                  <a:pt x="2645" y="1480"/>
                  <a:pt x="2643" y="1481"/>
                  <a:pt x="2640" y="1483"/>
                </a:cubicBezTo>
                <a:cubicBezTo>
                  <a:pt x="2638" y="1486"/>
                  <a:pt x="2635" y="1488"/>
                  <a:pt x="2634" y="1490"/>
                </a:cubicBezTo>
                <a:cubicBezTo>
                  <a:pt x="2655" y="1506"/>
                  <a:pt x="2678" y="1519"/>
                  <a:pt x="2703" y="1530"/>
                </a:cubicBezTo>
                <a:cubicBezTo>
                  <a:pt x="2731" y="1518"/>
                  <a:pt x="2758" y="1501"/>
                  <a:pt x="2784" y="1479"/>
                </a:cubicBezTo>
                <a:lnTo>
                  <a:pt x="2646" y="1479"/>
                </a:lnTo>
                <a:close/>
                <a:moveTo>
                  <a:pt x="3088" y="1382"/>
                </a:moveTo>
                <a:lnTo>
                  <a:pt x="3088" y="1419"/>
                </a:lnTo>
                <a:lnTo>
                  <a:pt x="3201" y="1419"/>
                </a:lnTo>
                <a:lnTo>
                  <a:pt x="3201" y="1503"/>
                </a:lnTo>
                <a:cubicBezTo>
                  <a:pt x="3202" y="1533"/>
                  <a:pt x="3186" y="1547"/>
                  <a:pt x="3154" y="1546"/>
                </a:cubicBezTo>
                <a:lnTo>
                  <a:pt x="2973" y="1546"/>
                </a:lnTo>
                <a:lnTo>
                  <a:pt x="2973" y="1580"/>
                </a:lnTo>
                <a:cubicBezTo>
                  <a:pt x="2976" y="1630"/>
                  <a:pt x="2957" y="1667"/>
                  <a:pt x="2915" y="1689"/>
                </a:cubicBezTo>
                <a:lnTo>
                  <a:pt x="2915" y="1674"/>
                </a:lnTo>
                <a:cubicBezTo>
                  <a:pt x="2941" y="1656"/>
                  <a:pt x="2953" y="1626"/>
                  <a:pt x="2950" y="1585"/>
                </a:cubicBezTo>
                <a:lnTo>
                  <a:pt x="2950" y="1419"/>
                </a:lnTo>
                <a:lnTo>
                  <a:pt x="3064" y="1419"/>
                </a:lnTo>
                <a:lnTo>
                  <a:pt x="3064" y="1382"/>
                </a:lnTo>
                <a:lnTo>
                  <a:pt x="3088" y="1382"/>
                </a:lnTo>
                <a:close/>
                <a:moveTo>
                  <a:pt x="2973" y="1434"/>
                </a:moveTo>
                <a:lnTo>
                  <a:pt x="2973" y="1531"/>
                </a:lnTo>
                <a:lnTo>
                  <a:pt x="3153" y="1531"/>
                </a:lnTo>
                <a:cubicBezTo>
                  <a:pt x="3170" y="1532"/>
                  <a:pt x="3178" y="1523"/>
                  <a:pt x="3178" y="1503"/>
                </a:cubicBezTo>
                <a:lnTo>
                  <a:pt x="3178" y="1434"/>
                </a:lnTo>
                <a:lnTo>
                  <a:pt x="2973" y="1434"/>
                </a:lnTo>
                <a:close/>
                <a:moveTo>
                  <a:pt x="3328" y="1506"/>
                </a:moveTo>
                <a:lnTo>
                  <a:pt x="3328" y="1396"/>
                </a:lnTo>
                <a:lnTo>
                  <a:pt x="3540" y="1396"/>
                </a:lnTo>
                <a:lnTo>
                  <a:pt x="3540" y="1470"/>
                </a:lnTo>
                <a:cubicBezTo>
                  <a:pt x="3541" y="1495"/>
                  <a:pt x="3528" y="1507"/>
                  <a:pt x="3500" y="1506"/>
                </a:cubicBezTo>
                <a:lnTo>
                  <a:pt x="3328" y="1506"/>
                </a:lnTo>
                <a:close/>
                <a:moveTo>
                  <a:pt x="3282" y="1553"/>
                </a:moveTo>
                <a:lnTo>
                  <a:pt x="3282" y="1539"/>
                </a:lnTo>
                <a:lnTo>
                  <a:pt x="3585" y="1539"/>
                </a:lnTo>
                <a:lnTo>
                  <a:pt x="3585" y="1553"/>
                </a:lnTo>
                <a:lnTo>
                  <a:pt x="3451" y="1553"/>
                </a:lnTo>
                <a:lnTo>
                  <a:pt x="3451" y="1597"/>
                </a:lnTo>
                <a:lnTo>
                  <a:pt x="3564" y="1597"/>
                </a:lnTo>
                <a:lnTo>
                  <a:pt x="3564" y="1610"/>
                </a:lnTo>
                <a:lnTo>
                  <a:pt x="3451" y="1610"/>
                </a:lnTo>
                <a:lnTo>
                  <a:pt x="3451" y="1661"/>
                </a:lnTo>
                <a:lnTo>
                  <a:pt x="3453" y="1661"/>
                </a:lnTo>
                <a:lnTo>
                  <a:pt x="3583" y="1661"/>
                </a:lnTo>
                <a:lnTo>
                  <a:pt x="3583" y="1676"/>
                </a:lnTo>
                <a:lnTo>
                  <a:pt x="3453" y="1676"/>
                </a:lnTo>
                <a:cubicBezTo>
                  <a:pt x="3402" y="1677"/>
                  <a:pt x="3365" y="1662"/>
                  <a:pt x="3345" y="1629"/>
                </a:cubicBezTo>
                <a:cubicBezTo>
                  <a:pt x="3335" y="1652"/>
                  <a:pt x="3313" y="1672"/>
                  <a:pt x="3280" y="1689"/>
                </a:cubicBezTo>
                <a:lnTo>
                  <a:pt x="3280" y="1676"/>
                </a:lnTo>
                <a:cubicBezTo>
                  <a:pt x="3315" y="1654"/>
                  <a:pt x="3334" y="1621"/>
                  <a:pt x="3336" y="1575"/>
                </a:cubicBezTo>
                <a:lnTo>
                  <a:pt x="3357" y="1575"/>
                </a:lnTo>
                <a:cubicBezTo>
                  <a:pt x="3356" y="1587"/>
                  <a:pt x="3354" y="1598"/>
                  <a:pt x="3352" y="1607"/>
                </a:cubicBezTo>
                <a:cubicBezTo>
                  <a:pt x="3369" y="1640"/>
                  <a:pt x="3395" y="1657"/>
                  <a:pt x="3429" y="1660"/>
                </a:cubicBezTo>
                <a:lnTo>
                  <a:pt x="3429" y="1553"/>
                </a:lnTo>
                <a:lnTo>
                  <a:pt x="3282" y="1553"/>
                </a:lnTo>
                <a:close/>
                <a:moveTo>
                  <a:pt x="3519" y="1468"/>
                </a:moveTo>
                <a:lnTo>
                  <a:pt x="3519" y="1457"/>
                </a:lnTo>
                <a:lnTo>
                  <a:pt x="3348" y="1457"/>
                </a:lnTo>
                <a:lnTo>
                  <a:pt x="3348" y="1492"/>
                </a:lnTo>
                <a:lnTo>
                  <a:pt x="3497" y="1492"/>
                </a:lnTo>
                <a:cubicBezTo>
                  <a:pt x="3513" y="1493"/>
                  <a:pt x="3520" y="1485"/>
                  <a:pt x="3519" y="1468"/>
                </a:cubicBezTo>
                <a:close/>
                <a:moveTo>
                  <a:pt x="3348" y="1410"/>
                </a:moveTo>
                <a:lnTo>
                  <a:pt x="3348" y="1445"/>
                </a:lnTo>
                <a:lnTo>
                  <a:pt x="3519" y="1445"/>
                </a:lnTo>
                <a:lnTo>
                  <a:pt x="3519" y="1410"/>
                </a:lnTo>
                <a:lnTo>
                  <a:pt x="3348" y="1410"/>
                </a:lnTo>
                <a:close/>
                <a:moveTo>
                  <a:pt x="3644" y="1670"/>
                </a:moveTo>
                <a:lnTo>
                  <a:pt x="3644" y="1656"/>
                </a:lnTo>
                <a:lnTo>
                  <a:pt x="3775" y="1656"/>
                </a:lnTo>
                <a:lnTo>
                  <a:pt x="3775" y="1387"/>
                </a:lnTo>
                <a:lnTo>
                  <a:pt x="3798" y="1387"/>
                </a:lnTo>
                <a:lnTo>
                  <a:pt x="3798" y="1483"/>
                </a:lnTo>
                <a:lnTo>
                  <a:pt x="3925" y="1483"/>
                </a:lnTo>
                <a:lnTo>
                  <a:pt x="3925" y="1498"/>
                </a:lnTo>
                <a:lnTo>
                  <a:pt x="3798" y="1498"/>
                </a:lnTo>
                <a:lnTo>
                  <a:pt x="3798" y="1656"/>
                </a:lnTo>
                <a:lnTo>
                  <a:pt x="3951" y="1656"/>
                </a:lnTo>
                <a:lnTo>
                  <a:pt x="3951" y="1670"/>
                </a:lnTo>
                <a:lnTo>
                  <a:pt x="3644" y="1670"/>
                </a:lnTo>
                <a:close/>
                <a:moveTo>
                  <a:pt x="4273" y="1558"/>
                </a:moveTo>
                <a:lnTo>
                  <a:pt x="4273" y="1626"/>
                </a:lnTo>
                <a:cubicBezTo>
                  <a:pt x="4274" y="1653"/>
                  <a:pt x="4262" y="1666"/>
                  <a:pt x="4237" y="1665"/>
                </a:cubicBezTo>
                <a:lnTo>
                  <a:pt x="4215" y="1665"/>
                </a:lnTo>
                <a:lnTo>
                  <a:pt x="4215" y="1654"/>
                </a:lnTo>
                <a:lnTo>
                  <a:pt x="4230" y="1654"/>
                </a:lnTo>
                <a:cubicBezTo>
                  <a:pt x="4246" y="1655"/>
                  <a:pt x="4254" y="1647"/>
                  <a:pt x="4253" y="1630"/>
                </a:cubicBezTo>
                <a:lnTo>
                  <a:pt x="4253" y="1571"/>
                </a:lnTo>
                <a:lnTo>
                  <a:pt x="4173" y="1571"/>
                </a:lnTo>
                <a:lnTo>
                  <a:pt x="4173" y="1690"/>
                </a:lnTo>
                <a:lnTo>
                  <a:pt x="4152" y="1690"/>
                </a:lnTo>
                <a:lnTo>
                  <a:pt x="4152" y="1571"/>
                </a:lnTo>
                <a:lnTo>
                  <a:pt x="4071" y="1571"/>
                </a:lnTo>
                <a:lnTo>
                  <a:pt x="4071" y="1669"/>
                </a:lnTo>
                <a:lnTo>
                  <a:pt x="4051" y="1669"/>
                </a:lnTo>
                <a:lnTo>
                  <a:pt x="4051" y="1558"/>
                </a:lnTo>
                <a:lnTo>
                  <a:pt x="4152" y="1558"/>
                </a:lnTo>
                <a:lnTo>
                  <a:pt x="4152" y="1517"/>
                </a:lnTo>
                <a:lnTo>
                  <a:pt x="4173" y="1517"/>
                </a:lnTo>
                <a:lnTo>
                  <a:pt x="4173" y="1558"/>
                </a:lnTo>
                <a:lnTo>
                  <a:pt x="4273" y="1558"/>
                </a:lnTo>
                <a:close/>
                <a:moveTo>
                  <a:pt x="4308" y="1486"/>
                </a:moveTo>
                <a:lnTo>
                  <a:pt x="4308" y="1541"/>
                </a:lnTo>
                <a:lnTo>
                  <a:pt x="4286" y="1541"/>
                </a:lnTo>
                <a:lnTo>
                  <a:pt x="4286" y="1499"/>
                </a:lnTo>
                <a:lnTo>
                  <a:pt x="4036" y="1499"/>
                </a:lnTo>
                <a:lnTo>
                  <a:pt x="4036" y="1541"/>
                </a:lnTo>
                <a:lnTo>
                  <a:pt x="4016" y="1541"/>
                </a:lnTo>
                <a:lnTo>
                  <a:pt x="4016" y="1486"/>
                </a:lnTo>
                <a:lnTo>
                  <a:pt x="4090" y="1486"/>
                </a:lnTo>
                <a:cubicBezTo>
                  <a:pt x="4082" y="1473"/>
                  <a:pt x="4077" y="1459"/>
                  <a:pt x="4075" y="1444"/>
                </a:cubicBezTo>
                <a:lnTo>
                  <a:pt x="4097" y="1444"/>
                </a:lnTo>
                <a:cubicBezTo>
                  <a:pt x="4097" y="1458"/>
                  <a:pt x="4102" y="1472"/>
                  <a:pt x="4110" y="1486"/>
                </a:cubicBezTo>
                <a:lnTo>
                  <a:pt x="4214" y="1486"/>
                </a:lnTo>
                <a:cubicBezTo>
                  <a:pt x="4214" y="1485"/>
                  <a:pt x="4215" y="1484"/>
                  <a:pt x="4215" y="1483"/>
                </a:cubicBezTo>
                <a:cubicBezTo>
                  <a:pt x="4223" y="1468"/>
                  <a:pt x="4227" y="1455"/>
                  <a:pt x="4227" y="1444"/>
                </a:cubicBezTo>
                <a:lnTo>
                  <a:pt x="4249" y="1444"/>
                </a:lnTo>
                <a:cubicBezTo>
                  <a:pt x="4245" y="1461"/>
                  <a:pt x="4240" y="1475"/>
                  <a:pt x="4234" y="1486"/>
                </a:cubicBezTo>
                <a:lnTo>
                  <a:pt x="4308" y="1486"/>
                </a:lnTo>
                <a:close/>
                <a:moveTo>
                  <a:pt x="4018" y="1427"/>
                </a:moveTo>
                <a:lnTo>
                  <a:pt x="4018" y="1412"/>
                </a:lnTo>
                <a:lnTo>
                  <a:pt x="4152" y="1412"/>
                </a:lnTo>
                <a:lnTo>
                  <a:pt x="4152" y="1382"/>
                </a:lnTo>
                <a:lnTo>
                  <a:pt x="4173" y="1382"/>
                </a:lnTo>
                <a:lnTo>
                  <a:pt x="4173" y="1412"/>
                </a:lnTo>
                <a:lnTo>
                  <a:pt x="4305" y="1412"/>
                </a:lnTo>
                <a:lnTo>
                  <a:pt x="4305" y="1427"/>
                </a:lnTo>
                <a:lnTo>
                  <a:pt x="4018" y="1427"/>
                </a:lnTo>
                <a:close/>
                <a:moveTo>
                  <a:pt x="5721" y="315"/>
                </a:moveTo>
                <a:cubicBezTo>
                  <a:pt x="5752" y="308"/>
                  <a:pt x="5769" y="302"/>
                  <a:pt x="5775" y="297"/>
                </a:cubicBezTo>
                <a:cubicBezTo>
                  <a:pt x="5780" y="292"/>
                  <a:pt x="5786" y="290"/>
                  <a:pt x="5792" y="292"/>
                </a:cubicBezTo>
                <a:cubicBezTo>
                  <a:pt x="5798" y="294"/>
                  <a:pt x="5805" y="298"/>
                  <a:pt x="5813" y="304"/>
                </a:cubicBezTo>
                <a:cubicBezTo>
                  <a:pt x="5822" y="309"/>
                  <a:pt x="5823" y="313"/>
                  <a:pt x="5817" y="317"/>
                </a:cubicBezTo>
                <a:cubicBezTo>
                  <a:pt x="5811" y="321"/>
                  <a:pt x="5804" y="332"/>
                  <a:pt x="5794" y="350"/>
                </a:cubicBezTo>
                <a:cubicBezTo>
                  <a:pt x="5800" y="361"/>
                  <a:pt x="5800" y="367"/>
                  <a:pt x="5794" y="368"/>
                </a:cubicBezTo>
                <a:cubicBezTo>
                  <a:pt x="5788" y="369"/>
                  <a:pt x="5779" y="371"/>
                  <a:pt x="5767" y="373"/>
                </a:cubicBezTo>
                <a:cubicBezTo>
                  <a:pt x="5756" y="375"/>
                  <a:pt x="5737" y="379"/>
                  <a:pt x="5710" y="384"/>
                </a:cubicBezTo>
                <a:lnTo>
                  <a:pt x="5710" y="424"/>
                </a:lnTo>
                <a:cubicBezTo>
                  <a:pt x="5754" y="417"/>
                  <a:pt x="5778" y="411"/>
                  <a:pt x="5783" y="408"/>
                </a:cubicBezTo>
                <a:cubicBezTo>
                  <a:pt x="5787" y="404"/>
                  <a:pt x="5792" y="403"/>
                  <a:pt x="5799" y="404"/>
                </a:cubicBezTo>
                <a:cubicBezTo>
                  <a:pt x="5805" y="406"/>
                  <a:pt x="5813" y="409"/>
                  <a:pt x="5821" y="413"/>
                </a:cubicBezTo>
                <a:cubicBezTo>
                  <a:pt x="5830" y="417"/>
                  <a:pt x="5831" y="423"/>
                  <a:pt x="5823" y="429"/>
                </a:cubicBezTo>
                <a:cubicBezTo>
                  <a:pt x="5815" y="436"/>
                  <a:pt x="5807" y="447"/>
                  <a:pt x="5799" y="463"/>
                </a:cubicBezTo>
                <a:cubicBezTo>
                  <a:pt x="5805" y="472"/>
                  <a:pt x="5806" y="477"/>
                  <a:pt x="5802" y="479"/>
                </a:cubicBezTo>
                <a:cubicBezTo>
                  <a:pt x="5798" y="481"/>
                  <a:pt x="5767" y="486"/>
                  <a:pt x="5710" y="494"/>
                </a:cubicBezTo>
                <a:cubicBezTo>
                  <a:pt x="5707" y="505"/>
                  <a:pt x="5704" y="510"/>
                  <a:pt x="5701" y="511"/>
                </a:cubicBezTo>
                <a:cubicBezTo>
                  <a:pt x="5699" y="513"/>
                  <a:pt x="5695" y="509"/>
                  <a:pt x="5692" y="502"/>
                </a:cubicBezTo>
                <a:cubicBezTo>
                  <a:pt x="5688" y="494"/>
                  <a:pt x="5687" y="484"/>
                  <a:pt x="5688" y="472"/>
                </a:cubicBezTo>
                <a:cubicBezTo>
                  <a:pt x="5690" y="460"/>
                  <a:pt x="5691" y="444"/>
                  <a:pt x="5691" y="424"/>
                </a:cubicBezTo>
                <a:lnTo>
                  <a:pt x="5691" y="370"/>
                </a:lnTo>
                <a:cubicBezTo>
                  <a:pt x="5691" y="352"/>
                  <a:pt x="5688" y="339"/>
                  <a:pt x="5683" y="328"/>
                </a:cubicBezTo>
                <a:cubicBezTo>
                  <a:pt x="5677" y="318"/>
                  <a:pt x="5677" y="314"/>
                  <a:pt x="5683" y="315"/>
                </a:cubicBezTo>
                <a:cubicBezTo>
                  <a:pt x="5688" y="316"/>
                  <a:pt x="5695" y="317"/>
                  <a:pt x="5704" y="320"/>
                </a:cubicBezTo>
                <a:cubicBezTo>
                  <a:pt x="5707" y="317"/>
                  <a:pt x="5712" y="310"/>
                  <a:pt x="5719" y="299"/>
                </a:cubicBezTo>
                <a:cubicBezTo>
                  <a:pt x="5726" y="287"/>
                  <a:pt x="5732" y="275"/>
                  <a:pt x="5738" y="264"/>
                </a:cubicBezTo>
                <a:cubicBezTo>
                  <a:pt x="5744" y="253"/>
                  <a:pt x="5745" y="244"/>
                  <a:pt x="5742" y="237"/>
                </a:cubicBezTo>
                <a:cubicBezTo>
                  <a:pt x="5738" y="231"/>
                  <a:pt x="5745" y="231"/>
                  <a:pt x="5762" y="237"/>
                </a:cubicBezTo>
                <a:cubicBezTo>
                  <a:pt x="5779" y="242"/>
                  <a:pt x="5785" y="247"/>
                  <a:pt x="5780" y="249"/>
                </a:cubicBezTo>
                <a:cubicBezTo>
                  <a:pt x="5775" y="252"/>
                  <a:pt x="5769" y="258"/>
                  <a:pt x="5761" y="266"/>
                </a:cubicBezTo>
                <a:cubicBezTo>
                  <a:pt x="5753" y="275"/>
                  <a:pt x="5740" y="291"/>
                  <a:pt x="5721" y="315"/>
                </a:cubicBezTo>
                <a:close/>
                <a:moveTo>
                  <a:pt x="5618" y="503"/>
                </a:moveTo>
                <a:cubicBezTo>
                  <a:pt x="5626" y="506"/>
                  <a:pt x="5632" y="507"/>
                  <a:pt x="5637" y="507"/>
                </a:cubicBezTo>
                <a:cubicBezTo>
                  <a:pt x="5642" y="508"/>
                  <a:pt x="5652" y="510"/>
                  <a:pt x="5667" y="515"/>
                </a:cubicBezTo>
                <a:cubicBezTo>
                  <a:pt x="5682" y="519"/>
                  <a:pt x="5698" y="524"/>
                  <a:pt x="5717" y="528"/>
                </a:cubicBezTo>
                <a:cubicBezTo>
                  <a:pt x="5735" y="533"/>
                  <a:pt x="5756" y="538"/>
                  <a:pt x="5780" y="541"/>
                </a:cubicBezTo>
                <a:cubicBezTo>
                  <a:pt x="5803" y="545"/>
                  <a:pt x="5830" y="546"/>
                  <a:pt x="5860" y="545"/>
                </a:cubicBezTo>
                <a:cubicBezTo>
                  <a:pt x="5890" y="543"/>
                  <a:pt x="5904" y="543"/>
                  <a:pt x="5901" y="545"/>
                </a:cubicBezTo>
                <a:cubicBezTo>
                  <a:pt x="5899" y="548"/>
                  <a:pt x="5888" y="553"/>
                  <a:pt x="5869" y="561"/>
                </a:cubicBezTo>
                <a:cubicBezTo>
                  <a:pt x="5850" y="569"/>
                  <a:pt x="5834" y="574"/>
                  <a:pt x="5821" y="576"/>
                </a:cubicBezTo>
                <a:cubicBezTo>
                  <a:pt x="5807" y="578"/>
                  <a:pt x="5787" y="574"/>
                  <a:pt x="5759" y="565"/>
                </a:cubicBezTo>
                <a:cubicBezTo>
                  <a:pt x="5732" y="555"/>
                  <a:pt x="5701" y="545"/>
                  <a:pt x="5667" y="533"/>
                </a:cubicBezTo>
                <a:cubicBezTo>
                  <a:pt x="5634" y="522"/>
                  <a:pt x="5612" y="517"/>
                  <a:pt x="5604" y="518"/>
                </a:cubicBezTo>
                <a:cubicBezTo>
                  <a:pt x="5595" y="519"/>
                  <a:pt x="5588" y="521"/>
                  <a:pt x="5582" y="524"/>
                </a:cubicBezTo>
                <a:cubicBezTo>
                  <a:pt x="5576" y="528"/>
                  <a:pt x="5571" y="531"/>
                  <a:pt x="5566" y="534"/>
                </a:cubicBezTo>
                <a:cubicBezTo>
                  <a:pt x="5561" y="537"/>
                  <a:pt x="5556" y="537"/>
                  <a:pt x="5551" y="534"/>
                </a:cubicBezTo>
                <a:cubicBezTo>
                  <a:pt x="5545" y="531"/>
                  <a:pt x="5541" y="528"/>
                  <a:pt x="5538" y="524"/>
                </a:cubicBezTo>
                <a:cubicBezTo>
                  <a:pt x="5536" y="521"/>
                  <a:pt x="5541" y="518"/>
                  <a:pt x="5553" y="515"/>
                </a:cubicBezTo>
                <a:cubicBezTo>
                  <a:pt x="5565" y="511"/>
                  <a:pt x="5582" y="507"/>
                  <a:pt x="5604" y="500"/>
                </a:cubicBezTo>
                <a:cubicBezTo>
                  <a:pt x="5607" y="496"/>
                  <a:pt x="5607" y="490"/>
                  <a:pt x="5604" y="482"/>
                </a:cubicBezTo>
                <a:cubicBezTo>
                  <a:pt x="5600" y="474"/>
                  <a:pt x="5597" y="466"/>
                  <a:pt x="5593" y="460"/>
                </a:cubicBezTo>
                <a:cubicBezTo>
                  <a:pt x="5589" y="453"/>
                  <a:pt x="5588" y="446"/>
                  <a:pt x="5589" y="438"/>
                </a:cubicBezTo>
                <a:cubicBezTo>
                  <a:pt x="5590" y="430"/>
                  <a:pt x="5591" y="424"/>
                  <a:pt x="5590" y="421"/>
                </a:cubicBezTo>
                <a:cubicBezTo>
                  <a:pt x="5589" y="418"/>
                  <a:pt x="5586" y="417"/>
                  <a:pt x="5579" y="420"/>
                </a:cubicBezTo>
                <a:cubicBezTo>
                  <a:pt x="5572" y="422"/>
                  <a:pt x="5563" y="421"/>
                  <a:pt x="5554" y="419"/>
                </a:cubicBezTo>
                <a:cubicBezTo>
                  <a:pt x="5544" y="416"/>
                  <a:pt x="5544" y="414"/>
                  <a:pt x="5554" y="412"/>
                </a:cubicBezTo>
                <a:cubicBezTo>
                  <a:pt x="5563" y="409"/>
                  <a:pt x="5572" y="406"/>
                  <a:pt x="5580" y="403"/>
                </a:cubicBezTo>
                <a:cubicBezTo>
                  <a:pt x="5587" y="399"/>
                  <a:pt x="5593" y="394"/>
                  <a:pt x="5597" y="389"/>
                </a:cubicBezTo>
                <a:cubicBezTo>
                  <a:pt x="5600" y="384"/>
                  <a:pt x="5608" y="385"/>
                  <a:pt x="5620" y="392"/>
                </a:cubicBezTo>
                <a:cubicBezTo>
                  <a:pt x="5632" y="400"/>
                  <a:pt x="5635" y="406"/>
                  <a:pt x="5631" y="410"/>
                </a:cubicBezTo>
                <a:cubicBezTo>
                  <a:pt x="5627" y="414"/>
                  <a:pt x="5623" y="418"/>
                  <a:pt x="5619" y="421"/>
                </a:cubicBezTo>
                <a:cubicBezTo>
                  <a:pt x="5615" y="424"/>
                  <a:pt x="5612" y="431"/>
                  <a:pt x="5609" y="440"/>
                </a:cubicBezTo>
                <a:cubicBezTo>
                  <a:pt x="5607" y="449"/>
                  <a:pt x="5608" y="459"/>
                  <a:pt x="5614" y="469"/>
                </a:cubicBezTo>
                <a:cubicBezTo>
                  <a:pt x="5620" y="479"/>
                  <a:pt x="5621" y="491"/>
                  <a:pt x="5618" y="503"/>
                </a:cubicBezTo>
                <a:close/>
                <a:moveTo>
                  <a:pt x="5710" y="482"/>
                </a:moveTo>
                <a:cubicBezTo>
                  <a:pt x="5737" y="478"/>
                  <a:pt x="5761" y="473"/>
                  <a:pt x="5783" y="466"/>
                </a:cubicBezTo>
                <a:cubicBezTo>
                  <a:pt x="5785" y="451"/>
                  <a:pt x="5786" y="441"/>
                  <a:pt x="5787" y="434"/>
                </a:cubicBezTo>
                <a:cubicBezTo>
                  <a:pt x="5787" y="428"/>
                  <a:pt x="5785" y="424"/>
                  <a:pt x="5780" y="424"/>
                </a:cubicBezTo>
                <a:cubicBezTo>
                  <a:pt x="5774" y="424"/>
                  <a:pt x="5751" y="429"/>
                  <a:pt x="5710" y="437"/>
                </a:cubicBezTo>
                <a:lnTo>
                  <a:pt x="5710" y="482"/>
                </a:lnTo>
                <a:close/>
                <a:moveTo>
                  <a:pt x="5710" y="373"/>
                </a:moveTo>
                <a:cubicBezTo>
                  <a:pt x="5735" y="369"/>
                  <a:pt x="5756" y="363"/>
                  <a:pt x="5773" y="357"/>
                </a:cubicBezTo>
                <a:cubicBezTo>
                  <a:pt x="5780" y="330"/>
                  <a:pt x="5781" y="316"/>
                  <a:pt x="5778" y="314"/>
                </a:cubicBezTo>
                <a:cubicBezTo>
                  <a:pt x="5775" y="312"/>
                  <a:pt x="5752" y="317"/>
                  <a:pt x="5710" y="329"/>
                </a:cubicBezTo>
                <a:lnTo>
                  <a:pt x="5710" y="373"/>
                </a:lnTo>
                <a:close/>
                <a:moveTo>
                  <a:pt x="5591" y="313"/>
                </a:moveTo>
                <a:cubicBezTo>
                  <a:pt x="5580" y="300"/>
                  <a:pt x="5575" y="293"/>
                  <a:pt x="5575" y="291"/>
                </a:cubicBezTo>
                <a:cubicBezTo>
                  <a:pt x="5575" y="287"/>
                  <a:pt x="5582" y="287"/>
                  <a:pt x="5596" y="290"/>
                </a:cubicBezTo>
                <a:cubicBezTo>
                  <a:pt x="5610" y="292"/>
                  <a:pt x="5620" y="298"/>
                  <a:pt x="5626" y="306"/>
                </a:cubicBezTo>
                <a:cubicBezTo>
                  <a:pt x="5631" y="314"/>
                  <a:pt x="5633" y="322"/>
                  <a:pt x="5630" y="329"/>
                </a:cubicBezTo>
                <a:cubicBezTo>
                  <a:pt x="5628" y="337"/>
                  <a:pt x="5623" y="339"/>
                  <a:pt x="5617" y="337"/>
                </a:cubicBezTo>
                <a:cubicBezTo>
                  <a:pt x="5610" y="334"/>
                  <a:pt x="5602" y="326"/>
                  <a:pt x="5591" y="313"/>
                </a:cubicBezTo>
                <a:close/>
                <a:moveTo>
                  <a:pt x="6167" y="421"/>
                </a:moveTo>
                <a:cubicBezTo>
                  <a:pt x="6187" y="436"/>
                  <a:pt x="6207" y="451"/>
                  <a:pt x="6229" y="464"/>
                </a:cubicBezTo>
                <a:cubicBezTo>
                  <a:pt x="6250" y="477"/>
                  <a:pt x="6272" y="487"/>
                  <a:pt x="6294" y="492"/>
                </a:cubicBezTo>
                <a:cubicBezTo>
                  <a:pt x="6316" y="498"/>
                  <a:pt x="6333" y="501"/>
                  <a:pt x="6346" y="503"/>
                </a:cubicBezTo>
                <a:cubicBezTo>
                  <a:pt x="6358" y="504"/>
                  <a:pt x="6352" y="508"/>
                  <a:pt x="6328" y="514"/>
                </a:cubicBezTo>
                <a:cubicBezTo>
                  <a:pt x="6304" y="520"/>
                  <a:pt x="6286" y="523"/>
                  <a:pt x="6276" y="524"/>
                </a:cubicBezTo>
                <a:cubicBezTo>
                  <a:pt x="6266" y="524"/>
                  <a:pt x="6257" y="521"/>
                  <a:pt x="6249" y="514"/>
                </a:cubicBezTo>
                <a:cubicBezTo>
                  <a:pt x="6241" y="507"/>
                  <a:pt x="6228" y="495"/>
                  <a:pt x="6210" y="477"/>
                </a:cubicBezTo>
                <a:cubicBezTo>
                  <a:pt x="6192" y="459"/>
                  <a:pt x="6178" y="445"/>
                  <a:pt x="6167" y="436"/>
                </a:cubicBezTo>
                <a:cubicBezTo>
                  <a:pt x="6169" y="471"/>
                  <a:pt x="6170" y="499"/>
                  <a:pt x="6172" y="520"/>
                </a:cubicBezTo>
                <a:cubicBezTo>
                  <a:pt x="6173" y="541"/>
                  <a:pt x="6170" y="560"/>
                  <a:pt x="6161" y="575"/>
                </a:cubicBezTo>
                <a:cubicBezTo>
                  <a:pt x="6152" y="591"/>
                  <a:pt x="6145" y="593"/>
                  <a:pt x="6140" y="582"/>
                </a:cubicBezTo>
                <a:cubicBezTo>
                  <a:pt x="6135" y="570"/>
                  <a:pt x="6125" y="560"/>
                  <a:pt x="6112" y="550"/>
                </a:cubicBezTo>
                <a:cubicBezTo>
                  <a:pt x="6098" y="541"/>
                  <a:pt x="6099" y="537"/>
                  <a:pt x="6113" y="541"/>
                </a:cubicBezTo>
                <a:cubicBezTo>
                  <a:pt x="6128" y="544"/>
                  <a:pt x="6137" y="543"/>
                  <a:pt x="6140" y="538"/>
                </a:cubicBezTo>
                <a:cubicBezTo>
                  <a:pt x="6143" y="533"/>
                  <a:pt x="6145" y="517"/>
                  <a:pt x="6146" y="490"/>
                </a:cubicBezTo>
                <a:cubicBezTo>
                  <a:pt x="6148" y="462"/>
                  <a:pt x="6148" y="419"/>
                  <a:pt x="6148" y="360"/>
                </a:cubicBezTo>
                <a:cubicBezTo>
                  <a:pt x="6123" y="365"/>
                  <a:pt x="6107" y="369"/>
                  <a:pt x="6098" y="370"/>
                </a:cubicBezTo>
                <a:cubicBezTo>
                  <a:pt x="6090" y="372"/>
                  <a:pt x="6080" y="370"/>
                  <a:pt x="6070" y="365"/>
                </a:cubicBezTo>
                <a:cubicBezTo>
                  <a:pt x="6060" y="359"/>
                  <a:pt x="6062" y="356"/>
                  <a:pt x="6077" y="353"/>
                </a:cubicBezTo>
                <a:cubicBezTo>
                  <a:pt x="6092" y="351"/>
                  <a:pt x="6116" y="346"/>
                  <a:pt x="6148" y="337"/>
                </a:cubicBezTo>
                <a:cubicBezTo>
                  <a:pt x="6148" y="306"/>
                  <a:pt x="6147" y="284"/>
                  <a:pt x="6145" y="271"/>
                </a:cubicBezTo>
                <a:cubicBezTo>
                  <a:pt x="6143" y="258"/>
                  <a:pt x="6139" y="248"/>
                  <a:pt x="6134" y="240"/>
                </a:cubicBezTo>
                <a:cubicBezTo>
                  <a:pt x="6130" y="232"/>
                  <a:pt x="6136" y="230"/>
                  <a:pt x="6154" y="236"/>
                </a:cubicBezTo>
                <a:cubicBezTo>
                  <a:pt x="6172" y="241"/>
                  <a:pt x="6179" y="247"/>
                  <a:pt x="6177" y="254"/>
                </a:cubicBezTo>
                <a:cubicBezTo>
                  <a:pt x="6175" y="261"/>
                  <a:pt x="6173" y="271"/>
                  <a:pt x="6171" y="284"/>
                </a:cubicBezTo>
                <a:cubicBezTo>
                  <a:pt x="6169" y="297"/>
                  <a:pt x="6167" y="313"/>
                  <a:pt x="6167" y="333"/>
                </a:cubicBezTo>
                <a:lnTo>
                  <a:pt x="6196" y="323"/>
                </a:lnTo>
                <a:cubicBezTo>
                  <a:pt x="6206" y="320"/>
                  <a:pt x="6215" y="321"/>
                  <a:pt x="6224" y="328"/>
                </a:cubicBezTo>
                <a:cubicBezTo>
                  <a:pt x="6232" y="334"/>
                  <a:pt x="6230" y="339"/>
                  <a:pt x="6216" y="343"/>
                </a:cubicBezTo>
                <a:cubicBezTo>
                  <a:pt x="6202" y="347"/>
                  <a:pt x="6186" y="351"/>
                  <a:pt x="6167" y="355"/>
                </a:cubicBezTo>
                <a:lnTo>
                  <a:pt x="6167" y="421"/>
                </a:lnTo>
                <a:close/>
                <a:moveTo>
                  <a:pt x="6013" y="515"/>
                </a:moveTo>
                <a:cubicBezTo>
                  <a:pt x="6001" y="502"/>
                  <a:pt x="6000" y="495"/>
                  <a:pt x="6010" y="495"/>
                </a:cubicBezTo>
                <a:cubicBezTo>
                  <a:pt x="6020" y="494"/>
                  <a:pt x="6037" y="488"/>
                  <a:pt x="6060" y="475"/>
                </a:cubicBezTo>
                <a:cubicBezTo>
                  <a:pt x="6083" y="463"/>
                  <a:pt x="6102" y="453"/>
                  <a:pt x="6117" y="445"/>
                </a:cubicBezTo>
                <a:cubicBezTo>
                  <a:pt x="6133" y="436"/>
                  <a:pt x="6134" y="438"/>
                  <a:pt x="6121" y="449"/>
                </a:cubicBezTo>
                <a:cubicBezTo>
                  <a:pt x="6108" y="459"/>
                  <a:pt x="6091" y="473"/>
                  <a:pt x="6071" y="490"/>
                </a:cubicBezTo>
                <a:cubicBezTo>
                  <a:pt x="6052" y="506"/>
                  <a:pt x="6040" y="518"/>
                  <a:pt x="6037" y="524"/>
                </a:cubicBezTo>
                <a:cubicBezTo>
                  <a:pt x="6034" y="529"/>
                  <a:pt x="6026" y="527"/>
                  <a:pt x="6013" y="515"/>
                </a:cubicBezTo>
                <a:close/>
                <a:moveTo>
                  <a:pt x="6259" y="357"/>
                </a:moveTo>
                <a:cubicBezTo>
                  <a:pt x="6274" y="365"/>
                  <a:pt x="6278" y="371"/>
                  <a:pt x="6269" y="374"/>
                </a:cubicBezTo>
                <a:cubicBezTo>
                  <a:pt x="6260" y="378"/>
                  <a:pt x="6249" y="384"/>
                  <a:pt x="6234" y="395"/>
                </a:cubicBezTo>
                <a:cubicBezTo>
                  <a:pt x="6219" y="405"/>
                  <a:pt x="6204" y="413"/>
                  <a:pt x="6191" y="419"/>
                </a:cubicBezTo>
                <a:cubicBezTo>
                  <a:pt x="6177" y="425"/>
                  <a:pt x="6177" y="423"/>
                  <a:pt x="6188" y="414"/>
                </a:cubicBezTo>
                <a:cubicBezTo>
                  <a:pt x="6200" y="405"/>
                  <a:pt x="6212" y="394"/>
                  <a:pt x="6223" y="382"/>
                </a:cubicBezTo>
                <a:cubicBezTo>
                  <a:pt x="6234" y="369"/>
                  <a:pt x="6239" y="360"/>
                  <a:pt x="6238" y="353"/>
                </a:cubicBezTo>
                <a:cubicBezTo>
                  <a:pt x="6237" y="346"/>
                  <a:pt x="6244" y="347"/>
                  <a:pt x="6259" y="357"/>
                </a:cubicBezTo>
                <a:close/>
                <a:moveTo>
                  <a:pt x="6237" y="268"/>
                </a:moveTo>
                <a:cubicBezTo>
                  <a:pt x="6229" y="261"/>
                  <a:pt x="6233" y="256"/>
                  <a:pt x="6247" y="256"/>
                </a:cubicBezTo>
                <a:cubicBezTo>
                  <a:pt x="6262" y="255"/>
                  <a:pt x="6273" y="258"/>
                  <a:pt x="6280" y="263"/>
                </a:cubicBezTo>
                <a:cubicBezTo>
                  <a:pt x="6286" y="269"/>
                  <a:pt x="6289" y="275"/>
                  <a:pt x="6288" y="283"/>
                </a:cubicBezTo>
                <a:cubicBezTo>
                  <a:pt x="6286" y="290"/>
                  <a:pt x="6279" y="291"/>
                  <a:pt x="6267" y="287"/>
                </a:cubicBezTo>
                <a:cubicBezTo>
                  <a:pt x="6256" y="282"/>
                  <a:pt x="6245" y="276"/>
                  <a:pt x="6237" y="268"/>
                </a:cubicBezTo>
                <a:close/>
                <a:moveTo>
                  <a:pt x="6082" y="405"/>
                </a:moveTo>
                <a:cubicBezTo>
                  <a:pt x="6090" y="410"/>
                  <a:pt x="6093" y="417"/>
                  <a:pt x="6092" y="424"/>
                </a:cubicBezTo>
                <a:cubicBezTo>
                  <a:pt x="6092" y="432"/>
                  <a:pt x="6087" y="435"/>
                  <a:pt x="6078" y="432"/>
                </a:cubicBezTo>
                <a:cubicBezTo>
                  <a:pt x="6069" y="430"/>
                  <a:pt x="6059" y="425"/>
                  <a:pt x="6048" y="416"/>
                </a:cubicBezTo>
                <a:cubicBezTo>
                  <a:pt x="6037" y="406"/>
                  <a:pt x="6038" y="401"/>
                  <a:pt x="6051" y="399"/>
                </a:cubicBezTo>
                <a:cubicBezTo>
                  <a:pt x="6064" y="398"/>
                  <a:pt x="6074" y="400"/>
                  <a:pt x="6082" y="405"/>
                </a:cubicBezTo>
                <a:close/>
                <a:moveTo>
                  <a:pt x="6717" y="482"/>
                </a:moveTo>
                <a:cubicBezTo>
                  <a:pt x="6731" y="496"/>
                  <a:pt x="6746" y="507"/>
                  <a:pt x="6762" y="514"/>
                </a:cubicBezTo>
                <a:cubicBezTo>
                  <a:pt x="6778" y="521"/>
                  <a:pt x="6795" y="526"/>
                  <a:pt x="6813" y="530"/>
                </a:cubicBezTo>
                <a:cubicBezTo>
                  <a:pt x="6830" y="534"/>
                  <a:pt x="6826" y="537"/>
                  <a:pt x="6800" y="541"/>
                </a:cubicBezTo>
                <a:cubicBezTo>
                  <a:pt x="6773" y="544"/>
                  <a:pt x="6756" y="544"/>
                  <a:pt x="6746" y="542"/>
                </a:cubicBezTo>
                <a:cubicBezTo>
                  <a:pt x="6737" y="540"/>
                  <a:pt x="6730" y="535"/>
                  <a:pt x="6724" y="528"/>
                </a:cubicBezTo>
                <a:cubicBezTo>
                  <a:pt x="6718" y="521"/>
                  <a:pt x="6711" y="513"/>
                  <a:pt x="6702" y="503"/>
                </a:cubicBezTo>
                <a:cubicBezTo>
                  <a:pt x="6690" y="515"/>
                  <a:pt x="6676" y="525"/>
                  <a:pt x="6659" y="532"/>
                </a:cubicBezTo>
                <a:cubicBezTo>
                  <a:pt x="6643" y="539"/>
                  <a:pt x="6629" y="542"/>
                  <a:pt x="6617" y="541"/>
                </a:cubicBezTo>
                <a:cubicBezTo>
                  <a:pt x="6605" y="541"/>
                  <a:pt x="6605" y="539"/>
                  <a:pt x="6616" y="536"/>
                </a:cubicBezTo>
                <a:cubicBezTo>
                  <a:pt x="6627" y="532"/>
                  <a:pt x="6640" y="526"/>
                  <a:pt x="6655" y="517"/>
                </a:cubicBezTo>
                <a:cubicBezTo>
                  <a:pt x="6670" y="508"/>
                  <a:pt x="6682" y="498"/>
                  <a:pt x="6689" y="486"/>
                </a:cubicBezTo>
                <a:cubicBezTo>
                  <a:pt x="6681" y="472"/>
                  <a:pt x="6672" y="459"/>
                  <a:pt x="6664" y="448"/>
                </a:cubicBezTo>
                <a:cubicBezTo>
                  <a:pt x="6656" y="436"/>
                  <a:pt x="6648" y="428"/>
                  <a:pt x="6639" y="423"/>
                </a:cubicBezTo>
                <a:cubicBezTo>
                  <a:pt x="6627" y="452"/>
                  <a:pt x="6615" y="474"/>
                  <a:pt x="6603" y="488"/>
                </a:cubicBezTo>
                <a:cubicBezTo>
                  <a:pt x="6591" y="503"/>
                  <a:pt x="6578" y="513"/>
                  <a:pt x="6564" y="520"/>
                </a:cubicBezTo>
                <a:cubicBezTo>
                  <a:pt x="6551" y="527"/>
                  <a:pt x="6549" y="526"/>
                  <a:pt x="6559" y="517"/>
                </a:cubicBezTo>
                <a:cubicBezTo>
                  <a:pt x="6568" y="508"/>
                  <a:pt x="6578" y="496"/>
                  <a:pt x="6588" y="481"/>
                </a:cubicBezTo>
                <a:cubicBezTo>
                  <a:pt x="6599" y="466"/>
                  <a:pt x="6609" y="444"/>
                  <a:pt x="6621" y="414"/>
                </a:cubicBezTo>
                <a:cubicBezTo>
                  <a:pt x="6632" y="384"/>
                  <a:pt x="6638" y="353"/>
                  <a:pt x="6639" y="320"/>
                </a:cubicBezTo>
                <a:cubicBezTo>
                  <a:pt x="6630" y="323"/>
                  <a:pt x="6620" y="322"/>
                  <a:pt x="6612" y="316"/>
                </a:cubicBezTo>
                <a:cubicBezTo>
                  <a:pt x="6603" y="311"/>
                  <a:pt x="6603" y="308"/>
                  <a:pt x="6613" y="307"/>
                </a:cubicBezTo>
                <a:cubicBezTo>
                  <a:pt x="6622" y="307"/>
                  <a:pt x="6631" y="306"/>
                  <a:pt x="6641" y="304"/>
                </a:cubicBezTo>
                <a:cubicBezTo>
                  <a:pt x="6651" y="301"/>
                  <a:pt x="6662" y="298"/>
                  <a:pt x="6676" y="292"/>
                </a:cubicBezTo>
                <a:cubicBezTo>
                  <a:pt x="6690" y="287"/>
                  <a:pt x="6700" y="282"/>
                  <a:pt x="6705" y="279"/>
                </a:cubicBezTo>
                <a:cubicBezTo>
                  <a:pt x="6709" y="275"/>
                  <a:pt x="6716" y="274"/>
                  <a:pt x="6723" y="276"/>
                </a:cubicBezTo>
                <a:cubicBezTo>
                  <a:pt x="6731" y="278"/>
                  <a:pt x="6738" y="282"/>
                  <a:pt x="6746" y="287"/>
                </a:cubicBezTo>
                <a:cubicBezTo>
                  <a:pt x="6755" y="293"/>
                  <a:pt x="6755" y="298"/>
                  <a:pt x="6747" y="302"/>
                </a:cubicBezTo>
                <a:cubicBezTo>
                  <a:pt x="6740" y="306"/>
                  <a:pt x="6733" y="314"/>
                  <a:pt x="6727" y="326"/>
                </a:cubicBezTo>
                <a:cubicBezTo>
                  <a:pt x="6721" y="338"/>
                  <a:pt x="6716" y="349"/>
                  <a:pt x="6712" y="358"/>
                </a:cubicBezTo>
                <a:cubicBezTo>
                  <a:pt x="6708" y="368"/>
                  <a:pt x="6708" y="374"/>
                  <a:pt x="6714" y="375"/>
                </a:cubicBezTo>
                <a:cubicBezTo>
                  <a:pt x="6720" y="377"/>
                  <a:pt x="6727" y="379"/>
                  <a:pt x="6734" y="382"/>
                </a:cubicBezTo>
                <a:cubicBezTo>
                  <a:pt x="6742" y="386"/>
                  <a:pt x="6744" y="391"/>
                  <a:pt x="6740" y="399"/>
                </a:cubicBezTo>
                <a:cubicBezTo>
                  <a:pt x="6736" y="406"/>
                  <a:pt x="6733" y="418"/>
                  <a:pt x="6730" y="434"/>
                </a:cubicBezTo>
                <a:cubicBezTo>
                  <a:pt x="6726" y="450"/>
                  <a:pt x="6722" y="466"/>
                  <a:pt x="6717" y="482"/>
                </a:cubicBezTo>
                <a:close/>
                <a:moveTo>
                  <a:pt x="6547" y="334"/>
                </a:moveTo>
                <a:cubicBezTo>
                  <a:pt x="6556" y="332"/>
                  <a:pt x="6564" y="330"/>
                  <a:pt x="6571" y="329"/>
                </a:cubicBezTo>
                <a:cubicBezTo>
                  <a:pt x="6578" y="328"/>
                  <a:pt x="6584" y="329"/>
                  <a:pt x="6588" y="331"/>
                </a:cubicBezTo>
                <a:cubicBezTo>
                  <a:pt x="6593" y="333"/>
                  <a:pt x="6595" y="336"/>
                  <a:pt x="6592" y="341"/>
                </a:cubicBezTo>
                <a:cubicBezTo>
                  <a:pt x="6590" y="345"/>
                  <a:pt x="6575" y="350"/>
                  <a:pt x="6547" y="355"/>
                </a:cubicBezTo>
                <a:lnTo>
                  <a:pt x="6547" y="386"/>
                </a:lnTo>
                <a:cubicBezTo>
                  <a:pt x="6557" y="387"/>
                  <a:pt x="6566" y="389"/>
                  <a:pt x="6576" y="392"/>
                </a:cubicBezTo>
                <a:cubicBezTo>
                  <a:pt x="6585" y="395"/>
                  <a:pt x="6589" y="402"/>
                  <a:pt x="6588" y="413"/>
                </a:cubicBezTo>
                <a:cubicBezTo>
                  <a:pt x="6588" y="424"/>
                  <a:pt x="6583" y="425"/>
                  <a:pt x="6573" y="418"/>
                </a:cubicBezTo>
                <a:cubicBezTo>
                  <a:pt x="6563" y="410"/>
                  <a:pt x="6555" y="403"/>
                  <a:pt x="6547" y="395"/>
                </a:cubicBezTo>
                <a:cubicBezTo>
                  <a:pt x="6546" y="431"/>
                  <a:pt x="6545" y="462"/>
                  <a:pt x="6545" y="489"/>
                </a:cubicBezTo>
                <a:cubicBezTo>
                  <a:pt x="6544" y="516"/>
                  <a:pt x="6542" y="538"/>
                  <a:pt x="6537" y="557"/>
                </a:cubicBezTo>
                <a:cubicBezTo>
                  <a:pt x="6532" y="575"/>
                  <a:pt x="6527" y="576"/>
                  <a:pt x="6522" y="561"/>
                </a:cubicBezTo>
                <a:cubicBezTo>
                  <a:pt x="6516" y="545"/>
                  <a:pt x="6515" y="532"/>
                  <a:pt x="6518" y="521"/>
                </a:cubicBezTo>
                <a:cubicBezTo>
                  <a:pt x="6522" y="510"/>
                  <a:pt x="6524" y="498"/>
                  <a:pt x="6526" y="484"/>
                </a:cubicBezTo>
                <a:cubicBezTo>
                  <a:pt x="6527" y="470"/>
                  <a:pt x="6529" y="442"/>
                  <a:pt x="6531" y="399"/>
                </a:cubicBezTo>
                <a:cubicBezTo>
                  <a:pt x="6512" y="437"/>
                  <a:pt x="6490" y="467"/>
                  <a:pt x="6464" y="488"/>
                </a:cubicBezTo>
                <a:cubicBezTo>
                  <a:pt x="6439" y="509"/>
                  <a:pt x="6434" y="510"/>
                  <a:pt x="6451" y="490"/>
                </a:cubicBezTo>
                <a:cubicBezTo>
                  <a:pt x="6467" y="470"/>
                  <a:pt x="6480" y="451"/>
                  <a:pt x="6490" y="434"/>
                </a:cubicBezTo>
                <a:cubicBezTo>
                  <a:pt x="6500" y="417"/>
                  <a:pt x="6512" y="392"/>
                  <a:pt x="6526" y="360"/>
                </a:cubicBezTo>
                <a:cubicBezTo>
                  <a:pt x="6517" y="361"/>
                  <a:pt x="6507" y="362"/>
                  <a:pt x="6497" y="364"/>
                </a:cubicBezTo>
                <a:cubicBezTo>
                  <a:pt x="6488" y="366"/>
                  <a:pt x="6477" y="364"/>
                  <a:pt x="6466" y="359"/>
                </a:cubicBezTo>
                <a:cubicBezTo>
                  <a:pt x="6455" y="354"/>
                  <a:pt x="6457" y="351"/>
                  <a:pt x="6474" y="349"/>
                </a:cubicBezTo>
                <a:cubicBezTo>
                  <a:pt x="6491" y="348"/>
                  <a:pt x="6510" y="344"/>
                  <a:pt x="6531" y="337"/>
                </a:cubicBezTo>
                <a:lnTo>
                  <a:pt x="6531" y="276"/>
                </a:lnTo>
                <a:cubicBezTo>
                  <a:pt x="6531" y="261"/>
                  <a:pt x="6528" y="249"/>
                  <a:pt x="6522" y="240"/>
                </a:cubicBezTo>
                <a:cubicBezTo>
                  <a:pt x="6516" y="231"/>
                  <a:pt x="6518" y="227"/>
                  <a:pt x="6528" y="230"/>
                </a:cubicBezTo>
                <a:cubicBezTo>
                  <a:pt x="6538" y="233"/>
                  <a:pt x="6547" y="236"/>
                  <a:pt x="6555" y="241"/>
                </a:cubicBezTo>
                <a:cubicBezTo>
                  <a:pt x="6563" y="245"/>
                  <a:pt x="6564" y="251"/>
                  <a:pt x="6559" y="258"/>
                </a:cubicBezTo>
                <a:cubicBezTo>
                  <a:pt x="6553" y="264"/>
                  <a:pt x="6549" y="290"/>
                  <a:pt x="6547" y="334"/>
                </a:cubicBezTo>
                <a:close/>
                <a:moveTo>
                  <a:pt x="6642" y="415"/>
                </a:moveTo>
                <a:cubicBezTo>
                  <a:pt x="6653" y="417"/>
                  <a:pt x="6661" y="421"/>
                  <a:pt x="6665" y="426"/>
                </a:cubicBezTo>
                <a:cubicBezTo>
                  <a:pt x="6669" y="431"/>
                  <a:pt x="6674" y="438"/>
                  <a:pt x="6678" y="445"/>
                </a:cubicBezTo>
                <a:cubicBezTo>
                  <a:pt x="6682" y="452"/>
                  <a:pt x="6689" y="460"/>
                  <a:pt x="6699" y="470"/>
                </a:cubicBezTo>
                <a:cubicBezTo>
                  <a:pt x="6705" y="455"/>
                  <a:pt x="6709" y="439"/>
                  <a:pt x="6711" y="424"/>
                </a:cubicBezTo>
                <a:cubicBezTo>
                  <a:pt x="6713" y="409"/>
                  <a:pt x="6713" y="399"/>
                  <a:pt x="6712" y="395"/>
                </a:cubicBezTo>
                <a:cubicBezTo>
                  <a:pt x="6711" y="390"/>
                  <a:pt x="6706" y="386"/>
                  <a:pt x="6697" y="383"/>
                </a:cubicBezTo>
                <a:cubicBezTo>
                  <a:pt x="6687" y="381"/>
                  <a:pt x="6686" y="374"/>
                  <a:pt x="6692" y="365"/>
                </a:cubicBezTo>
                <a:cubicBezTo>
                  <a:pt x="6698" y="355"/>
                  <a:pt x="6703" y="342"/>
                  <a:pt x="6708" y="325"/>
                </a:cubicBezTo>
                <a:cubicBezTo>
                  <a:pt x="6713" y="309"/>
                  <a:pt x="6714" y="299"/>
                  <a:pt x="6712" y="298"/>
                </a:cubicBezTo>
                <a:cubicBezTo>
                  <a:pt x="6710" y="296"/>
                  <a:pt x="6704" y="296"/>
                  <a:pt x="6696" y="299"/>
                </a:cubicBezTo>
                <a:cubicBezTo>
                  <a:pt x="6687" y="301"/>
                  <a:pt x="6674" y="306"/>
                  <a:pt x="6655" y="313"/>
                </a:cubicBezTo>
                <a:cubicBezTo>
                  <a:pt x="6666" y="321"/>
                  <a:pt x="6670" y="327"/>
                  <a:pt x="6666" y="332"/>
                </a:cubicBezTo>
                <a:cubicBezTo>
                  <a:pt x="6662" y="337"/>
                  <a:pt x="6659" y="345"/>
                  <a:pt x="6657" y="358"/>
                </a:cubicBezTo>
                <a:cubicBezTo>
                  <a:pt x="6655" y="371"/>
                  <a:pt x="6650" y="390"/>
                  <a:pt x="6642" y="415"/>
                </a:cubicBezTo>
                <a:close/>
                <a:moveTo>
                  <a:pt x="7109" y="365"/>
                </a:moveTo>
                <a:cubicBezTo>
                  <a:pt x="7122" y="364"/>
                  <a:pt x="7140" y="359"/>
                  <a:pt x="7163" y="351"/>
                </a:cubicBezTo>
                <a:cubicBezTo>
                  <a:pt x="7187" y="343"/>
                  <a:pt x="7202" y="342"/>
                  <a:pt x="7209" y="348"/>
                </a:cubicBezTo>
                <a:cubicBezTo>
                  <a:pt x="7216" y="354"/>
                  <a:pt x="7213" y="359"/>
                  <a:pt x="7201" y="362"/>
                </a:cubicBezTo>
                <a:cubicBezTo>
                  <a:pt x="7190" y="366"/>
                  <a:pt x="7173" y="370"/>
                  <a:pt x="7151" y="374"/>
                </a:cubicBezTo>
                <a:cubicBezTo>
                  <a:pt x="7163" y="385"/>
                  <a:pt x="7168" y="392"/>
                  <a:pt x="7165" y="396"/>
                </a:cubicBezTo>
                <a:cubicBezTo>
                  <a:pt x="7162" y="400"/>
                  <a:pt x="7160" y="412"/>
                  <a:pt x="7157" y="431"/>
                </a:cubicBezTo>
                <a:cubicBezTo>
                  <a:pt x="7154" y="450"/>
                  <a:pt x="7150" y="470"/>
                  <a:pt x="7143" y="489"/>
                </a:cubicBezTo>
                <a:cubicBezTo>
                  <a:pt x="7158" y="504"/>
                  <a:pt x="7174" y="517"/>
                  <a:pt x="7190" y="527"/>
                </a:cubicBezTo>
                <a:cubicBezTo>
                  <a:pt x="7206" y="537"/>
                  <a:pt x="7225" y="545"/>
                  <a:pt x="7246" y="551"/>
                </a:cubicBezTo>
                <a:cubicBezTo>
                  <a:pt x="7268" y="557"/>
                  <a:pt x="7274" y="561"/>
                  <a:pt x="7264" y="564"/>
                </a:cubicBezTo>
                <a:cubicBezTo>
                  <a:pt x="7255" y="567"/>
                  <a:pt x="7240" y="569"/>
                  <a:pt x="7221" y="570"/>
                </a:cubicBezTo>
                <a:cubicBezTo>
                  <a:pt x="7203" y="572"/>
                  <a:pt x="7189" y="569"/>
                  <a:pt x="7180" y="561"/>
                </a:cubicBezTo>
                <a:cubicBezTo>
                  <a:pt x="7170" y="554"/>
                  <a:pt x="7154" y="535"/>
                  <a:pt x="7130" y="505"/>
                </a:cubicBezTo>
                <a:cubicBezTo>
                  <a:pt x="7117" y="520"/>
                  <a:pt x="7104" y="531"/>
                  <a:pt x="7091" y="539"/>
                </a:cubicBezTo>
                <a:cubicBezTo>
                  <a:pt x="7077" y="546"/>
                  <a:pt x="7063" y="551"/>
                  <a:pt x="7047" y="553"/>
                </a:cubicBezTo>
                <a:cubicBezTo>
                  <a:pt x="7030" y="556"/>
                  <a:pt x="7030" y="553"/>
                  <a:pt x="7047" y="545"/>
                </a:cubicBezTo>
                <a:cubicBezTo>
                  <a:pt x="7063" y="537"/>
                  <a:pt x="7076" y="529"/>
                  <a:pt x="7087" y="521"/>
                </a:cubicBezTo>
                <a:cubicBezTo>
                  <a:pt x="7098" y="514"/>
                  <a:pt x="7108" y="503"/>
                  <a:pt x="7117" y="491"/>
                </a:cubicBezTo>
                <a:cubicBezTo>
                  <a:pt x="7098" y="466"/>
                  <a:pt x="7083" y="450"/>
                  <a:pt x="7071" y="444"/>
                </a:cubicBezTo>
                <a:cubicBezTo>
                  <a:pt x="7059" y="437"/>
                  <a:pt x="7056" y="433"/>
                  <a:pt x="7061" y="432"/>
                </a:cubicBezTo>
                <a:cubicBezTo>
                  <a:pt x="7066" y="430"/>
                  <a:pt x="7073" y="431"/>
                  <a:pt x="7082" y="433"/>
                </a:cubicBezTo>
                <a:cubicBezTo>
                  <a:pt x="7091" y="436"/>
                  <a:pt x="7105" y="448"/>
                  <a:pt x="7126" y="470"/>
                </a:cubicBezTo>
                <a:cubicBezTo>
                  <a:pt x="7130" y="459"/>
                  <a:pt x="7133" y="443"/>
                  <a:pt x="7135" y="422"/>
                </a:cubicBezTo>
                <a:cubicBezTo>
                  <a:pt x="7137" y="401"/>
                  <a:pt x="7137" y="386"/>
                  <a:pt x="7135" y="378"/>
                </a:cubicBezTo>
                <a:cubicBezTo>
                  <a:pt x="7127" y="380"/>
                  <a:pt x="7115" y="380"/>
                  <a:pt x="7100" y="379"/>
                </a:cubicBezTo>
                <a:cubicBezTo>
                  <a:pt x="7084" y="398"/>
                  <a:pt x="7071" y="409"/>
                  <a:pt x="7063" y="412"/>
                </a:cubicBezTo>
                <a:cubicBezTo>
                  <a:pt x="7054" y="416"/>
                  <a:pt x="7052" y="416"/>
                  <a:pt x="7057" y="411"/>
                </a:cubicBezTo>
                <a:cubicBezTo>
                  <a:pt x="7062" y="406"/>
                  <a:pt x="7068" y="397"/>
                  <a:pt x="7076" y="383"/>
                </a:cubicBezTo>
                <a:cubicBezTo>
                  <a:pt x="7084" y="370"/>
                  <a:pt x="7092" y="356"/>
                  <a:pt x="7099" y="342"/>
                </a:cubicBezTo>
                <a:cubicBezTo>
                  <a:pt x="7106" y="328"/>
                  <a:pt x="7112" y="313"/>
                  <a:pt x="7117" y="295"/>
                </a:cubicBezTo>
                <a:cubicBezTo>
                  <a:pt x="7122" y="278"/>
                  <a:pt x="7122" y="265"/>
                  <a:pt x="7117" y="257"/>
                </a:cubicBezTo>
                <a:cubicBezTo>
                  <a:pt x="7113" y="248"/>
                  <a:pt x="7114" y="244"/>
                  <a:pt x="7121" y="244"/>
                </a:cubicBezTo>
                <a:cubicBezTo>
                  <a:pt x="7127" y="244"/>
                  <a:pt x="7136" y="246"/>
                  <a:pt x="7147" y="251"/>
                </a:cubicBezTo>
                <a:cubicBezTo>
                  <a:pt x="7159" y="256"/>
                  <a:pt x="7163" y="261"/>
                  <a:pt x="7160" y="266"/>
                </a:cubicBezTo>
                <a:cubicBezTo>
                  <a:pt x="7158" y="272"/>
                  <a:pt x="7152" y="281"/>
                  <a:pt x="7145" y="295"/>
                </a:cubicBezTo>
                <a:cubicBezTo>
                  <a:pt x="7137" y="308"/>
                  <a:pt x="7131" y="321"/>
                  <a:pt x="7126" y="333"/>
                </a:cubicBezTo>
                <a:cubicBezTo>
                  <a:pt x="7122" y="344"/>
                  <a:pt x="7116" y="355"/>
                  <a:pt x="7109" y="365"/>
                </a:cubicBezTo>
                <a:close/>
                <a:moveTo>
                  <a:pt x="6995" y="402"/>
                </a:moveTo>
                <a:cubicBezTo>
                  <a:pt x="7005" y="408"/>
                  <a:pt x="7009" y="413"/>
                  <a:pt x="7008" y="416"/>
                </a:cubicBezTo>
                <a:cubicBezTo>
                  <a:pt x="7007" y="420"/>
                  <a:pt x="7006" y="429"/>
                  <a:pt x="7005" y="445"/>
                </a:cubicBezTo>
                <a:cubicBezTo>
                  <a:pt x="7013" y="443"/>
                  <a:pt x="7021" y="442"/>
                  <a:pt x="7028" y="441"/>
                </a:cubicBezTo>
                <a:cubicBezTo>
                  <a:pt x="7035" y="439"/>
                  <a:pt x="7040" y="441"/>
                  <a:pt x="7043" y="444"/>
                </a:cubicBezTo>
                <a:cubicBezTo>
                  <a:pt x="7047" y="447"/>
                  <a:pt x="7045" y="451"/>
                  <a:pt x="7038" y="454"/>
                </a:cubicBezTo>
                <a:cubicBezTo>
                  <a:pt x="7031" y="458"/>
                  <a:pt x="7020" y="462"/>
                  <a:pt x="7005" y="466"/>
                </a:cubicBezTo>
                <a:cubicBezTo>
                  <a:pt x="7004" y="487"/>
                  <a:pt x="7003" y="502"/>
                  <a:pt x="7003" y="513"/>
                </a:cubicBezTo>
                <a:cubicBezTo>
                  <a:pt x="7025" y="507"/>
                  <a:pt x="7041" y="503"/>
                  <a:pt x="7052" y="502"/>
                </a:cubicBezTo>
                <a:cubicBezTo>
                  <a:pt x="7063" y="501"/>
                  <a:pt x="7065" y="503"/>
                  <a:pt x="7056" y="507"/>
                </a:cubicBezTo>
                <a:cubicBezTo>
                  <a:pt x="7048" y="512"/>
                  <a:pt x="7034" y="518"/>
                  <a:pt x="7015" y="524"/>
                </a:cubicBezTo>
                <a:cubicBezTo>
                  <a:pt x="6996" y="531"/>
                  <a:pt x="6980" y="537"/>
                  <a:pt x="6965" y="543"/>
                </a:cubicBezTo>
                <a:cubicBezTo>
                  <a:pt x="6951" y="549"/>
                  <a:pt x="6940" y="554"/>
                  <a:pt x="6934" y="558"/>
                </a:cubicBezTo>
                <a:cubicBezTo>
                  <a:pt x="6927" y="563"/>
                  <a:pt x="6921" y="563"/>
                  <a:pt x="6916" y="559"/>
                </a:cubicBezTo>
                <a:cubicBezTo>
                  <a:pt x="6911" y="555"/>
                  <a:pt x="6905" y="550"/>
                  <a:pt x="6901" y="544"/>
                </a:cubicBezTo>
                <a:cubicBezTo>
                  <a:pt x="6896" y="537"/>
                  <a:pt x="6897" y="534"/>
                  <a:pt x="6903" y="534"/>
                </a:cubicBezTo>
                <a:cubicBezTo>
                  <a:pt x="6909" y="534"/>
                  <a:pt x="6916" y="534"/>
                  <a:pt x="6922" y="533"/>
                </a:cubicBezTo>
                <a:cubicBezTo>
                  <a:pt x="6928" y="533"/>
                  <a:pt x="6949" y="528"/>
                  <a:pt x="6985" y="518"/>
                </a:cubicBezTo>
                <a:lnTo>
                  <a:pt x="6985" y="471"/>
                </a:lnTo>
                <a:cubicBezTo>
                  <a:pt x="6969" y="477"/>
                  <a:pt x="6957" y="477"/>
                  <a:pt x="6947" y="471"/>
                </a:cubicBezTo>
                <a:cubicBezTo>
                  <a:pt x="6938" y="466"/>
                  <a:pt x="6939" y="462"/>
                  <a:pt x="6948" y="461"/>
                </a:cubicBezTo>
                <a:cubicBezTo>
                  <a:pt x="6958" y="459"/>
                  <a:pt x="6970" y="456"/>
                  <a:pt x="6985" y="452"/>
                </a:cubicBezTo>
                <a:cubicBezTo>
                  <a:pt x="6985" y="441"/>
                  <a:pt x="6985" y="432"/>
                  <a:pt x="6984" y="425"/>
                </a:cubicBezTo>
                <a:cubicBezTo>
                  <a:pt x="6983" y="418"/>
                  <a:pt x="6981" y="413"/>
                  <a:pt x="6979" y="408"/>
                </a:cubicBezTo>
                <a:cubicBezTo>
                  <a:pt x="6964" y="413"/>
                  <a:pt x="6952" y="417"/>
                  <a:pt x="6944" y="422"/>
                </a:cubicBezTo>
                <a:cubicBezTo>
                  <a:pt x="6936" y="427"/>
                  <a:pt x="6930" y="427"/>
                  <a:pt x="6926" y="421"/>
                </a:cubicBezTo>
                <a:cubicBezTo>
                  <a:pt x="6923" y="416"/>
                  <a:pt x="6921" y="411"/>
                  <a:pt x="6921" y="407"/>
                </a:cubicBezTo>
                <a:cubicBezTo>
                  <a:pt x="6921" y="402"/>
                  <a:pt x="6926" y="398"/>
                  <a:pt x="6937" y="393"/>
                </a:cubicBezTo>
                <a:cubicBezTo>
                  <a:pt x="6948" y="388"/>
                  <a:pt x="6959" y="376"/>
                  <a:pt x="6972" y="358"/>
                </a:cubicBezTo>
                <a:cubicBezTo>
                  <a:pt x="6984" y="339"/>
                  <a:pt x="6992" y="323"/>
                  <a:pt x="6995" y="312"/>
                </a:cubicBezTo>
                <a:cubicBezTo>
                  <a:pt x="6984" y="314"/>
                  <a:pt x="6975" y="315"/>
                  <a:pt x="6968" y="314"/>
                </a:cubicBezTo>
                <a:cubicBezTo>
                  <a:pt x="6961" y="313"/>
                  <a:pt x="6955" y="310"/>
                  <a:pt x="6949" y="305"/>
                </a:cubicBezTo>
                <a:cubicBezTo>
                  <a:pt x="6943" y="300"/>
                  <a:pt x="6948" y="296"/>
                  <a:pt x="6963" y="295"/>
                </a:cubicBezTo>
                <a:cubicBezTo>
                  <a:pt x="6978" y="293"/>
                  <a:pt x="6993" y="291"/>
                  <a:pt x="7008" y="287"/>
                </a:cubicBezTo>
                <a:cubicBezTo>
                  <a:pt x="7023" y="284"/>
                  <a:pt x="7036" y="281"/>
                  <a:pt x="7046" y="279"/>
                </a:cubicBezTo>
                <a:cubicBezTo>
                  <a:pt x="7056" y="277"/>
                  <a:pt x="7065" y="279"/>
                  <a:pt x="7072" y="284"/>
                </a:cubicBezTo>
                <a:cubicBezTo>
                  <a:pt x="7079" y="290"/>
                  <a:pt x="7074" y="294"/>
                  <a:pt x="7059" y="297"/>
                </a:cubicBezTo>
                <a:cubicBezTo>
                  <a:pt x="7044" y="300"/>
                  <a:pt x="7027" y="304"/>
                  <a:pt x="7008" y="308"/>
                </a:cubicBezTo>
                <a:cubicBezTo>
                  <a:pt x="7019" y="316"/>
                  <a:pt x="7022" y="322"/>
                  <a:pt x="7017" y="327"/>
                </a:cubicBezTo>
                <a:cubicBezTo>
                  <a:pt x="7012" y="332"/>
                  <a:pt x="7005" y="339"/>
                  <a:pt x="6997" y="350"/>
                </a:cubicBezTo>
                <a:cubicBezTo>
                  <a:pt x="6989" y="361"/>
                  <a:pt x="6982" y="371"/>
                  <a:pt x="6974" y="379"/>
                </a:cubicBezTo>
                <a:cubicBezTo>
                  <a:pt x="6966" y="388"/>
                  <a:pt x="6966" y="391"/>
                  <a:pt x="6974" y="390"/>
                </a:cubicBezTo>
                <a:cubicBezTo>
                  <a:pt x="6982" y="388"/>
                  <a:pt x="7001" y="384"/>
                  <a:pt x="7034" y="376"/>
                </a:cubicBezTo>
                <a:cubicBezTo>
                  <a:pt x="7027" y="362"/>
                  <a:pt x="7025" y="354"/>
                  <a:pt x="7027" y="353"/>
                </a:cubicBezTo>
                <a:cubicBezTo>
                  <a:pt x="7029" y="351"/>
                  <a:pt x="7035" y="353"/>
                  <a:pt x="7044" y="358"/>
                </a:cubicBezTo>
                <a:cubicBezTo>
                  <a:pt x="7053" y="364"/>
                  <a:pt x="7059" y="370"/>
                  <a:pt x="7060" y="376"/>
                </a:cubicBezTo>
                <a:cubicBezTo>
                  <a:pt x="7062" y="382"/>
                  <a:pt x="7062" y="389"/>
                  <a:pt x="7060" y="395"/>
                </a:cubicBezTo>
                <a:cubicBezTo>
                  <a:pt x="7059" y="402"/>
                  <a:pt x="7056" y="405"/>
                  <a:pt x="7051" y="403"/>
                </a:cubicBezTo>
                <a:cubicBezTo>
                  <a:pt x="7047" y="402"/>
                  <a:pt x="7042" y="396"/>
                  <a:pt x="7037" y="386"/>
                </a:cubicBezTo>
                <a:lnTo>
                  <a:pt x="6995" y="402"/>
                </a:lnTo>
                <a:close/>
                <a:moveTo>
                  <a:pt x="1474" y="1944"/>
                </a:moveTo>
                <a:cubicBezTo>
                  <a:pt x="1473" y="1951"/>
                  <a:pt x="1477" y="1955"/>
                  <a:pt x="1485" y="1954"/>
                </a:cubicBezTo>
                <a:lnTo>
                  <a:pt x="1509" y="1954"/>
                </a:lnTo>
                <a:cubicBezTo>
                  <a:pt x="1520" y="1955"/>
                  <a:pt x="1526" y="1951"/>
                  <a:pt x="1529" y="1943"/>
                </a:cubicBezTo>
                <a:lnTo>
                  <a:pt x="1539" y="1914"/>
                </a:lnTo>
                <a:lnTo>
                  <a:pt x="1542" y="1915"/>
                </a:lnTo>
                <a:lnTo>
                  <a:pt x="1544" y="1940"/>
                </a:lnTo>
                <a:cubicBezTo>
                  <a:pt x="1543" y="1945"/>
                  <a:pt x="1545" y="1949"/>
                  <a:pt x="1550" y="1952"/>
                </a:cubicBezTo>
                <a:cubicBezTo>
                  <a:pt x="1553" y="1955"/>
                  <a:pt x="1555" y="1958"/>
                  <a:pt x="1555" y="1963"/>
                </a:cubicBezTo>
                <a:cubicBezTo>
                  <a:pt x="1553" y="1974"/>
                  <a:pt x="1540" y="1979"/>
                  <a:pt x="1516" y="1980"/>
                </a:cubicBezTo>
                <a:lnTo>
                  <a:pt x="1472" y="1980"/>
                </a:lnTo>
                <a:cubicBezTo>
                  <a:pt x="1454" y="1981"/>
                  <a:pt x="1446" y="1972"/>
                  <a:pt x="1446" y="1955"/>
                </a:cubicBezTo>
                <a:lnTo>
                  <a:pt x="1446" y="1894"/>
                </a:lnTo>
                <a:cubicBezTo>
                  <a:pt x="1446" y="1888"/>
                  <a:pt x="1446" y="1878"/>
                  <a:pt x="1446" y="1865"/>
                </a:cubicBezTo>
                <a:cubicBezTo>
                  <a:pt x="1443" y="1867"/>
                  <a:pt x="1438" y="1872"/>
                  <a:pt x="1431" y="1877"/>
                </a:cubicBezTo>
                <a:cubicBezTo>
                  <a:pt x="1426" y="1880"/>
                  <a:pt x="1423" y="1882"/>
                  <a:pt x="1421" y="1884"/>
                </a:cubicBezTo>
                <a:lnTo>
                  <a:pt x="1418" y="1881"/>
                </a:lnTo>
                <a:cubicBezTo>
                  <a:pt x="1448" y="1840"/>
                  <a:pt x="1466" y="1804"/>
                  <a:pt x="1472" y="1771"/>
                </a:cubicBezTo>
                <a:lnTo>
                  <a:pt x="1510" y="1779"/>
                </a:lnTo>
                <a:cubicBezTo>
                  <a:pt x="1514" y="1779"/>
                  <a:pt x="1515" y="1781"/>
                  <a:pt x="1515" y="1783"/>
                </a:cubicBezTo>
                <a:cubicBezTo>
                  <a:pt x="1515" y="1786"/>
                  <a:pt x="1511" y="1789"/>
                  <a:pt x="1503" y="1791"/>
                </a:cubicBezTo>
                <a:cubicBezTo>
                  <a:pt x="1503" y="1791"/>
                  <a:pt x="1502" y="1791"/>
                  <a:pt x="1502" y="1792"/>
                </a:cubicBezTo>
                <a:cubicBezTo>
                  <a:pt x="1538" y="1797"/>
                  <a:pt x="1555" y="1807"/>
                  <a:pt x="1553" y="1822"/>
                </a:cubicBezTo>
                <a:cubicBezTo>
                  <a:pt x="1552" y="1831"/>
                  <a:pt x="1546" y="1837"/>
                  <a:pt x="1535" y="1838"/>
                </a:cubicBezTo>
                <a:cubicBezTo>
                  <a:pt x="1531" y="1838"/>
                  <a:pt x="1527" y="1836"/>
                  <a:pt x="1524" y="1831"/>
                </a:cubicBezTo>
                <a:cubicBezTo>
                  <a:pt x="1519" y="1817"/>
                  <a:pt x="1511" y="1806"/>
                  <a:pt x="1500" y="1797"/>
                </a:cubicBezTo>
                <a:cubicBezTo>
                  <a:pt x="1487" y="1819"/>
                  <a:pt x="1476" y="1836"/>
                  <a:pt x="1465" y="1847"/>
                </a:cubicBezTo>
                <a:lnTo>
                  <a:pt x="1479" y="1850"/>
                </a:lnTo>
                <a:lnTo>
                  <a:pt x="1504" y="1850"/>
                </a:lnTo>
                <a:lnTo>
                  <a:pt x="1512" y="1834"/>
                </a:lnTo>
                <a:lnTo>
                  <a:pt x="1540" y="1846"/>
                </a:lnTo>
                <a:cubicBezTo>
                  <a:pt x="1542" y="1847"/>
                  <a:pt x="1543" y="1849"/>
                  <a:pt x="1543" y="1851"/>
                </a:cubicBezTo>
                <a:cubicBezTo>
                  <a:pt x="1544" y="1852"/>
                  <a:pt x="1541" y="1856"/>
                  <a:pt x="1535" y="1860"/>
                </a:cubicBezTo>
                <a:cubicBezTo>
                  <a:pt x="1535" y="1863"/>
                  <a:pt x="1535" y="1869"/>
                  <a:pt x="1535" y="1876"/>
                </a:cubicBezTo>
                <a:cubicBezTo>
                  <a:pt x="1535" y="1885"/>
                  <a:pt x="1534" y="1891"/>
                  <a:pt x="1534" y="1896"/>
                </a:cubicBezTo>
                <a:cubicBezTo>
                  <a:pt x="1533" y="1913"/>
                  <a:pt x="1521" y="1923"/>
                  <a:pt x="1498" y="1925"/>
                </a:cubicBezTo>
                <a:cubicBezTo>
                  <a:pt x="1498" y="1912"/>
                  <a:pt x="1491" y="1904"/>
                  <a:pt x="1476" y="1900"/>
                </a:cubicBezTo>
                <a:lnTo>
                  <a:pt x="1476" y="1897"/>
                </a:lnTo>
                <a:lnTo>
                  <a:pt x="1497" y="1898"/>
                </a:lnTo>
                <a:cubicBezTo>
                  <a:pt x="1503" y="1898"/>
                  <a:pt x="1507" y="1895"/>
                  <a:pt x="1508" y="1889"/>
                </a:cubicBezTo>
                <a:cubicBezTo>
                  <a:pt x="1508" y="1875"/>
                  <a:pt x="1508" y="1864"/>
                  <a:pt x="1508" y="1854"/>
                </a:cubicBezTo>
                <a:lnTo>
                  <a:pt x="1474" y="1854"/>
                </a:lnTo>
                <a:lnTo>
                  <a:pt x="1474" y="1944"/>
                </a:lnTo>
                <a:close/>
                <a:moveTo>
                  <a:pt x="1609" y="1946"/>
                </a:moveTo>
                <a:lnTo>
                  <a:pt x="1609" y="1819"/>
                </a:lnTo>
                <a:cubicBezTo>
                  <a:pt x="1609" y="1817"/>
                  <a:pt x="1609" y="1810"/>
                  <a:pt x="1609" y="1800"/>
                </a:cubicBezTo>
                <a:cubicBezTo>
                  <a:pt x="1608" y="1788"/>
                  <a:pt x="1608" y="1780"/>
                  <a:pt x="1608" y="1776"/>
                </a:cubicBezTo>
                <a:lnTo>
                  <a:pt x="1644" y="1779"/>
                </a:lnTo>
                <a:cubicBezTo>
                  <a:pt x="1647" y="1779"/>
                  <a:pt x="1649" y="1780"/>
                  <a:pt x="1648" y="1782"/>
                </a:cubicBezTo>
                <a:cubicBezTo>
                  <a:pt x="1649" y="1786"/>
                  <a:pt x="1645" y="1789"/>
                  <a:pt x="1638" y="1791"/>
                </a:cubicBezTo>
                <a:lnTo>
                  <a:pt x="1638" y="1867"/>
                </a:lnTo>
                <a:cubicBezTo>
                  <a:pt x="1638" y="1872"/>
                  <a:pt x="1638" y="1886"/>
                  <a:pt x="1639" y="1909"/>
                </a:cubicBezTo>
                <a:cubicBezTo>
                  <a:pt x="1639" y="1937"/>
                  <a:pt x="1640" y="1955"/>
                  <a:pt x="1640" y="1963"/>
                </a:cubicBezTo>
                <a:cubicBezTo>
                  <a:pt x="1640" y="1979"/>
                  <a:pt x="1625" y="1988"/>
                  <a:pt x="1597" y="1991"/>
                </a:cubicBezTo>
                <a:cubicBezTo>
                  <a:pt x="1598" y="1975"/>
                  <a:pt x="1586" y="1965"/>
                  <a:pt x="1562" y="1961"/>
                </a:cubicBezTo>
                <a:lnTo>
                  <a:pt x="1563" y="1957"/>
                </a:lnTo>
                <a:lnTo>
                  <a:pt x="1597" y="1959"/>
                </a:lnTo>
                <a:cubicBezTo>
                  <a:pt x="1605" y="1960"/>
                  <a:pt x="1609" y="1955"/>
                  <a:pt x="1609" y="1946"/>
                </a:cubicBezTo>
                <a:close/>
                <a:moveTo>
                  <a:pt x="1559" y="1804"/>
                </a:moveTo>
                <a:lnTo>
                  <a:pt x="1594" y="1808"/>
                </a:lnTo>
                <a:cubicBezTo>
                  <a:pt x="1598" y="1808"/>
                  <a:pt x="1599" y="1808"/>
                  <a:pt x="1599" y="1810"/>
                </a:cubicBezTo>
                <a:cubicBezTo>
                  <a:pt x="1599" y="1813"/>
                  <a:pt x="1595" y="1816"/>
                  <a:pt x="1589" y="1819"/>
                </a:cubicBezTo>
                <a:lnTo>
                  <a:pt x="1589" y="1927"/>
                </a:lnTo>
                <a:cubicBezTo>
                  <a:pt x="1589" y="1932"/>
                  <a:pt x="1587" y="1935"/>
                  <a:pt x="1582" y="1936"/>
                </a:cubicBezTo>
                <a:cubicBezTo>
                  <a:pt x="1579" y="1937"/>
                  <a:pt x="1573" y="1938"/>
                  <a:pt x="1564" y="1939"/>
                </a:cubicBezTo>
                <a:cubicBezTo>
                  <a:pt x="1562" y="1939"/>
                  <a:pt x="1561" y="1940"/>
                  <a:pt x="1559" y="1940"/>
                </a:cubicBezTo>
                <a:cubicBezTo>
                  <a:pt x="1561" y="1898"/>
                  <a:pt x="1561" y="1871"/>
                  <a:pt x="1561" y="1859"/>
                </a:cubicBezTo>
                <a:lnTo>
                  <a:pt x="1561" y="1844"/>
                </a:lnTo>
                <a:cubicBezTo>
                  <a:pt x="1561" y="1836"/>
                  <a:pt x="1561" y="1822"/>
                  <a:pt x="1559" y="1804"/>
                </a:cubicBezTo>
                <a:close/>
                <a:moveTo>
                  <a:pt x="1818" y="1833"/>
                </a:moveTo>
                <a:cubicBezTo>
                  <a:pt x="1818" y="1826"/>
                  <a:pt x="1817" y="1814"/>
                  <a:pt x="1816" y="1796"/>
                </a:cubicBezTo>
                <a:lnTo>
                  <a:pt x="1850" y="1805"/>
                </a:lnTo>
                <a:cubicBezTo>
                  <a:pt x="1868" y="1794"/>
                  <a:pt x="1881" y="1784"/>
                  <a:pt x="1889" y="1774"/>
                </a:cubicBezTo>
                <a:lnTo>
                  <a:pt x="1918" y="1797"/>
                </a:lnTo>
                <a:cubicBezTo>
                  <a:pt x="1920" y="1798"/>
                  <a:pt x="1921" y="1799"/>
                  <a:pt x="1921" y="1800"/>
                </a:cubicBezTo>
                <a:cubicBezTo>
                  <a:pt x="1921" y="1803"/>
                  <a:pt x="1919" y="1805"/>
                  <a:pt x="1915" y="1805"/>
                </a:cubicBezTo>
                <a:cubicBezTo>
                  <a:pt x="1914" y="1805"/>
                  <a:pt x="1912" y="1804"/>
                  <a:pt x="1909" y="1804"/>
                </a:cubicBezTo>
                <a:cubicBezTo>
                  <a:pt x="1911" y="1804"/>
                  <a:pt x="1910" y="1804"/>
                  <a:pt x="1906" y="1803"/>
                </a:cubicBezTo>
                <a:cubicBezTo>
                  <a:pt x="1888" y="1808"/>
                  <a:pt x="1868" y="1811"/>
                  <a:pt x="1846" y="1813"/>
                </a:cubicBezTo>
                <a:lnTo>
                  <a:pt x="1846" y="1849"/>
                </a:lnTo>
                <a:cubicBezTo>
                  <a:pt x="1846" y="1854"/>
                  <a:pt x="1846" y="1860"/>
                  <a:pt x="1846" y="1866"/>
                </a:cubicBezTo>
                <a:lnTo>
                  <a:pt x="1882" y="1866"/>
                </a:lnTo>
                <a:lnTo>
                  <a:pt x="1899" y="1846"/>
                </a:lnTo>
                <a:lnTo>
                  <a:pt x="1923" y="1865"/>
                </a:lnTo>
                <a:cubicBezTo>
                  <a:pt x="1924" y="1866"/>
                  <a:pt x="1925" y="1867"/>
                  <a:pt x="1924" y="1868"/>
                </a:cubicBezTo>
                <a:cubicBezTo>
                  <a:pt x="1924" y="1870"/>
                  <a:pt x="1922" y="1872"/>
                  <a:pt x="1917" y="1872"/>
                </a:cubicBezTo>
                <a:lnTo>
                  <a:pt x="1897" y="1872"/>
                </a:lnTo>
                <a:lnTo>
                  <a:pt x="1897" y="1928"/>
                </a:lnTo>
                <a:cubicBezTo>
                  <a:pt x="1897" y="1944"/>
                  <a:pt x="1897" y="1962"/>
                  <a:pt x="1897" y="1983"/>
                </a:cubicBezTo>
                <a:cubicBezTo>
                  <a:pt x="1897" y="1987"/>
                  <a:pt x="1895" y="1990"/>
                  <a:pt x="1892" y="1990"/>
                </a:cubicBezTo>
                <a:cubicBezTo>
                  <a:pt x="1883" y="1992"/>
                  <a:pt x="1875" y="1992"/>
                  <a:pt x="1867" y="1992"/>
                </a:cubicBezTo>
                <a:cubicBezTo>
                  <a:pt x="1868" y="1978"/>
                  <a:pt x="1868" y="1959"/>
                  <a:pt x="1869" y="1933"/>
                </a:cubicBezTo>
                <a:lnTo>
                  <a:pt x="1869" y="1872"/>
                </a:lnTo>
                <a:lnTo>
                  <a:pt x="1846" y="1872"/>
                </a:lnTo>
                <a:cubicBezTo>
                  <a:pt x="1848" y="1934"/>
                  <a:pt x="1828" y="1974"/>
                  <a:pt x="1785" y="1992"/>
                </a:cubicBezTo>
                <a:lnTo>
                  <a:pt x="1782" y="1989"/>
                </a:lnTo>
                <a:cubicBezTo>
                  <a:pt x="1798" y="1971"/>
                  <a:pt x="1808" y="1953"/>
                  <a:pt x="1811" y="1937"/>
                </a:cubicBezTo>
                <a:cubicBezTo>
                  <a:pt x="1816" y="1921"/>
                  <a:pt x="1818" y="1893"/>
                  <a:pt x="1818" y="1852"/>
                </a:cubicBezTo>
                <a:lnTo>
                  <a:pt x="1818" y="1833"/>
                </a:lnTo>
                <a:close/>
                <a:moveTo>
                  <a:pt x="1691" y="1871"/>
                </a:moveTo>
                <a:lnTo>
                  <a:pt x="1691" y="1865"/>
                </a:lnTo>
                <a:lnTo>
                  <a:pt x="1753" y="1865"/>
                </a:lnTo>
                <a:cubicBezTo>
                  <a:pt x="1758" y="1848"/>
                  <a:pt x="1761" y="1832"/>
                  <a:pt x="1762" y="1816"/>
                </a:cubicBezTo>
                <a:lnTo>
                  <a:pt x="1795" y="1825"/>
                </a:lnTo>
                <a:cubicBezTo>
                  <a:pt x="1798" y="1825"/>
                  <a:pt x="1799" y="1827"/>
                  <a:pt x="1799" y="1829"/>
                </a:cubicBezTo>
                <a:cubicBezTo>
                  <a:pt x="1800" y="1832"/>
                  <a:pt x="1796" y="1834"/>
                  <a:pt x="1788" y="1835"/>
                </a:cubicBezTo>
                <a:cubicBezTo>
                  <a:pt x="1781" y="1846"/>
                  <a:pt x="1773" y="1856"/>
                  <a:pt x="1763" y="1865"/>
                </a:cubicBezTo>
                <a:lnTo>
                  <a:pt x="1778" y="1865"/>
                </a:lnTo>
                <a:lnTo>
                  <a:pt x="1792" y="1848"/>
                </a:lnTo>
                <a:lnTo>
                  <a:pt x="1814" y="1864"/>
                </a:lnTo>
                <a:cubicBezTo>
                  <a:pt x="1815" y="1865"/>
                  <a:pt x="1815" y="1866"/>
                  <a:pt x="1815" y="1867"/>
                </a:cubicBezTo>
                <a:cubicBezTo>
                  <a:pt x="1815" y="1869"/>
                  <a:pt x="1813" y="1871"/>
                  <a:pt x="1808" y="1871"/>
                </a:cubicBezTo>
                <a:lnTo>
                  <a:pt x="1762" y="1871"/>
                </a:lnTo>
                <a:lnTo>
                  <a:pt x="1762" y="1900"/>
                </a:lnTo>
                <a:lnTo>
                  <a:pt x="1774" y="1900"/>
                </a:lnTo>
                <a:lnTo>
                  <a:pt x="1787" y="1883"/>
                </a:lnTo>
                <a:lnTo>
                  <a:pt x="1808" y="1899"/>
                </a:lnTo>
                <a:cubicBezTo>
                  <a:pt x="1809" y="1899"/>
                  <a:pt x="1809" y="1900"/>
                  <a:pt x="1809" y="1901"/>
                </a:cubicBezTo>
                <a:cubicBezTo>
                  <a:pt x="1809" y="1904"/>
                  <a:pt x="1807" y="1905"/>
                  <a:pt x="1802" y="1905"/>
                </a:cubicBezTo>
                <a:lnTo>
                  <a:pt x="1762" y="1905"/>
                </a:lnTo>
                <a:lnTo>
                  <a:pt x="1762" y="1916"/>
                </a:lnTo>
                <a:cubicBezTo>
                  <a:pt x="1790" y="1922"/>
                  <a:pt x="1804" y="1931"/>
                  <a:pt x="1804" y="1944"/>
                </a:cubicBezTo>
                <a:cubicBezTo>
                  <a:pt x="1803" y="1954"/>
                  <a:pt x="1798" y="1960"/>
                  <a:pt x="1789" y="1961"/>
                </a:cubicBezTo>
                <a:cubicBezTo>
                  <a:pt x="1784" y="1961"/>
                  <a:pt x="1781" y="1958"/>
                  <a:pt x="1779" y="1952"/>
                </a:cubicBezTo>
                <a:cubicBezTo>
                  <a:pt x="1775" y="1941"/>
                  <a:pt x="1770" y="1930"/>
                  <a:pt x="1762" y="1921"/>
                </a:cubicBezTo>
                <a:lnTo>
                  <a:pt x="1762" y="1925"/>
                </a:lnTo>
                <a:cubicBezTo>
                  <a:pt x="1762" y="1943"/>
                  <a:pt x="1763" y="1956"/>
                  <a:pt x="1763" y="1965"/>
                </a:cubicBezTo>
                <a:cubicBezTo>
                  <a:pt x="1765" y="1980"/>
                  <a:pt x="1754" y="1989"/>
                  <a:pt x="1730" y="1991"/>
                </a:cubicBezTo>
                <a:cubicBezTo>
                  <a:pt x="1731" y="1978"/>
                  <a:pt x="1724" y="1971"/>
                  <a:pt x="1709" y="1969"/>
                </a:cubicBezTo>
                <a:lnTo>
                  <a:pt x="1709" y="1966"/>
                </a:lnTo>
                <a:lnTo>
                  <a:pt x="1726" y="1967"/>
                </a:lnTo>
                <a:cubicBezTo>
                  <a:pt x="1733" y="1967"/>
                  <a:pt x="1736" y="1964"/>
                  <a:pt x="1736" y="1956"/>
                </a:cubicBezTo>
                <a:lnTo>
                  <a:pt x="1736" y="1929"/>
                </a:lnTo>
                <a:cubicBezTo>
                  <a:pt x="1734" y="1930"/>
                  <a:pt x="1732" y="1931"/>
                  <a:pt x="1730" y="1931"/>
                </a:cubicBezTo>
                <a:cubicBezTo>
                  <a:pt x="1721" y="1949"/>
                  <a:pt x="1708" y="1965"/>
                  <a:pt x="1692" y="1980"/>
                </a:cubicBezTo>
                <a:lnTo>
                  <a:pt x="1689" y="1978"/>
                </a:lnTo>
                <a:cubicBezTo>
                  <a:pt x="1694" y="1966"/>
                  <a:pt x="1699" y="1953"/>
                  <a:pt x="1703" y="1938"/>
                </a:cubicBezTo>
                <a:cubicBezTo>
                  <a:pt x="1703" y="1937"/>
                  <a:pt x="1703" y="1936"/>
                  <a:pt x="1704" y="1935"/>
                </a:cubicBezTo>
                <a:cubicBezTo>
                  <a:pt x="1706" y="1929"/>
                  <a:pt x="1707" y="1922"/>
                  <a:pt x="1707" y="1914"/>
                </a:cubicBezTo>
                <a:lnTo>
                  <a:pt x="1736" y="1921"/>
                </a:lnTo>
                <a:lnTo>
                  <a:pt x="1736" y="1905"/>
                </a:lnTo>
                <a:lnTo>
                  <a:pt x="1694" y="1905"/>
                </a:lnTo>
                <a:lnTo>
                  <a:pt x="1694" y="1900"/>
                </a:lnTo>
                <a:lnTo>
                  <a:pt x="1736" y="1900"/>
                </a:lnTo>
                <a:lnTo>
                  <a:pt x="1736" y="1871"/>
                </a:lnTo>
                <a:lnTo>
                  <a:pt x="1691" y="1871"/>
                </a:lnTo>
                <a:close/>
                <a:moveTo>
                  <a:pt x="1724" y="1776"/>
                </a:moveTo>
                <a:lnTo>
                  <a:pt x="1725" y="1774"/>
                </a:lnTo>
                <a:cubicBezTo>
                  <a:pt x="1749" y="1774"/>
                  <a:pt x="1762" y="1780"/>
                  <a:pt x="1763" y="1792"/>
                </a:cubicBezTo>
                <a:cubicBezTo>
                  <a:pt x="1763" y="1801"/>
                  <a:pt x="1758" y="1806"/>
                  <a:pt x="1750" y="1809"/>
                </a:cubicBezTo>
                <a:lnTo>
                  <a:pt x="1774" y="1809"/>
                </a:lnTo>
                <a:lnTo>
                  <a:pt x="1786" y="1792"/>
                </a:lnTo>
                <a:lnTo>
                  <a:pt x="1808" y="1809"/>
                </a:lnTo>
                <a:cubicBezTo>
                  <a:pt x="1808" y="1809"/>
                  <a:pt x="1808" y="1809"/>
                  <a:pt x="1809" y="1809"/>
                </a:cubicBezTo>
                <a:cubicBezTo>
                  <a:pt x="1809" y="1809"/>
                  <a:pt x="1809" y="1810"/>
                  <a:pt x="1809" y="1811"/>
                </a:cubicBezTo>
                <a:cubicBezTo>
                  <a:pt x="1809" y="1813"/>
                  <a:pt x="1807" y="1814"/>
                  <a:pt x="1802" y="1814"/>
                </a:cubicBezTo>
                <a:lnTo>
                  <a:pt x="1695" y="1814"/>
                </a:lnTo>
                <a:lnTo>
                  <a:pt x="1695" y="1809"/>
                </a:lnTo>
                <a:lnTo>
                  <a:pt x="1741" y="1809"/>
                </a:lnTo>
                <a:cubicBezTo>
                  <a:pt x="1738" y="1808"/>
                  <a:pt x="1735" y="1805"/>
                  <a:pt x="1735" y="1799"/>
                </a:cubicBezTo>
                <a:cubicBezTo>
                  <a:pt x="1733" y="1792"/>
                  <a:pt x="1730" y="1784"/>
                  <a:pt x="1724" y="1776"/>
                </a:cubicBezTo>
                <a:close/>
                <a:moveTo>
                  <a:pt x="1706" y="1822"/>
                </a:moveTo>
                <a:lnTo>
                  <a:pt x="1708" y="1820"/>
                </a:lnTo>
                <a:cubicBezTo>
                  <a:pt x="1731" y="1826"/>
                  <a:pt x="1742" y="1834"/>
                  <a:pt x="1741" y="1845"/>
                </a:cubicBezTo>
                <a:cubicBezTo>
                  <a:pt x="1740" y="1854"/>
                  <a:pt x="1734" y="1860"/>
                  <a:pt x="1724" y="1861"/>
                </a:cubicBezTo>
                <a:cubicBezTo>
                  <a:pt x="1718" y="1861"/>
                  <a:pt x="1715" y="1857"/>
                  <a:pt x="1715" y="1850"/>
                </a:cubicBezTo>
                <a:cubicBezTo>
                  <a:pt x="1713" y="1839"/>
                  <a:pt x="1710" y="1830"/>
                  <a:pt x="1706" y="1822"/>
                </a:cubicBezTo>
                <a:close/>
                <a:moveTo>
                  <a:pt x="2082" y="1813"/>
                </a:moveTo>
                <a:cubicBezTo>
                  <a:pt x="2082" y="1824"/>
                  <a:pt x="2082" y="1836"/>
                  <a:pt x="2083" y="1851"/>
                </a:cubicBezTo>
                <a:cubicBezTo>
                  <a:pt x="2083" y="1854"/>
                  <a:pt x="2081" y="1857"/>
                  <a:pt x="2076" y="1858"/>
                </a:cubicBezTo>
                <a:cubicBezTo>
                  <a:pt x="2074" y="1859"/>
                  <a:pt x="2068" y="1860"/>
                  <a:pt x="2059" y="1860"/>
                </a:cubicBezTo>
                <a:cubicBezTo>
                  <a:pt x="2056" y="1861"/>
                  <a:pt x="2053" y="1861"/>
                  <a:pt x="2051" y="1861"/>
                </a:cubicBezTo>
                <a:lnTo>
                  <a:pt x="2051" y="1844"/>
                </a:lnTo>
                <a:lnTo>
                  <a:pt x="2016" y="1844"/>
                </a:lnTo>
                <a:lnTo>
                  <a:pt x="2007" y="1889"/>
                </a:lnTo>
                <a:lnTo>
                  <a:pt x="2050" y="1889"/>
                </a:lnTo>
                <a:lnTo>
                  <a:pt x="2060" y="1872"/>
                </a:lnTo>
                <a:lnTo>
                  <a:pt x="2092" y="1885"/>
                </a:lnTo>
                <a:cubicBezTo>
                  <a:pt x="2095" y="1886"/>
                  <a:pt x="2096" y="1887"/>
                  <a:pt x="2096" y="1890"/>
                </a:cubicBezTo>
                <a:cubicBezTo>
                  <a:pt x="2097" y="1892"/>
                  <a:pt x="2093" y="1896"/>
                  <a:pt x="2086" y="1901"/>
                </a:cubicBezTo>
                <a:cubicBezTo>
                  <a:pt x="2086" y="1903"/>
                  <a:pt x="2085" y="1906"/>
                  <a:pt x="2085" y="1910"/>
                </a:cubicBezTo>
                <a:cubicBezTo>
                  <a:pt x="2084" y="1932"/>
                  <a:pt x="2083" y="1947"/>
                  <a:pt x="2082" y="1954"/>
                </a:cubicBezTo>
                <a:cubicBezTo>
                  <a:pt x="2079" y="1978"/>
                  <a:pt x="2062" y="1991"/>
                  <a:pt x="2030" y="1992"/>
                </a:cubicBezTo>
                <a:cubicBezTo>
                  <a:pt x="2032" y="1977"/>
                  <a:pt x="2018" y="1968"/>
                  <a:pt x="1989" y="1964"/>
                </a:cubicBezTo>
                <a:lnTo>
                  <a:pt x="1990" y="1960"/>
                </a:lnTo>
                <a:lnTo>
                  <a:pt x="2034" y="1962"/>
                </a:lnTo>
                <a:cubicBezTo>
                  <a:pt x="2044" y="1962"/>
                  <a:pt x="2049" y="1958"/>
                  <a:pt x="2050" y="1948"/>
                </a:cubicBezTo>
                <a:cubicBezTo>
                  <a:pt x="2053" y="1932"/>
                  <a:pt x="2054" y="1915"/>
                  <a:pt x="2054" y="1896"/>
                </a:cubicBezTo>
                <a:lnTo>
                  <a:pt x="2010" y="1896"/>
                </a:lnTo>
                <a:lnTo>
                  <a:pt x="1997" y="1910"/>
                </a:lnTo>
                <a:cubicBezTo>
                  <a:pt x="1991" y="1906"/>
                  <a:pt x="1983" y="1901"/>
                  <a:pt x="1973" y="1894"/>
                </a:cubicBezTo>
                <a:cubicBezTo>
                  <a:pt x="1971" y="1892"/>
                  <a:pt x="1970" y="1892"/>
                  <a:pt x="1970" y="1891"/>
                </a:cubicBezTo>
                <a:cubicBezTo>
                  <a:pt x="1968" y="1888"/>
                  <a:pt x="1968" y="1886"/>
                  <a:pt x="1972" y="1885"/>
                </a:cubicBezTo>
                <a:cubicBezTo>
                  <a:pt x="1976" y="1884"/>
                  <a:pt x="1979" y="1880"/>
                  <a:pt x="1979" y="1874"/>
                </a:cubicBezTo>
                <a:cubicBezTo>
                  <a:pt x="1982" y="1863"/>
                  <a:pt x="1984" y="1851"/>
                  <a:pt x="1986" y="1835"/>
                </a:cubicBezTo>
                <a:cubicBezTo>
                  <a:pt x="1987" y="1832"/>
                  <a:pt x="1987" y="1829"/>
                  <a:pt x="1987" y="1827"/>
                </a:cubicBezTo>
                <a:lnTo>
                  <a:pt x="2021" y="1838"/>
                </a:lnTo>
                <a:lnTo>
                  <a:pt x="2051" y="1838"/>
                </a:lnTo>
                <a:lnTo>
                  <a:pt x="2051" y="1793"/>
                </a:lnTo>
                <a:lnTo>
                  <a:pt x="1975" y="1793"/>
                </a:lnTo>
                <a:lnTo>
                  <a:pt x="1975" y="1787"/>
                </a:lnTo>
                <a:lnTo>
                  <a:pt x="2047" y="1787"/>
                </a:lnTo>
                <a:lnTo>
                  <a:pt x="2056" y="1771"/>
                </a:lnTo>
                <a:lnTo>
                  <a:pt x="2087" y="1784"/>
                </a:lnTo>
                <a:cubicBezTo>
                  <a:pt x="2090" y="1785"/>
                  <a:pt x="2091" y="1786"/>
                  <a:pt x="2091" y="1787"/>
                </a:cubicBezTo>
                <a:cubicBezTo>
                  <a:pt x="2092" y="1791"/>
                  <a:pt x="2089" y="1794"/>
                  <a:pt x="2082" y="1799"/>
                </a:cubicBezTo>
                <a:lnTo>
                  <a:pt x="2082" y="1813"/>
                </a:lnTo>
                <a:close/>
                <a:moveTo>
                  <a:pt x="2132" y="1774"/>
                </a:moveTo>
                <a:lnTo>
                  <a:pt x="2171" y="1777"/>
                </a:lnTo>
                <a:cubicBezTo>
                  <a:pt x="2174" y="1777"/>
                  <a:pt x="2176" y="1778"/>
                  <a:pt x="2176" y="1781"/>
                </a:cubicBezTo>
                <a:cubicBezTo>
                  <a:pt x="2176" y="1783"/>
                  <a:pt x="2172" y="1786"/>
                  <a:pt x="2166" y="1789"/>
                </a:cubicBezTo>
                <a:lnTo>
                  <a:pt x="2166" y="1897"/>
                </a:lnTo>
                <a:cubicBezTo>
                  <a:pt x="2166" y="1900"/>
                  <a:pt x="2166" y="1912"/>
                  <a:pt x="2166" y="1931"/>
                </a:cubicBezTo>
                <a:cubicBezTo>
                  <a:pt x="2167" y="1958"/>
                  <a:pt x="2167" y="1975"/>
                  <a:pt x="2167" y="1983"/>
                </a:cubicBezTo>
                <a:cubicBezTo>
                  <a:pt x="2167" y="1987"/>
                  <a:pt x="2165" y="1990"/>
                  <a:pt x="2161" y="1990"/>
                </a:cubicBezTo>
                <a:cubicBezTo>
                  <a:pt x="2153" y="1991"/>
                  <a:pt x="2143" y="1992"/>
                  <a:pt x="2132" y="1992"/>
                </a:cubicBezTo>
                <a:cubicBezTo>
                  <a:pt x="2132" y="1984"/>
                  <a:pt x="2133" y="1965"/>
                  <a:pt x="2133" y="1938"/>
                </a:cubicBezTo>
                <a:cubicBezTo>
                  <a:pt x="2133" y="1917"/>
                  <a:pt x="2133" y="1905"/>
                  <a:pt x="2133" y="1900"/>
                </a:cubicBezTo>
                <a:lnTo>
                  <a:pt x="2133" y="1826"/>
                </a:lnTo>
                <a:cubicBezTo>
                  <a:pt x="2133" y="1805"/>
                  <a:pt x="2133" y="1788"/>
                  <a:pt x="2132" y="1774"/>
                </a:cubicBezTo>
                <a:close/>
                <a:moveTo>
                  <a:pt x="2328" y="1792"/>
                </a:moveTo>
                <a:lnTo>
                  <a:pt x="2328" y="1786"/>
                </a:lnTo>
                <a:lnTo>
                  <a:pt x="2421" y="1786"/>
                </a:lnTo>
                <a:lnTo>
                  <a:pt x="2434" y="1768"/>
                </a:lnTo>
                <a:lnTo>
                  <a:pt x="2462" y="1785"/>
                </a:lnTo>
                <a:cubicBezTo>
                  <a:pt x="2463" y="1786"/>
                  <a:pt x="2463" y="1787"/>
                  <a:pt x="2463" y="1788"/>
                </a:cubicBezTo>
                <a:cubicBezTo>
                  <a:pt x="2463" y="1790"/>
                  <a:pt x="2461" y="1792"/>
                  <a:pt x="2456" y="1792"/>
                </a:cubicBezTo>
                <a:lnTo>
                  <a:pt x="2412" y="1792"/>
                </a:lnTo>
                <a:cubicBezTo>
                  <a:pt x="2405" y="1806"/>
                  <a:pt x="2395" y="1818"/>
                  <a:pt x="2384" y="1830"/>
                </a:cubicBezTo>
                <a:lnTo>
                  <a:pt x="2417" y="1830"/>
                </a:lnTo>
                <a:lnTo>
                  <a:pt x="2426" y="1813"/>
                </a:lnTo>
                <a:lnTo>
                  <a:pt x="2455" y="1826"/>
                </a:lnTo>
                <a:cubicBezTo>
                  <a:pt x="2457" y="1827"/>
                  <a:pt x="2458" y="1829"/>
                  <a:pt x="2458" y="1831"/>
                </a:cubicBezTo>
                <a:cubicBezTo>
                  <a:pt x="2459" y="1833"/>
                  <a:pt x="2456" y="1837"/>
                  <a:pt x="2450" y="1841"/>
                </a:cubicBezTo>
                <a:lnTo>
                  <a:pt x="2450" y="1893"/>
                </a:lnTo>
                <a:cubicBezTo>
                  <a:pt x="2450" y="1906"/>
                  <a:pt x="2450" y="1920"/>
                  <a:pt x="2451" y="1933"/>
                </a:cubicBezTo>
                <a:cubicBezTo>
                  <a:pt x="2451" y="1938"/>
                  <a:pt x="2449" y="1940"/>
                  <a:pt x="2445" y="1941"/>
                </a:cubicBezTo>
                <a:cubicBezTo>
                  <a:pt x="2437" y="1943"/>
                  <a:pt x="2429" y="1944"/>
                  <a:pt x="2421" y="1944"/>
                </a:cubicBezTo>
                <a:lnTo>
                  <a:pt x="2421" y="1835"/>
                </a:lnTo>
                <a:lnTo>
                  <a:pt x="2364" y="1835"/>
                </a:lnTo>
                <a:lnTo>
                  <a:pt x="2364" y="1938"/>
                </a:lnTo>
                <a:cubicBezTo>
                  <a:pt x="2364" y="1942"/>
                  <a:pt x="2362" y="1944"/>
                  <a:pt x="2357" y="1946"/>
                </a:cubicBezTo>
                <a:cubicBezTo>
                  <a:pt x="2349" y="1947"/>
                  <a:pt x="2342" y="1948"/>
                  <a:pt x="2335" y="1948"/>
                </a:cubicBezTo>
                <a:cubicBezTo>
                  <a:pt x="2335" y="1938"/>
                  <a:pt x="2336" y="1925"/>
                  <a:pt x="2336" y="1910"/>
                </a:cubicBezTo>
                <a:lnTo>
                  <a:pt x="2336" y="1821"/>
                </a:lnTo>
                <a:lnTo>
                  <a:pt x="2368" y="1830"/>
                </a:lnTo>
                <a:lnTo>
                  <a:pt x="2376" y="1830"/>
                </a:lnTo>
                <a:cubicBezTo>
                  <a:pt x="2377" y="1819"/>
                  <a:pt x="2377" y="1807"/>
                  <a:pt x="2377" y="1792"/>
                </a:cubicBezTo>
                <a:lnTo>
                  <a:pt x="2328" y="1792"/>
                </a:lnTo>
                <a:close/>
                <a:moveTo>
                  <a:pt x="2314" y="1994"/>
                </a:moveTo>
                <a:lnTo>
                  <a:pt x="2312" y="1991"/>
                </a:lnTo>
                <a:cubicBezTo>
                  <a:pt x="2339" y="1976"/>
                  <a:pt x="2357" y="1962"/>
                  <a:pt x="2365" y="1948"/>
                </a:cubicBezTo>
                <a:cubicBezTo>
                  <a:pt x="2374" y="1935"/>
                  <a:pt x="2379" y="1915"/>
                  <a:pt x="2379" y="1888"/>
                </a:cubicBezTo>
                <a:cubicBezTo>
                  <a:pt x="2380" y="1878"/>
                  <a:pt x="2379" y="1867"/>
                  <a:pt x="2377" y="1854"/>
                </a:cubicBezTo>
                <a:lnTo>
                  <a:pt x="2411" y="1856"/>
                </a:lnTo>
                <a:cubicBezTo>
                  <a:pt x="2414" y="1856"/>
                  <a:pt x="2415" y="1858"/>
                  <a:pt x="2415" y="1860"/>
                </a:cubicBezTo>
                <a:cubicBezTo>
                  <a:pt x="2415" y="1863"/>
                  <a:pt x="2412" y="1866"/>
                  <a:pt x="2407" y="1868"/>
                </a:cubicBezTo>
                <a:cubicBezTo>
                  <a:pt x="2408" y="1900"/>
                  <a:pt x="2405" y="1924"/>
                  <a:pt x="2397" y="1942"/>
                </a:cubicBezTo>
                <a:cubicBezTo>
                  <a:pt x="2439" y="1950"/>
                  <a:pt x="2459" y="1960"/>
                  <a:pt x="2458" y="1972"/>
                </a:cubicBezTo>
                <a:cubicBezTo>
                  <a:pt x="2458" y="1984"/>
                  <a:pt x="2452" y="1991"/>
                  <a:pt x="2441" y="1991"/>
                </a:cubicBezTo>
                <a:cubicBezTo>
                  <a:pt x="2435" y="1992"/>
                  <a:pt x="2432" y="1990"/>
                  <a:pt x="2430" y="1984"/>
                </a:cubicBezTo>
                <a:cubicBezTo>
                  <a:pt x="2421" y="1970"/>
                  <a:pt x="2409" y="1958"/>
                  <a:pt x="2395" y="1947"/>
                </a:cubicBezTo>
                <a:cubicBezTo>
                  <a:pt x="2386" y="1967"/>
                  <a:pt x="2358" y="1982"/>
                  <a:pt x="2314" y="1994"/>
                </a:cubicBezTo>
                <a:close/>
                <a:moveTo>
                  <a:pt x="2232" y="1873"/>
                </a:moveTo>
                <a:lnTo>
                  <a:pt x="2229" y="1870"/>
                </a:lnTo>
                <a:cubicBezTo>
                  <a:pt x="2250" y="1835"/>
                  <a:pt x="2262" y="1803"/>
                  <a:pt x="2266" y="1772"/>
                </a:cubicBezTo>
                <a:lnTo>
                  <a:pt x="2300" y="1779"/>
                </a:lnTo>
                <a:cubicBezTo>
                  <a:pt x="2303" y="1779"/>
                  <a:pt x="2304" y="1780"/>
                  <a:pt x="2304" y="1782"/>
                </a:cubicBezTo>
                <a:cubicBezTo>
                  <a:pt x="2304" y="1786"/>
                  <a:pt x="2300" y="1789"/>
                  <a:pt x="2293" y="1791"/>
                </a:cubicBezTo>
                <a:cubicBezTo>
                  <a:pt x="2319" y="1798"/>
                  <a:pt x="2333" y="1807"/>
                  <a:pt x="2332" y="1818"/>
                </a:cubicBezTo>
                <a:cubicBezTo>
                  <a:pt x="2331" y="1828"/>
                  <a:pt x="2325" y="1834"/>
                  <a:pt x="2316" y="1835"/>
                </a:cubicBezTo>
                <a:cubicBezTo>
                  <a:pt x="2310" y="1835"/>
                  <a:pt x="2306" y="1832"/>
                  <a:pt x="2304" y="1825"/>
                </a:cubicBezTo>
                <a:cubicBezTo>
                  <a:pt x="2302" y="1815"/>
                  <a:pt x="2297" y="1806"/>
                  <a:pt x="2290" y="1798"/>
                </a:cubicBezTo>
                <a:cubicBezTo>
                  <a:pt x="2284" y="1811"/>
                  <a:pt x="2278" y="1823"/>
                  <a:pt x="2271" y="1832"/>
                </a:cubicBezTo>
                <a:cubicBezTo>
                  <a:pt x="2290" y="1838"/>
                  <a:pt x="2299" y="1846"/>
                  <a:pt x="2299" y="1856"/>
                </a:cubicBezTo>
                <a:cubicBezTo>
                  <a:pt x="2298" y="1866"/>
                  <a:pt x="2292" y="1871"/>
                  <a:pt x="2282" y="1873"/>
                </a:cubicBezTo>
                <a:cubicBezTo>
                  <a:pt x="2278" y="1872"/>
                  <a:pt x="2275" y="1869"/>
                  <a:pt x="2274" y="1862"/>
                </a:cubicBezTo>
                <a:cubicBezTo>
                  <a:pt x="2273" y="1853"/>
                  <a:pt x="2271" y="1844"/>
                  <a:pt x="2267" y="1837"/>
                </a:cubicBezTo>
                <a:cubicBezTo>
                  <a:pt x="2261" y="1844"/>
                  <a:pt x="2250" y="1855"/>
                  <a:pt x="2234" y="1871"/>
                </a:cubicBezTo>
                <a:cubicBezTo>
                  <a:pt x="2235" y="1870"/>
                  <a:pt x="2234" y="1871"/>
                  <a:pt x="2232" y="1873"/>
                </a:cubicBezTo>
                <a:close/>
                <a:moveTo>
                  <a:pt x="2242" y="1922"/>
                </a:moveTo>
                <a:lnTo>
                  <a:pt x="2244" y="1918"/>
                </a:lnTo>
                <a:cubicBezTo>
                  <a:pt x="2256" y="1922"/>
                  <a:pt x="2266" y="1925"/>
                  <a:pt x="2274" y="1929"/>
                </a:cubicBezTo>
                <a:lnTo>
                  <a:pt x="2290" y="1890"/>
                </a:lnTo>
                <a:lnTo>
                  <a:pt x="2236" y="1890"/>
                </a:lnTo>
                <a:lnTo>
                  <a:pt x="2236" y="1883"/>
                </a:lnTo>
                <a:lnTo>
                  <a:pt x="2285" y="1883"/>
                </a:lnTo>
                <a:lnTo>
                  <a:pt x="2298" y="1868"/>
                </a:lnTo>
                <a:lnTo>
                  <a:pt x="2328" y="1887"/>
                </a:lnTo>
                <a:cubicBezTo>
                  <a:pt x="2330" y="1888"/>
                  <a:pt x="2331" y="1890"/>
                  <a:pt x="2330" y="1892"/>
                </a:cubicBezTo>
                <a:cubicBezTo>
                  <a:pt x="2330" y="1896"/>
                  <a:pt x="2326" y="1898"/>
                  <a:pt x="2317" y="1899"/>
                </a:cubicBezTo>
                <a:cubicBezTo>
                  <a:pt x="2304" y="1913"/>
                  <a:pt x="2293" y="1924"/>
                  <a:pt x="2283" y="1933"/>
                </a:cubicBezTo>
                <a:cubicBezTo>
                  <a:pt x="2301" y="1943"/>
                  <a:pt x="2310" y="1953"/>
                  <a:pt x="2309" y="1964"/>
                </a:cubicBezTo>
                <a:cubicBezTo>
                  <a:pt x="2308" y="1973"/>
                  <a:pt x="2302" y="1979"/>
                  <a:pt x="2293" y="1981"/>
                </a:cubicBezTo>
                <a:cubicBezTo>
                  <a:pt x="2286" y="1981"/>
                  <a:pt x="2282" y="1978"/>
                  <a:pt x="2280" y="1972"/>
                </a:cubicBezTo>
                <a:cubicBezTo>
                  <a:pt x="2271" y="1953"/>
                  <a:pt x="2258" y="1936"/>
                  <a:pt x="2242" y="1922"/>
                </a:cubicBezTo>
                <a:close/>
                <a:moveTo>
                  <a:pt x="2523" y="1825"/>
                </a:moveTo>
                <a:lnTo>
                  <a:pt x="2523" y="1819"/>
                </a:lnTo>
                <a:lnTo>
                  <a:pt x="2600" y="1819"/>
                </a:lnTo>
                <a:cubicBezTo>
                  <a:pt x="2600" y="1809"/>
                  <a:pt x="2599" y="1794"/>
                  <a:pt x="2599" y="1773"/>
                </a:cubicBezTo>
                <a:lnTo>
                  <a:pt x="2635" y="1777"/>
                </a:lnTo>
                <a:cubicBezTo>
                  <a:pt x="2638" y="1777"/>
                  <a:pt x="2640" y="1778"/>
                  <a:pt x="2640" y="1780"/>
                </a:cubicBezTo>
                <a:cubicBezTo>
                  <a:pt x="2640" y="1782"/>
                  <a:pt x="2637" y="1785"/>
                  <a:pt x="2631" y="1788"/>
                </a:cubicBezTo>
                <a:lnTo>
                  <a:pt x="2631" y="1819"/>
                </a:lnTo>
                <a:lnTo>
                  <a:pt x="2671" y="1819"/>
                </a:lnTo>
                <a:lnTo>
                  <a:pt x="2687" y="1798"/>
                </a:lnTo>
                <a:lnTo>
                  <a:pt x="2714" y="1818"/>
                </a:lnTo>
                <a:cubicBezTo>
                  <a:pt x="2715" y="1819"/>
                  <a:pt x="2716" y="1820"/>
                  <a:pt x="2715" y="1821"/>
                </a:cubicBezTo>
                <a:cubicBezTo>
                  <a:pt x="2715" y="1823"/>
                  <a:pt x="2712" y="1824"/>
                  <a:pt x="2708" y="1825"/>
                </a:cubicBezTo>
                <a:lnTo>
                  <a:pt x="2631" y="1825"/>
                </a:lnTo>
                <a:lnTo>
                  <a:pt x="2631" y="1875"/>
                </a:lnTo>
                <a:lnTo>
                  <a:pt x="2682" y="1875"/>
                </a:lnTo>
                <a:lnTo>
                  <a:pt x="2698" y="1854"/>
                </a:lnTo>
                <a:lnTo>
                  <a:pt x="2728" y="1875"/>
                </a:lnTo>
                <a:cubicBezTo>
                  <a:pt x="2729" y="1875"/>
                  <a:pt x="2729" y="1876"/>
                  <a:pt x="2729" y="1878"/>
                </a:cubicBezTo>
                <a:cubicBezTo>
                  <a:pt x="2729" y="1880"/>
                  <a:pt x="2726" y="1882"/>
                  <a:pt x="2721" y="1882"/>
                </a:cubicBezTo>
                <a:lnTo>
                  <a:pt x="2639" y="1882"/>
                </a:lnTo>
                <a:cubicBezTo>
                  <a:pt x="2664" y="1915"/>
                  <a:pt x="2696" y="1937"/>
                  <a:pt x="2736" y="1947"/>
                </a:cubicBezTo>
                <a:lnTo>
                  <a:pt x="2735" y="1951"/>
                </a:lnTo>
                <a:cubicBezTo>
                  <a:pt x="2724" y="1955"/>
                  <a:pt x="2714" y="1965"/>
                  <a:pt x="2706" y="1981"/>
                </a:cubicBezTo>
                <a:cubicBezTo>
                  <a:pt x="2670" y="1960"/>
                  <a:pt x="2646" y="1928"/>
                  <a:pt x="2633" y="1882"/>
                </a:cubicBezTo>
                <a:lnTo>
                  <a:pt x="2631" y="1882"/>
                </a:lnTo>
                <a:lnTo>
                  <a:pt x="2631" y="1897"/>
                </a:lnTo>
                <a:cubicBezTo>
                  <a:pt x="2631" y="1930"/>
                  <a:pt x="2631" y="1959"/>
                  <a:pt x="2632" y="1981"/>
                </a:cubicBezTo>
                <a:cubicBezTo>
                  <a:pt x="2633" y="1986"/>
                  <a:pt x="2630" y="1989"/>
                  <a:pt x="2624" y="1989"/>
                </a:cubicBezTo>
                <a:cubicBezTo>
                  <a:pt x="2617" y="1991"/>
                  <a:pt x="2608" y="1992"/>
                  <a:pt x="2599" y="1992"/>
                </a:cubicBezTo>
                <a:cubicBezTo>
                  <a:pt x="2599" y="1982"/>
                  <a:pt x="2599" y="1969"/>
                  <a:pt x="2600" y="1954"/>
                </a:cubicBezTo>
                <a:cubicBezTo>
                  <a:pt x="2600" y="1934"/>
                  <a:pt x="2600" y="1920"/>
                  <a:pt x="2600" y="1912"/>
                </a:cubicBezTo>
                <a:cubicBezTo>
                  <a:pt x="2577" y="1946"/>
                  <a:pt x="2544" y="1970"/>
                  <a:pt x="2502" y="1985"/>
                </a:cubicBezTo>
                <a:lnTo>
                  <a:pt x="2500" y="1982"/>
                </a:lnTo>
                <a:cubicBezTo>
                  <a:pt x="2537" y="1952"/>
                  <a:pt x="2565" y="1919"/>
                  <a:pt x="2583" y="1882"/>
                </a:cubicBezTo>
                <a:lnTo>
                  <a:pt x="2507" y="1882"/>
                </a:lnTo>
                <a:lnTo>
                  <a:pt x="2507" y="1875"/>
                </a:lnTo>
                <a:lnTo>
                  <a:pt x="2600" y="1875"/>
                </a:lnTo>
                <a:lnTo>
                  <a:pt x="2600" y="1832"/>
                </a:lnTo>
                <a:lnTo>
                  <a:pt x="2600" y="1825"/>
                </a:lnTo>
                <a:lnTo>
                  <a:pt x="2523" y="1825"/>
                </a:lnTo>
                <a:close/>
                <a:moveTo>
                  <a:pt x="2787" y="1818"/>
                </a:moveTo>
                <a:lnTo>
                  <a:pt x="2787" y="1811"/>
                </a:lnTo>
                <a:lnTo>
                  <a:pt x="2871" y="1811"/>
                </a:lnTo>
                <a:cubicBezTo>
                  <a:pt x="2870" y="1799"/>
                  <a:pt x="2870" y="1787"/>
                  <a:pt x="2870" y="1773"/>
                </a:cubicBezTo>
                <a:lnTo>
                  <a:pt x="2905" y="1776"/>
                </a:lnTo>
                <a:cubicBezTo>
                  <a:pt x="2909" y="1776"/>
                  <a:pt x="2910" y="1777"/>
                  <a:pt x="2910" y="1780"/>
                </a:cubicBezTo>
                <a:cubicBezTo>
                  <a:pt x="2909" y="1783"/>
                  <a:pt x="2906" y="1786"/>
                  <a:pt x="2900" y="1788"/>
                </a:cubicBezTo>
                <a:lnTo>
                  <a:pt x="2900" y="1811"/>
                </a:lnTo>
                <a:lnTo>
                  <a:pt x="2946" y="1811"/>
                </a:lnTo>
                <a:lnTo>
                  <a:pt x="2961" y="1791"/>
                </a:lnTo>
                <a:lnTo>
                  <a:pt x="2989" y="1811"/>
                </a:lnTo>
                <a:cubicBezTo>
                  <a:pt x="2991" y="1812"/>
                  <a:pt x="2992" y="1813"/>
                  <a:pt x="2992" y="1814"/>
                </a:cubicBezTo>
                <a:cubicBezTo>
                  <a:pt x="2991" y="1816"/>
                  <a:pt x="2988" y="1818"/>
                  <a:pt x="2984" y="1818"/>
                </a:cubicBezTo>
                <a:lnTo>
                  <a:pt x="2900" y="1818"/>
                </a:lnTo>
                <a:lnTo>
                  <a:pt x="2900" y="1881"/>
                </a:lnTo>
                <a:lnTo>
                  <a:pt x="2909" y="1881"/>
                </a:lnTo>
                <a:cubicBezTo>
                  <a:pt x="2917" y="1863"/>
                  <a:pt x="2924" y="1844"/>
                  <a:pt x="2928" y="1823"/>
                </a:cubicBezTo>
                <a:lnTo>
                  <a:pt x="2962" y="1834"/>
                </a:lnTo>
                <a:cubicBezTo>
                  <a:pt x="2964" y="1835"/>
                  <a:pt x="2966" y="1837"/>
                  <a:pt x="2966" y="1840"/>
                </a:cubicBezTo>
                <a:cubicBezTo>
                  <a:pt x="2965" y="1843"/>
                  <a:pt x="2961" y="1845"/>
                  <a:pt x="2954" y="1846"/>
                </a:cubicBezTo>
                <a:cubicBezTo>
                  <a:pt x="2941" y="1861"/>
                  <a:pt x="2930" y="1872"/>
                  <a:pt x="2920" y="1881"/>
                </a:cubicBezTo>
                <a:lnTo>
                  <a:pt x="2953" y="1881"/>
                </a:lnTo>
                <a:lnTo>
                  <a:pt x="2970" y="1859"/>
                </a:lnTo>
                <a:lnTo>
                  <a:pt x="3000" y="1879"/>
                </a:lnTo>
                <a:cubicBezTo>
                  <a:pt x="3002" y="1881"/>
                  <a:pt x="3003" y="1883"/>
                  <a:pt x="3002" y="1883"/>
                </a:cubicBezTo>
                <a:cubicBezTo>
                  <a:pt x="3002" y="1885"/>
                  <a:pt x="2999" y="1886"/>
                  <a:pt x="2994" y="1887"/>
                </a:cubicBezTo>
                <a:lnTo>
                  <a:pt x="2909" y="1887"/>
                </a:lnTo>
                <a:cubicBezTo>
                  <a:pt x="2931" y="1917"/>
                  <a:pt x="2963" y="1935"/>
                  <a:pt x="3006" y="1941"/>
                </a:cubicBezTo>
                <a:lnTo>
                  <a:pt x="3005" y="1946"/>
                </a:lnTo>
                <a:cubicBezTo>
                  <a:pt x="2994" y="1952"/>
                  <a:pt x="2986" y="1963"/>
                  <a:pt x="2981" y="1979"/>
                </a:cubicBezTo>
                <a:cubicBezTo>
                  <a:pt x="2940" y="1962"/>
                  <a:pt x="2914" y="1931"/>
                  <a:pt x="2901" y="1887"/>
                </a:cubicBezTo>
                <a:lnTo>
                  <a:pt x="2900" y="1887"/>
                </a:lnTo>
                <a:lnTo>
                  <a:pt x="2900" y="1982"/>
                </a:lnTo>
                <a:cubicBezTo>
                  <a:pt x="2900" y="1987"/>
                  <a:pt x="2898" y="1990"/>
                  <a:pt x="2894" y="1991"/>
                </a:cubicBezTo>
                <a:cubicBezTo>
                  <a:pt x="2888" y="1992"/>
                  <a:pt x="2880" y="1992"/>
                  <a:pt x="2869" y="1992"/>
                </a:cubicBezTo>
                <a:cubicBezTo>
                  <a:pt x="2869" y="1981"/>
                  <a:pt x="2869" y="1966"/>
                  <a:pt x="2870" y="1947"/>
                </a:cubicBezTo>
                <a:cubicBezTo>
                  <a:pt x="2870" y="1933"/>
                  <a:pt x="2870" y="1923"/>
                  <a:pt x="2870" y="1917"/>
                </a:cubicBezTo>
                <a:cubicBezTo>
                  <a:pt x="2847" y="1944"/>
                  <a:pt x="2814" y="1966"/>
                  <a:pt x="2772" y="1982"/>
                </a:cubicBezTo>
                <a:lnTo>
                  <a:pt x="2769" y="1977"/>
                </a:lnTo>
                <a:cubicBezTo>
                  <a:pt x="2804" y="1951"/>
                  <a:pt x="2832" y="1921"/>
                  <a:pt x="2853" y="1887"/>
                </a:cubicBezTo>
                <a:lnTo>
                  <a:pt x="2777" y="1887"/>
                </a:lnTo>
                <a:lnTo>
                  <a:pt x="2777" y="1881"/>
                </a:lnTo>
                <a:lnTo>
                  <a:pt x="2871" y="1881"/>
                </a:lnTo>
                <a:lnTo>
                  <a:pt x="2871" y="1877"/>
                </a:lnTo>
                <a:lnTo>
                  <a:pt x="2871" y="1832"/>
                </a:lnTo>
                <a:lnTo>
                  <a:pt x="2871" y="1818"/>
                </a:lnTo>
                <a:lnTo>
                  <a:pt x="2787" y="1818"/>
                </a:lnTo>
                <a:close/>
                <a:moveTo>
                  <a:pt x="2809" y="1827"/>
                </a:moveTo>
                <a:lnTo>
                  <a:pt x="2811" y="1825"/>
                </a:lnTo>
                <a:cubicBezTo>
                  <a:pt x="2839" y="1834"/>
                  <a:pt x="2853" y="1845"/>
                  <a:pt x="2853" y="1858"/>
                </a:cubicBezTo>
                <a:cubicBezTo>
                  <a:pt x="2853" y="1871"/>
                  <a:pt x="2846" y="1878"/>
                  <a:pt x="2834" y="1878"/>
                </a:cubicBezTo>
                <a:cubicBezTo>
                  <a:pt x="2828" y="1878"/>
                  <a:pt x="2824" y="1875"/>
                  <a:pt x="2823" y="1868"/>
                </a:cubicBezTo>
                <a:cubicBezTo>
                  <a:pt x="2820" y="1851"/>
                  <a:pt x="2815" y="1838"/>
                  <a:pt x="2809" y="1827"/>
                </a:cubicBezTo>
                <a:close/>
                <a:moveTo>
                  <a:pt x="7125" y="1413"/>
                </a:moveTo>
                <a:lnTo>
                  <a:pt x="7125" y="1434"/>
                </a:lnTo>
                <a:lnTo>
                  <a:pt x="7313" y="1434"/>
                </a:lnTo>
                <a:lnTo>
                  <a:pt x="7313" y="1413"/>
                </a:lnTo>
                <a:lnTo>
                  <a:pt x="7125" y="1413"/>
                </a:lnTo>
                <a:close/>
                <a:moveTo>
                  <a:pt x="7091" y="1486"/>
                </a:moveTo>
                <a:lnTo>
                  <a:pt x="7091" y="1520"/>
                </a:lnTo>
                <a:lnTo>
                  <a:pt x="7133" y="1520"/>
                </a:lnTo>
                <a:lnTo>
                  <a:pt x="7133" y="1486"/>
                </a:lnTo>
                <a:lnTo>
                  <a:pt x="7091" y="1486"/>
                </a:lnTo>
                <a:close/>
                <a:moveTo>
                  <a:pt x="7091" y="1529"/>
                </a:moveTo>
                <a:lnTo>
                  <a:pt x="7091" y="1565"/>
                </a:lnTo>
                <a:lnTo>
                  <a:pt x="7133" y="1565"/>
                </a:lnTo>
                <a:lnTo>
                  <a:pt x="7133" y="1529"/>
                </a:lnTo>
                <a:lnTo>
                  <a:pt x="7091" y="1529"/>
                </a:lnTo>
                <a:close/>
                <a:moveTo>
                  <a:pt x="7196" y="1296"/>
                </a:moveTo>
                <a:lnTo>
                  <a:pt x="7199" y="1292"/>
                </a:lnTo>
                <a:cubicBezTo>
                  <a:pt x="7214" y="1298"/>
                  <a:pt x="7225" y="1303"/>
                  <a:pt x="7233" y="1309"/>
                </a:cubicBezTo>
                <a:cubicBezTo>
                  <a:pt x="7240" y="1315"/>
                  <a:pt x="7240" y="1323"/>
                  <a:pt x="7231" y="1334"/>
                </a:cubicBezTo>
                <a:lnTo>
                  <a:pt x="7349" y="1334"/>
                </a:lnTo>
                <a:lnTo>
                  <a:pt x="7371" y="1313"/>
                </a:lnTo>
                <a:lnTo>
                  <a:pt x="7399" y="1344"/>
                </a:lnTo>
                <a:lnTo>
                  <a:pt x="7125" y="1344"/>
                </a:lnTo>
                <a:lnTo>
                  <a:pt x="7125" y="1371"/>
                </a:lnTo>
                <a:lnTo>
                  <a:pt x="7310" y="1371"/>
                </a:lnTo>
                <a:lnTo>
                  <a:pt x="7329" y="1355"/>
                </a:lnTo>
                <a:lnTo>
                  <a:pt x="7354" y="1381"/>
                </a:lnTo>
                <a:lnTo>
                  <a:pt x="7125" y="1381"/>
                </a:lnTo>
                <a:lnTo>
                  <a:pt x="7115" y="1391"/>
                </a:lnTo>
                <a:lnTo>
                  <a:pt x="7097" y="1374"/>
                </a:lnTo>
                <a:lnTo>
                  <a:pt x="7105" y="1368"/>
                </a:lnTo>
                <a:lnTo>
                  <a:pt x="7105" y="1344"/>
                </a:lnTo>
                <a:lnTo>
                  <a:pt x="7100" y="1344"/>
                </a:lnTo>
                <a:cubicBezTo>
                  <a:pt x="7086" y="1344"/>
                  <a:pt x="7074" y="1346"/>
                  <a:pt x="7062" y="1349"/>
                </a:cubicBezTo>
                <a:lnTo>
                  <a:pt x="7047" y="1334"/>
                </a:lnTo>
                <a:lnTo>
                  <a:pt x="7217" y="1334"/>
                </a:lnTo>
                <a:cubicBezTo>
                  <a:pt x="7215" y="1322"/>
                  <a:pt x="7209" y="1309"/>
                  <a:pt x="7196" y="1296"/>
                </a:cubicBezTo>
                <a:close/>
                <a:moveTo>
                  <a:pt x="7105" y="1394"/>
                </a:moveTo>
                <a:lnTo>
                  <a:pt x="7125" y="1404"/>
                </a:lnTo>
                <a:lnTo>
                  <a:pt x="7312" y="1404"/>
                </a:lnTo>
                <a:lnTo>
                  <a:pt x="7321" y="1391"/>
                </a:lnTo>
                <a:lnTo>
                  <a:pt x="7342" y="1407"/>
                </a:lnTo>
                <a:lnTo>
                  <a:pt x="7333" y="1415"/>
                </a:lnTo>
                <a:lnTo>
                  <a:pt x="7333" y="1450"/>
                </a:lnTo>
                <a:lnTo>
                  <a:pt x="7313" y="1457"/>
                </a:lnTo>
                <a:lnTo>
                  <a:pt x="7313" y="1444"/>
                </a:lnTo>
                <a:lnTo>
                  <a:pt x="7125" y="1444"/>
                </a:lnTo>
                <a:lnTo>
                  <a:pt x="7125" y="1450"/>
                </a:lnTo>
                <a:lnTo>
                  <a:pt x="7105" y="1457"/>
                </a:lnTo>
                <a:lnTo>
                  <a:pt x="7105" y="1394"/>
                </a:lnTo>
                <a:close/>
                <a:moveTo>
                  <a:pt x="7092" y="1628"/>
                </a:moveTo>
                <a:cubicBezTo>
                  <a:pt x="7100" y="1629"/>
                  <a:pt x="7109" y="1630"/>
                  <a:pt x="7118" y="1631"/>
                </a:cubicBezTo>
                <a:cubicBezTo>
                  <a:pt x="7128" y="1632"/>
                  <a:pt x="7133" y="1629"/>
                  <a:pt x="7133" y="1621"/>
                </a:cubicBezTo>
                <a:lnTo>
                  <a:pt x="7133" y="1574"/>
                </a:lnTo>
                <a:lnTo>
                  <a:pt x="7091" y="1574"/>
                </a:lnTo>
                <a:cubicBezTo>
                  <a:pt x="7090" y="1614"/>
                  <a:pt x="7073" y="1646"/>
                  <a:pt x="7039" y="1670"/>
                </a:cubicBezTo>
                <a:lnTo>
                  <a:pt x="7036" y="1666"/>
                </a:lnTo>
                <a:cubicBezTo>
                  <a:pt x="7062" y="1636"/>
                  <a:pt x="7074" y="1600"/>
                  <a:pt x="7073" y="1558"/>
                </a:cubicBezTo>
                <a:cubicBezTo>
                  <a:pt x="7073" y="1508"/>
                  <a:pt x="7073" y="1477"/>
                  <a:pt x="7071" y="1465"/>
                </a:cubicBezTo>
                <a:lnTo>
                  <a:pt x="7091" y="1476"/>
                </a:lnTo>
                <a:lnTo>
                  <a:pt x="7131" y="1476"/>
                </a:lnTo>
                <a:lnTo>
                  <a:pt x="7141" y="1463"/>
                </a:lnTo>
                <a:lnTo>
                  <a:pt x="7162" y="1479"/>
                </a:lnTo>
                <a:lnTo>
                  <a:pt x="7150" y="1489"/>
                </a:lnTo>
                <a:lnTo>
                  <a:pt x="7150" y="1631"/>
                </a:lnTo>
                <a:cubicBezTo>
                  <a:pt x="7150" y="1644"/>
                  <a:pt x="7142" y="1653"/>
                  <a:pt x="7126" y="1660"/>
                </a:cubicBezTo>
                <a:cubicBezTo>
                  <a:pt x="7123" y="1648"/>
                  <a:pt x="7112" y="1640"/>
                  <a:pt x="7092" y="1634"/>
                </a:cubicBezTo>
                <a:lnTo>
                  <a:pt x="7092" y="1628"/>
                </a:lnTo>
                <a:close/>
                <a:moveTo>
                  <a:pt x="7286" y="1568"/>
                </a:moveTo>
                <a:cubicBezTo>
                  <a:pt x="7286" y="1524"/>
                  <a:pt x="7285" y="1491"/>
                  <a:pt x="7284" y="1468"/>
                </a:cubicBezTo>
                <a:lnTo>
                  <a:pt x="7304" y="1479"/>
                </a:lnTo>
                <a:lnTo>
                  <a:pt x="7347" y="1479"/>
                </a:lnTo>
                <a:lnTo>
                  <a:pt x="7357" y="1465"/>
                </a:lnTo>
                <a:lnTo>
                  <a:pt x="7378" y="1483"/>
                </a:lnTo>
                <a:lnTo>
                  <a:pt x="7367" y="1491"/>
                </a:lnTo>
                <a:lnTo>
                  <a:pt x="7367" y="1626"/>
                </a:lnTo>
                <a:cubicBezTo>
                  <a:pt x="7365" y="1635"/>
                  <a:pt x="7368" y="1639"/>
                  <a:pt x="7375" y="1639"/>
                </a:cubicBezTo>
                <a:lnTo>
                  <a:pt x="7383" y="1639"/>
                </a:lnTo>
                <a:cubicBezTo>
                  <a:pt x="7387" y="1640"/>
                  <a:pt x="7390" y="1636"/>
                  <a:pt x="7391" y="1627"/>
                </a:cubicBezTo>
                <a:cubicBezTo>
                  <a:pt x="7392" y="1618"/>
                  <a:pt x="7393" y="1605"/>
                  <a:pt x="7394" y="1589"/>
                </a:cubicBezTo>
                <a:lnTo>
                  <a:pt x="7400" y="1589"/>
                </a:lnTo>
                <a:cubicBezTo>
                  <a:pt x="7400" y="1600"/>
                  <a:pt x="7401" y="1610"/>
                  <a:pt x="7402" y="1620"/>
                </a:cubicBezTo>
                <a:cubicBezTo>
                  <a:pt x="7403" y="1629"/>
                  <a:pt x="7407" y="1636"/>
                  <a:pt x="7415" y="1639"/>
                </a:cubicBezTo>
                <a:cubicBezTo>
                  <a:pt x="7410" y="1650"/>
                  <a:pt x="7403" y="1655"/>
                  <a:pt x="7394" y="1655"/>
                </a:cubicBezTo>
                <a:lnTo>
                  <a:pt x="7370" y="1655"/>
                </a:lnTo>
                <a:cubicBezTo>
                  <a:pt x="7355" y="1655"/>
                  <a:pt x="7348" y="1648"/>
                  <a:pt x="7349" y="1632"/>
                </a:cubicBezTo>
                <a:lnTo>
                  <a:pt x="7349" y="1489"/>
                </a:lnTo>
                <a:lnTo>
                  <a:pt x="7304" y="1489"/>
                </a:lnTo>
                <a:lnTo>
                  <a:pt x="7304" y="1524"/>
                </a:lnTo>
                <a:cubicBezTo>
                  <a:pt x="7324" y="1533"/>
                  <a:pt x="7336" y="1541"/>
                  <a:pt x="7340" y="1548"/>
                </a:cubicBezTo>
                <a:cubicBezTo>
                  <a:pt x="7344" y="1555"/>
                  <a:pt x="7343" y="1562"/>
                  <a:pt x="7338" y="1569"/>
                </a:cubicBezTo>
                <a:cubicBezTo>
                  <a:pt x="7332" y="1576"/>
                  <a:pt x="7328" y="1573"/>
                  <a:pt x="7324" y="1562"/>
                </a:cubicBezTo>
                <a:cubicBezTo>
                  <a:pt x="7320" y="1550"/>
                  <a:pt x="7313" y="1540"/>
                  <a:pt x="7304" y="1531"/>
                </a:cubicBezTo>
                <a:lnTo>
                  <a:pt x="7304" y="1570"/>
                </a:lnTo>
                <a:cubicBezTo>
                  <a:pt x="7305" y="1613"/>
                  <a:pt x="7284" y="1647"/>
                  <a:pt x="7242" y="1671"/>
                </a:cubicBezTo>
                <a:lnTo>
                  <a:pt x="7239" y="1668"/>
                </a:lnTo>
                <a:cubicBezTo>
                  <a:pt x="7271" y="1640"/>
                  <a:pt x="7287" y="1607"/>
                  <a:pt x="7286" y="1568"/>
                </a:cubicBezTo>
                <a:close/>
                <a:moveTo>
                  <a:pt x="7171" y="1463"/>
                </a:moveTo>
                <a:lnTo>
                  <a:pt x="7191" y="1475"/>
                </a:lnTo>
                <a:lnTo>
                  <a:pt x="7246" y="1475"/>
                </a:lnTo>
                <a:lnTo>
                  <a:pt x="7255" y="1462"/>
                </a:lnTo>
                <a:lnTo>
                  <a:pt x="7276" y="1479"/>
                </a:lnTo>
                <a:lnTo>
                  <a:pt x="7265" y="1487"/>
                </a:lnTo>
                <a:cubicBezTo>
                  <a:pt x="7265" y="1526"/>
                  <a:pt x="7265" y="1556"/>
                  <a:pt x="7267" y="1576"/>
                </a:cubicBezTo>
                <a:lnTo>
                  <a:pt x="7247" y="1586"/>
                </a:lnTo>
                <a:lnTo>
                  <a:pt x="7247" y="1484"/>
                </a:lnTo>
                <a:lnTo>
                  <a:pt x="7191" y="1484"/>
                </a:lnTo>
                <a:lnTo>
                  <a:pt x="7191" y="1586"/>
                </a:lnTo>
                <a:lnTo>
                  <a:pt x="7171" y="1595"/>
                </a:lnTo>
                <a:cubicBezTo>
                  <a:pt x="7172" y="1573"/>
                  <a:pt x="7173" y="1549"/>
                  <a:pt x="7173" y="1525"/>
                </a:cubicBezTo>
                <a:cubicBezTo>
                  <a:pt x="7173" y="1501"/>
                  <a:pt x="7172" y="1480"/>
                  <a:pt x="7171" y="1463"/>
                </a:cubicBezTo>
                <a:close/>
                <a:moveTo>
                  <a:pt x="7228" y="1526"/>
                </a:moveTo>
                <a:cubicBezTo>
                  <a:pt x="7227" y="1554"/>
                  <a:pt x="7226" y="1574"/>
                  <a:pt x="7225" y="1587"/>
                </a:cubicBezTo>
                <a:cubicBezTo>
                  <a:pt x="7247" y="1597"/>
                  <a:pt x="7259" y="1605"/>
                  <a:pt x="7261" y="1612"/>
                </a:cubicBezTo>
                <a:cubicBezTo>
                  <a:pt x="7263" y="1619"/>
                  <a:pt x="7261" y="1626"/>
                  <a:pt x="7257" y="1631"/>
                </a:cubicBezTo>
                <a:cubicBezTo>
                  <a:pt x="7253" y="1636"/>
                  <a:pt x="7249" y="1634"/>
                  <a:pt x="7245" y="1624"/>
                </a:cubicBezTo>
                <a:cubicBezTo>
                  <a:pt x="7241" y="1615"/>
                  <a:pt x="7234" y="1605"/>
                  <a:pt x="7223" y="1594"/>
                </a:cubicBezTo>
                <a:cubicBezTo>
                  <a:pt x="7212" y="1625"/>
                  <a:pt x="7191" y="1651"/>
                  <a:pt x="7160" y="1671"/>
                </a:cubicBezTo>
                <a:lnTo>
                  <a:pt x="7157" y="1668"/>
                </a:lnTo>
                <a:cubicBezTo>
                  <a:pt x="7183" y="1642"/>
                  <a:pt x="7198" y="1617"/>
                  <a:pt x="7204" y="1594"/>
                </a:cubicBezTo>
                <a:cubicBezTo>
                  <a:pt x="7209" y="1570"/>
                  <a:pt x="7211" y="1540"/>
                  <a:pt x="7209" y="1503"/>
                </a:cubicBezTo>
                <a:lnTo>
                  <a:pt x="7236" y="1516"/>
                </a:lnTo>
                <a:lnTo>
                  <a:pt x="7228" y="1526"/>
                </a:lnTo>
                <a:close/>
                <a:moveTo>
                  <a:pt x="7558" y="1476"/>
                </a:moveTo>
                <a:cubicBezTo>
                  <a:pt x="7558" y="1473"/>
                  <a:pt x="7557" y="1465"/>
                  <a:pt x="7556" y="1452"/>
                </a:cubicBezTo>
                <a:lnTo>
                  <a:pt x="7572" y="1458"/>
                </a:lnTo>
                <a:cubicBezTo>
                  <a:pt x="7591" y="1436"/>
                  <a:pt x="7608" y="1408"/>
                  <a:pt x="7626" y="1374"/>
                </a:cubicBezTo>
                <a:lnTo>
                  <a:pt x="7555" y="1374"/>
                </a:lnTo>
                <a:cubicBezTo>
                  <a:pt x="7541" y="1374"/>
                  <a:pt x="7528" y="1376"/>
                  <a:pt x="7516" y="1379"/>
                </a:cubicBezTo>
                <a:lnTo>
                  <a:pt x="7501" y="1365"/>
                </a:lnTo>
                <a:lnTo>
                  <a:pt x="7629" y="1365"/>
                </a:lnTo>
                <a:cubicBezTo>
                  <a:pt x="7641" y="1336"/>
                  <a:pt x="7648" y="1312"/>
                  <a:pt x="7651" y="1292"/>
                </a:cubicBezTo>
                <a:lnTo>
                  <a:pt x="7688" y="1312"/>
                </a:lnTo>
                <a:lnTo>
                  <a:pt x="7672" y="1321"/>
                </a:lnTo>
                <a:cubicBezTo>
                  <a:pt x="7669" y="1331"/>
                  <a:pt x="7663" y="1346"/>
                  <a:pt x="7653" y="1365"/>
                </a:cubicBezTo>
                <a:lnTo>
                  <a:pt x="7795" y="1365"/>
                </a:lnTo>
                <a:lnTo>
                  <a:pt x="7819" y="1341"/>
                </a:lnTo>
                <a:lnTo>
                  <a:pt x="7853" y="1374"/>
                </a:lnTo>
                <a:lnTo>
                  <a:pt x="7650" y="1374"/>
                </a:lnTo>
                <a:cubicBezTo>
                  <a:pt x="7627" y="1419"/>
                  <a:pt x="7605" y="1452"/>
                  <a:pt x="7582" y="1476"/>
                </a:cubicBezTo>
                <a:lnTo>
                  <a:pt x="7582" y="1655"/>
                </a:lnTo>
                <a:lnTo>
                  <a:pt x="7558" y="1668"/>
                </a:lnTo>
                <a:cubicBezTo>
                  <a:pt x="7559" y="1651"/>
                  <a:pt x="7559" y="1635"/>
                  <a:pt x="7559" y="1621"/>
                </a:cubicBezTo>
                <a:lnTo>
                  <a:pt x="7559" y="1499"/>
                </a:lnTo>
                <a:cubicBezTo>
                  <a:pt x="7535" y="1521"/>
                  <a:pt x="7512" y="1539"/>
                  <a:pt x="7490" y="1552"/>
                </a:cubicBezTo>
                <a:lnTo>
                  <a:pt x="7487" y="1547"/>
                </a:lnTo>
                <a:cubicBezTo>
                  <a:pt x="7519" y="1519"/>
                  <a:pt x="7543" y="1495"/>
                  <a:pt x="7558" y="1476"/>
                </a:cubicBezTo>
                <a:close/>
                <a:moveTo>
                  <a:pt x="7704" y="1428"/>
                </a:moveTo>
                <a:cubicBezTo>
                  <a:pt x="7704" y="1420"/>
                  <a:pt x="7704" y="1407"/>
                  <a:pt x="7703" y="1387"/>
                </a:cubicBezTo>
                <a:lnTo>
                  <a:pt x="7740" y="1404"/>
                </a:lnTo>
                <a:lnTo>
                  <a:pt x="7727" y="1415"/>
                </a:lnTo>
                <a:lnTo>
                  <a:pt x="7727" y="1481"/>
                </a:lnTo>
                <a:lnTo>
                  <a:pt x="7788" y="1481"/>
                </a:lnTo>
                <a:lnTo>
                  <a:pt x="7809" y="1460"/>
                </a:lnTo>
                <a:lnTo>
                  <a:pt x="7840" y="1491"/>
                </a:lnTo>
                <a:lnTo>
                  <a:pt x="7727" y="1491"/>
                </a:lnTo>
                <a:lnTo>
                  <a:pt x="7727" y="1620"/>
                </a:lnTo>
                <a:lnTo>
                  <a:pt x="7808" y="1620"/>
                </a:lnTo>
                <a:lnTo>
                  <a:pt x="7830" y="1597"/>
                </a:lnTo>
                <a:lnTo>
                  <a:pt x="7863" y="1629"/>
                </a:lnTo>
                <a:lnTo>
                  <a:pt x="7643" y="1629"/>
                </a:lnTo>
                <a:cubicBezTo>
                  <a:pt x="7629" y="1629"/>
                  <a:pt x="7616" y="1631"/>
                  <a:pt x="7605" y="1634"/>
                </a:cubicBezTo>
                <a:lnTo>
                  <a:pt x="7590" y="1620"/>
                </a:lnTo>
                <a:lnTo>
                  <a:pt x="7704" y="1620"/>
                </a:lnTo>
                <a:lnTo>
                  <a:pt x="7704" y="1491"/>
                </a:lnTo>
                <a:lnTo>
                  <a:pt x="7664" y="1491"/>
                </a:lnTo>
                <a:cubicBezTo>
                  <a:pt x="7650" y="1491"/>
                  <a:pt x="7637" y="1492"/>
                  <a:pt x="7626" y="1495"/>
                </a:cubicBezTo>
                <a:lnTo>
                  <a:pt x="7611" y="1481"/>
                </a:lnTo>
                <a:lnTo>
                  <a:pt x="7704" y="1481"/>
                </a:lnTo>
                <a:lnTo>
                  <a:pt x="7704" y="1428"/>
                </a:lnTo>
                <a:close/>
                <a:moveTo>
                  <a:pt x="8149" y="1405"/>
                </a:moveTo>
                <a:cubicBezTo>
                  <a:pt x="8148" y="1351"/>
                  <a:pt x="8147" y="1315"/>
                  <a:pt x="8146" y="1297"/>
                </a:cubicBezTo>
                <a:lnTo>
                  <a:pt x="8186" y="1315"/>
                </a:lnTo>
                <a:lnTo>
                  <a:pt x="8171" y="1326"/>
                </a:lnTo>
                <a:lnTo>
                  <a:pt x="8171" y="1404"/>
                </a:lnTo>
                <a:lnTo>
                  <a:pt x="8225" y="1399"/>
                </a:lnTo>
                <a:lnTo>
                  <a:pt x="8236" y="1381"/>
                </a:lnTo>
                <a:lnTo>
                  <a:pt x="8262" y="1400"/>
                </a:lnTo>
                <a:lnTo>
                  <a:pt x="8249" y="1412"/>
                </a:lnTo>
                <a:cubicBezTo>
                  <a:pt x="8243" y="1445"/>
                  <a:pt x="8242" y="1484"/>
                  <a:pt x="8246" y="1529"/>
                </a:cubicBezTo>
                <a:cubicBezTo>
                  <a:pt x="8249" y="1574"/>
                  <a:pt x="8263" y="1606"/>
                  <a:pt x="8288" y="1624"/>
                </a:cubicBezTo>
                <a:lnTo>
                  <a:pt x="8310" y="1552"/>
                </a:lnTo>
                <a:lnTo>
                  <a:pt x="8317" y="1554"/>
                </a:lnTo>
                <a:cubicBezTo>
                  <a:pt x="8313" y="1565"/>
                  <a:pt x="8311" y="1581"/>
                  <a:pt x="8309" y="1600"/>
                </a:cubicBezTo>
                <a:cubicBezTo>
                  <a:pt x="8308" y="1620"/>
                  <a:pt x="8310" y="1636"/>
                  <a:pt x="8316" y="1649"/>
                </a:cubicBezTo>
                <a:cubicBezTo>
                  <a:pt x="8322" y="1662"/>
                  <a:pt x="8316" y="1664"/>
                  <a:pt x="8298" y="1658"/>
                </a:cubicBezTo>
                <a:cubicBezTo>
                  <a:pt x="8280" y="1651"/>
                  <a:pt x="8264" y="1637"/>
                  <a:pt x="8250" y="1616"/>
                </a:cubicBezTo>
                <a:cubicBezTo>
                  <a:pt x="8236" y="1595"/>
                  <a:pt x="8228" y="1569"/>
                  <a:pt x="8225" y="1539"/>
                </a:cubicBezTo>
                <a:cubicBezTo>
                  <a:pt x="8221" y="1509"/>
                  <a:pt x="8222" y="1465"/>
                  <a:pt x="8226" y="1408"/>
                </a:cubicBezTo>
                <a:lnTo>
                  <a:pt x="8171" y="1413"/>
                </a:lnTo>
                <a:cubicBezTo>
                  <a:pt x="8170" y="1452"/>
                  <a:pt x="8167" y="1485"/>
                  <a:pt x="8162" y="1513"/>
                </a:cubicBezTo>
                <a:cubicBezTo>
                  <a:pt x="8186" y="1525"/>
                  <a:pt x="8202" y="1535"/>
                  <a:pt x="8207" y="1543"/>
                </a:cubicBezTo>
                <a:cubicBezTo>
                  <a:pt x="8212" y="1551"/>
                  <a:pt x="8213" y="1560"/>
                  <a:pt x="8209" y="1570"/>
                </a:cubicBezTo>
                <a:cubicBezTo>
                  <a:pt x="8206" y="1581"/>
                  <a:pt x="8200" y="1580"/>
                  <a:pt x="8192" y="1568"/>
                </a:cubicBezTo>
                <a:cubicBezTo>
                  <a:pt x="8184" y="1556"/>
                  <a:pt x="8172" y="1544"/>
                  <a:pt x="8157" y="1531"/>
                </a:cubicBezTo>
                <a:cubicBezTo>
                  <a:pt x="8134" y="1593"/>
                  <a:pt x="8097" y="1641"/>
                  <a:pt x="8044" y="1673"/>
                </a:cubicBezTo>
                <a:lnTo>
                  <a:pt x="8041" y="1668"/>
                </a:lnTo>
                <a:cubicBezTo>
                  <a:pt x="8087" y="1631"/>
                  <a:pt x="8119" y="1582"/>
                  <a:pt x="8138" y="1520"/>
                </a:cubicBezTo>
                <a:cubicBezTo>
                  <a:pt x="8120" y="1508"/>
                  <a:pt x="8105" y="1499"/>
                  <a:pt x="8092" y="1492"/>
                </a:cubicBezTo>
                <a:lnTo>
                  <a:pt x="8094" y="1486"/>
                </a:lnTo>
                <a:cubicBezTo>
                  <a:pt x="8108" y="1491"/>
                  <a:pt x="8124" y="1497"/>
                  <a:pt x="8141" y="1503"/>
                </a:cubicBezTo>
                <a:cubicBezTo>
                  <a:pt x="8145" y="1483"/>
                  <a:pt x="8148" y="1454"/>
                  <a:pt x="8149" y="1415"/>
                </a:cubicBezTo>
                <a:lnTo>
                  <a:pt x="8110" y="1418"/>
                </a:lnTo>
                <a:lnTo>
                  <a:pt x="8097" y="1425"/>
                </a:lnTo>
                <a:lnTo>
                  <a:pt x="8080" y="1410"/>
                </a:lnTo>
                <a:lnTo>
                  <a:pt x="8149" y="1405"/>
                </a:lnTo>
                <a:close/>
                <a:moveTo>
                  <a:pt x="7942" y="1508"/>
                </a:moveTo>
                <a:cubicBezTo>
                  <a:pt x="7954" y="1506"/>
                  <a:pt x="7981" y="1497"/>
                  <a:pt x="8022" y="1481"/>
                </a:cubicBezTo>
                <a:lnTo>
                  <a:pt x="8022" y="1400"/>
                </a:lnTo>
                <a:lnTo>
                  <a:pt x="7996" y="1400"/>
                </a:lnTo>
                <a:cubicBezTo>
                  <a:pt x="7982" y="1400"/>
                  <a:pt x="7969" y="1402"/>
                  <a:pt x="7957" y="1405"/>
                </a:cubicBezTo>
                <a:lnTo>
                  <a:pt x="7942" y="1391"/>
                </a:lnTo>
                <a:lnTo>
                  <a:pt x="8022" y="1391"/>
                </a:lnTo>
                <a:cubicBezTo>
                  <a:pt x="8022" y="1353"/>
                  <a:pt x="8021" y="1321"/>
                  <a:pt x="8020" y="1294"/>
                </a:cubicBezTo>
                <a:lnTo>
                  <a:pt x="8059" y="1312"/>
                </a:lnTo>
                <a:lnTo>
                  <a:pt x="8044" y="1321"/>
                </a:lnTo>
                <a:lnTo>
                  <a:pt x="8044" y="1391"/>
                </a:lnTo>
                <a:lnTo>
                  <a:pt x="8065" y="1391"/>
                </a:lnTo>
                <a:lnTo>
                  <a:pt x="8083" y="1373"/>
                </a:lnTo>
                <a:lnTo>
                  <a:pt x="8110" y="1400"/>
                </a:lnTo>
                <a:lnTo>
                  <a:pt x="8044" y="1400"/>
                </a:lnTo>
                <a:lnTo>
                  <a:pt x="8044" y="1473"/>
                </a:lnTo>
                <a:lnTo>
                  <a:pt x="8102" y="1449"/>
                </a:lnTo>
                <a:lnTo>
                  <a:pt x="8105" y="1455"/>
                </a:lnTo>
                <a:lnTo>
                  <a:pt x="8044" y="1489"/>
                </a:lnTo>
                <a:lnTo>
                  <a:pt x="8044" y="1618"/>
                </a:lnTo>
                <a:cubicBezTo>
                  <a:pt x="8046" y="1644"/>
                  <a:pt x="8034" y="1662"/>
                  <a:pt x="8009" y="1671"/>
                </a:cubicBezTo>
                <a:cubicBezTo>
                  <a:pt x="8010" y="1658"/>
                  <a:pt x="7994" y="1647"/>
                  <a:pt x="7960" y="1636"/>
                </a:cubicBezTo>
                <a:lnTo>
                  <a:pt x="7960" y="1629"/>
                </a:lnTo>
                <a:cubicBezTo>
                  <a:pt x="7986" y="1632"/>
                  <a:pt x="8003" y="1634"/>
                  <a:pt x="8010" y="1633"/>
                </a:cubicBezTo>
                <a:cubicBezTo>
                  <a:pt x="8018" y="1633"/>
                  <a:pt x="8022" y="1627"/>
                  <a:pt x="8022" y="1615"/>
                </a:cubicBezTo>
                <a:lnTo>
                  <a:pt x="8022" y="1500"/>
                </a:lnTo>
                <a:cubicBezTo>
                  <a:pt x="8004" y="1509"/>
                  <a:pt x="7987" y="1518"/>
                  <a:pt x="7970" y="1528"/>
                </a:cubicBezTo>
                <a:lnTo>
                  <a:pt x="7962" y="1537"/>
                </a:lnTo>
                <a:lnTo>
                  <a:pt x="7942" y="1508"/>
                </a:lnTo>
                <a:close/>
                <a:moveTo>
                  <a:pt x="8563" y="1337"/>
                </a:moveTo>
                <a:lnTo>
                  <a:pt x="8700" y="1337"/>
                </a:lnTo>
                <a:lnTo>
                  <a:pt x="8722" y="1317"/>
                </a:lnTo>
                <a:lnTo>
                  <a:pt x="8750" y="1347"/>
                </a:lnTo>
                <a:lnTo>
                  <a:pt x="8616" y="1347"/>
                </a:lnTo>
                <a:cubicBezTo>
                  <a:pt x="8602" y="1347"/>
                  <a:pt x="8589" y="1349"/>
                  <a:pt x="8577" y="1352"/>
                </a:cubicBezTo>
                <a:lnTo>
                  <a:pt x="8563" y="1337"/>
                </a:lnTo>
                <a:close/>
                <a:moveTo>
                  <a:pt x="8577" y="1624"/>
                </a:moveTo>
                <a:cubicBezTo>
                  <a:pt x="8606" y="1627"/>
                  <a:pt x="8626" y="1628"/>
                  <a:pt x="8635" y="1628"/>
                </a:cubicBezTo>
                <a:cubicBezTo>
                  <a:pt x="8645" y="1628"/>
                  <a:pt x="8650" y="1621"/>
                  <a:pt x="8650" y="1608"/>
                </a:cubicBezTo>
                <a:lnTo>
                  <a:pt x="8650" y="1444"/>
                </a:lnTo>
                <a:lnTo>
                  <a:pt x="8588" y="1444"/>
                </a:lnTo>
                <a:cubicBezTo>
                  <a:pt x="8574" y="1444"/>
                  <a:pt x="8562" y="1445"/>
                  <a:pt x="8550" y="1449"/>
                </a:cubicBezTo>
                <a:lnTo>
                  <a:pt x="8535" y="1434"/>
                </a:lnTo>
                <a:lnTo>
                  <a:pt x="8721" y="1434"/>
                </a:lnTo>
                <a:lnTo>
                  <a:pt x="8745" y="1412"/>
                </a:lnTo>
                <a:lnTo>
                  <a:pt x="8772" y="1444"/>
                </a:lnTo>
                <a:lnTo>
                  <a:pt x="8672" y="1444"/>
                </a:lnTo>
                <a:lnTo>
                  <a:pt x="8672" y="1616"/>
                </a:lnTo>
                <a:cubicBezTo>
                  <a:pt x="8673" y="1645"/>
                  <a:pt x="8660" y="1663"/>
                  <a:pt x="8632" y="1668"/>
                </a:cubicBezTo>
                <a:cubicBezTo>
                  <a:pt x="8632" y="1653"/>
                  <a:pt x="8614" y="1641"/>
                  <a:pt x="8577" y="1632"/>
                </a:cubicBezTo>
                <a:lnTo>
                  <a:pt x="8577" y="1624"/>
                </a:lnTo>
                <a:close/>
                <a:moveTo>
                  <a:pt x="8498" y="1297"/>
                </a:moveTo>
                <a:lnTo>
                  <a:pt x="8527" y="1320"/>
                </a:lnTo>
                <a:cubicBezTo>
                  <a:pt x="8520" y="1322"/>
                  <a:pt x="8507" y="1333"/>
                  <a:pt x="8488" y="1354"/>
                </a:cubicBezTo>
                <a:cubicBezTo>
                  <a:pt x="8470" y="1375"/>
                  <a:pt x="8447" y="1396"/>
                  <a:pt x="8419" y="1416"/>
                </a:cubicBezTo>
                <a:lnTo>
                  <a:pt x="8416" y="1412"/>
                </a:lnTo>
                <a:cubicBezTo>
                  <a:pt x="8434" y="1394"/>
                  <a:pt x="8451" y="1375"/>
                  <a:pt x="8467" y="1353"/>
                </a:cubicBezTo>
                <a:cubicBezTo>
                  <a:pt x="8482" y="1331"/>
                  <a:pt x="8493" y="1312"/>
                  <a:pt x="8498" y="1297"/>
                </a:cubicBezTo>
                <a:close/>
                <a:moveTo>
                  <a:pt x="8501" y="1481"/>
                </a:moveTo>
                <a:lnTo>
                  <a:pt x="8501" y="1657"/>
                </a:lnTo>
                <a:lnTo>
                  <a:pt x="8477" y="1671"/>
                </a:lnTo>
                <a:cubicBezTo>
                  <a:pt x="8478" y="1648"/>
                  <a:pt x="8479" y="1582"/>
                  <a:pt x="8479" y="1475"/>
                </a:cubicBezTo>
                <a:cubicBezTo>
                  <a:pt x="8454" y="1500"/>
                  <a:pt x="8430" y="1521"/>
                  <a:pt x="8406" y="1537"/>
                </a:cubicBezTo>
                <a:lnTo>
                  <a:pt x="8403" y="1533"/>
                </a:lnTo>
                <a:cubicBezTo>
                  <a:pt x="8426" y="1510"/>
                  <a:pt x="8447" y="1485"/>
                  <a:pt x="8468" y="1457"/>
                </a:cubicBezTo>
                <a:cubicBezTo>
                  <a:pt x="8489" y="1429"/>
                  <a:pt x="8505" y="1402"/>
                  <a:pt x="8516" y="1376"/>
                </a:cubicBezTo>
                <a:lnTo>
                  <a:pt x="8543" y="1400"/>
                </a:lnTo>
                <a:lnTo>
                  <a:pt x="8529" y="1408"/>
                </a:lnTo>
                <a:cubicBezTo>
                  <a:pt x="8515" y="1429"/>
                  <a:pt x="8503" y="1445"/>
                  <a:pt x="8493" y="1457"/>
                </a:cubicBezTo>
                <a:lnTo>
                  <a:pt x="8511" y="1471"/>
                </a:lnTo>
                <a:lnTo>
                  <a:pt x="8501" y="1481"/>
                </a:lnTo>
                <a:close/>
                <a:moveTo>
                  <a:pt x="1835" y="624"/>
                </a:moveTo>
                <a:lnTo>
                  <a:pt x="2175" y="624"/>
                </a:lnTo>
                <a:lnTo>
                  <a:pt x="2175" y="644"/>
                </a:lnTo>
                <a:lnTo>
                  <a:pt x="2097" y="644"/>
                </a:lnTo>
                <a:lnTo>
                  <a:pt x="2097" y="766"/>
                </a:lnTo>
                <a:lnTo>
                  <a:pt x="2188" y="766"/>
                </a:lnTo>
                <a:lnTo>
                  <a:pt x="2188" y="785"/>
                </a:lnTo>
                <a:lnTo>
                  <a:pt x="2097" y="785"/>
                </a:lnTo>
                <a:lnTo>
                  <a:pt x="2097" y="966"/>
                </a:lnTo>
                <a:lnTo>
                  <a:pt x="2070" y="966"/>
                </a:lnTo>
                <a:lnTo>
                  <a:pt x="2070" y="785"/>
                </a:lnTo>
                <a:lnTo>
                  <a:pt x="1943" y="785"/>
                </a:lnTo>
                <a:lnTo>
                  <a:pt x="1943" y="787"/>
                </a:lnTo>
                <a:cubicBezTo>
                  <a:pt x="1948" y="867"/>
                  <a:pt x="1910" y="929"/>
                  <a:pt x="1828" y="971"/>
                </a:cubicBezTo>
                <a:lnTo>
                  <a:pt x="1828" y="953"/>
                </a:lnTo>
                <a:cubicBezTo>
                  <a:pt x="1891" y="914"/>
                  <a:pt x="1920" y="859"/>
                  <a:pt x="1917" y="788"/>
                </a:cubicBezTo>
                <a:lnTo>
                  <a:pt x="1917" y="785"/>
                </a:lnTo>
                <a:lnTo>
                  <a:pt x="1815" y="785"/>
                </a:lnTo>
                <a:lnTo>
                  <a:pt x="1815" y="766"/>
                </a:lnTo>
                <a:lnTo>
                  <a:pt x="1917" y="766"/>
                </a:lnTo>
                <a:lnTo>
                  <a:pt x="1917" y="644"/>
                </a:lnTo>
                <a:lnTo>
                  <a:pt x="1835" y="644"/>
                </a:lnTo>
                <a:lnTo>
                  <a:pt x="1835" y="624"/>
                </a:lnTo>
                <a:close/>
                <a:moveTo>
                  <a:pt x="1943" y="644"/>
                </a:moveTo>
                <a:lnTo>
                  <a:pt x="1943" y="766"/>
                </a:lnTo>
                <a:lnTo>
                  <a:pt x="2070" y="766"/>
                </a:lnTo>
                <a:lnTo>
                  <a:pt x="2070" y="644"/>
                </a:lnTo>
                <a:lnTo>
                  <a:pt x="1943" y="644"/>
                </a:lnTo>
                <a:close/>
                <a:moveTo>
                  <a:pt x="2353" y="629"/>
                </a:moveTo>
                <a:lnTo>
                  <a:pt x="2379" y="629"/>
                </a:lnTo>
                <a:lnTo>
                  <a:pt x="2379" y="900"/>
                </a:lnTo>
                <a:cubicBezTo>
                  <a:pt x="2378" y="924"/>
                  <a:pt x="2392" y="935"/>
                  <a:pt x="2419" y="934"/>
                </a:cubicBezTo>
                <a:lnTo>
                  <a:pt x="2508" y="934"/>
                </a:lnTo>
                <a:cubicBezTo>
                  <a:pt x="2533" y="935"/>
                  <a:pt x="2545" y="925"/>
                  <a:pt x="2544" y="903"/>
                </a:cubicBezTo>
                <a:lnTo>
                  <a:pt x="2544" y="884"/>
                </a:lnTo>
                <a:lnTo>
                  <a:pt x="2563" y="884"/>
                </a:lnTo>
                <a:lnTo>
                  <a:pt x="2563" y="903"/>
                </a:lnTo>
                <a:cubicBezTo>
                  <a:pt x="2564" y="938"/>
                  <a:pt x="2547" y="954"/>
                  <a:pt x="2511" y="953"/>
                </a:cubicBezTo>
                <a:lnTo>
                  <a:pt x="2413" y="953"/>
                </a:lnTo>
                <a:cubicBezTo>
                  <a:pt x="2371" y="955"/>
                  <a:pt x="2351" y="936"/>
                  <a:pt x="2353" y="895"/>
                </a:cubicBezTo>
                <a:lnTo>
                  <a:pt x="2353" y="629"/>
                </a:lnTo>
                <a:close/>
                <a:moveTo>
                  <a:pt x="2289" y="680"/>
                </a:moveTo>
                <a:lnTo>
                  <a:pt x="2308" y="680"/>
                </a:lnTo>
                <a:cubicBezTo>
                  <a:pt x="2308" y="759"/>
                  <a:pt x="2302" y="830"/>
                  <a:pt x="2289" y="893"/>
                </a:cubicBezTo>
                <a:lnTo>
                  <a:pt x="2263" y="893"/>
                </a:lnTo>
                <a:cubicBezTo>
                  <a:pt x="2277" y="828"/>
                  <a:pt x="2286" y="757"/>
                  <a:pt x="2289" y="680"/>
                </a:cubicBezTo>
                <a:close/>
                <a:moveTo>
                  <a:pt x="2474" y="597"/>
                </a:moveTo>
                <a:cubicBezTo>
                  <a:pt x="2486" y="647"/>
                  <a:pt x="2496" y="705"/>
                  <a:pt x="2503" y="769"/>
                </a:cubicBezTo>
                <a:lnTo>
                  <a:pt x="2476" y="769"/>
                </a:lnTo>
                <a:cubicBezTo>
                  <a:pt x="2474" y="711"/>
                  <a:pt x="2467" y="654"/>
                  <a:pt x="2455" y="597"/>
                </a:cubicBezTo>
                <a:lnTo>
                  <a:pt x="2474" y="597"/>
                </a:lnTo>
                <a:close/>
                <a:moveTo>
                  <a:pt x="2590" y="677"/>
                </a:moveTo>
                <a:cubicBezTo>
                  <a:pt x="2609" y="751"/>
                  <a:pt x="2620" y="823"/>
                  <a:pt x="2626" y="893"/>
                </a:cubicBezTo>
                <a:lnTo>
                  <a:pt x="2602" y="893"/>
                </a:lnTo>
                <a:cubicBezTo>
                  <a:pt x="2594" y="812"/>
                  <a:pt x="2584" y="740"/>
                  <a:pt x="2571" y="677"/>
                </a:cubicBezTo>
                <a:lnTo>
                  <a:pt x="2590" y="677"/>
                </a:lnTo>
                <a:close/>
                <a:moveTo>
                  <a:pt x="2695" y="730"/>
                </a:moveTo>
                <a:cubicBezTo>
                  <a:pt x="2741" y="698"/>
                  <a:pt x="2768" y="658"/>
                  <a:pt x="2774" y="611"/>
                </a:cubicBezTo>
                <a:lnTo>
                  <a:pt x="2801" y="611"/>
                </a:lnTo>
                <a:cubicBezTo>
                  <a:pt x="2799" y="621"/>
                  <a:pt x="2796" y="633"/>
                  <a:pt x="2790" y="648"/>
                </a:cubicBezTo>
                <a:cubicBezTo>
                  <a:pt x="2788" y="654"/>
                  <a:pt x="2786" y="659"/>
                  <a:pt x="2785" y="661"/>
                </a:cubicBezTo>
                <a:lnTo>
                  <a:pt x="2874" y="661"/>
                </a:lnTo>
                <a:lnTo>
                  <a:pt x="2874" y="595"/>
                </a:lnTo>
                <a:lnTo>
                  <a:pt x="2901" y="595"/>
                </a:lnTo>
                <a:lnTo>
                  <a:pt x="2901" y="661"/>
                </a:lnTo>
                <a:lnTo>
                  <a:pt x="3048" y="661"/>
                </a:lnTo>
                <a:lnTo>
                  <a:pt x="3048" y="679"/>
                </a:lnTo>
                <a:lnTo>
                  <a:pt x="2901" y="679"/>
                </a:lnTo>
                <a:lnTo>
                  <a:pt x="2901" y="790"/>
                </a:lnTo>
                <a:lnTo>
                  <a:pt x="3037" y="790"/>
                </a:lnTo>
                <a:lnTo>
                  <a:pt x="3037" y="808"/>
                </a:lnTo>
                <a:lnTo>
                  <a:pt x="2901" y="808"/>
                </a:lnTo>
                <a:lnTo>
                  <a:pt x="2901" y="929"/>
                </a:lnTo>
                <a:lnTo>
                  <a:pt x="3069" y="929"/>
                </a:lnTo>
                <a:lnTo>
                  <a:pt x="3069" y="947"/>
                </a:lnTo>
                <a:lnTo>
                  <a:pt x="2693" y="947"/>
                </a:lnTo>
                <a:lnTo>
                  <a:pt x="2693" y="929"/>
                </a:lnTo>
                <a:lnTo>
                  <a:pt x="2874" y="929"/>
                </a:lnTo>
                <a:lnTo>
                  <a:pt x="2874" y="808"/>
                </a:lnTo>
                <a:lnTo>
                  <a:pt x="2735" y="808"/>
                </a:lnTo>
                <a:lnTo>
                  <a:pt x="2735" y="790"/>
                </a:lnTo>
                <a:lnTo>
                  <a:pt x="2874" y="790"/>
                </a:lnTo>
                <a:lnTo>
                  <a:pt x="2874" y="679"/>
                </a:lnTo>
                <a:lnTo>
                  <a:pt x="2774" y="679"/>
                </a:lnTo>
                <a:cubicBezTo>
                  <a:pt x="2761" y="702"/>
                  <a:pt x="2735" y="725"/>
                  <a:pt x="2695" y="748"/>
                </a:cubicBezTo>
                <a:lnTo>
                  <a:pt x="2695" y="730"/>
                </a:lnTo>
                <a:close/>
                <a:moveTo>
                  <a:pt x="3253" y="624"/>
                </a:moveTo>
                <a:lnTo>
                  <a:pt x="3412" y="624"/>
                </a:lnTo>
                <a:cubicBezTo>
                  <a:pt x="3438" y="624"/>
                  <a:pt x="3464" y="620"/>
                  <a:pt x="3491" y="613"/>
                </a:cubicBezTo>
                <a:lnTo>
                  <a:pt x="3491" y="632"/>
                </a:lnTo>
                <a:cubicBezTo>
                  <a:pt x="3463" y="639"/>
                  <a:pt x="3438" y="642"/>
                  <a:pt x="3415" y="642"/>
                </a:cubicBezTo>
                <a:lnTo>
                  <a:pt x="3385" y="642"/>
                </a:lnTo>
                <a:lnTo>
                  <a:pt x="3385" y="714"/>
                </a:lnTo>
                <a:lnTo>
                  <a:pt x="3509" y="714"/>
                </a:lnTo>
                <a:lnTo>
                  <a:pt x="3509" y="732"/>
                </a:lnTo>
                <a:lnTo>
                  <a:pt x="3385" y="732"/>
                </a:lnTo>
                <a:lnTo>
                  <a:pt x="3385" y="809"/>
                </a:lnTo>
                <a:lnTo>
                  <a:pt x="3480" y="809"/>
                </a:lnTo>
                <a:lnTo>
                  <a:pt x="3480" y="909"/>
                </a:lnTo>
                <a:cubicBezTo>
                  <a:pt x="3481" y="943"/>
                  <a:pt x="3464" y="959"/>
                  <a:pt x="3428" y="958"/>
                </a:cubicBezTo>
                <a:lnTo>
                  <a:pt x="3262" y="958"/>
                </a:lnTo>
                <a:lnTo>
                  <a:pt x="3262" y="809"/>
                </a:lnTo>
                <a:lnTo>
                  <a:pt x="3359" y="809"/>
                </a:lnTo>
                <a:lnTo>
                  <a:pt x="3359" y="732"/>
                </a:lnTo>
                <a:lnTo>
                  <a:pt x="3238" y="732"/>
                </a:lnTo>
                <a:lnTo>
                  <a:pt x="3238" y="714"/>
                </a:lnTo>
                <a:lnTo>
                  <a:pt x="3359" y="714"/>
                </a:lnTo>
                <a:lnTo>
                  <a:pt x="3359" y="642"/>
                </a:lnTo>
                <a:lnTo>
                  <a:pt x="3253" y="642"/>
                </a:lnTo>
                <a:lnTo>
                  <a:pt x="3253" y="624"/>
                </a:lnTo>
                <a:close/>
                <a:moveTo>
                  <a:pt x="3456" y="913"/>
                </a:moveTo>
                <a:lnTo>
                  <a:pt x="3456" y="827"/>
                </a:lnTo>
                <a:lnTo>
                  <a:pt x="3288" y="827"/>
                </a:lnTo>
                <a:lnTo>
                  <a:pt x="3288" y="940"/>
                </a:lnTo>
                <a:lnTo>
                  <a:pt x="3423" y="940"/>
                </a:lnTo>
                <a:cubicBezTo>
                  <a:pt x="3445" y="940"/>
                  <a:pt x="3456" y="931"/>
                  <a:pt x="3456" y="913"/>
                </a:cubicBezTo>
                <a:close/>
                <a:moveTo>
                  <a:pt x="3164" y="959"/>
                </a:moveTo>
                <a:lnTo>
                  <a:pt x="3138" y="959"/>
                </a:lnTo>
                <a:cubicBezTo>
                  <a:pt x="3164" y="903"/>
                  <a:pt x="3180" y="849"/>
                  <a:pt x="3188" y="797"/>
                </a:cubicBezTo>
                <a:lnTo>
                  <a:pt x="3209" y="797"/>
                </a:lnTo>
                <a:cubicBezTo>
                  <a:pt x="3200" y="859"/>
                  <a:pt x="3185" y="913"/>
                  <a:pt x="3164" y="959"/>
                </a:cubicBezTo>
                <a:close/>
                <a:moveTo>
                  <a:pt x="3165" y="603"/>
                </a:moveTo>
                <a:cubicBezTo>
                  <a:pt x="3180" y="622"/>
                  <a:pt x="3193" y="649"/>
                  <a:pt x="3204" y="682"/>
                </a:cubicBezTo>
                <a:lnTo>
                  <a:pt x="3180" y="682"/>
                </a:lnTo>
                <a:cubicBezTo>
                  <a:pt x="3170" y="652"/>
                  <a:pt x="3158" y="626"/>
                  <a:pt x="3143" y="603"/>
                </a:cubicBezTo>
                <a:lnTo>
                  <a:pt x="3165" y="603"/>
                </a:lnTo>
                <a:close/>
                <a:moveTo>
                  <a:pt x="3169" y="698"/>
                </a:moveTo>
                <a:cubicBezTo>
                  <a:pt x="3186" y="723"/>
                  <a:pt x="3199" y="750"/>
                  <a:pt x="3209" y="779"/>
                </a:cubicBezTo>
                <a:lnTo>
                  <a:pt x="3185" y="779"/>
                </a:lnTo>
                <a:cubicBezTo>
                  <a:pt x="3176" y="753"/>
                  <a:pt x="3163" y="726"/>
                  <a:pt x="3146" y="698"/>
                </a:cubicBezTo>
                <a:lnTo>
                  <a:pt x="3169" y="698"/>
                </a:lnTo>
                <a:close/>
                <a:moveTo>
                  <a:pt x="2770" y="6074"/>
                </a:moveTo>
                <a:cubicBezTo>
                  <a:pt x="2773" y="6061"/>
                  <a:pt x="2776" y="6048"/>
                  <a:pt x="2778" y="6035"/>
                </a:cubicBezTo>
                <a:cubicBezTo>
                  <a:pt x="2768" y="6038"/>
                  <a:pt x="2758" y="6041"/>
                  <a:pt x="2747" y="6043"/>
                </a:cubicBezTo>
                <a:lnTo>
                  <a:pt x="2746" y="6038"/>
                </a:lnTo>
                <a:cubicBezTo>
                  <a:pt x="2770" y="6030"/>
                  <a:pt x="2792" y="6020"/>
                  <a:pt x="2810" y="6009"/>
                </a:cubicBezTo>
                <a:cubicBezTo>
                  <a:pt x="2828" y="5997"/>
                  <a:pt x="2844" y="5985"/>
                  <a:pt x="2857" y="5971"/>
                </a:cubicBezTo>
                <a:cubicBezTo>
                  <a:pt x="2838" y="5949"/>
                  <a:pt x="2821" y="5919"/>
                  <a:pt x="2809" y="5880"/>
                </a:cubicBezTo>
                <a:cubicBezTo>
                  <a:pt x="2803" y="5882"/>
                  <a:pt x="2799" y="5883"/>
                  <a:pt x="2796" y="5885"/>
                </a:cubicBezTo>
                <a:lnTo>
                  <a:pt x="2781" y="5871"/>
                </a:lnTo>
                <a:lnTo>
                  <a:pt x="2909" y="5871"/>
                </a:lnTo>
                <a:lnTo>
                  <a:pt x="2921" y="5856"/>
                </a:lnTo>
                <a:lnTo>
                  <a:pt x="2949" y="5884"/>
                </a:lnTo>
                <a:cubicBezTo>
                  <a:pt x="2939" y="5884"/>
                  <a:pt x="2929" y="5894"/>
                  <a:pt x="2919" y="5914"/>
                </a:cubicBezTo>
                <a:cubicBezTo>
                  <a:pt x="2909" y="5935"/>
                  <a:pt x="2897" y="5953"/>
                  <a:pt x="2883" y="5969"/>
                </a:cubicBezTo>
                <a:cubicBezTo>
                  <a:pt x="2900" y="5983"/>
                  <a:pt x="2917" y="5993"/>
                  <a:pt x="2933" y="6000"/>
                </a:cubicBezTo>
                <a:cubicBezTo>
                  <a:pt x="2949" y="6006"/>
                  <a:pt x="2965" y="6009"/>
                  <a:pt x="2981" y="6009"/>
                </a:cubicBezTo>
                <a:lnTo>
                  <a:pt x="2981" y="6016"/>
                </a:lnTo>
                <a:cubicBezTo>
                  <a:pt x="2964" y="6020"/>
                  <a:pt x="2954" y="6027"/>
                  <a:pt x="2952" y="6035"/>
                </a:cubicBezTo>
                <a:cubicBezTo>
                  <a:pt x="2919" y="6021"/>
                  <a:pt x="2892" y="6004"/>
                  <a:pt x="2871" y="5984"/>
                </a:cubicBezTo>
                <a:cubicBezTo>
                  <a:pt x="2850" y="6003"/>
                  <a:pt x="2821" y="6020"/>
                  <a:pt x="2784" y="6034"/>
                </a:cubicBezTo>
                <a:lnTo>
                  <a:pt x="2813" y="6051"/>
                </a:lnTo>
                <a:cubicBezTo>
                  <a:pt x="2805" y="6055"/>
                  <a:pt x="2799" y="6062"/>
                  <a:pt x="2796" y="6074"/>
                </a:cubicBezTo>
                <a:lnTo>
                  <a:pt x="2894" y="6074"/>
                </a:lnTo>
                <a:lnTo>
                  <a:pt x="2907" y="6058"/>
                </a:lnTo>
                <a:lnTo>
                  <a:pt x="2934" y="6079"/>
                </a:lnTo>
                <a:lnTo>
                  <a:pt x="2920" y="6090"/>
                </a:lnTo>
                <a:cubicBezTo>
                  <a:pt x="2917" y="6127"/>
                  <a:pt x="2913" y="6151"/>
                  <a:pt x="2909" y="6163"/>
                </a:cubicBezTo>
                <a:cubicBezTo>
                  <a:pt x="2906" y="6174"/>
                  <a:pt x="2900" y="6184"/>
                  <a:pt x="2892" y="6190"/>
                </a:cubicBezTo>
                <a:cubicBezTo>
                  <a:pt x="2883" y="6196"/>
                  <a:pt x="2870" y="6201"/>
                  <a:pt x="2852" y="6205"/>
                </a:cubicBezTo>
                <a:cubicBezTo>
                  <a:pt x="2852" y="6192"/>
                  <a:pt x="2838" y="6179"/>
                  <a:pt x="2810" y="6167"/>
                </a:cubicBezTo>
                <a:lnTo>
                  <a:pt x="2812" y="6159"/>
                </a:lnTo>
                <a:cubicBezTo>
                  <a:pt x="2840" y="6167"/>
                  <a:pt x="2857" y="6171"/>
                  <a:pt x="2865" y="6171"/>
                </a:cubicBezTo>
                <a:cubicBezTo>
                  <a:pt x="2872" y="6171"/>
                  <a:pt x="2878" y="6167"/>
                  <a:pt x="2883" y="6160"/>
                </a:cubicBezTo>
                <a:cubicBezTo>
                  <a:pt x="2887" y="6153"/>
                  <a:pt x="2892" y="6128"/>
                  <a:pt x="2897" y="6084"/>
                </a:cubicBezTo>
                <a:lnTo>
                  <a:pt x="2792" y="6084"/>
                </a:lnTo>
                <a:cubicBezTo>
                  <a:pt x="2781" y="6124"/>
                  <a:pt x="2760" y="6154"/>
                  <a:pt x="2730" y="6172"/>
                </a:cubicBezTo>
                <a:cubicBezTo>
                  <a:pt x="2699" y="6189"/>
                  <a:pt x="2663" y="6201"/>
                  <a:pt x="2622" y="6208"/>
                </a:cubicBezTo>
                <a:lnTo>
                  <a:pt x="2618" y="6201"/>
                </a:lnTo>
                <a:cubicBezTo>
                  <a:pt x="2657" y="6193"/>
                  <a:pt x="2689" y="6179"/>
                  <a:pt x="2715" y="6160"/>
                </a:cubicBezTo>
                <a:cubicBezTo>
                  <a:pt x="2741" y="6141"/>
                  <a:pt x="2759" y="6116"/>
                  <a:pt x="2768" y="6084"/>
                </a:cubicBezTo>
                <a:lnTo>
                  <a:pt x="2700" y="6084"/>
                </a:lnTo>
                <a:cubicBezTo>
                  <a:pt x="2687" y="6084"/>
                  <a:pt x="2674" y="6085"/>
                  <a:pt x="2662" y="6088"/>
                </a:cubicBezTo>
                <a:lnTo>
                  <a:pt x="2647" y="6074"/>
                </a:lnTo>
                <a:lnTo>
                  <a:pt x="2770" y="6074"/>
                </a:lnTo>
                <a:close/>
                <a:moveTo>
                  <a:pt x="2817" y="5880"/>
                </a:moveTo>
                <a:cubicBezTo>
                  <a:pt x="2828" y="5911"/>
                  <a:pt x="2846" y="5936"/>
                  <a:pt x="2868" y="5956"/>
                </a:cubicBezTo>
                <a:cubicBezTo>
                  <a:pt x="2885" y="5934"/>
                  <a:pt x="2899" y="5908"/>
                  <a:pt x="2910" y="5880"/>
                </a:cubicBezTo>
                <a:lnTo>
                  <a:pt x="2817" y="5880"/>
                </a:lnTo>
                <a:close/>
                <a:moveTo>
                  <a:pt x="2696" y="5830"/>
                </a:moveTo>
                <a:lnTo>
                  <a:pt x="2726" y="5847"/>
                </a:lnTo>
                <a:lnTo>
                  <a:pt x="2713" y="5855"/>
                </a:lnTo>
                <a:cubicBezTo>
                  <a:pt x="2709" y="5868"/>
                  <a:pt x="2705" y="5880"/>
                  <a:pt x="2700" y="5892"/>
                </a:cubicBezTo>
                <a:lnTo>
                  <a:pt x="2749" y="5892"/>
                </a:lnTo>
                <a:lnTo>
                  <a:pt x="2760" y="5877"/>
                </a:lnTo>
                <a:lnTo>
                  <a:pt x="2786" y="5897"/>
                </a:lnTo>
                <a:lnTo>
                  <a:pt x="2773" y="5906"/>
                </a:lnTo>
                <a:cubicBezTo>
                  <a:pt x="2762" y="5936"/>
                  <a:pt x="2752" y="5959"/>
                  <a:pt x="2742" y="5974"/>
                </a:cubicBezTo>
                <a:cubicBezTo>
                  <a:pt x="2764" y="5980"/>
                  <a:pt x="2776" y="5988"/>
                  <a:pt x="2779" y="5997"/>
                </a:cubicBezTo>
                <a:cubicBezTo>
                  <a:pt x="2781" y="6005"/>
                  <a:pt x="2781" y="6012"/>
                  <a:pt x="2779" y="6016"/>
                </a:cubicBezTo>
                <a:cubicBezTo>
                  <a:pt x="2776" y="6020"/>
                  <a:pt x="2771" y="6019"/>
                  <a:pt x="2764" y="6013"/>
                </a:cubicBezTo>
                <a:cubicBezTo>
                  <a:pt x="2757" y="6006"/>
                  <a:pt x="2746" y="5999"/>
                  <a:pt x="2731" y="5990"/>
                </a:cubicBezTo>
                <a:cubicBezTo>
                  <a:pt x="2703" y="6017"/>
                  <a:pt x="2661" y="6039"/>
                  <a:pt x="2605" y="6056"/>
                </a:cubicBezTo>
                <a:lnTo>
                  <a:pt x="2602" y="6050"/>
                </a:lnTo>
                <a:cubicBezTo>
                  <a:pt x="2651" y="6033"/>
                  <a:pt x="2688" y="6010"/>
                  <a:pt x="2713" y="5982"/>
                </a:cubicBezTo>
                <a:cubicBezTo>
                  <a:pt x="2691" y="5973"/>
                  <a:pt x="2669" y="5967"/>
                  <a:pt x="2649" y="5963"/>
                </a:cubicBezTo>
                <a:cubicBezTo>
                  <a:pt x="2659" y="5945"/>
                  <a:pt x="2668" y="5925"/>
                  <a:pt x="2676" y="5901"/>
                </a:cubicBezTo>
                <a:lnTo>
                  <a:pt x="2660" y="5901"/>
                </a:lnTo>
                <a:cubicBezTo>
                  <a:pt x="2646" y="5901"/>
                  <a:pt x="2633" y="5903"/>
                  <a:pt x="2622" y="5906"/>
                </a:cubicBezTo>
                <a:lnTo>
                  <a:pt x="2607" y="5892"/>
                </a:lnTo>
                <a:lnTo>
                  <a:pt x="2680" y="5892"/>
                </a:lnTo>
                <a:cubicBezTo>
                  <a:pt x="2688" y="5864"/>
                  <a:pt x="2694" y="5843"/>
                  <a:pt x="2696" y="5830"/>
                </a:cubicBezTo>
                <a:close/>
                <a:moveTo>
                  <a:pt x="2697" y="5901"/>
                </a:moveTo>
                <a:cubicBezTo>
                  <a:pt x="2689" y="5921"/>
                  <a:pt x="2680" y="5940"/>
                  <a:pt x="2671" y="5959"/>
                </a:cubicBezTo>
                <a:cubicBezTo>
                  <a:pt x="2685" y="5962"/>
                  <a:pt x="2703" y="5965"/>
                  <a:pt x="2723" y="5969"/>
                </a:cubicBezTo>
                <a:cubicBezTo>
                  <a:pt x="2734" y="5952"/>
                  <a:pt x="2743" y="5929"/>
                  <a:pt x="2751" y="5901"/>
                </a:cubicBezTo>
                <a:lnTo>
                  <a:pt x="2697" y="5901"/>
                </a:lnTo>
                <a:close/>
                <a:moveTo>
                  <a:pt x="3259" y="5858"/>
                </a:moveTo>
                <a:cubicBezTo>
                  <a:pt x="3257" y="5889"/>
                  <a:pt x="3256" y="5916"/>
                  <a:pt x="3255" y="5940"/>
                </a:cubicBezTo>
                <a:lnTo>
                  <a:pt x="3375" y="5940"/>
                </a:lnTo>
                <a:lnTo>
                  <a:pt x="3388" y="5922"/>
                </a:lnTo>
                <a:lnTo>
                  <a:pt x="3417" y="5945"/>
                </a:lnTo>
                <a:lnTo>
                  <a:pt x="3401" y="5958"/>
                </a:lnTo>
                <a:cubicBezTo>
                  <a:pt x="3396" y="6038"/>
                  <a:pt x="3391" y="6092"/>
                  <a:pt x="3386" y="6120"/>
                </a:cubicBezTo>
                <a:cubicBezTo>
                  <a:pt x="3381" y="6147"/>
                  <a:pt x="3374" y="6167"/>
                  <a:pt x="3363" y="6179"/>
                </a:cubicBezTo>
                <a:cubicBezTo>
                  <a:pt x="3353" y="6191"/>
                  <a:pt x="3337" y="6199"/>
                  <a:pt x="3316" y="6203"/>
                </a:cubicBezTo>
                <a:cubicBezTo>
                  <a:pt x="3318" y="6188"/>
                  <a:pt x="3301" y="6172"/>
                  <a:pt x="3266" y="6156"/>
                </a:cubicBezTo>
                <a:lnTo>
                  <a:pt x="3267" y="6148"/>
                </a:lnTo>
                <a:cubicBezTo>
                  <a:pt x="3294" y="6156"/>
                  <a:pt x="3314" y="6160"/>
                  <a:pt x="3325" y="6162"/>
                </a:cubicBezTo>
                <a:cubicBezTo>
                  <a:pt x="3337" y="6163"/>
                  <a:pt x="3347" y="6155"/>
                  <a:pt x="3354" y="6137"/>
                </a:cubicBezTo>
                <a:cubicBezTo>
                  <a:pt x="3362" y="6119"/>
                  <a:pt x="3370" y="6056"/>
                  <a:pt x="3377" y="5950"/>
                </a:cubicBezTo>
                <a:lnTo>
                  <a:pt x="3253" y="5950"/>
                </a:lnTo>
                <a:cubicBezTo>
                  <a:pt x="3248" y="5988"/>
                  <a:pt x="3238" y="6023"/>
                  <a:pt x="3225" y="6054"/>
                </a:cubicBezTo>
                <a:cubicBezTo>
                  <a:pt x="3211" y="6084"/>
                  <a:pt x="3192" y="6113"/>
                  <a:pt x="3167" y="6139"/>
                </a:cubicBezTo>
                <a:cubicBezTo>
                  <a:pt x="3143" y="6166"/>
                  <a:pt x="3108" y="6189"/>
                  <a:pt x="3064" y="6209"/>
                </a:cubicBezTo>
                <a:lnTo>
                  <a:pt x="3063" y="6203"/>
                </a:lnTo>
                <a:cubicBezTo>
                  <a:pt x="3099" y="6181"/>
                  <a:pt x="3130" y="6156"/>
                  <a:pt x="3154" y="6126"/>
                </a:cubicBezTo>
                <a:cubicBezTo>
                  <a:pt x="3178" y="6097"/>
                  <a:pt x="3196" y="6067"/>
                  <a:pt x="3207" y="6037"/>
                </a:cubicBezTo>
                <a:cubicBezTo>
                  <a:pt x="3218" y="6007"/>
                  <a:pt x="3225" y="5978"/>
                  <a:pt x="3229" y="5950"/>
                </a:cubicBezTo>
                <a:lnTo>
                  <a:pt x="3148" y="5950"/>
                </a:lnTo>
                <a:cubicBezTo>
                  <a:pt x="3134" y="5950"/>
                  <a:pt x="3121" y="5951"/>
                  <a:pt x="3109" y="5955"/>
                </a:cubicBezTo>
                <a:lnTo>
                  <a:pt x="3095" y="5940"/>
                </a:lnTo>
                <a:lnTo>
                  <a:pt x="3230" y="5940"/>
                </a:lnTo>
                <a:cubicBezTo>
                  <a:pt x="3232" y="5888"/>
                  <a:pt x="3233" y="5851"/>
                  <a:pt x="3232" y="5827"/>
                </a:cubicBezTo>
                <a:lnTo>
                  <a:pt x="3274" y="5845"/>
                </a:lnTo>
                <a:lnTo>
                  <a:pt x="3259" y="5858"/>
                </a:lnTo>
                <a:close/>
                <a:moveTo>
                  <a:pt x="3570" y="6047"/>
                </a:moveTo>
                <a:cubicBezTo>
                  <a:pt x="3567" y="6072"/>
                  <a:pt x="3564" y="6092"/>
                  <a:pt x="3562" y="6105"/>
                </a:cubicBezTo>
                <a:cubicBezTo>
                  <a:pt x="3574" y="6116"/>
                  <a:pt x="3587" y="6128"/>
                  <a:pt x="3602" y="6140"/>
                </a:cubicBezTo>
                <a:lnTo>
                  <a:pt x="3602" y="5992"/>
                </a:lnTo>
                <a:lnTo>
                  <a:pt x="3567" y="5992"/>
                </a:lnTo>
                <a:cubicBezTo>
                  <a:pt x="3553" y="5992"/>
                  <a:pt x="3540" y="5993"/>
                  <a:pt x="3528" y="5997"/>
                </a:cubicBezTo>
                <a:lnTo>
                  <a:pt x="3513" y="5982"/>
                </a:lnTo>
                <a:lnTo>
                  <a:pt x="3599" y="5982"/>
                </a:lnTo>
                <a:lnTo>
                  <a:pt x="3599" y="5914"/>
                </a:lnTo>
                <a:lnTo>
                  <a:pt x="3580" y="5914"/>
                </a:lnTo>
                <a:cubicBezTo>
                  <a:pt x="3566" y="5914"/>
                  <a:pt x="3553" y="5916"/>
                  <a:pt x="3541" y="5919"/>
                </a:cubicBezTo>
                <a:lnTo>
                  <a:pt x="3526" y="5905"/>
                </a:lnTo>
                <a:lnTo>
                  <a:pt x="3599" y="5905"/>
                </a:lnTo>
                <a:cubicBezTo>
                  <a:pt x="3599" y="5872"/>
                  <a:pt x="3598" y="5848"/>
                  <a:pt x="3597" y="5830"/>
                </a:cubicBezTo>
                <a:lnTo>
                  <a:pt x="3636" y="5848"/>
                </a:lnTo>
                <a:lnTo>
                  <a:pt x="3620" y="5861"/>
                </a:lnTo>
                <a:lnTo>
                  <a:pt x="3620" y="5905"/>
                </a:lnTo>
                <a:lnTo>
                  <a:pt x="3649" y="5905"/>
                </a:lnTo>
                <a:lnTo>
                  <a:pt x="3667" y="5887"/>
                </a:lnTo>
                <a:lnTo>
                  <a:pt x="3692" y="5914"/>
                </a:lnTo>
                <a:lnTo>
                  <a:pt x="3620" y="5914"/>
                </a:lnTo>
                <a:lnTo>
                  <a:pt x="3620" y="5982"/>
                </a:lnTo>
                <a:lnTo>
                  <a:pt x="3651" y="5982"/>
                </a:lnTo>
                <a:lnTo>
                  <a:pt x="3670" y="5963"/>
                </a:lnTo>
                <a:lnTo>
                  <a:pt x="3697" y="5992"/>
                </a:lnTo>
                <a:lnTo>
                  <a:pt x="3623" y="5992"/>
                </a:lnTo>
                <a:lnTo>
                  <a:pt x="3623" y="6061"/>
                </a:lnTo>
                <a:lnTo>
                  <a:pt x="3657" y="6061"/>
                </a:lnTo>
                <a:lnTo>
                  <a:pt x="3676" y="6043"/>
                </a:lnTo>
                <a:lnTo>
                  <a:pt x="3702" y="6071"/>
                </a:lnTo>
                <a:lnTo>
                  <a:pt x="3623" y="6071"/>
                </a:lnTo>
                <a:lnTo>
                  <a:pt x="3623" y="6151"/>
                </a:lnTo>
                <a:cubicBezTo>
                  <a:pt x="3653" y="6165"/>
                  <a:pt x="3695" y="6173"/>
                  <a:pt x="3750" y="6175"/>
                </a:cubicBezTo>
                <a:cubicBezTo>
                  <a:pt x="3804" y="6176"/>
                  <a:pt x="3851" y="6176"/>
                  <a:pt x="3889" y="6174"/>
                </a:cubicBezTo>
                <a:lnTo>
                  <a:pt x="3889" y="6180"/>
                </a:lnTo>
                <a:cubicBezTo>
                  <a:pt x="3873" y="6184"/>
                  <a:pt x="3863" y="6191"/>
                  <a:pt x="3860" y="6203"/>
                </a:cubicBezTo>
                <a:cubicBezTo>
                  <a:pt x="3810" y="6202"/>
                  <a:pt x="3765" y="6199"/>
                  <a:pt x="3725" y="6196"/>
                </a:cubicBezTo>
                <a:cubicBezTo>
                  <a:pt x="3685" y="6192"/>
                  <a:pt x="3652" y="6184"/>
                  <a:pt x="3627" y="6172"/>
                </a:cubicBezTo>
                <a:cubicBezTo>
                  <a:pt x="3602" y="6159"/>
                  <a:pt x="3580" y="6140"/>
                  <a:pt x="3560" y="6113"/>
                </a:cubicBezTo>
                <a:cubicBezTo>
                  <a:pt x="3553" y="6146"/>
                  <a:pt x="3537" y="6177"/>
                  <a:pt x="3513" y="6206"/>
                </a:cubicBezTo>
                <a:lnTo>
                  <a:pt x="3509" y="6203"/>
                </a:lnTo>
                <a:cubicBezTo>
                  <a:pt x="3525" y="6173"/>
                  <a:pt x="3535" y="6142"/>
                  <a:pt x="3540" y="6112"/>
                </a:cubicBezTo>
                <a:cubicBezTo>
                  <a:pt x="3545" y="6081"/>
                  <a:pt x="3547" y="6051"/>
                  <a:pt x="3547" y="6021"/>
                </a:cubicBezTo>
                <a:lnTo>
                  <a:pt x="3583" y="6037"/>
                </a:lnTo>
                <a:lnTo>
                  <a:pt x="3570" y="6047"/>
                </a:lnTo>
                <a:close/>
                <a:moveTo>
                  <a:pt x="3739" y="6037"/>
                </a:moveTo>
                <a:lnTo>
                  <a:pt x="3739" y="6116"/>
                </a:lnTo>
                <a:lnTo>
                  <a:pt x="3833" y="6116"/>
                </a:lnTo>
                <a:lnTo>
                  <a:pt x="3833" y="6037"/>
                </a:lnTo>
                <a:lnTo>
                  <a:pt x="3739" y="6037"/>
                </a:lnTo>
                <a:close/>
                <a:moveTo>
                  <a:pt x="3788" y="5964"/>
                </a:moveTo>
                <a:cubicBezTo>
                  <a:pt x="3808" y="5968"/>
                  <a:pt x="3821" y="5968"/>
                  <a:pt x="3826" y="5967"/>
                </a:cubicBezTo>
                <a:cubicBezTo>
                  <a:pt x="3832" y="5965"/>
                  <a:pt x="3835" y="5958"/>
                  <a:pt x="3837" y="5945"/>
                </a:cubicBezTo>
                <a:cubicBezTo>
                  <a:pt x="3838" y="5932"/>
                  <a:pt x="3840" y="5910"/>
                  <a:pt x="3842" y="5879"/>
                </a:cubicBezTo>
                <a:lnTo>
                  <a:pt x="3775" y="5879"/>
                </a:lnTo>
                <a:cubicBezTo>
                  <a:pt x="3773" y="5943"/>
                  <a:pt x="3741" y="5991"/>
                  <a:pt x="3681" y="6021"/>
                </a:cubicBezTo>
                <a:lnTo>
                  <a:pt x="3678" y="6014"/>
                </a:lnTo>
                <a:cubicBezTo>
                  <a:pt x="3724" y="5982"/>
                  <a:pt x="3748" y="5937"/>
                  <a:pt x="3749" y="5879"/>
                </a:cubicBezTo>
                <a:lnTo>
                  <a:pt x="3749" y="5879"/>
                </a:lnTo>
                <a:cubicBezTo>
                  <a:pt x="3735" y="5879"/>
                  <a:pt x="3722" y="5880"/>
                  <a:pt x="3710" y="5884"/>
                </a:cubicBezTo>
                <a:lnTo>
                  <a:pt x="3696" y="5869"/>
                </a:lnTo>
                <a:lnTo>
                  <a:pt x="3841" y="5869"/>
                </a:lnTo>
                <a:lnTo>
                  <a:pt x="3855" y="5853"/>
                </a:lnTo>
                <a:lnTo>
                  <a:pt x="3876" y="5874"/>
                </a:lnTo>
                <a:lnTo>
                  <a:pt x="3865" y="5884"/>
                </a:lnTo>
                <a:cubicBezTo>
                  <a:pt x="3863" y="5917"/>
                  <a:pt x="3861" y="5940"/>
                  <a:pt x="3859" y="5953"/>
                </a:cubicBezTo>
                <a:cubicBezTo>
                  <a:pt x="3856" y="5966"/>
                  <a:pt x="3853" y="5976"/>
                  <a:pt x="3849" y="5982"/>
                </a:cubicBezTo>
                <a:cubicBezTo>
                  <a:pt x="3845" y="5988"/>
                  <a:pt x="3837" y="5994"/>
                  <a:pt x="3825" y="6000"/>
                </a:cubicBezTo>
                <a:cubicBezTo>
                  <a:pt x="3819" y="5987"/>
                  <a:pt x="3807" y="5977"/>
                  <a:pt x="3788" y="5971"/>
                </a:cubicBezTo>
                <a:lnTo>
                  <a:pt x="3788" y="5964"/>
                </a:lnTo>
                <a:close/>
                <a:moveTo>
                  <a:pt x="3715" y="6011"/>
                </a:moveTo>
                <a:lnTo>
                  <a:pt x="3741" y="6027"/>
                </a:lnTo>
                <a:lnTo>
                  <a:pt x="3830" y="6027"/>
                </a:lnTo>
                <a:lnTo>
                  <a:pt x="3846" y="6009"/>
                </a:lnTo>
                <a:lnTo>
                  <a:pt x="3870" y="6034"/>
                </a:lnTo>
                <a:lnTo>
                  <a:pt x="3854" y="6043"/>
                </a:lnTo>
                <a:cubicBezTo>
                  <a:pt x="3854" y="6089"/>
                  <a:pt x="3854" y="6122"/>
                  <a:pt x="3855" y="6140"/>
                </a:cubicBezTo>
                <a:lnTo>
                  <a:pt x="3833" y="6150"/>
                </a:lnTo>
                <a:lnTo>
                  <a:pt x="3833" y="6126"/>
                </a:lnTo>
                <a:lnTo>
                  <a:pt x="3739" y="6126"/>
                </a:lnTo>
                <a:lnTo>
                  <a:pt x="3739" y="6148"/>
                </a:lnTo>
                <a:lnTo>
                  <a:pt x="3715" y="6161"/>
                </a:lnTo>
                <a:cubicBezTo>
                  <a:pt x="3716" y="6129"/>
                  <a:pt x="3717" y="6101"/>
                  <a:pt x="3717" y="6078"/>
                </a:cubicBezTo>
                <a:cubicBezTo>
                  <a:pt x="3717" y="6055"/>
                  <a:pt x="3716" y="6033"/>
                  <a:pt x="3715" y="6011"/>
                </a:cubicBezTo>
                <a:close/>
                <a:moveTo>
                  <a:pt x="4308" y="6111"/>
                </a:moveTo>
                <a:lnTo>
                  <a:pt x="4325" y="6047"/>
                </a:lnTo>
                <a:lnTo>
                  <a:pt x="4332" y="6048"/>
                </a:lnTo>
                <a:cubicBezTo>
                  <a:pt x="4325" y="6097"/>
                  <a:pt x="4325" y="6127"/>
                  <a:pt x="4331" y="6139"/>
                </a:cubicBezTo>
                <a:cubicBezTo>
                  <a:pt x="4337" y="6152"/>
                  <a:pt x="4331" y="6153"/>
                  <a:pt x="4313" y="6143"/>
                </a:cubicBezTo>
                <a:cubicBezTo>
                  <a:pt x="4294" y="6134"/>
                  <a:pt x="4275" y="6114"/>
                  <a:pt x="4255" y="6085"/>
                </a:cubicBezTo>
                <a:cubicBezTo>
                  <a:pt x="4228" y="6116"/>
                  <a:pt x="4194" y="6142"/>
                  <a:pt x="4153" y="6161"/>
                </a:cubicBezTo>
                <a:lnTo>
                  <a:pt x="4151" y="6156"/>
                </a:lnTo>
                <a:cubicBezTo>
                  <a:pt x="4189" y="6131"/>
                  <a:pt x="4220" y="6102"/>
                  <a:pt x="4243" y="6069"/>
                </a:cubicBezTo>
                <a:cubicBezTo>
                  <a:pt x="4230" y="6039"/>
                  <a:pt x="4222" y="5994"/>
                  <a:pt x="4219" y="5934"/>
                </a:cubicBezTo>
                <a:lnTo>
                  <a:pt x="4180" y="5934"/>
                </a:lnTo>
                <a:lnTo>
                  <a:pt x="4180" y="6074"/>
                </a:lnTo>
                <a:lnTo>
                  <a:pt x="4217" y="6045"/>
                </a:lnTo>
                <a:lnTo>
                  <a:pt x="4221" y="6048"/>
                </a:lnTo>
                <a:cubicBezTo>
                  <a:pt x="4196" y="6076"/>
                  <a:pt x="4179" y="6097"/>
                  <a:pt x="4171" y="6111"/>
                </a:cubicBezTo>
                <a:lnTo>
                  <a:pt x="4151" y="6087"/>
                </a:lnTo>
                <a:cubicBezTo>
                  <a:pt x="4156" y="6084"/>
                  <a:pt x="4158" y="6078"/>
                  <a:pt x="4159" y="6071"/>
                </a:cubicBezTo>
                <a:cubicBezTo>
                  <a:pt x="4159" y="5988"/>
                  <a:pt x="4159" y="5935"/>
                  <a:pt x="4158" y="5911"/>
                </a:cubicBezTo>
                <a:lnTo>
                  <a:pt x="4180" y="5924"/>
                </a:lnTo>
                <a:lnTo>
                  <a:pt x="4219" y="5924"/>
                </a:lnTo>
                <a:cubicBezTo>
                  <a:pt x="4219" y="5890"/>
                  <a:pt x="4219" y="5859"/>
                  <a:pt x="4217" y="5834"/>
                </a:cubicBezTo>
                <a:lnTo>
                  <a:pt x="4253" y="5850"/>
                </a:lnTo>
                <a:lnTo>
                  <a:pt x="4240" y="5861"/>
                </a:lnTo>
                <a:lnTo>
                  <a:pt x="4240" y="5924"/>
                </a:lnTo>
                <a:lnTo>
                  <a:pt x="4292" y="5924"/>
                </a:lnTo>
                <a:lnTo>
                  <a:pt x="4313" y="5903"/>
                </a:lnTo>
                <a:lnTo>
                  <a:pt x="4338" y="5934"/>
                </a:lnTo>
                <a:lnTo>
                  <a:pt x="4240" y="5934"/>
                </a:lnTo>
                <a:cubicBezTo>
                  <a:pt x="4241" y="5979"/>
                  <a:pt x="4247" y="6016"/>
                  <a:pt x="4258" y="6047"/>
                </a:cubicBezTo>
                <a:cubicBezTo>
                  <a:pt x="4278" y="6006"/>
                  <a:pt x="4289" y="5976"/>
                  <a:pt x="4292" y="5956"/>
                </a:cubicBezTo>
                <a:lnTo>
                  <a:pt x="4321" y="5979"/>
                </a:lnTo>
                <a:cubicBezTo>
                  <a:pt x="4313" y="5983"/>
                  <a:pt x="4305" y="5994"/>
                  <a:pt x="4297" y="6011"/>
                </a:cubicBezTo>
                <a:cubicBezTo>
                  <a:pt x="4289" y="6028"/>
                  <a:pt x="4279" y="6047"/>
                  <a:pt x="4267" y="6067"/>
                </a:cubicBezTo>
                <a:cubicBezTo>
                  <a:pt x="4277" y="6085"/>
                  <a:pt x="4291" y="6099"/>
                  <a:pt x="4308" y="6111"/>
                </a:cubicBezTo>
                <a:close/>
                <a:moveTo>
                  <a:pt x="4261" y="5853"/>
                </a:moveTo>
                <a:cubicBezTo>
                  <a:pt x="4282" y="5862"/>
                  <a:pt x="4296" y="5869"/>
                  <a:pt x="4302" y="5876"/>
                </a:cubicBezTo>
                <a:cubicBezTo>
                  <a:pt x="4308" y="5883"/>
                  <a:pt x="4308" y="5892"/>
                  <a:pt x="4301" y="5902"/>
                </a:cubicBezTo>
                <a:cubicBezTo>
                  <a:pt x="4294" y="5912"/>
                  <a:pt x="4288" y="5912"/>
                  <a:pt x="4285" y="5901"/>
                </a:cubicBezTo>
                <a:cubicBezTo>
                  <a:pt x="4282" y="5889"/>
                  <a:pt x="4273" y="5875"/>
                  <a:pt x="4258" y="5856"/>
                </a:cubicBezTo>
                <a:lnTo>
                  <a:pt x="4261" y="5853"/>
                </a:lnTo>
                <a:close/>
                <a:moveTo>
                  <a:pt x="4018" y="6101"/>
                </a:moveTo>
                <a:cubicBezTo>
                  <a:pt x="4032" y="6116"/>
                  <a:pt x="4044" y="6127"/>
                  <a:pt x="4056" y="6134"/>
                </a:cubicBezTo>
                <a:lnTo>
                  <a:pt x="4056" y="5985"/>
                </a:lnTo>
                <a:lnTo>
                  <a:pt x="4008" y="5985"/>
                </a:lnTo>
                <a:cubicBezTo>
                  <a:pt x="3999" y="5985"/>
                  <a:pt x="3989" y="5987"/>
                  <a:pt x="3977" y="5990"/>
                </a:cubicBezTo>
                <a:lnTo>
                  <a:pt x="3963" y="5976"/>
                </a:lnTo>
                <a:lnTo>
                  <a:pt x="4050" y="5976"/>
                </a:lnTo>
                <a:lnTo>
                  <a:pt x="4050" y="5911"/>
                </a:lnTo>
                <a:lnTo>
                  <a:pt x="4022" y="5911"/>
                </a:lnTo>
                <a:cubicBezTo>
                  <a:pt x="4014" y="5911"/>
                  <a:pt x="4004" y="5913"/>
                  <a:pt x="3992" y="5916"/>
                </a:cubicBezTo>
                <a:lnTo>
                  <a:pt x="3977" y="5901"/>
                </a:lnTo>
                <a:lnTo>
                  <a:pt x="4050" y="5901"/>
                </a:lnTo>
                <a:cubicBezTo>
                  <a:pt x="4050" y="5878"/>
                  <a:pt x="4049" y="5855"/>
                  <a:pt x="4048" y="5834"/>
                </a:cubicBezTo>
                <a:lnTo>
                  <a:pt x="4084" y="5850"/>
                </a:lnTo>
                <a:lnTo>
                  <a:pt x="4071" y="5859"/>
                </a:lnTo>
                <a:lnTo>
                  <a:pt x="4071" y="5901"/>
                </a:lnTo>
                <a:lnTo>
                  <a:pt x="4100" y="5901"/>
                </a:lnTo>
                <a:lnTo>
                  <a:pt x="4119" y="5882"/>
                </a:lnTo>
                <a:lnTo>
                  <a:pt x="4145" y="5911"/>
                </a:lnTo>
                <a:lnTo>
                  <a:pt x="4071" y="5911"/>
                </a:lnTo>
                <a:lnTo>
                  <a:pt x="4071" y="5976"/>
                </a:lnTo>
                <a:lnTo>
                  <a:pt x="4111" y="5976"/>
                </a:lnTo>
                <a:lnTo>
                  <a:pt x="4129" y="5956"/>
                </a:lnTo>
                <a:lnTo>
                  <a:pt x="4155" y="5985"/>
                </a:lnTo>
                <a:lnTo>
                  <a:pt x="4059" y="5985"/>
                </a:lnTo>
                <a:lnTo>
                  <a:pt x="4087" y="5995"/>
                </a:lnTo>
                <a:lnTo>
                  <a:pt x="4077" y="6005"/>
                </a:lnTo>
                <a:lnTo>
                  <a:pt x="4077" y="6055"/>
                </a:lnTo>
                <a:lnTo>
                  <a:pt x="4109" y="6055"/>
                </a:lnTo>
                <a:lnTo>
                  <a:pt x="4127" y="6037"/>
                </a:lnTo>
                <a:lnTo>
                  <a:pt x="4153" y="6064"/>
                </a:lnTo>
                <a:lnTo>
                  <a:pt x="4077" y="6064"/>
                </a:lnTo>
                <a:lnTo>
                  <a:pt x="4077" y="6145"/>
                </a:lnTo>
                <a:cubicBezTo>
                  <a:pt x="4113" y="6162"/>
                  <a:pt x="4156" y="6171"/>
                  <a:pt x="4208" y="6172"/>
                </a:cubicBezTo>
                <a:cubicBezTo>
                  <a:pt x="4259" y="6172"/>
                  <a:pt x="4305" y="6170"/>
                  <a:pt x="4343" y="6166"/>
                </a:cubicBezTo>
                <a:lnTo>
                  <a:pt x="4343" y="6172"/>
                </a:lnTo>
                <a:cubicBezTo>
                  <a:pt x="4325" y="6178"/>
                  <a:pt x="4315" y="6186"/>
                  <a:pt x="4314" y="6198"/>
                </a:cubicBezTo>
                <a:cubicBezTo>
                  <a:pt x="4283" y="6198"/>
                  <a:pt x="4245" y="6197"/>
                  <a:pt x="4201" y="6195"/>
                </a:cubicBezTo>
                <a:cubicBezTo>
                  <a:pt x="4157" y="6193"/>
                  <a:pt x="4120" y="6185"/>
                  <a:pt x="4089" y="6171"/>
                </a:cubicBezTo>
                <a:cubicBezTo>
                  <a:pt x="4059" y="6157"/>
                  <a:pt x="4034" y="6137"/>
                  <a:pt x="4014" y="6111"/>
                </a:cubicBezTo>
                <a:cubicBezTo>
                  <a:pt x="4000" y="6154"/>
                  <a:pt x="3985" y="6186"/>
                  <a:pt x="3968" y="6206"/>
                </a:cubicBezTo>
                <a:lnTo>
                  <a:pt x="3963" y="6203"/>
                </a:lnTo>
                <a:cubicBezTo>
                  <a:pt x="3980" y="6169"/>
                  <a:pt x="3991" y="6133"/>
                  <a:pt x="3997" y="6097"/>
                </a:cubicBezTo>
                <a:cubicBezTo>
                  <a:pt x="4002" y="6060"/>
                  <a:pt x="4005" y="6031"/>
                  <a:pt x="4005" y="6009"/>
                </a:cubicBezTo>
                <a:lnTo>
                  <a:pt x="4037" y="6026"/>
                </a:lnTo>
                <a:cubicBezTo>
                  <a:pt x="4030" y="6032"/>
                  <a:pt x="4027" y="6040"/>
                  <a:pt x="4026" y="6051"/>
                </a:cubicBezTo>
                <a:cubicBezTo>
                  <a:pt x="4024" y="6061"/>
                  <a:pt x="4022" y="6078"/>
                  <a:pt x="4018" y="6101"/>
                </a:cubicBezTo>
                <a:close/>
                <a:moveTo>
                  <a:pt x="4522" y="5862"/>
                </a:moveTo>
                <a:lnTo>
                  <a:pt x="4522" y="5895"/>
                </a:lnTo>
                <a:lnTo>
                  <a:pt x="4585" y="5895"/>
                </a:lnTo>
                <a:lnTo>
                  <a:pt x="4585" y="5862"/>
                </a:lnTo>
                <a:lnTo>
                  <a:pt x="4522" y="5862"/>
                </a:lnTo>
                <a:close/>
                <a:moveTo>
                  <a:pt x="4522" y="5932"/>
                </a:moveTo>
                <a:lnTo>
                  <a:pt x="4522" y="5966"/>
                </a:lnTo>
                <a:lnTo>
                  <a:pt x="4592" y="5966"/>
                </a:lnTo>
                <a:lnTo>
                  <a:pt x="4592" y="5932"/>
                </a:lnTo>
                <a:lnTo>
                  <a:pt x="4522" y="5932"/>
                </a:lnTo>
                <a:close/>
                <a:moveTo>
                  <a:pt x="4547" y="5825"/>
                </a:moveTo>
                <a:lnTo>
                  <a:pt x="4564" y="5834"/>
                </a:lnTo>
                <a:cubicBezTo>
                  <a:pt x="4561" y="5835"/>
                  <a:pt x="4557" y="5837"/>
                  <a:pt x="4554" y="5841"/>
                </a:cubicBezTo>
                <a:cubicBezTo>
                  <a:pt x="4551" y="5845"/>
                  <a:pt x="4548" y="5850"/>
                  <a:pt x="4543" y="5857"/>
                </a:cubicBezTo>
                <a:lnTo>
                  <a:pt x="4583" y="5857"/>
                </a:lnTo>
                <a:lnTo>
                  <a:pt x="4589" y="5848"/>
                </a:lnTo>
                <a:lnTo>
                  <a:pt x="4603" y="5859"/>
                </a:lnTo>
                <a:lnTo>
                  <a:pt x="4595" y="5865"/>
                </a:lnTo>
                <a:cubicBezTo>
                  <a:pt x="4595" y="5882"/>
                  <a:pt x="4595" y="5895"/>
                  <a:pt x="4596" y="5904"/>
                </a:cubicBezTo>
                <a:lnTo>
                  <a:pt x="4585" y="5909"/>
                </a:lnTo>
                <a:lnTo>
                  <a:pt x="4585" y="5900"/>
                </a:lnTo>
                <a:lnTo>
                  <a:pt x="4522" y="5900"/>
                </a:lnTo>
                <a:lnTo>
                  <a:pt x="4522" y="5928"/>
                </a:lnTo>
                <a:lnTo>
                  <a:pt x="4590" y="5928"/>
                </a:lnTo>
                <a:lnTo>
                  <a:pt x="4596" y="5918"/>
                </a:lnTo>
                <a:lnTo>
                  <a:pt x="4610" y="5929"/>
                </a:lnTo>
                <a:lnTo>
                  <a:pt x="4603" y="5936"/>
                </a:lnTo>
                <a:cubicBezTo>
                  <a:pt x="4603" y="5954"/>
                  <a:pt x="4603" y="5968"/>
                  <a:pt x="4603" y="5979"/>
                </a:cubicBezTo>
                <a:lnTo>
                  <a:pt x="4592" y="5984"/>
                </a:lnTo>
                <a:lnTo>
                  <a:pt x="4592" y="5971"/>
                </a:lnTo>
                <a:lnTo>
                  <a:pt x="4522" y="5971"/>
                </a:lnTo>
                <a:lnTo>
                  <a:pt x="4522" y="5983"/>
                </a:lnTo>
                <a:lnTo>
                  <a:pt x="4510" y="5987"/>
                </a:lnTo>
                <a:cubicBezTo>
                  <a:pt x="4511" y="5960"/>
                  <a:pt x="4511" y="5935"/>
                  <a:pt x="4511" y="5912"/>
                </a:cubicBezTo>
                <a:cubicBezTo>
                  <a:pt x="4511" y="5889"/>
                  <a:pt x="4511" y="5868"/>
                  <a:pt x="4510" y="5850"/>
                </a:cubicBezTo>
                <a:lnTo>
                  <a:pt x="4522" y="5857"/>
                </a:lnTo>
                <a:lnTo>
                  <a:pt x="4539" y="5857"/>
                </a:lnTo>
                <a:cubicBezTo>
                  <a:pt x="4545" y="5840"/>
                  <a:pt x="4547" y="5829"/>
                  <a:pt x="4547" y="5825"/>
                </a:cubicBezTo>
                <a:close/>
                <a:moveTo>
                  <a:pt x="4479" y="5971"/>
                </a:moveTo>
                <a:cubicBezTo>
                  <a:pt x="4484" y="5977"/>
                  <a:pt x="4491" y="5982"/>
                  <a:pt x="4501" y="5988"/>
                </a:cubicBezTo>
                <a:cubicBezTo>
                  <a:pt x="4510" y="5993"/>
                  <a:pt x="4526" y="5996"/>
                  <a:pt x="4550" y="5997"/>
                </a:cubicBezTo>
                <a:cubicBezTo>
                  <a:pt x="4574" y="5998"/>
                  <a:pt x="4599" y="5997"/>
                  <a:pt x="4627" y="5993"/>
                </a:cubicBezTo>
                <a:lnTo>
                  <a:pt x="4627" y="5997"/>
                </a:lnTo>
                <a:cubicBezTo>
                  <a:pt x="4617" y="5999"/>
                  <a:pt x="4611" y="6004"/>
                  <a:pt x="4611" y="6011"/>
                </a:cubicBezTo>
                <a:cubicBezTo>
                  <a:pt x="4587" y="6011"/>
                  <a:pt x="4567" y="6010"/>
                  <a:pt x="4550" y="6009"/>
                </a:cubicBezTo>
                <a:cubicBezTo>
                  <a:pt x="4534" y="6008"/>
                  <a:pt x="4521" y="6006"/>
                  <a:pt x="4512" y="6002"/>
                </a:cubicBezTo>
                <a:cubicBezTo>
                  <a:pt x="4502" y="5999"/>
                  <a:pt x="4494" y="5994"/>
                  <a:pt x="4487" y="5987"/>
                </a:cubicBezTo>
                <a:cubicBezTo>
                  <a:pt x="4481" y="5980"/>
                  <a:pt x="4476" y="5976"/>
                  <a:pt x="4473" y="5976"/>
                </a:cubicBezTo>
                <a:cubicBezTo>
                  <a:pt x="4471" y="5975"/>
                  <a:pt x="4466" y="5979"/>
                  <a:pt x="4460" y="5985"/>
                </a:cubicBezTo>
                <a:cubicBezTo>
                  <a:pt x="4453" y="5992"/>
                  <a:pt x="4449" y="5998"/>
                  <a:pt x="4446" y="6003"/>
                </a:cubicBezTo>
                <a:lnTo>
                  <a:pt x="4435" y="5992"/>
                </a:lnTo>
                <a:cubicBezTo>
                  <a:pt x="4445" y="5984"/>
                  <a:pt x="4456" y="5977"/>
                  <a:pt x="4468" y="5971"/>
                </a:cubicBezTo>
                <a:lnTo>
                  <a:pt x="4468" y="5905"/>
                </a:lnTo>
                <a:lnTo>
                  <a:pt x="4458" y="5905"/>
                </a:lnTo>
                <a:cubicBezTo>
                  <a:pt x="4453" y="5905"/>
                  <a:pt x="4448" y="5906"/>
                  <a:pt x="4442" y="5908"/>
                </a:cubicBezTo>
                <a:lnTo>
                  <a:pt x="4435" y="5900"/>
                </a:lnTo>
                <a:lnTo>
                  <a:pt x="4468" y="5900"/>
                </a:lnTo>
                <a:lnTo>
                  <a:pt x="4473" y="5891"/>
                </a:lnTo>
                <a:lnTo>
                  <a:pt x="4487" y="5903"/>
                </a:lnTo>
                <a:lnTo>
                  <a:pt x="4479" y="5909"/>
                </a:lnTo>
                <a:lnTo>
                  <a:pt x="4479" y="5971"/>
                </a:lnTo>
                <a:close/>
                <a:moveTo>
                  <a:pt x="4452" y="5836"/>
                </a:moveTo>
                <a:lnTo>
                  <a:pt x="4454" y="5834"/>
                </a:lnTo>
                <a:cubicBezTo>
                  <a:pt x="4462" y="5839"/>
                  <a:pt x="4468" y="5843"/>
                  <a:pt x="4473" y="5847"/>
                </a:cubicBezTo>
                <a:cubicBezTo>
                  <a:pt x="4477" y="5851"/>
                  <a:pt x="4480" y="5855"/>
                  <a:pt x="4480" y="5860"/>
                </a:cubicBezTo>
                <a:cubicBezTo>
                  <a:pt x="4480" y="5864"/>
                  <a:pt x="4478" y="5868"/>
                  <a:pt x="4475" y="5872"/>
                </a:cubicBezTo>
                <a:cubicBezTo>
                  <a:pt x="4471" y="5876"/>
                  <a:pt x="4468" y="5873"/>
                  <a:pt x="4466" y="5864"/>
                </a:cubicBezTo>
                <a:cubicBezTo>
                  <a:pt x="4464" y="5855"/>
                  <a:pt x="4459" y="5846"/>
                  <a:pt x="4452" y="5836"/>
                </a:cubicBezTo>
                <a:close/>
                <a:moveTo>
                  <a:pt x="4788" y="5831"/>
                </a:moveTo>
                <a:cubicBezTo>
                  <a:pt x="4800" y="5836"/>
                  <a:pt x="4809" y="5840"/>
                  <a:pt x="4816" y="5843"/>
                </a:cubicBezTo>
                <a:cubicBezTo>
                  <a:pt x="4822" y="5847"/>
                  <a:pt x="4823" y="5852"/>
                  <a:pt x="4820" y="5860"/>
                </a:cubicBezTo>
                <a:cubicBezTo>
                  <a:pt x="4818" y="5867"/>
                  <a:pt x="4814" y="5867"/>
                  <a:pt x="4810" y="5860"/>
                </a:cubicBezTo>
                <a:cubicBezTo>
                  <a:pt x="4806" y="5853"/>
                  <a:pt x="4798" y="5844"/>
                  <a:pt x="4787" y="5834"/>
                </a:cubicBezTo>
                <a:lnTo>
                  <a:pt x="4788" y="5831"/>
                </a:lnTo>
                <a:close/>
                <a:moveTo>
                  <a:pt x="4754" y="5825"/>
                </a:moveTo>
                <a:lnTo>
                  <a:pt x="4774" y="5835"/>
                </a:lnTo>
                <a:lnTo>
                  <a:pt x="4767" y="5842"/>
                </a:lnTo>
                <a:lnTo>
                  <a:pt x="4767" y="5872"/>
                </a:lnTo>
                <a:lnTo>
                  <a:pt x="4825" y="5872"/>
                </a:lnTo>
                <a:lnTo>
                  <a:pt x="4836" y="5860"/>
                </a:lnTo>
                <a:lnTo>
                  <a:pt x="4853" y="5877"/>
                </a:lnTo>
                <a:lnTo>
                  <a:pt x="4768" y="5877"/>
                </a:lnTo>
                <a:cubicBezTo>
                  <a:pt x="4775" y="5900"/>
                  <a:pt x="4782" y="5918"/>
                  <a:pt x="4790" y="5931"/>
                </a:cubicBezTo>
                <a:cubicBezTo>
                  <a:pt x="4806" y="5918"/>
                  <a:pt x="4818" y="5906"/>
                  <a:pt x="4826" y="5894"/>
                </a:cubicBezTo>
                <a:lnTo>
                  <a:pt x="4840" y="5909"/>
                </a:lnTo>
                <a:cubicBezTo>
                  <a:pt x="4834" y="5911"/>
                  <a:pt x="4828" y="5913"/>
                  <a:pt x="4821" y="5917"/>
                </a:cubicBezTo>
                <a:cubicBezTo>
                  <a:pt x="4815" y="5921"/>
                  <a:pt x="4805" y="5927"/>
                  <a:pt x="4792" y="5935"/>
                </a:cubicBezTo>
                <a:cubicBezTo>
                  <a:pt x="4810" y="5962"/>
                  <a:pt x="4833" y="5978"/>
                  <a:pt x="4859" y="5984"/>
                </a:cubicBezTo>
                <a:lnTo>
                  <a:pt x="4859" y="5988"/>
                </a:lnTo>
                <a:cubicBezTo>
                  <a:pt x="4850" y="5989"/>
                  <a:pt x="4843" y="5993"/>
                  <a:pt x="4840" y="5999"/>
                </a:cubicBezTo>
                <a:cubicBezTo>
                  <a:pt x="4801" y="5978"/>
                  <a:pt x="4777" y="5940"/>
                  <a:pt x="4767" y="5887"/>
                </a:cubicBezTo>
                <a:lnTo>
                  <a:pt x="4767" y="5991"/>
                </a:lnTo>
                <a:cubicBezTo>
                  <a:pt x="4767" y="6004"/>
                  <a:pt x="4761" y="6013"/>
                  <a:pt x="4746" y="6016"/>
                </a:cubicBezTo>
                <a:cubicBezTo>
                  <a:pt x="4746" y="6009"/>
                  <a:pt x="4738" y="6002"/>
                  <a:pt x="4722" y="5997"/>
                </a:cubicBezTo>
                <a:lnTo>
                  <a:pt x="4722" y="5994"/>
                </a:lnTo>
                <a:cubicBezTo>
                  <a:pt x="4734" y="5995"/>
                  <a:pt x="4742" y="5996"/>
                  <a:pt x="4747" y="5996"/>
                </a:cubicBezTo>
                <a:cubicBezTo>
                  <a:pt x="4751" y="5996"/>
                  <a:pt x="4754" y="5993"/>
                  <a:pt x="4755" y="5988"/>
                </a:cubicBezTo>
                <a:lnTo>
                  <a:pt x="4755" y="5941"/>
                </a:lnTo>
                <a:cubicBezTo>
                  <a:pt x="4733" y="5954"/>
                  <a:pt x="4716" y="5965"/>
                  <a:pt x="4704" y="5974"/>
                </a:cubicBezTo>
                <a:cubicBezTo>
                  <a:pt x="4692" y="5982"/>
                  <a:pt x="4684" y="5988"/>
                  <a:pt x="4681" y="5993"/>
                </a:cubicBezTo>
                <a:lnTo>
                  <a:pt x="4668" y="5977"/>
                </a:lnTo>
                <a:cubicBezTo>
                  <a:pt x="4674" y="5976"/>
                  <a:pt x="4684" y="5972"/>
                  <a:pt x="4699" y="5965"/>
                </a:cubicBezTo>
                <a:cubicBezTo>
                  <a:pt x="4713" y="5957"/>
                  <a:pt x="4732" y="5948"/>
                  <a:pt x="4755" y="5936"/>
                </a:cubicBezTo>
                <a:lnTo>
                  <a:pt x="4755" y="5877"/>
                </a:lnTo>
                <a:lnTo>
                  <a:pt x="4700" y="5877"/>
                </a:lnTo>
                <a:cubicBezTo>
                  <a:pt x="4693" y="5877"/>
                  <a:pt x="4687" y="5878"/>
                  <a:pt x="4681" y="5880"/>
                </a:cubicBezTo>
                <a:lnTo>
                  <a:pt x="4673" y="5872"/>
                </a:lnTo>
                <a:lnTo>
                  <a:pt x="4755" y="5872"/>
                </a:lnTo>
                <a:cubicBezTo>
                  <a:pt x="4755" y="5849"/>
                  <a:pt x="4754" y="5833"/>
                  <a:pt x="4754" y="5825"/>
                </a:cubicBezTo>
                <a:close/>
                <a:moveTo>
                  <a:pt x="4693" y="5892"/>
                </a:moveTo>
                <a:cubicBezTo>
                  <a:pt x="4709" y="5898"/>
                  <a:pt x="4719" y="5904"/>
                  <a:pt x="4725" y="5909"/>
                </a:cubicBezTo>
                <a:cubicBezTo>
                  <a:pt x="4730" y="5914"/>
                  <a:pt x="4731" y="5921"/>
                  <a:pt x="4727" y="5928"/>
                </a:cubicBezTo>
                <a:cubicBezTo>
                  <a:pt x="4723" y="5935"/>
                  <a:pt x="4719" y="5935"/>
                  <a:pt x="4715" y="5925"/>
                </a:cubicBezTo>
                <a:cubicBezTo>
                  <a:pt x="4712" y="5916"/>
                  <a:pt x="4704" y="5906"/>
                  <a:pt x="4691" y="5895"/>
                </a:cubicBezTo>
                <a:lnTo>
                  <a:pt x="4693" y="5892"/>
                </a:lnTo>
                <a:close/>
                <a:moveTo>
                  <a:pt x="4950" y="5879"/>
                </a:moveTo>
                <a:lnTo>
                  <a:pt x="4950" y="5904"/>
                </a:lnTo>
                <a:lnTo>
                  <a:pt x="5042" y="5904"/>
                </a:lnTo>
                <a:lnTo>
                  <a:pt x="5042" y="5879"/>
                </a:lnTo>
                <a:lnTo>
                  <a:pt x="4950" y="5879"/>
                </a:lnTo>
                <a:close/>
                <a:moveTo>
                  <a:pt x="4950" y="5909"/>
                </a:moveTo>
                <a:lnTo>
                  <a:pt x="4950" y="5935"/>
                </a:lnTo>
                <a:lnTo>
                  <a:pt x="5042" y="5935"/>
                </a:lnTo>
                <a:lnTo>
                  <a:pt x="5042" y="5909"/>
                </a:lnTo>
                <a:lnTo>
                  <a:pt x="4950" y="5909"/>
                </a:lnTo>
                <a:close/>
                <a:moveTo>
                  <a:pt x="4939" y="5951"/>
                </a:moveTo>
                <a:cubicBezTo>
                  <a:pt x="4939" y="5942"/>
                  <a:pt x="4940" y="5928"/>
                  <a:pt x="4940" y="5909"/>
                </a:cubicBezTo>
                <a:cubicBezTo>
                  <a:pt x="4940" y="5890"/>
                  <a:pt x="4939" y="5876"/>
                  <a:pt x="4939" y="5867"/>
                </a:cubicBezTo>
                <a:lnTo>
                  <a:pt x="4950" y="5874"/>
                </a:lnTo>
                <a:lnTo>
                  <a:pt x="4988" y="5874"/>
                </a:lnTo>
                <a:lnTo>
                  <a:pt x="4988" y="5846"/>
                </a:lnTo>
                <a:cubicBezTo>
                  <a:pt x="4988" y="5841"/>
                  <a:pt x="4988" y="5834"/>
                  <a:pt x="4987" y="5825"/>
                </a:cubicBezTo>
                <a:lnTo>
                  <a:pt x="5005" y="5833"/>
                </a:lnTo>
                <a:lnTo>
                  <a:pt x="4999" y="5838"/>
                </a:lnTo>
                <a:lnTo>
                  <a:pt x="4999" y="5849"/>
                </a:lnTo>
                <a:lnTo>
                  <a:pt x="5052" y="5849"/>
                </a:lnTo>
                <a:lnTo>
                  <a:pt x="5062" y="5839"/>
                </a:lnTo>
                <a:lnTo>
                  <a:pt x="5077" y="5854"/>
                </a:lnTo>
                <a:lnTo>
                  <a:pt x="4999" y="5854"/>
                </a:lnTo>
                <a:lnTo>
                  <a:pt x="4999" y="5874"/>
                </a:lnTo>
                <a:lnTo>
                  <a:pt x="5041" y="5874"/>
                </a:lnTo>
                <a:lnTo>
                  <a:pt x="5047" y="5866"/>
                </a:lnTo>
                <a:lnTo>
                  <a:pt x="5060" y="5876"/>
                </a:lnTo>
                <a:lnTo>
                  <a:pt x="5053" y="5881"/>
                </a:lnTo>
                <a:lnTo>
                  <a:pt x="5053" y="5923"/>
                </a:lnTo>
                <a:cubicBezTo>
                  <a:pt x="5053" y="5929"/>
                  <a:pt x="5053" y="5936"/>
                  <a:pt x="5054" y="5945"/>
                </a:cubicBezTo>
                <a:lnTo>
                  <a:pt x="5042" y="5950"/>
                </a:lnTo>
                <a:lnTo>
                  <a:pt x="5042" y="5940"/>
                </a:lnTo>
                <a:lnTo>
                  <a:pt x="5000" y="5940"/>
                </a:lnTo>
                <a:lnTo>
                  <a:pt x="5000" y="5965"/>
                </a:lnTo>
                <a:lnTo>
                  <a:pt x="5057" y="5965"/>
                </a:lnTo>
                <a:lnTo>
                  <a:pt x="5070" y="5951"/>
                </a:lnTo>
                <a:lnTo>
                  <a:pt x="5089" y="5970"/>
                </a:lnTo>
                <a:lnTo>
                  <a:pt x="5000" y="5970"/>
                </a:lnTo>
                <a:lnTo>
                  <a:pt x="5000" y="5994"/>
                </a:lnTo>
                <a:cubicBezTo>
                  <a:pt x="5000" y="6000"/>
                  <a:pt x="5001" y="6006"/>
                  <a:pt x="5001" y="6012"/>
                </a:cubicBezTo>
                <a:lnTo>
                  <a:pt x="4989" y="6017"/>
                </a:lnTo>
                <a:cubicBezTo>
                  <a:pt x="4989" y="6006"/>
                  <a:pt x="4990" y="5999"/>
                  <a:pt x="4990" y="5994"/>
                </a:cubicBezTo>
                <a:lnTo>
                  <a:pt x="4990" y="5970"/>
                </a:lnTo>
                <a:lnTo>
                  <a:pt x="4928" y="5970"/>
                </a:lnTo>
                <a:cubicBezTo>
                  <a:pt x="4921" y="5970"/>
                  <a:pt x="4914" y="5970"/>
                  <a:pt x="4908" y="5972"/>
                </a:cubicBezTo>
                <a:lnTo>
                  <a:pt x="4901" y="5965"/>
                </a:lnTo>
                <a:lnTo>
                  <a:pt x="4990" y="5965"/>
                </a:lnTo>
                <a:lnTo>
                  <a:pt x="4990" y="5940"/>
                </a:lnTo>
                <a:lnTo>
                  <a:pt x="4950" y="5940"/>
                </a:lnTo>
                <a:lnTo>
                  <a:pt x="4950" y="5946"/>
                </a:lnTo>
                <a:lnTo>
                  <a:pt x="4939" y="5951"/>
                </a:lnTo>
                <a:close/>
                <a:moveTo>
                  <a:pt x="5306" y="5968"/>
                </a:moveTo>
                <a:lnTo>
                  <a:pt x="5315" y="5935"/>
                </a:lnTo>
                <a:lnTo>
                  <a:pt x="5318" y="5936"/>
                </a:lnTo>
                <a:cubicBezTo>
                  <a:pt x="5315" y="5960"/>
                  <a:pt x="5314" y="5976"/>
                  <a:pt x="5317" y="5982"/>
                </a:cubicBezTo>
                <a:cubicBezTo>
                  <a:pt x="5320" y="5989"/>
                  <a:pt x="5317" y="5989"/>
                  <a:pt x="5308" y="5984"/>
                </a:cubicBezTo>
                <a:cubicBezTo>
                  <a:pt x="5299" y="5979"/>
                  <a:pt x="5289" y="5970"/>
                  <a:pt x="5278" y="5955"/>
                </a:cubicBezTo>
                <a:cubicBezTo>
                  <a:pt x="5265" y="5971"/>
                  <a:pt x="5247" y="5984"/>
                  <a:pt x="5227" y="5993"/>
                </a:cubicBezTo>
                <a:lnTo>
                  <a:pt x="5226" y="5991"/>
                </a:lnTo>
                <a:cubicBezTo>
                  <a:pt x="5245" y="5978"/>
                  <a:pt x="5261" y="5963"/>
                  <a:pt x="5273" y="5946"/>
                </a:cubicBezTo>
                <a:cubicBezTo>
                  <a:pt x="5266" y="5931"/>
                  <a:pt x="5262" y="5908"/>
                  <a:pt x="5260" y="5877"/>
                </a:cubicBezTo>
                <a:lnTo>
                  <a:pt x="5241" y="5877"/>
                </a:lnTo>
                <a:lnTo>
                  <a:pt x="5241" y="5949"/>
                </a:lnTo>
                <a:lnTo>
                  <a:pt x="5259" y="5934"/>
                </a:lnTo>
                <a:lnTo>
                  <a:pt x="5261" y="5936"/>
                </a:lnTo>
                <a:cubicBezTo>
                  <a:pt x="5248" y="5950"/>
                  <a:pt x="5240" y="5961"/>
                  <a:pt x="5236" y="5968"/>
                </a:cubicBezTo>
                <a:lnTo>
                  <a:pt x="5226" y="5956"/>
                </a:lnTo>
                <a:cubicBezTo>
                  <a:pt x="5228" y="5954"/>
                  <a:pt x="5229" y="5951"/>
                  <a:pt x="5230" y="5947"/>
                </a:cubicBezTo>
                <a:cubicBezTo>
                  <a:pt x="5230" y="5905"/>
                  <a:pt x="5230" y="5878"/>
                  <a:pt x="5229" y="5866"/>
                </a:cubicBezTo>
                <a:lnTo>
                  <a:pt x="5241" y="5872"/>
                </a:lnTo>
                <a:lnTo>
                  <a:pt x="5260" y="5872"/>
                </a:lnTo>
                <a:cubicBezTo>
                  <a:pt x="5260" y="5855"/>
                  <a:pt x="5260" y="5839"/>
                  <a:pt x="5259" y="5826"/>
                </a:cubicBezTo>
                <a:lnTo>
                  <a:pt x="5278" y="5834"/>
                </a:lnTo>
                <a:lnTo>
                  <a:pt x="5271" y="5840"/>
                </a:lnTo>
                <a:lnTo>
                  <a:pt x="5271" y="5872"/>
                </a:lnTo>
                <a:lnTo>
                  <a:pt x="5297" y="5872"/>
                </a:lnTo>
                <a:lnTo>
                  <a:pt x="5308" y="5862"/>
                </a:lnTo>
                <a:lnTo>
                  <a:pt x="5321" y="5877"/>
                </a:lnTo>
                <a:lnTo>
                  <a:pt x="5271" y="5877"/>
                </a:lnTo>
                <a:cubicBezTo>
                  <a:pt x="5272" y="5900"/>
                  <a:pt x="5275" y="5920"/>
                  <a:pt x="5280" y="5935"/>
                </a:cubicBezTo>
                <a:cubicBezTo>
                  <a:pt x="5290" y="5914"/>
                  <a:pt x="5296" y="5899"/>
                  <a:pt x="5297" y="5889"/>
                </a:cubicBezTo>
                <a:lnTo>
                  <a:pt x="5312" y="5900"/>
                </a:lnTo>
                <a:cubicBezTo>
                  <a:pt x="5308" y="5903"/>
                  <a:pt x="5304" y="5908"/>
                  <a:pt x="5300" y="5917"/>
                </a:cubicBezTo>
                <a:cubicBezTo>
                  <a:pt x="5296" y="5926"/>
                  <a:pt x="5291" y="5935"/>
                  <a:pt x="5285" y="5946"/>
                </a:cubicBezTo>
                <a:cubicBezTo>
                  <a:pt x="5290" y="5954"/>
                  <a:pt x="5297" y="5962"/>
                  <a:pt x="5306" y="5968"/>
                </a:cubicBezTo>
                <a:close/>
                <a:moveTo>
                  <a:pt x="5282" y="5836"/>
                </a:moveTo>
                <a:cubicBezTo>
                  <a:pt x="5293" y="5841"/>
                  <a:pt x="5300" y="5845"/>
                  <a:pt x="5303" y="5848"/>
                </a:cubicBezTo>
                <a:cubicBezTo>
                  <a:pt x="5306" y="5852"/>
                  <a:pt x="5305" y="5856"/>
                  <a:pt x="5302" y="5861"/>
                </a:cubicBezTo>
                <a:cubicBezTo>
                  <a:pt x="5298" y="5866"/>
                  <a:pt x="5296" y="5866"/>
                  <a:pt x="5294" y="5860"/>
                </a:cubicBezTo>
                <a:cubicBezTo>
                  <a:pt x="5292" y="5855"/>
                  <a:pt x="5288" y="5847"/>
                  <a:pt x="5280" y="5838"/>
                </a:cubicBezTo>
                <a:lnTo>
                  <a:pt x="5282" y="5836"/>
                </a:lnTo>
                <a:close/>
                <a:moveTo>
                  <a:pt x="5157" y="5963"/>
                </a:moveTo>
                <a:cubicBezTo>
                  <a:pt x="5164" y="5971"/>
                  <a:pt x="5171" y="5976"/>
                  <a:pt x="5177" y="5979"/>
                </a:cubicBezTo>
                <a:lnTo>
                  <a:pt x="5177" y="5904"/>
                </a:lnTo>
                <a:lnTo>
                  <a:pt x="5152" y="5904"/>
                </a:lnTo>
                <a:cubicBezTo>
                  <a:pt x="5148" y="5904"/>
                  <a:pt x="5143" y="5904"/>
                  <a:pt x="5137" y="5906"/>
                </a:cubicBezTo>
                <a:lnTo>
                  <a:pt x="5129" y="5899"/>
                </a:lnTo>
                <a:lnTo>
                  <a:pt x="5174" y="5899"/>
                </a:lnTo>
                <a:lnTo>
                  <a:pt x="5174" y="5866"/>
                </a:lnTo>
                <a:lnTo>
                  <a:pt x="5160" y="5866"/>
                </a:lnTo>
                <a:cubicBezTo>
                  <a:pt x="5155" y="5866"/>
                  <a:pt x="5150" y="5867"/>
                  <a:pt x="5144" y="5868"/>
                </a:cubicBezTo>
                <a:lnTo>
                  <a:pt x="5137" y="5861"/>
                </a:lnTo>
                <a:lnTo>
                  <a:pt x="5174" y="5861"/>
                </a:lnTo>
                <a:cubicBezTo>
                  <a:pt x="5174" y="5849"/>
                  <a:pt x="5174" y="5837"/>
                  <a:pt x="5173" y="5826"/>
                </a:cubicBezTo>
                <a:lnTo>
                  <a:pt x="5191" y="5834"/>
                </a:lnTo>
                <a:lnTo>
                  <a:pt x="5185" y="5839"/>
                </a:lnTo>
                <a:lnTo>
                  <a:pt x="5185" y="5861"/>
                </a:lnTo>
                <a:lnTo>
                  <a:pt x="5199" y="5861"/>
                </a:lnTo>
                <a:lnTo>
                  <a:pt x="5209" y="5851"/>
                </a:lnTo>
                <a:lnTo>
                  <a:pt x="5222" y="5866"/>
                </a:lnTo>
                <a:lnTo>
                  <a:pt x="5185" y="5866"/>
                </a:lnTo>
                <a:lnTo>
                  <a:pt x="5185" y="5899"/>
                </a:lnTo>
                <a:lnTo>
                  <a:pt x="5205" y="5899"/>
                </a:lnTo>
                <a:lnTo>
                  <a:pt x="5214" y="5889"/>
                </a:lnTo>
                <a:lnTo>
                  <a:pt x="5227" y="5904"/>
                </a:lnTo>
                <a:lnTo>
                  <a:pt x="5179" y="5904"/>
                </a:lnTo>
                <a:lnTo>
                  <a:pt x="5193" y="5909"/>
                </a:lnTo>
                <a:lnTo>
                  <a:pt x="5188" y="5914"/>
                </a:lnTo>
                <a:lnTo>
                  <a:pt x="5188" y="5939"/>
                </a:lnTo>
                <a:lnTo>
                  <a:pt x="5204" y="5939"/>
                </a:lnTo>
                <a:lnTo>
                  <a:pt x="5213" y="5930"/>
                </a:lnTo>
                <a:lnTo>
                  <a:pt x="5227" y="5944"/>
                </a:lnTo>
                <a:lnTo>
                  <a:pt x="5188" y="5944"/>
                </a:lnTo>
                <a:lnTo>
                  <a:pt x="5188" y="5985"/>
                </a:lnTo>
                <a:cubicBezTo>
                  <a:pt x="5206" y="5994"/>
                  <a:pt x="5228" y="5998"/>
                  <a:pt x="5254" y="5999"/>
                </a:cubicBezTo>
                <a:cubicBezTo>
                  <a:pt x="5281" y="5999"/>
                  <a:pt x="5304" y="5998"/>
                  <a:pt x="5324" y="5996"/>
                </a:cubicBezTo>
                <a:lnTo>
                  <a:pt x="5324" y="5999"/>
                </a:lnTo>
                <a:cubicBezTo>
                  <a:pt x="5314" y="6002"/>
                  <a:pt x="5309" y="6006"/>
                  <a:pt x="5309" y="6012"/>
                </a:cubicBezTo>
                <a:cubicBezTo>
                  <a:pt x="5293" y="6012"/>
                  <a:pt x="5274" y="6012"/>
                  <a:pt x="5251" y="6011"/>
                </a:cubicBezTo>
                <a:cubicBezTo>
                  <a:pt x="5229" y="6010"/>
                  <a:pt x="5210" y="6005"/>
                  <a:pt x="5194" y="5998"/>
                </a:cubicBezTo>
                <a:cubicBezTo>
                  <a:pt x="5178" y="5991"/>
                  <a:pt x="5166" y="5981"/>
                  <a:pt x="5156" y="5968"/>
                </a:cubicBezTo>
                <a:cubicBezTo>
                  <a:pt x="5149" y="5990"/>
                  <a:pt x="5141" y="6006"/>
                  <a:pt x="5132" y="6016"/>
                </a:cubicBezTo>
                <a:lnTo>
                  <a:pt x="5129" y="6015"/>
                </a:lnTo>
                <a:cubicBezTo>
                  <a:pt x="5138" y="5997"/>
                  <a:pt x="5144" y="5979"/>
                  <a:pt x="5147" y="5960"/>
                </a:cubicBezTo>
                <a:cubicBezTo>
                  <a:pt x="5149" y="5942"/>
                  <a:pt x="5151" y="5927"/>
                  <a:pt x="5151" y="5916"/>
                </a:cubicBezTo>
                <a:lnTo>
                  <a:pt x="5167" y="5924"/>
                </a:lnTo>
                <a:cubicBezTo>
                  <a:pt x="5164" y="5928"/>
                  <a:pt x="5162" y="5932"/>
                  <a:pt x="5161" y="5937"/>
                </a:cubicBezTo>
                <a:cubicBezTo>
                  <a:pt x="5161" y="5942"/>
                  <a:pt x="5160" y="5951"/>
                  <a:pt x="5157" y="5963"/>
                </a:cubicBezTo>
                <a:close/>
                <a:moveTo>
                  <a:pt x="3290" y="1860"/>
                </a:moveTo>
                <a:lnTo>
                  <a:pt x="3501" y="1860"/>
                </a:lnTo>
                <a:lnTo>
                  <a:pt x="3501" y="1940"/>
                </a:lnTo>
                <a:lnTo>
                  <a:pt x="3583" y="1940"/>
                </a:lnTo>
                <a:lnTo>
                  <a:pt x="3583" y="1823"/>
                </a:lnTo>
                <a:lnTo>
                  <a:pt x="3207" y="1823"/>
                </a:lnTo>
                <a:lnTo>
                  <a:pt x="3207" y="1940"/>
                </a:lnTo>
                <a:lnTo>
                  <a:pt x="3481" y="1940"/>
                </a:lnTo>
                <a:lnTo>
                  <a:pt x="3501" y="1903"/>
                </a:lnTo>
                <a:lnTo>
                  <a:pt x="3290" y="1903"/>
                </a:lnTo>
                <a:lnTo>
                  <a:pt x="3290" y="1860"/>
                </a:lnTo>
                <a:close/>
                <a:moveTo>
                  <a:pt x="3266" y="1998"/>
                </a:moveTo>
                <a:lnTo>
                  <a:pt x="3311" y="1998"/>
                </a:lnTo>
                <a:lnTo>
                  <a:pt x="3311" y="2124"/>
                </a:lnTo>
                <a:lnTo>
                  <a:pt x="3385" y="2124"/>
                </a:lnTo>
                <a:lnTo>
                  <a:pt x="3385" y="1961"/>
                </a:lnTo>
                <a:lnTo>
                  <a:pt x="3192" y="1961"/>
                </a:lnTo>
                <a:lnTo>
                  <a:pt x="3192" y="2124"/>
                </a:lnTo>
                <a:lnTo>
                  <a:pt x="3292" y="2124"/>
                </a:lnTo>
                <a:lnTo>
                  <a:pt x="3311" y="2086"/>
                </a:lnTo>
                <a:lnTo>
                  <a:pt x="3266" y="2086"/>
                </a:lnTo>
                <a:lnTo>
                  <a:pt x="3266" y="1998"/>
                </a:lnTo>
                <a:close/>
                <a:moveTo>
                  <a:pt x="3480" y="1998"/>
                </a:moveTo>
                <a:lnTo>
                  <a:pt x="3524" y="1998"/>
                </a:lnTo>
                <a:lnTo>
                  <a:pt x="3524" y="2124"/>
                </a:lnTo>
                <a:lnTo>
                  <a:pt x="3599" y="2124"/>
                </a:lnTo>
                <a:lnTo>
                  <a:pt x="3599" y="1961"/>
                </a:lnTo>
                <a:lnTo>
                  <a:pt x="3406" y="1961"/>
                </a:lnTo>
                <a:lnTo>
                  <a:pt x="3406" y="2124"/>
                </a:lnTo>
                <a:lnTo>
                  <a:pt x="3506" y="2124"/>
                </a:lnTo>
                <a:lnTo>
                  <a:pt x="3524" y="2086"/>
                </a:lnTo>
                <a:lnTo>
                  <a:pt x="3480" y="2086"/>
                </a:lnTo>
                <a:lnTo>
                  <a:pt x="3480" y="1998"/>
                </a:lnTo>
                <a:close/>
                <a:moveTo>
                  <a:pt x="3725" y="2056"/>
                </a:moveTo>
                <a:lnTo>
                  <a:pt x="3798" y="2056"/>
                </a:lnTo>
                <a:lnTo>
                  <a:pt x="3798" y="1968"/>
                </a:lnTo>
                <a:lnTo>
                  <a:pt x="3942" y="1968"/>
                </a:lnTo>
                <a:lnTo>
                  <a:pt x="3942" y="2056"/>
                </a:lnTo>
                <a:lnTo>
                  <a:pt x="4015" y="2056"/>
                </a:lnTo>
                <a:lnTo>
                  <a:pt x="4015" y="1933"/>
                </a:lnTo>
                <a:lnTo>
                  <a:pt x="3909" y="1933"/>
                </a:lnTo>
                <a:lnTo>
                  <a:pt x="3909" y="1916"/>
                </a:lnTo>
                <a:lnTo>
                  <a:pt x="4031" y="1916"/>
                </a:lnTo>
                <a:lnTo>
                  <a:pt x="4031" y="1878"/>
                </a:lnTo>
                <a:lnTo>
                  <a:pt x="3909" y="1878"/>
                </a:lnTo>
                <a:lnTo>
                  <a:pt x="3909" y="1862"/>
                </a:lnTo>
                <a:lnTo>
                  <a:pt x="3831" y="1862"/>
                </a:lnTo>
                <a:lnTo>
                  <a:pt x="3831" y="1878"/>
                </a:lnTo>
                <a:lnTo>
                  <a:pt x="3711" y="1878"/>
                </a:lnTo>
                <a:lnTo>
                  <a:pt x="3711" y="1853"/>
                </a:lnTo>
                <a:lnTo>
                  <a:pt x="4010" y="1853"/>
                </a:lnTo>
                <a:lnTo>
                  <a:pt x="4031" y="1819"/>
                </a:lnTo>
                <a:lnTo>
                  <a:pt x="3633" y="1819"/>
                </a:lnTo>
                <a:lnTo>
                  <a:pt x="3633" y="2081"/>
                </a:lnTo>
                <a:lnTo>
                  <a:pt x="3623" y="2081"/>
                </a:lnTo>
                <a:lnTo>
                  <a:pt x="3623" y="2121"/>
                </a:lnTo>
                <a:lnTo>
                  <a:pt x="3711" y="2121"/>
                </a:lnTo>
                <a:lnTo>
                  <a:pt x="3711" y="1916"/>
                </a:lnTo>
                <a:lnTo>
                  <a:pt x="3831" y="1916"/>
                </a:lnTo>
                <a:lnTo>
                  <a:pt x="3831" y="1933"/>
                </a:lnTo>
                <a:lnTo>
                  <a:pt x="3725" y="1933"/>
                </a:lnTo>
                <a:lnTo>
                  <a:pt x="3725" y="2056"/>
                </a:lnTo>
                <a:close/>
                <a:moveTo>
                  <a:pt x="4018" y="2075"/>
                </a:moveTo>
                <a:cubicBezTo>
                  <a:pt x="3938" y="2070"/>
                  <a:pt x="3905" y="2053"/>
                  <a:pt x="3905" y="2019"/>
                </a:cubicBezTo>
                <a:lnTo>
                  <a:pt x="3905" y="1982"/>
                </a:lnTo>
                <a:lnTo>
                  <a:pt x="3835" y="1982"/>
                </a:lnTo>
                <a:lnTo>
                  <a:pt x="3835" y="2019"/>
                </a:lnTo>
                <a:cubicBezTo>
                  <a:pt x="3835" y="2053"/>
                  <a:pt x="3803" y="2070"/>
                  <a:pt x="3723" y="2075"/>
                </a:cubicBezTo>
                <a:lnTo>
                  <a:pt x="3723" y="2121"/>
                </a:lnTo>
                <a:cubicBezTo>
                  <a:pt x="3787" y="2120"/>
                  <a:pt x="3838" y="2106"/>
                  <a:pt x="3870" y="2084"/>
                </a:cubicBezTo>
                <a:cubicBezTo>
                  <a:pt x="3902" y="2106"/>
                  <a:pt x="3954" y="2120"/>
                  <a:pt x="4018" y="2121"/>
                </a:cubicBezTo>
                <a:lnTo>
                  <a:pt x="4018" y="2075"/>
                </a:lnTo>
                <a:close/>
                <a:moveTo>
                  <a:pt x="4250" y="2075"/>
                </a:moveTo>
                <a:cubicBezTo>
                  <a:pt x="4238" y="2072"/>
                  <a:pt x="4222" y="2067"/>
                  <a:pt x="4208" y="2060"/>
                </a:cubicBezTo>
                <a:cubicBezTo>
                  <a:pt x="4229" y="2039"/>
                  <a:pt x="4241" y="2013"/>
                  <a:pt x="4241" y="1981"/>
                </a:cubicBezTo>
                <a:lnTo>
                  <a:pt x="4241" y="1895"/>
                </a:lnTo>
                <a:lnTo>
                  <a:pt x="4261" y="1895"/>
                </a:lnTo>
                <a:lnTo>
                  <a:pt x="4261" y="1857"/>
                </a:lnTo>
                <a:lnTo>
                  <a:pt x="4241" y="1857"/>
                </a:lnTo>
                <a:lnTo>
                  <a:pt x="4241" y="1814"/>
                </a:lnTo>
                <a:lnTo>
                  <a:pt x="4172" y="1814"/>
                </a:lnTo>
                <a:lnTo>
                  <a:pt x="4172" y="1857"/>
                </a:lnTo>
                <a:lnTo>
                  <a:pt x="4145" y="1857"/>
                </a:lnTo>
                <a:lnTo>
                  <a:pt x="4145" y="1814"/>
                </a:lnTo>
                <a:lnTo>
                  <a:pt x="4075" y="1814"/>
                </a:lnTo>
                <a:lnTo>
                  <a:pt x="4075" y="1857"/>
                </a:lnTo>
                <a:lnTo>
                  <a:pt x="4056" y="1857"/>
                </a:lnTo>
                <a:lnTo>
                  <a:pt x="4056" y="1895"/>
                </a:lnTo>
                <a:lnTo>
                  <a:pt x="4075" y="1895"/>
                </a:lnTo>
                <a:lnTo>
                  <a:pt x="4075" y="1981"/>
                </a:lnTo>
                <a:cubicBezTo>
                  <a:pt x="4075" y="2013"/>
                  <a:pt x="4087" y="2039"/>
                  <a:pt x="4109" y="2060"/>
                </a:cubicBezTo>
                <a:cubicBezTo>
                  <a:pt x="4094" y="2067"/>
                  <a:pt x="4079" y="2072"/>
                  <a:pt x="4066" y="2075"/>
                </a:cubicBezTo>
                <a:lnTo>
                  <a:pt x="4066" y="2120"/>
                </a:lnTo>
                <a:cubicBezTo>
                  <a:pt x="4100" y="2114"/>
                  <a:pt x="4131" y="2105"/>
                  <a:pt x="4158" y="2093"/>
                </a:cubicBezTo>
                <a:cubicBezTo>
                  <a:pt x="4185" y="2105"/>
                  <a:pt x="4216" y="2114"/>
                  <a:pt x="4250" y="2120"/>
                </a:cubicBezTo>
                <a:lnTo>
                  <a:pt x="4250" y="2075"/>
                </a:lnTo>
                <a:close/>
                <a:moveTo>
                  <a:pt x="4346" y="2082"/>
                </a:moveTo>
                <a:lnTo>
                  <a:pt x="4346" y="1858"/>
                </a:lnTo>
                <a:lnTo>
                  <a:pt x="4388" y="1858"/>
                </a:lnTo>
                <a:lnTo>
                  <a:pt x="4388" y="2119"/>
                </a:lnTo>
                <a:lnTo>
                  <a:pt x="4461" y="2119"/>
                </a:lnTo>
                <a:lnTo>
                  <a:pt x="4461" y="1818"/>
                </a:lnTo>
                <a:lnTo>
                  <a:pt x="4275" y="1818"/>
                </a:lnTo>
                <a:lnTo>
                  <a:pt x="4275" y="2119"/>
                </a:lnTo>
                <a:lnTo>
                  <a:pt x="4367" y="2119"/>
                </a:lnTo>
                <a:lnTo>
                  <a:pt x="4384" y="2082"/>
                </a:lnTo>
                <a:lnTo>
                  <a:pt x="4346" y="2082"/>
                </a:lnTo>
                <a:close/>
                <a:moveTo>
                  <a:pt x="4172" y="1992"/>
                </a:moveTo>
                <a:cubicBezTo>
                  <a:pt x="4172" y="2004"/>
                  <a:pt x="4166" y="2016"/>
                  <a:pt x="4158" y="2025"/>
                </a:cubicBezTo>
                <a:cubicBezTo>
                  <a:pt x="4150" y="2016"/>
                  <a:pt x="4145" y="2004"/>
                  <a:pt x="4145" y="1992"/>
                </a:cubicBezTo>
                <a:lnTo>
                  <a:pt x="4145" y="1895"/>
                </a:lnTo>
                <a:lnTo>
                  <a:pt x="4172" y="1895"/>
                </a:lnTo>
                <a:lnTo>
                  <a:pt x="4172" y="1992"/>
                </a:lnTo>
                <a:close/>
                <a:moveTo>
                  <a:pt x="4485" y="1946"/>
                </a:moveTo>
                <a:lnTo>
                  <a:pt x="4485" y="1983"/>
                </a:lnTo>
                <a:lnTo>
                  <a:pt x="4894" y="1983"/>
                </a:lnTo>
                <a:lnTo>
                  <a:pt x="4894" y="1946"/>
                </a:lnTo>
                <a:lnTo>
                  <a:pt x="4485" y="1946"/>
                </a:lnTo>
                <a:close/>
                <a:moveTo>
                  <a:pt x="7142" y="684"/>
                </a:moveTo>
                <a:cubicBezTo>
                  <a:pt x="7145" y="745"/>
                  <a:pt x="7147" y="820"/>
                  <a:pt x="7147" y="910"/>
                </a:cubicBezTo>
                <a:lnTo>
                  <a:pt x="7147" y="1060"/>
                </a:lnTo>
                <a:lnTo>
                  <a:pt x="7171" y="1060"/>
                </a:lnTo>
                <a:lnTo>
                  <a:pt x="7171" y="1025"/>
                </a:lnTo>
                <a:lnTo>
                  <a:pt x="7194" y="1044"/>
                </a:lnTo>
                <a:cubicBezTo>
                  <a:pt x="7209" y="1028"/>
                  <a:pt x="7221" y="1015"/>
                  <a:pt x="7231" y="1007"/>
                </a:cubicBezTo>
                <a:cubicBezTo>
                  <a:pt x="7237" y="998"/>
                  <a:pt x="7239" y="996"/>
                  <a:pt x="7236" y="1000"/>
                </a:cubicBezTo>
                <a:cubicBezTo>
                  <a:pt x="7241" y="994"/>
                  <a:pt x="7244" y="990"/>
                  <a:pt x="7245" y="989"/>
                </a:cubicBezTo>
                <a:lnTo>
                  <a:pt x="7249" y="984"/>
                </a:lnTo>
                <a:cubicBezTo>
                  <a:pt x="7255" y="991"/>
                  <a:pt x="7264" y="999"/>
                  <a:pt x="7276" y="1009"/>
                </a:cubicBezTo>
                <a:cubicBezTo>
                  <a:pt x="7278" y="1012"/>
                  <a:pt x="7280" y="1013"/>
                  <a:pt x="7282" y="1013"/>
                </a:cubicBezTo>
                <a:cubicBezTo>
                  <a:pt x="7295" y="1025"/>
                  <a:pt x="7305" y="1033"/>
                  <a:pt x="7311" y="1038"/>
                </a:cubicBezTo>
                <a:lnTo>
                  <a:pt x="7323" y="1044"/>
                </a:lnTo>
                <a:lnTo>
                  <a:pt x="7345" y="1018"/>
                </a:lnTo>
                <a:lnTo>
                  <a:pt x="7323" y="1007"/>
                </a:lnTo>
                <a:cubicBezTo>
                  <a:pt x="7316" y="1003"/>
                  <a:pt x="7309" y="998"/>
                  <a:pt x="7302" y="994"/>
                </a:cubicBezTo>
                <a:cubicBezTo>
                  <a:pt x="7296" y="991"/>
                  <a:pt x="7293" y="989"/>
                  <a:pt x="7290" y="988"/>
                </a:cubicBezTo>
                <a:cubicBezTo>
                  <a:pt x="7284" y="983"/>
                  <a:pt x="7278" y="978"/>
                  <a:pt x="7271" y="971"/>
                </a:cubicBezTo>
                <a:lnTo>
                  <a:pt x="7261" y="963"/>
                </a:lnTo>
                <a:cubicBezTo>
                  <a:pt x="7264" y="960"/>
                  <a:pt x="7266" y="956"/>
                  <a:pt x="7270" y="950"/>
                </a:cubicBezTo>
                <a:cubicBezTo>
                  <a:pt x="7273" y="943"/>
                  <a:pt x="7275" y="938"/>
                  <a:pt x="7278" y="934"/>
                </a:cubicBezTo>
                <a:cubicBezTo>
                  <a:pt x="7280" y="931"/>
                  <a:pt x="7282" y="926"/>
                  <a:pt x="7284" y="920"/>
                </a:cubicBezTo>
                <a:cubicBezTo>
                  <a:pt x="7286" y="916"/>
                  <a:pt x="7288" y="912"/>
                  <a:pt x="7289" y="910"/>
                </a:cubicBezTo>
                <a:cubicBezTo>
                  <a:pt x="7292" y="903"/>
                  <a:pt x="7294" y="897"/>
                  <a:pt x="7294" y="892"/>
                </a:cubicBezTo>
                <a:cubicBezTo>
                  <a:pt x="7295" y="888"/>
                  <a:pt x="7296" y="885"/>
                  <a:pt x="7297" y="883"/>
                </a:cubicBezTo>
                <a:cubicBezTo>
                  <a:pt x="7298" y="880"/>
                  <a:pt x="7299" y="875"/>
                  <a:pt x="7300" y="870"/>
                </a:cubicBezTo>
                <a:cubicBezTo>
                  <a:pt x="7302" y="861"/>
                  <a:pt x="7304" y="855"/>
                  <a:pt x="7305" y="852"/>
                </a:cubicBezTo>
                <a:lnTo>
                  <a:pt x="7310" y="839"/>
                </a:lnTo>
                <a:cubicBezTo>
                  <a:pt x="7289" y="842"/>
                  <a:pt x="7262" y="844"/>
                  <a:pt x="7228" y="844"/>
                </a:cubicBezTo>
                <a:lnTo>
                  <a:pt x="7171" y="844"/>
                </a:lnTo>
                <a:lnTo>
                  <a:pt x="7171" y="710"/>
                </a:lnTo>
                <a:lnTo>
                  <a:pt x="7271" y="710"/>
                </a:lnTo>
                <a:lnTo>
                  <a:pt x="7271" y="775"/>
                </a:lnTo>
                <a:cubicBezTo>
                  <a:pt x="7253" y="780"/>
                  <a:pt x="7242" y="783"/>
                  <a:pt x="7237" y="783"/>
                </a:cubicBezTo>
                <a:cubicBezTo>
                  <a:pt x="7231" y="783"/>
                  <a:pt x="7224" y="782"/>
                  <a:pt x="7216" y="781"/>
                </a:cubicBezTo>
                <a:lnTo>
                  <a:pt x="7203" y="780"/>
                </a:lnTo>
                <a:lnTo>
                  <a:pt x="7211" y="809"/>
                </a:lnTo>
                <a:cubicBezTo>
                  <a:pt x="7227" y="809"/>
                  <a:pt x="7238" y="808"/>
                  <a:pt x="7245" y="807"/>
                </a:cubicBezTo>
                <a:cubicBezTo>
                  <a:pt x="7257" y="806"/>
                  <a:pt x="7266" y="804"/>
                  <a:pt x="7273" y="800"/>
                </a:cubicBezTo>
                <a:cubicBezTo>
                  <a:pt x="7280" y="797"/>
                  <a:pt x="7286" y="793"/>
                  <a:pt x="7290" y="788"/>
                </a:cubicBezTo>
                <a:lnTo>
                  <a:pt x="7297" y="780"/>
                </a:lnTo>
                <a:cubicBezTo>
                  <a:pt x="7297" y="756"/>
                  <a:pt x="7297" y="735"/>
                  <a:pt x="7297" y="717"/>
                </a:cubicBezTo>
                <a:lnTo>
                  <a:pt x="7297" y="684"/>
                </a:lnTo>
                <a:cubicBezTo>
                  <a:pt x="7255" y="688"/>
                  <a:pt x="7228" y="689"/>
                  <a:pt x="7215" y="689"/>
                </a:cubicBezTo>
                <a:cubicBezTo>
                  <a:pt x="7192" y="689"/>
                  <a:pt x="7174" y="688"/>
                  <a:pt x="7161" y="686"/>
                </a:cubicBezTo>
                <a:lnTo>
                  <a:pt x="7142" y="684"/>
                </a:lnTo>
                <a:close/>
                <a:moveTo>
                  <a:pt x="6979" y="689"/>
                </a:moveTo>
                <a:cubicBezTo>
                  <a:pt x="6983" y="751"/>
                  <a:pt x="6984" y="794"/>
                  <a:pt x="6984" y="818"/>
                </a:cubicBezTo>
                <a:cubicBezTo>
                  <a:pt x="6984" y="855"/>
                  <a:pt x="6983" y="883"/>
                  <a:pt x="6981" y="902"/>
                </a:cubicBezTo>
                <a:cubicBezTo>
                  <a:pt x="6980" y="920"/>
                  <a:pt x="6978" y="934"/>
                  <a:pt x="6976" y="944"/>
                </a:cubicBezTo>
                <a:cubicBezTo>
                  <a:pt x="6975" y="954"/>
                  <a:pt x="6975" y="955"/>
                  <a:pt x="6976" y="947"/>
                </a:cubicBezTo>
                <a:cubicBezTo>
                  <a:pt x="6974" y="960"/>
                  <a:pt x="6972" y="969"/>
                  <a:pt x="6970" y="975"/>
                </a:cubicBezTo>
                <a:cubicBezTo>
                  <a:pt x="6966" y="984"/>
                  <a:pt x="6963" y="995"/>
                  <a:pt x="6960" y="1005"/>
                </a:cubicBezTo>
                <a:cubicBezTo>
                  <a:pt x="6959" y="1006"/>
                  <a:pt x="6958" y="1008"/>
                  <a:pt x="6957" y="1010"/>
                </a:cubicBezTo>
                <a:cubicBezTo>
                  <a:pt x="6951" y="1019"/>
                  <a:pt x="6947" y="1025"/>
                  <a:pt x="6944" y="1028"/>
                </a:cubicBezTo>
                <a:lnTo>
                  <a:pt x="6936" y="1039"/>
                </a:lnTo>
                <a:lnTo>
                  <a:pt x="6971" y="1052"/>
                </a:lnTo>
                <a:cubicBezTo>
                  <a:pt x="6973" y="1046"/>
                  <a:pt x="6976" y="1039"/>
                  <a:pt x="6978" y="1031"/>
                </a:cubicBezTo>
                <a:cubicBezTo>
                  <a:pt x="6980" y="1025"/>
                  <a:pt x="6981" y="1020"/>
                  <a:pt x="6983" y="1018"/>
                </a:cubicBezTo>
                <a:cubicBezTo>
                  <a:pt x="6986" y="1011"/>
                  <a:pt x="6989" y="1001"/>
                  <a:pt x="6992" y="989"/>
                </a:cubicBezTo>
                <a:cubicBezTo>
                  <a:pt x="6995" y="977"/>
                  <a:pt x="6998" y="966"/>
                  <a:pt x="6999" y="955"/>
                </a:cubicBezTo>
                <a:cubicBezTo>
                  <a:pt x="7001" y="943"/>
                  <a:pt x="7002" y="933"/>
                  <a:pt x="7003" y="923"/>
                </a:cubicBezTo>
                <a:lnTo>
                  <a:pt x="7007" y="907"/>
                </a:lnTo>
                <a:lnTo>
                  <a:pt x="7078" y="907"/>
                </a:lnTo>
                <a:lnTo>
                  <a:pt x="7078" y="1013"/>
                </a:lnTo>
                <a:cubicBezTo>
                  <a:pt x="7075" y="1013"/>
                  <a:pt x="7072" y="1014"/>
                  <a:pt x="7068" y="1015"/>
                </a:cubicBezTo>
                <a:cubicBezTo>
                  <a:pt x="7060" y="1017"/>
                  <a:pt x="7055" y="1018"/>
                  <a:pt x="7052" y="1018"/>
                </a:cubicBezTo>
                <a:cubicBezTo>
                  <a:pt x="7045" y="1018"/>
                  <a:pt x="7039" y="1017"/>
                  <a:pt x="7032" y="1015"/>
                </a:cubicBezTo>
                <a:lnTo>
                  <a:pt x="7023" y="1013"/>
                </a:lnTo>
                <a:lnTo>
                  <a:pt x="7036" y="1052"/>
                </a:lnTo>
                <a:cubicBezTo>
                  <a:pt x="7039" y="1052"/>
                  <a:pt x="7043" y="1052"/>
                  <a:pt x="7049" y="1050"/>
                </a:cubicBezTo>
                <a:cubicBezTo>
                  <a:pt x="7052" y="1049"/>
                  <a:pt x="7055" y="1049"/>
                  <a:pt x="7057" y="1049"/>
                </a:cubicBezTo>
                <a:cubicBezTo>
                  <a:pt x="7065" y="1048"/>
                  <a:pt x="7073" y="1046"/>
                  <a:pt x="7079" y="1042"/>
                </a:cubicBezTo>
                <a:cubicBezTo>
                  <a:pt x="7087" y="1040"/>
                  <a:pt x="7088" y="1040"/>
                  <a:pt x="7082" y="1041"/>
                </a:cubicBezTo>
                <a:cubicBezTo>
                  <a:pt x="7090" y="1039"/>
                  <a:pt x="7095" y="1036"/>
                  <a:pt x="7097" y="1034"/>
                </a:cubicBezTo>
                <a:lnTo>
                  <a:pt x="7103" y="1031"/>
                </a:lnTo>
                <a:cubicBezTo>
                  <a:pt x="7103" y="829"/>
                  <a:pt x="7103" y="727"/>
                  <a:pt x="7103" y="725"/>
                </a:cubicBezTo>
                <a:lnTo>
                  <a:pt x="7103" y="689"/>
                </a:lnTo>
                <a:cubicBezTo>
                  <a:pt x="7091" y="690"/>
                  <a:pt x="7079" y="691"/>
                  <a:pt x="7070" y="692"/>
                </a:cubicBezTo>
                <a:cubicBezTo>
                  <a:pt x="7062" y="692"/>
                  <a:pt x="7052" y="692"/>
                  <a:pt x="7041" y="692"/>
                </a:cubicBezTo>
                <a:cubicBezTo>
                  <a:pt x="7029" y="692"/>
                  <a:pt x="7021" y="692"/>
                  <a:pt x="7016" y="692"/>
                </a:cubicBezTo>
                <a:cubicBezTo>
                  <a:pt x="7010" y="692"/>
                  <a:pt x="7004" y="692"/>
                  <a:pt x="6999" y="691"/>
                </a:cubicBezTo>
                <a:lnTo>
                  <a:pt x="6979" y="689"/>
                </a:lnTo>
                <a:close/>
                <a:moveTo>
                  <a:pt x="7078" y="788"/>
                </a:moveTo>
                <a:lnTo>
                  <a:pt x="7008" y="788"/>
                </a:lnTo>
                <a:lnTo>
                  <a:pt x="7008" y="713"/>
                </a:lnTo>
                <a:lnTo>
                  <a:pt x="7078" y="713"/>
                </a:lnTo>
                <a:lnTo>
                  <a:pt x="7078" y="788"/>
                </a:lnTo>
                <a:close/>
                <a:moveTo>
                  <a:pt x="7078" y="886"/>
                </a:moveTo>
                <a:lnTo>
                  <a:pt x="7008" y="886"/>
                </a:lnTo>
                <a:lnTo>
                  <a:pt x="7008" y="809"/>
                </a:lnTo>
                <a:lnTo>
                  <a:pt x="7078" y="809"/>
                </a:lnTo>
                <a:lnTo>
                  <a:pt x="7078" y="886"/>
                </a:lnTo>
                <a:close/>
                <a:moveTo>
                  <a:pt x="7279" y="865"/>
                </a:moveTo>
                <a:cubicBezTo>
                  <a:pt x="7275" y="880"/>
                  <a:pt x="7271" y="892"/>
                  <a:pt x="7266" y="902"/>
                </a:cubicBezTo>
                <a:cubicBezTo>
                  <a:pt x="7263" y="909"/>
                  <a:pt x="7260" y="916"/>
                  <a:pt x="7257" y="925"/>
                </a:cubicBezTo>
                <a:cubicBezTo>
                  <a:pt x="7256" y="927"/>
                  <a:pt x="7254" y="929"/>
                  <a:pt x="7252" y="933"/>
                </a:cubicBezTo>
                <a:cubicBezTo>
                  <a:pt x="7250" y="937"/>
                  <a:pt x="7248" y="940"/>
                  <a:pt x="7247" y="941"/>
                </a:cubicBezTo>
                <a:lnTo>
                  <a:pt x="7244" y="946"/>
                </a:lnTo>
                <a:cubicBezTo>
                  <a:pt x="7241" y="941"/>
                  <a:pt x="7239" y="940"/>
                  <a:pt x="7241" y="941"/>
                </a:cubicBezTo>
                <a:cubicBezTo>
                  <a:pt x="7231" y="928"/>
                  <a:pt x="7225" y="919"/>
                  <a:pt x="7223" y="915"/>
                </a:cubicBezTo>
                <a:cubicBezTo>
                  <a:pt x="7217" y="907"/>
                  <a:pt x="7213" y="899"/>
                  <a:pt x="7210" y="889"/>
                </a:cubicBezTo>
                <a:lnTo>
                  <a:pt x="7203" y="873"/>
                </a:lnTo>
                <a:lnTo>
                  <a:pt x="7181" y="886"/>
                </a:lnTo>
                <a:cubicBezTo>
                  <a:pt x="7183" y="889"/>
                  <a:pt x="7186" y="894"/>
                  <a:pt x="7189" y="899"/>
                </a:cubicBezTo>
                <a:cubicBezTo>
                  <a:pt x="7192" y="906"/>
                  <a:pt x="7195" y="912"/>
                  <a:pt x="7197" y="915"/>
                </a:cubicBezTo>
                <a:cubicBezTo>
                  <a:pt x="7198" y="917"/>
                  <a:pt x="7201" y="921"/>
                  <a:pt x="7205" y="926"/>
                </a:cubicBezTo>
                <a:cubicBezTo>
                  <a:pt x="7207" y="931"/>
                  <a:pt x="7209" y="934"/>
                  <a:pt x="7210" y="936"/>
                </a:cubicBezTo>
                <a:cubicBezTo>
                  <a:pt x="7213" y="942"/>
                  <a:pt x="7217" y="949"/>
                  <a:pt x="7223" y="955"/>
                </a:cubicBezTo>
                <a:cubicBezTo>
                  <a:pt x="7227" y="961"/>
                  <a:pt x="7229" y="963"/>
                  <a:pt x="7229" y="963"/>
                </a:cubicBezTo>
                <a:lnTo>
                  <a:pt x="7229" y="965"/>
                </a:lnTo>
                <a:cubicBezTo>
                  <a:pt x="7224" y="971"/>
                  <a:pt x="7218" y="978"/>
                  <a:pt x="7213" y="986"/>
                </a:cubicBezTo>
                <a:cubicBezTo>
                  <a:pt x="7208" y="992"/>
                  <a:pt x="7204" y="997"/>
                  <a:pt x="7202" y="999"/>
                </a:cubicBezTo>
                <a:cubicBezTo>
                  <a:pt x="7194" y="1006"/>
                  <a:pt x="7188" y="1011"/>
                  <a:pt x="7182" y="1013"/>
                </a:cubicBezTo>
                <a:lnTo>
                  <a:pt x="7171" y="1020"/>
                </a:lnTo>
                <a:lnTo>
                  <a:pt x="7171" y="865"/>
                </a:lnTo>
                <a:lnTo>
                  <a:pt x="7279" y="865"/>
                </a:lnTo>
                <a:close/>
                <a:moveTo>
                  <a:pt x="7518" y="667"/>
                </a:moveTo>
                <a:cubicBezTo>
                  <a:pt x="7516" y="672"/>
                  <a:pt x="7513" y="679"/>
                  <a:pt x="7510" y="686"/>
                </a:cubicBezTo>
                <a:cubicBezTo>
                  <a:pt x="7507" y="692"/>
                  <a:pt x="7505" y="697"/>
                  <a:pt x="7504" y="699"/>
                </a:cubicBezTo>
                <a:cubicBezTo>
                  <a:pt x="7499" y="706"/>
                  <a:pt x="7494" y="714"/>
                  <a:pt x="7488" y="722"/>
                </a:cubicBezTo>
                <a:cubicBezTo>
                  <a:pt x="7482" y="728"/>
                  <a:pt x="7477" y="734"/>
                  <a:pt x="7473" y="739"/>
                </a:cubicBezTo>
                <a:cubicBezTo>
                  <a:pt x="7477" y="734"/>
                  <a:pt x="7476" y="735"/>
                  <a:pt x="7470" y="742"/>
                </a:cubicBezTo>
                <a:cubicBezTo>
                  <a:pt x="7465" y="749"/>
                  <a:pt x="7459" y="756"/>
                  <a:pt x="7450" y="763"/>
                </a:cubicBezTo>
                <a:cubicBezTo>
                  <a:pt x="7444" y="771"/>
                  <a:pt x="7436" y="777"/>
                  <a:pt x="7428" y="783"/>
                </a:cubicBezTo>
                <a:lnTo>
                  <a:pt x="7415" y="792"/>
                </a:lnTo>
                <a:lnTo>
                  <a:pt x="7446" y="809"/>
                </a:lnTo>
                <a:cubicBezTo>
                  <a:pt x="7462" y="792"/>
                  <a:pt x="7474" y="780"/>
                  <a:pt x="7481" y="770"/>
                </a:cubicBezTo>
                <a:cubicBezTo>
                  <a:pt x="7483" y="768"/>
                  <a:pt x="7486" y="765"/>
                  <a:pt x="7489" y="760"/>
                </a:cubicBezTo>
                <a:cubicBezTo>
                  <a:pt x="7493" y="756"/>
                  <a:pt x="7496" y="753"/>
                  <a:pt x="7497" y="751"/>
                </a:cubicBezTo>
                <a:lnTo>
                  <a:pt x="7504" y="744"/>
                </a:lnTo>
                <a:lnTo>
                  <a:pt x="7647" y="744"/>
                </a:lnTo>
                <a:cubicBezTo>
                  <a:pt x="7629" y="758"/>
                  <a:pt x="7614" y="770"/>
                  <a:pt x="7604" y="780"/>
                </a:cubicBezTo>
                <a:cubicBezTo>
                  <a:pt x="7593" y="787"/>
                  <a:pt x="7586" y="792"/>
                  <a:pt x="7583" y="796"/>
                </a:cubicBezTo>
                <a:lnTo>
                  <a:pt x="7578" y="799"/>
                </a:lnTo>
                <a:cubicBezTo>
                  <a:pt x="7577" y="798"/>
                  <a:pt x="7575" y="796"/>
                  <a:pt x="7571" y="794"/>
                </a:cubicBezTo>
                <a:cubicBezTo>
                  <a:pt x="7566" y="790"/>
                  <a:pt x="7562" y="786"/>
                  <a:pt x="7558" y="783"/>
                </a:cubicBezTo>
                <a:cubicBezTo>
                  <a:pt x="7552" y="777"/>
                  <a:pt x="7545" y="770"/>
                  <a:pt x="7536" y="762"/>
                </a:cubicBezTo>
                <a:lnTo>
                  <a:pt x="7523" y="749"/>
                </a:lnTo>
                <a:lnTo>
                  <a:pt x="7505" y="767"/>
                </a:lnTo>
                <a:cubicBezTo>
                  <a:pt x="7514" y="775"/>
                  <a:pt x="7523" y="784"/>
                  <a:pt x="7533" y="792"/>
                </a:cubicBezTo>
                <a:cubicBezTo>
                  <a:pt x="7537" y="797"/>
                  <a:pt x="7540" y="799"/>
                  <a:pt x="7541" y="800"/>
                </a:cubicBezTo>
                <a:cubicBezTo>
                  <a:pt x="7549" y="805"/>
                  <a:pt x="7554" y="808"/>
                  <a:pt x="7555" y="810"/>
                </a:cubicBezTo>
                <a:lnTo>
                  <a:pt x="7558" y="813"/>
                </a:lnTo>
                <a:cubicBezTo>
                  <a:pt x="7539" y="824"/>
                  <a:pt x="7524" y="832"/>
                  <a:pt x="7512" y="838"/>
                </a:cubicBezTo>
                <a:cubicBezTo>
                  <a:pt x="7502" y="841"/>
                  <a:pt x="7491" y="845"/>
                  <a:pt x="7479" y="851"/>
                </a:cubicBezTo>
                <a:cubicBezTo>
                  <a:pt x="7468" y="854"/>
                  <a:pt x="7457" y="857"/>
                  <a:pt x="7447" y="860"/>
                </a:cubicBezTo>
                <a:cubicBezTo>
                  <a:pt x="7438" y="863"/>
                  <a:pt x="7428" y="866"/>
                  <a:pt x="7420" y="867"/>
                </a:cubicBezTo>
                <a:cubicBezTo>
                  <a:pt x="7428" y="866"/>
                  <a:pt x="7427" y="866"/>
                  <a:pt x="7417" y="867"/>
                </a:cubicBezTo>
                <a:cubicBezTo>
                  <a:pt x="7407" y="868"/>
                  <a:pt x="7398" y="870"/>
                  <a:pt x="7389" y="873"/>
                </a:cubicBezTo>
                <a:lnTo>
                  <a:pt x="7376" y="878"/>
                </a:lnTo>
                <a:lnTo>
                  <a:pt x="7402" y="904"/>
                </a:lnTo>
                <a:cubicBezTo>
                  <a:pt x="7411" y="902"/>
                  <a:pt x="7421" y="898"/>
                  <a:pt x="7433" y="894"/>
                </a:cubicBezTo>
                <a:cubicBezTo>
                  <a:pt x="7449" y="889"/>
                  <a:pt x="7461" y="885"/>
                  <a:pt x="7468" y="883"/>
                </a:cubicBezTo>
                <a:cubicBezTo>
                  <a:pt x="7472" y="881"/>
                  <a:pt x="7479" y="878"/>
                  <a:pt x="7488" y="875"/>
                </a:cubicBezTo>
                <a:cubicBezTo>
                  <a:pt x="7498" y="870"/>
                  <a:pt x="7506" y="867"/>
                  <a:pt x="7512" y="865"/>
                </a:cubicBezTo>
                <a:cubicBezTo>
                  <a:pt x="7514" y="864"/>
                  <a:pt x="7517" y="862"/>
                  <a:pt x="7521" y="860"/>
                </a:cubicBezTo>
                <a:cubicBezTo>
                  <a:pt x="7533" y="855"/>
                  <a:pt x="7541" y="851"/>
                  <a:pt x="7546" y="847"/>
                </a:cubicBezTo>
                <a:cubicBezTo>
                  <a:pt x="7555" y="842"/>
                  <a:pt x="7563" y="837"/>
                  <a:pt x="7570" y="833"/>
                </a:cubicBezTo>
                <a:lnTo>
                  <a:pt x="7579" y="828"/>
                </a:lnTo>
                <a:cubicBezTo>
                  <a:pt x="7588" y="833"/>
                  <a:pt x="7597" y="838"/>
                  <a:pt x="7607" y="842"/>
                </a:cubicBezTo>
                <a:cubicBezTo>
                  <a:pt x="7610" y="843"/>
                  <a:pt x="7612" y="845"/>
                  <a:pt x="7613" y="846"/>
                </a:cubicBezTo>
                <a:cubicBezTo>
                  <a:pt x="7617" y="848"/>
                  <a:pt x="7622" y="851"/>
                  <a:pt x="7629" y="854"/>
                </a:cubicBezTo>
                <a:cubicBezTo>
                  <a:pt x="7635" y="856"/>
                  <a:pt x="7639" y="857"/>
                  <a:pt x="7641" y="859"/>
                </a:cubicBezTo>
                <a:cubicBezTo>
                  <a:pt x="7650" y="863"/>
                  <a:pt x="7658" y="866"/>
                  <a:pt x="7663" y="867"/>
                </a:cubicBezTo>
                <a:cubicBezTo>
                  <a:pt x="7668" y="869"/>
                  <a:pt x="7671" y="870"/>
                  <a:pt x="7675" y="871"/>
                </a:cubicBezTo>
                <a:cubicBezTo>
                  <a:pt x="7687" y="876"/>
                  <a:pt x="7697" y="879"/>
                  <a:pt x="7704" y="881"/>
                </a:cubicBezTo>
                <a:cubicBezTo>
                  <a:pt x="7707" y="882"/>
                  <a:pt x="7709" y="883"/>
                  <a:pt x="7712" y="883"/>
                </a:cubicBezTo>
                <a:cubicBezTo>
                  <a:pt x="7722" y="885"/>
                  <a:pt x="7733" y="888"/>
                  <a:pt x="7742" y="891"/>
                </a:cubicBezTo>
                <a:lnTo>
                  <a:pt x="7755" y="896"/>
                </a:lnTo>
                <a:cubicBezTo>
                  <a:pt x="7762" y="882"/>
                  <a:pt x="7767" y="873"/>
                  <a:pt x="7771" y="870"/>
                </a:cubicBezTo>
                <a:lnTo>
                  <a:pt x="7781" y="860"/>
                </a:lnTo>
                <a:cubicBezTo>
                  <a:pt x="7751" y="858"/>
                  <a:pt x="7731" y="856"/>
                  <a:pt x="7721" y="854"/>
                </a:cubicBezTo>
                <a:cubicBezTo>
                  <a:pt x="7712" y="853"/>
                  <a:pt x="7702" y="851"/>
                  <a:pt x="7692" y="847"/>
                </a:cubicBezTo>
                <a:cubicBezTo>
                  <a:pt x="7689" y="846"/>
                  <a:pt x="7685" y="845"/>
                  <a:pt x="7679" y="844"/>
                </a:cubicBezTo>
                <a:cubicBezTo>
                  <a:pt x="7673" y="842"/>
                  <a:pt x="7668" y="840"/>
                  <a:pt x="7665" y="839"/>
                </a:cubicBezTo>
                <a:cubicBezTo>
                  <a:pt x="7655" y="836"/>
                  <a:pt x="7646" y="832"/>
                  <a:pt x="7636" y="828"/>
                </a:cubicBezTo>
                <a:cubicBezTo>
                  <a:pt x="7633" y="826"/>
                  <a:pt x="7628" y="824"/>
                  <a:pt x="7621" y="821"/>
                </a:cubicBezTo>
                <a:cubicBezTo>
                  <a:pt x="7617" y="819"/>
                  <a:pt x="7614" y="818"/>
                  <a:pt x="7612" y="817"/>
                </a:cubicBezTo>
                <a:lnTo>
                  <a:pt x="7602" y="812"/>
                </a:lnTo>
                <a:cubicBezTo>
                  <a:pt x="7604" y="810"/>
                  <a:pt x="7608" y="807"/>
                  <a:pt x="7613" y="804"/>
                </a:cubicBezTo>
                <a:cubicBezTo>
                  <a:pt x="7622" y="797"/>
                  <a:pt x="7629" y="791"/>
                  <a:pt x="7636" y="786"/>
                </a:cubicBezTo>
                <a:cubicBezTo>
                  <a:pt x="7652" y="772"/>
                  <a:pt x="7663" y="762"/>
                  <a:pt x="7670" y="755"/>
                </a:cubicBezTo>
                <a:cubicBezTo>
                  <a:pt x="7677" y="748"/>
                  <a:pt x="7684" y="741"/>
                  <a:pt x="7689" y="734"/>
                </a:cubicBezTo>
                <a:cubicBezTo>
                  <a:pt x="7684" y="741"/>
                  <a:pt x="7685" y="739"/>
                  <a:pt x="7692" y="730"/>
                </a:cubicBezTo>
                <a:lnTo>
                  <a:pt x="7704" y="715"/>
                </a:lnTo>
                <a:cubicBezTo>
                  <a:pt x="7687" y="716"/>
                  <a:pt x="7671" y="717"/>
                  <a:pt x="7654" y="718"/>
                </a:cubicBezTo>
                <a:cubicBezTo>
                  <a:pt x="7641" y="718"/>
                  <a:pt x="7619" y="718"/>
                  <a:pt x="7589" y="718"/>
                </a:cubicBezTo>
                <a:lnTo>
                  <a:pt x="7523" y="718"/>
                </a:lnTo>
                <a:cubicBezTo>
                  <a:pt x="7536" y="699"/>
                  <a:pt x="7545" y="688"/>
                  <a:pt x="7550" y="684"/>
                </a:cubicBezTo>
                <a:lnTo>
                  <a:pt x="7557" y="680"/>
                </a:lnTo>
                <a:lnTo>
                  <a:pt x="7557" y="676"/>
                </a:lnTo>
                <a:cubicBezTo>
                  <a:pt x="7532" y="669"/>
                  <a:pt x="7520" y="666"/>
                  <a:pt x="7520" y="667"/>
                </a:cubicBezTo>
                <a:lnTo>
                  <a:pt x="7518" y="667"/>
                </a:lnTo>
                <a:close/>
                <a:moveTo>
                  <a:pt x="7552" y="860"/>
                </a:moveTo>
                <a:cubicBezTo>
                  <a:pt x="7551" y="876"/>
                  <a:pt x="7549" y="890"/>
                  <a:pt x="7547" y="902"/>
                </a:cubicBezTo>
                <a:cubicBezTo>
                  <a:pt x="7547" y="905"/>
                  <a:pt x="7547" y="907"/>
                  <a:pt x="7547" y="909"/>
                </a:cubicBezTo>
                <a:lnTo>
                  <a:pt x="7547" y="912"/>
                </a:lnTo>
                <a:cubicBezTo>
                  <a:pt x="7507" y="912"/>
                  <a:pt x="7478" y="911"/>
                  <a:pt x="7459" y="909"/>
                </a:cubicBezTo>
                <a:lnTo>
                  <a:pt x="7433" y="904"/>
                </a:lnTo>
                <a:lnTo>
                  <a:pt x="7433" y="942"/>
                </a:lnTo>
                <a:cubicBezTo>
                  <a:pt x="7449" y="940"/>
                  <a:pt x="7463" y="939"/>
                  <a:pt x="7475" y="939"/>
                </a:cubicBezTo>
                <a:cubicBezTo>
                  <a:pt x="7485" y="938"/>
                  <a:pt x="7498" y="938"/>
                  <a:pt x="7512" y="938"/>
                </a:cubicBezTo>
                <a:lnTo>
                  <a:pt x="7541" y="938"/>
                </a:lnTo>
                <a:cubicBezTo>
                  <a:pt x="7540" y="943"/>
                  <a:pt x="7538" y="949"/>
                  <a:pt x="7534" y="955"/>
                </a:cubicBezTo>
                <a:cubicBezTo>
                  <a:pt x="7533" y="957"/>
                  <a:pt x="7532" y="961"/>
                  <a:pt x="7529" y="965"/>
                </a:cubicBezTo>
                <a:cubicBezTo>
                  <a:pt x="7528" y="968"/>
                  <a:pt x="7527" y="971"/>
                  <a:pt x="7526" y="973"/>
                </a:cubicBezTo>
                <a:cubicBezTo>
                  <a:pt x="7523" y="977"/>
                  <a:pt x="7520" y="982"/>
                  <a:pt x="7517" y="988"/>
                </a:cubicBezTo>
                <a:cubicBezTo>
                  <a:pt x="7514" y="990"/>
                  <a:pt x="7512" y="992"/>
                  <a:pt x="7508" y="994"/>
                </a:cubicBezTo>
                <a:cubicBezTo>
                  <a:pt x="7506" y="996"/>
                  <a:pt x="7505" y="998"/>
                  <a:pt x="7504" y="999"/>
                </a:cubicBezTo>
                <a:cubicBezTo>
                  <a:pt x="7499" y="1000"/>
                  <a:pt x="7494" y="1003"/>
                  <a:pt x="7488" y="1009"/>
                </a:cubicBezTo>
                <a:cubicBezTo>
                  <a:pt x="7484" y="1011"/>
                  <a:pt x="7480" y="1013"/>
                  <a:pt x="7475" y="1015"/>
                </a:cubicBezTo>
                <a:cubicBezTo>
                  <a:pt x="7472" y="1015"/>
                  <a:pt x="7471" y="1015"/>
                  <a:pt x="7470" y="1017"/>
                </a:cubicBezTo>
                <a:cubicBezTo>
                  <a:pt x="7465" y="1020"/>
                  <a:pt x="7459" y="1023"/>
                  <a:pt x="7450" y="1026"/>
                </a:cubicBezTo>
                <a:cubicBezTo>
                  <a:pt x="7444" y="1029"/>
                  <a:pt x="7439" y="1031"/>
                  <a:pt x="7434" y="1031"/>
                </a:cubicBezTo>
                <a:cubicBezTo>
                  <a:pt x="7429" y="1032"/>
                  <a:pt x="7425" y="1033"/>
                  <a:pt x="7423" y="1034"/>
                </a:cubicBezTo>
                <a:lnTo>
                  <a:pt x="7407" y="1039"/>
                </a:lnTo>
                <a:lnTo>
                  <a:pt x="7428" y="1065"/>
                </a:lnTo>
                <a:cubicBezTo>
                  <a:pt x="7435" y="1063"/>
                  <a:pt x="7444" y="1060"/>
                  <a:pt x="7454" y="1057"/>
                </a:cubicBezTo>
                <a:cubicBezTo>
                  <a:pt x="7461" y="1055"/>
                  <a:pt x="7466" y="1053"/>
                  <a:pt x="7468" y="1052"/>
                </a:cubicBezTo>
                <a:cubicBezTo>
                  <a:pt x="7469" y="1052"/>
                  <a:pt x="7471" y="1052"/>
                  <a:pt x="7473" y="1050"/>
                </a:cubicBezTo>
                <a:cubicBezTo>
                  <a:pt x="7481" y="1046"/>
                  <a:pt x="7486" y="1043"/>
                  <a:pt x="7489" y="1041"/>
                </a:cubicBezTo>
                <a:cubicBezTo>
                  <a:pt x="7490" y="1040"/>
                  <a:pt x="7492" y="1039"/>
                  <a:pt x="7494" y="1038"/>
                </a:cubicBezTo>
                <a:cubicBezTo>
                  <a:pt x="7502" y="1033"/>
                  <a:pt x="7506" y="1030"/>
                  <a:pt x="7508" y="1028"/>
                </a:cubicBezTo>
                <a:cubicBezTo>
                  <a:pt x="7511" y="1026"/>
                  <a:pt x="7514" y="1024"/>
                  <a:pt x="7518" y="1021"/>
                </a:cubicBezTo>
                <a:cubicBezTo>
                  <a:pt x="7521" y="1018"/>
                  <a:pt x="7524" y="1015"/>
                  <a:pt x="7526" y="1013"/>
                </a:cubicBezTo>
                <a:cubicBezTo>
                  <a:pt x="7533" y="1009"/>
                  <a:pt x="7538" y="1004"/>
                  <a:pt x="7542" y="999"/>
                </a:cubicBezTo>
                <a:cubicBezTo>
                  <a:pt x="7538" y="1004"/>
                  <a:pt x="7539" y="1003"/>
                  <a:pt x="7544" y="996"/>
                </a:cubicBezTo>
                <a:cubicBezTo>
                  <a:pt x="7549" y="989"/>
                  <a:pt x="7554" y="983"/>
                  <a:pt x="7557" y="976"/>
                </a:cubicBezTo>
                <a:cubicBezTo>
                  <a:pt x="7560" y="971"/>
                  <a:pt x="7562" y="965"/>
                  <a:pt x="7563" y="959"/>
                </a:cubicBezTo>
                <a:cubicBezTo>
                  <a:pt x="7564" y="956"/>
                  <a:pt x="7565" y="954"/>
                  <a:pt x="7565" y="952"/>
                </a:cubicBezTo>
                <a:lnTo>
                  <a:pt x="7570" y="938"/>
                </a:lnTo>
                <a:lnTo>
                  <a:pt x="7668" y="938"/>
                </a:lnTo>
                <a:cubicBezTo>
                  <a:pt x="7666" y="962"/>
                  <a:pt x="7664" y="979"/>
                  <a:pt x="7662" y="988"/>
                </a:cubicBezTo>
                <a:cubicBezTo>
                  <a:pt x="7661" y="994"/>
                  <a:pt x="7659" y="1000"/>
                  <a:pt x="7657" y="1005"/>
                </a:cubicBezTo>
                <a:cubicBezTo>
                  <a:pt x="7656" y="1009"/>
                  <a:pt x="7655" y="1010"/>
                  <a:pt x="7655" y="1009"/>
                </a:cubicBezTo>
                <a:cubicBezTo>
                  <a:pt x="7654" y="1012"/>
                  <a:pt x="7653" y="1014"/>
                  <a:pt x="7650" y="1015"/>
                </a:cubicBezTo>
                <a:lnTo>
                  <a:pt x="7647" y="1021"/>
                </a:lnTo>
                <a:cubicBezTo>
                  <a:pt x="7644" y="1022"/>
                  <a:pt x="7640" y="1024"/>
                  <a:pt x="7636" y="1025"/>
                </a:cubicBezTo>
                <a:cubicBezTo>
                  <a:pt x="7631" y="1026"/>
                  <a:pt x="7627" y="1027"/>
                  <a:pt x="7625" y="1028"/>
                </a:cubicBezTo>
                <a:cubicBezTo>
                  <a:pt x="7619" y="1030"/>
                  <a:pt x="7615" y="1031"/>
                  <a:pt x="7612" y="1031"/>
                </a:cubicBezTo>
                <a:cubicBezTo>
                  <a:pt x="7608" y="1031"/>
                  <a:pt x="7606" y="1031"/>
                  <a:pt x="7604" y="1029"/>
                </a:cubicBezTo>
                <a:cubicBezTo>
                  <a:pt x="7600" y="1028"/>
                  <a:pt x="7598" y="1028"/>
                  <a:pt x="7596" y="1028"/>
                </a:cubicBezTo>
                <a:lnTo>
                  <a:pt x="7583" y="1026"/>
                </a:lnTo>
                <a:lnTo>
                  <a:pt x="7600" y="1065"/>
                </a:lnTo>
                <a:cubicBezTo>
                  <a:pt x="7609" y="1063"/>
                  <a:pt x="7618" y="1061"/>
                  <a:pt x="7626" y="1060"/>
                </a:cubicBezTo>
                <a:cubicBezTo>
                  <a:pt x="7629" y="1059"/>
                  <a:pt x="7632" y="1058"/>
                  <a:pt x="7634" y="1058"/>
                </a:cubicBezTo>
                <a:cubicBezTo>
                  <a:pt x="7640" y="1057"/>
                  <a:pt x="7644" y="1056"/>
                  <a:pt x="7649" y="1054"/>
                </a:cubicBezTo>
                <a:cubicBezTo>
                  <a:pt x="7653" y="1053"/>
                  <a:pt x="7657" y="1050"/>
                  <a:pt x="7662" y="1047"/>
                </a:cubicBezTo>
                <a:cubicBezTo>
                  <a:pt x="7666" y="1045"/>
                  <a:pt x="7667" y="1045"/>
                  <a:pt x="7665" y="1046"/>
                </a:cubicBezTo>
                <a:cubicBezTo>
                  <a:pt x="7669" y="1042"/>
                  <a:pt x="7672" y="1040"/>
                  <a:pt x="7673" y="1039"/>
                </a:cubicBezTo>
                <a:cubicBezTo>
                  <a:pt x="7676" y="1036"/>
                  <a:pt x="7678" y="1032"/>
                  <a:pt x="7679" y="1028"/>
                </a:cubicBezTo>
                <a:cubicBezTo>
                  <a:pt x="7679" y="1025"/>
                  <a:pt x="7680" y="1022"/>
                  <a:pt x="7681" y="1021"/>
                </a:cubicBezTo>
                <a:cubicBezTo>
                  <a:pt x="7684" y="1014"/>
                  <a:pt x="7686" y="1008"/>
                  <a:pt x="7686" y="1004"/>
                </a:cubicBezTo>
                <a:cubicBezTo>
                  <a:pt x="7686" y="1008"/>
                  <a:pt x="7686" y="1007"/>
                  <a:pt x="7687" y="1000"/>
                </a:cubicBezTo>
                <a:cubicBezTo>
                  <a:pt x="7690" y="992"/>
                  <a:pt x="7691" y="984"/>
                  <a:pt x="7692" y="976"/>
                </a:cubicBezTo>
                <a:cubicBezTo>
                  <a:pt x="7693" y="973"/>
                  <a:pt x="7694" y="967"/>
                  <a:pt x="7694" y="957"/>
                </a:cubicBezTo>
                <a:cubicBezTo>
                  <a:pt x="7695" y="948"/>
                  <a:pt x="7696" y="941"/>
                  <a:pt x="7696" y="936"/>
                </a:cubicBezTo>
                <a:lnTo>
                  <a:pt x="7699" y="909"/>
                </a:lnTo>
                <a:cubicBezTo>
                  <a:pt x="7689" y="910"/>
                  <a:pt x="7679" y="911"/>
                  <a:pt x="7668" y="912"/>
                </a:cubicBezTo>
                <a:cubicBezTo>
                  <a:pt x="7660" y="912"/>
                  <a:pt x="7644" y="912"/>
                  <a:pt x="7623" y="912"/>
                </a:cubicBezTo>
                <a:lnTo>
                  <a:pt x="7575" y="912"/>
                </a:lnTo>
                <a:lnTo>
                  <a:pt x="7578" y="896"/>
                </a:lnTo>
                <a:lnTo>
                  <a:pt x="7591" y="883"/>
                </a:lnTo>
                <a:lnTo>
                  <a:pt x="7591" y="873"/>
                </a:lnTo>
                <a:lnTo>
                  <a:pt x="7552" y="860"/>
                </a:lnTo>
                <a:close/>
                <a:moveTo>
                  <a:pt x="7885" y="671"/>
                </a:moveTo>
                <a:cubicBezTo>
                  <a:pt x="7888" y="692"/>
                  <a:pt x="7889" y="718"/>
                  <a:pt x="7889" y="751"/>
                </a:cubicBezTo>
                <a:lnTo>
                  <a:pt x="7889" y="805"/>
                </a:lnTo>
                <a:cubicBezTo>
                  <a:pt x="7856" y="805"/>
                  <a:pt x="7836" y="804"/>
                  <a:pt x="7830" y="800"/>
                </a:cubicBezTo>
                <a:lnTo>
                  <a:pt x="7817" y="796"/>
                </a:lnTo>
                <a:lnTo>
                  <a:pt x="7817" y="831"/>
                </a:lnTo>
                <a:cubicBezTo>
                  <a:pt x="7832" y="828"/>
                  <a:pt x="7847" y="826"/>
                  <a:pt x="7862" y="826"/>
                </a:cubicBezTo>
                <a:lnTo>
                  <a:pt x="7883" y="826"/>
                </a:lnTo>
                <a:cubicBezTo>
                  <a:pt x="7876" y="841"/>
                  <a:pt x="7870" y="856"/>
                  <a:pt x="7864" y="870"/>
                </a:cubicBezTo>
                <a:lnTo>
                  <a:pt x="7855" y="886"/>
                </a:lnTo>
                <a:cubicBezTo>
                  <a:pt x="7853" y="890"/>
                  <a:pt x="7851" y="895"/>
                  <a:pt x="7847" y="900"/>
                </a:cubicBezTo>
                <a:cubicBezTo>
                  <a:pt x="7841" y="911"/>
                  <a:pt x="7837" y="919"/>
                  <a:pt x="7836" y="923"/>
                </a:cubicBezTo>
                <a:cubicBezTo>
                  <a:pt x="7835" y="924"/>
                  <a:pt x="7833" y="926"/>
                  <a:pt x="7831" y="929"/>
                </a:cubicBezTo>
                <a:cubicBezTo>
                  <a:pt x="7827" y="936"/>
                  <a:pt x="7823" y="941"/>
                  <a:pt x="7820" y="944"/>
                </a:cubicBezTo>
                <a:lnTo>
                  <a:pt x="7812" y="955"/>
                </a:lnTo>
                <a:lnTo>
                  <a:pt x="7843" y="973"/>
                </a:lnTo>
                <a:cubicBezTo>
                  <a:pt x="7845" y="969"/>
                  <a:pt x="7847" y="963"/>
                  <a:pt x="7851" y="955"/>
                </a:cubicBezTo>
                <a:cubicBezTo>
                  <a:pt x="7858" y="939"/>
                  <a:pt x="7863" y="928"/>
                  <a:pt x="7865" y="923"/>
                </a:cubicBezTo>
                <a:cubicBezTo>
                  <a:pt x="7871" y="913"/>
                  <a:pt x="7875" y="901"/>
                  <a:pt x="7880" y="886"/>
                </a:cubicBezTo>
                <a:lnTo>
                  <a:pt x="7889" y="865"/>
                </a:lnTo>
                <a:lnTo>
                  <a:pt x="7889" y="1065"/>
                </a:lnTo>
                <a:lnTo>
                  <a:pt x="7914" y="1065"/>
                </a:lnTo>
                <a:lnTo>
                  <a:pt x="7914" y="878"/>
                </a:lnTo>
                <a:lnTo>
                  <a:pt x="7954" y="917"/>
                </a:lnTo>
                <a:lnTo>
                  <a:pt x="7972" y="896"/>
                </a:lnTo>
                <a:cubicBezTo>
                  <a:pt x="7953" y="880"/>
                  <a:pt x="7938" y="867"/>
                  <a:pt x="7926" y="857"/>
                </a:cubicBezTo>
                <a:lnTo>
                  <a:pt x="7914" y="846"/>
                </a:lnTo>
                <a:lnTo>
                  <a:pt x="7914" y="826"/>
                </a:lnTo>
                <a:cubicBezTo>
                  <a:pt x="7925" y="826"/>
                  <a:pt x="7933" y="826"/>
                  <a:pt x="7936" y="826"/>
                </a:cubicBezTo>
                <a:cubicBezTo>
                  <a:pt x="7941" y="826"/>
                  <a:pt x="7946" y="827"/>
                  <a:pt x="7949" y="828"/>
                </a:cubicBezTo>
                <a:lnTo>
                  <a:pt x="7962" y="831"/>
                </a:lnTo>
                <a:lnTo>
                  <a:pt x="7962" y="796"/>
                </a:lnTo>
                <a:cubicBezTo>
                  <a:pt x="7945" y="802"/>
                  <a:pt x="7932" y="805"/>
                  <a:pt x="7925" y="805"/>
                </a:cubicBezTo>
                <a:lnTo>
                  <a:pt x="7914" y="805"/>
                </a:lnTo>
                <a:lnTo>
                  <a:pt x="7914" y="781"/>
                </a:lnTo>
                <a:lnTo>
                  <a:pt x="7933" y="792"/>
                </a:lnTo>
                <a:cubicBezTo>
                  <a:pt x="7954" y="752"/>
                  <a:pt x="7966" y="731"/>
                  <a:pt x="7967" y="731"/>
                </a:cubicBezTo>
                <a:lnTo>
                  <a:pt x="7972" y="728"/>
                </a:lnTo>
                <a:lnTo>
                  <a:pt x="7972" y="723"/>
                </a:lnTo>
                <a:lnTo>
                  <a:pt x="7946" y="710"/>
                </a:lnTo>
                <a:lnTo>
                  <a:pt x="7914" y="773"/>
                </a:lnTo>
                <a:cubicBezTo>
                  <a:pt x="7914" y="716"/>
                  <a:pt x="7914" y="689"/>
                  <a:pt x="7914" y="692"/>
                </a:cubicBezTo>
                <a:lnTo>
                  <a:pt x="7915" y="689"/>
                </a:lnTo>
                <a:lnTo>
                  <a:pt x="7923" y="680"/>
                </a:lnTo>
                <a:lnTo>
                  <a:pt x="7923" y="676"/>
                </a:lnTo>
                <a:cubicBezTo>
                  <a:pt x="7906" y="673"/>
                  <a:pt x="7895" y="671"/>
                  <a:pt x="7889" y="671"/>
                </a:cubicBezTo>
                <a:lnTo>
                  <a:pt x="7885" y="671"/>
                </a:lnTo>
                <a:close/>
                <a:moveTo>
                  <a:pt x="8075" y="671"/>
                </a:moveTo>
                <a:cubicBezTo>
                  <a:pt x="8077" y="684"/>
                  <a:pt x="8078" y="695"/>
                  <a:pt x="8078" y="702"/>
                </a:cubicBezTo>
                <a:lnTo>
                  <a:pt x="8078" y="710"/>
                </a:lnTo>
                <a:cubicBezTo>
                  <a:pt x="8039" y="710"/>
                  <a:pt x="8013" y="709"/>
                  <a:pt x="8001" y="705"/>
                </a:cubicBezTo>
                <a:lnTo>
                  <a:pt x="7980" y="702"/>
                </a:lnTo>
                <a:lnTo>
                  <a:pt x="7980" y="736"/>
                </a:lnTo>
                <a:cubicBezTo>
                  <a:pt x="7987" y="735"/>
                  <a:pt x="7990" y="735"/>
                  <a:pt x="7988" y="736"/>
                </a:cubicBezTo>
                <a:cubicBezTo>
                  <a:pt x="8018" y="733"/>
                  <a:pt x="8039" y="731"/>
                  <a:pt x="8051" y="731"/>
                </a:cubicBezTo>
                <a:lnTo>
                  <a:pt x="8078" y="731"/>
                </a:lnTo>
                <a:lnTo>
                  <a:pt x="8078" y="762"/>
                </a:lnTo>
                <a:cubicBezTo>
                  <a:pt x="8045" y="762"/>
                  <a:pt x="8023" y="760"/>
                  <a:pt x="8013" y="757"/>
                </a:cubicBezTo>
                <a:lnTo>
                  <a:pt x="7997" y="754"/>
                </a:lnTo>
                <a:lnTo>
                  <a:pt x="7997" y="788"/>
                </a:lnTo>
                <a:cubicBezTo>
                  <a:pt x="8025" y="784"/>
                  <a:pt x="8044" y="783"/>
                  <a:pt x="8054" y="783"/>
                </a:cubicBezTo>
                <a:lnTo>
                  <a:pt x="8078" y="783"/>
                </a:lnTo>
                <a:lnTo>
                  <a:pt x="8078" y="813"/>
                </a:lnTo>
                <a:cubicBezTo>
                  <a:pt x="8033" y="813"/>
                  <a:pt x="8004" y="812"/>
                  <a:pt x="7993" y="809"/>
                </a:cubicBezTo>
                <a:lnTo>
                  <a:pt x="7972" y="805"/>
                </a:lnTo>
                <a:lnTo>
                  <a:pt x="7972" y="839"/>
                </a:lnTo>
                <a:cubicBezTo>
                  <a:pt x="8006" y="836"/>
                  <a:pt x="8046" y="834"/>
                  <a:pt x="8091" y="834"/>
                </a:cubicBezTo>
                <a:cubicBezTo>
                  <a:pt x="8142" y="834"/>
                  <a:pt x="8175" y="835"/>
                  <a:pt x="8189" y="838"/>
                </a:cubicBezTo>
                <a:lnTo>
                  <a:pt x="8212" y="839"/>
                </a:lnTo>
                <a:lnTo>
                  <a:pt x="8212" y="805"/>
                </a:lnTo>
                <a:cubicBezTo>
                  <a:pt x="8180" y="811"/>
                  <a:pt x="8154" y="813"/>
                  <a:pt x="8136" y="813"/>
                </a:cubicBezTo>
                <a:lnTo>
                  <a:pt x="8104" y="813"/>
                </a:lnTo>
                <a:lnTo>
                  <a:pt x="8104" y="783"/>
                </a:lnTo>
                <a:cubicBezTo>
                  <a:pt x="8131" y="783"/>
                  <a:pt x="8151" y="784"/>
                  <a:pt x="8163" y="786"/>
                </a:cubicBezTo>
                <a:lnTo>
                  <a:pt x="8181" y="788"/>
                </a:lnTo>
                <a:lnTo>
                  <a:pt x="8181" y="754"/>
                </a:lnTo>
                <a:cubicBezTo>
                  <a:pt x="8156" y="759"/>
                  <a:pt x="8138" y="762"/>
                  <a:pt x="8125" y="762"/>
                </a:cubicBezTo>
                <a:lnTo>
                  <a:pt x="8104" y="762"/>
                </a:lnTo>
                <a:lnTo>
                  <a:pt x="8104" y="731"/>
                </a:lnTo>
                <a:cubicBezTo>
                  <a:pt x="8135" y="731"/>
                  <a:pt x="8159" y="732"/>
                  <a:pt x="8176" y="734"/>
                </a:cubicBezTo>
                <a:lnTo>
                  <a:pt x="8199" y="736"/>
                </a:lnTo>
                <a:lnTo>
                  <a:pt x="8199" y="702"/>
                </a:lnTo>
                <a:cubicBezTo>
                  <a:pt x="8167" y="708"/>
                  <a:pt x="8144" y="710"/>
                  <a:pt x="8130" y="710"/>
                </a:cubicBezTo>
                <a:lnTo>
                  <a:pt x="8104" y="710"/>
                </a:lnTo>
                <a:cubicBezTo>
                  <a:pt x="8104" y="696"/>
                  <a:pt x="8104" y="689"/>
                  <a:pt x="8104" y="689"/>
                </a:cubicBezTo>
                <a:cubicBezTo>
                  <a:pt x="8104" y="686"/>
                  <a:pt x="8104" y="684"/>
                  <a:pt x="8105" y="683"/>
                </a:cubicBezTo>
                <a:lnTo>
                  <a:pt x="8109" y="680"/>
                </a:lnTo>
                <a:lnTo>
                  <a:pt x="8109" y="676"/>
                </a:lnTo>
                <a:cubicBezTo>
                  <a:pt x="8091" y="673"/>
                  <a:pt x="8081" y="671"/>
                  <a:pt x="8076" y="671"/>
                </a:cubicBezTo>
                <a:lnTo>
                  <a:pt x="8075" y="671"/>
                </a:lnTo>
                <a:close/>
                <a:moveTo>
                  <a:pt x="7838" y="715"/>
                </a:moveTo>
                <a:lnTo>
                  <a:pt x="7817" y="728"/>
                </a:lnTo>
                <a:lnTo>
                  <a:pt x="7855" y="792"/>
                </a:lnTo>
                <a:lnTo>
                  <a:pt x="7876" y="780"/>
                </a:lnTo>
                <a:lnTo>
                  <a:pt x="7838" y="715"/>
                </a:lnTo>
                <a:close/>
                <a:moveTo>
                  <a:pt x="7993" y="860"/>
                </a:moveTo>
                <a:cubicBezTo>
                  <a:pt x="7996" y="923"/>
                  <a:pt x="7997" y="969"/>
                  <a:pt x="7997" y="1000"/>
                </a:cubicBezTo>
                <a:lnTo>
                  <a:pt x="7997" y="1065"/>
                </a:lnTo>
                <a:lnTo>
                  <a:pt x="8022" y="1065"/>
                </a:lnTo>
                <a:lnTo>
                  <a:pt x="8022" y="997"/>
                </a:lnTo>
                <a:lnTo>
                  <a:pt x="8160" y="997"/>
                </a:lnTo>
                <a:cubicBezTo>
                  <a:pt x="8160" y="1015"/>
                  <a:pt x="8159" y="1026"/>
                  <a:pt x="8157" y="1029"/>
                </a:cubicBezTo>
                <a:lnTo>
                  <a:pt x="8155" y="1034"/>
                </a:lnTo>
                <a:cubicBezTo>
                  <a:pt x="8148" y="1038"/>
                  <a:pt x="8140" y="1039"/>
                  <a:pt x="8131" y="1039"/>
                </a:cubicBezTo>
                <a:lnTo>
                  <a:pt x="8117" y="1039"/>
                </a:lnTo>
                <a:lnTo>
                  <a:pt x="8126" y="1070"/>
                </a:lnTo>
                <a:cubicBezTo>
                  <a:pt x="8138" y="1070"/>
                  <a:pt x="8148" y="1069"/>
                  <a:pt x="8157" y="1067"/>
                </a:cubicBezTo>
                <a:cubicBezTo>
                  <a:pt x="8165" y="1065"/>
                  <a:pt x="8170" y="1064"/>
                  <a:pt x="8173" y="1062"/>
                </a:cubicBezTo>
                <a:cubicBezTo>
                  <a:pt x="8176" y="1061"/>
                  <a:pt x="8179" y="1058"/>
                  <a:pt x="8181" y="1055"/>
                </a:cubicBezTo>
                <a:lnTo>
                  <a:pt x="8184" y="1052"/>
                </a:lnTo>
                <a:cubicBezTo>
                  <a:pt x="8184" y="963"/>
                  <a:pt x="8184" y="911"/>
                  <a:pt x="8184" y="897"/>
                </a:cubicBezTo>
                <a:lnTo>
                  <a:pt x="8186" y="860"/>
                </a:lnTo>
                <a:cubicBezTo>
                  <a:pt x="8173" y="862"/>
                  <a:pt x="8160" y="863"/>
                  <a:pt x="8146" y="863"/>
                </a:cubicBezTo>
                <a:cubicBezTo>
                  <a:pt x="8134" y="864"/>
                  <a:pt x="8115" y="865"/>
                  <a:pt x="8089" y="865"/>
                </a:cubicBezTo>
                <a:cubicBezTo>
                  <a:pt x="8062" y="865"/>
                  <a:pt x="8045" y="865"/>
                  <a:pt x="8036" y="865"/>
                </a:cubicBezTo>
                <a:cubicBezTo>
                  <a:pt x="8025" y="865"/>
                  <a:pt x="8017" y="864"/>
                  <a:pt x="8012" y="863"/>
                </a:cubicBezTo>
                <a:lnTo>
                  <a:pt x="7993" y="860"/>
                </a:lnTo>
                <a:close/>
                <a:moveTo>
                  <a:pt x="8160" y="921"/>
                </a:moveTo>
                <a:lnTo>
                  <a:pt x="8022" y="921"/>
                </a:lnTo>
                <a:lnTo>
                  <a:pt x="8022" y="886"/>
                </a:lnTo>
                <a:lnTo>
                  <a:pt x="8160" y="886"/>
                </a:lnTo>
                <a:lnTo>
                  <a:pt x="8160" y="921"/>
                </a:lnTo>
                <a:close/>
                <a:moveTo>
                  <a:pt x="8160" y="976"/>
                </a:moveTo>
                <a:lnTo>
                  <a:pt x="8022" y="976"/>
                </a:lnTo>
                <a:lnTo>
                  <a:pt x="8022" y="942"/>
                </a:lnTo>
                <a:lnTo>
                  <a:pt x="8160" y="942"/>
                </a:lnTo>
                <a:lnTo>
                  <a:pt x="8160" y="976"/>
                </a:lnTo>
                <a:close/>
                <a:moveTo>
                  <a:pt x="8501" y="671"/>
                </a:moveTo>
                <a:cubicBezTo>
                  <a:pt x="8504" y="693"/>
                  <a:pt x="8506" y="710"/>
                  <a:pt x="8506" y="723"/>
                </a:cubicBezTo>
                <a:lnTo>
                  <a:pt x="8506" y="749"/>
                </a:lnTo>
                <a:cubicBezTo>
                  <a:pt x="8488" y="749"/>
                  <a:pt x="8476" y="749"/>
                  <a:pt x="8469" y="749"/>
                </a:cubicBezTo>
                <a:cubicBezTo>
                  <a:pt x="8460" y="749"/>
                  <a:pt x="8451" y="748"/>
                  <a:pt x="8443" y="747"/>
                </a:cubicBezTo>
                <a:lnTo>
                  <a:pt x="8411" y="744"/>
                </a:lnTo>
                <a:cubicBezTo>
                  <a:pt x="8414" y="797"/>
                  <a:pt x="8415" y="846"/>
                  <a:pt x="8415" y="891"/>
                </a:cubicBezTo>
                <a:lnTo>
                  <a:pt x="8415" y="973"/>
                </a:lnTo>
                <a:lnTo>
                  <a:pt x="8444" y="973"/>
                </a:lnTo>
                <a:lnTo>
                  <a:pt x="8444" y="942"/>
                </a:lnTo>
                <a:lnTo>
                  <a:pt x="8506" y="942"/>
                </a:lnTo>
                <a:lnTo>
                  <a:pt x="8506" y="1065"/>
                </a:lnTo>
                <a:lnTo>
                  <a:pt x="8535" y="1065"/>
                </a:lnTo>
                <a:lnTo>
                  <a:pt x="8535" y="942"/>
                </a:lnTo>
                <a:lnTo>
                  <a:pt x="8601" y="942"/>
                </a:lnTo>
                <a:lnTo>
                  <a:pt x="8601" y="968"/>
                </a:lnTo>
                <a:lnTo>
                  <a:pt x="8630" y="968"/>
                </a:lnTo>
                <a:cubicBezTo>
                  <a:pt x="8630" y="849"/>
                  <a:pt x="8630" y="785"/>
                  <a:pt x="8630" y="776"/>
                </a:cubicBezTo>
                <a:lnTo>
                  <a:pt x="8630" y="744"/>
                </a:lnTo>
                <a:cubicBezTo>
                  <a:pt x="8592" y="747"/>
                  <a:pt x="8565" y="749"/>
                  <a:pt x="8549" y="749"/>
                </a:cubicBezTo>
                <a:lnTo>
                  <a:pt x="8535" y="749"/>
                </a:lnTo>
                <a:cubicBezTo>
                  <a:pt x="8535" y="710"/>
                  <a:pt x="8535" y="691"/>
                  <a:pt x="8535" y="691"/>
                </a:cubicBezTo>
                <a:cubicBezTo>
                  <a:pt x="8535" y="687"/>
                  <a:pt x="8536" y="684"/>
                  <a:pt x="8538" y="683"/>
                </a:cubicBezTo>
                <a:lnTo>
                  <a:pt x="8540" y="680"/>
                </a:lnTo>
                <a:lnTo>
                  <a:pt x="8540" y="676"/>
                </a:lnTo>
                <a:cubicBezTo>
                  <a:pt x="8522" y="673"/>
                  <a:pt x="8511" y="671"/>
                  <a:pt x="8506" y="671"/>
                </a:cubicBezTo>
                <a:lnTo>
                  <a:pt x="8501" y="671"/>
                </a:lnTo>
                <a:close/>
                <a:moveTo>
                  <a:pt x="8317" y="676"/>
                </a:moveTo>
                <a:lnTo>
                  <a:pt x="8294" y="692"/>
                </a:lnTo>
                <a:cubicBezTo>
                  <a:pt x="8315" y="711"/>
                  <a:pt x="8330" y="726"/>
                  <a:pt x="8341" y="738"/>
                </a:cubicBezTo>
                <a:lnTo>
                  <a:pt x="8359" y="757"/>
                </a:lnTo>
                <a:lnTo>
                  <a:pt x="8377" y="736"/>
                </a:lnTo>
                <a:lnTo>
                  <a:pt x="8317" y="676"/>
                </a:lnTo>
                <a:close/>
                <a:moveTo>
                  <a:pt x="8261" y="757"/>
                </a:moveTo>
                <a:lnTo>
                  <a:pt x="8261" y="796"/>
                </a:lnTo>
                <a:cubicBezTo>
                  <a:pt x="8281" y="792"/>
                  <a:pt x="8302" y="791"/>
                  <a:pt x="8323" y="791"/>
                </a:cubicBezTo>
                <a:lnTo>
                  <a:pt x="8360" y="791"/>
                </a:lnTo>
                <a:cubicBezTo>
                  <a:pt x="8356" y="798"/>
                  <a:pt x="8351" y="806"/>
                  <a:pt x="8344" y="815"/>
                </a:cubicBezTo>
                <a:cubicBezTo>
                  <a:pt x="8341" y="819"/>
                  <a:pt x="8339" y="823"/>
                  <a:pt x="8338" y="825"/>
                </a:cubicBezTo>
                <a:cubicBezTo>
                  <a:pt x="8331" y="831"/>
                  <a:pt x="8327" y="838"/>
                  <a:pt x="8323" y="844"/>
                </a:cubicBezTo>
                <a:cubicBezTo>
                  <a:pt x="8322" y="845"/>
                  <a:pt x="8321" y="847"/>
                  <a:pt x="8319" y="849"/>
                </a:cubicBezTo>
                <a:cubicBezTo>
                  <a:pt x="8314" y="854"/>
                  <a:pt x="8310" y="858"/>
                  <a:pt x="8307" y="860"/>
                </a:cubicBezTo>
                <a:cubicBezTo>
                  <a:pt x="8305" y="862"/>
                  <a:pt x="8302" y="865"/>
                  <a:pt x="8298" y="868"/>
                </a:cubicBezTo>
                <a:cubicBezTo>
                  <a:pt x="8293" y="873"/>
                  <a:pt x="8290" y="876"/>
                  <a:pt x="8288" y="878"/>
                </a:cubicBezTo>
                <a:cubicBezTo>
                  <a:pt x="8287" y="879"/>
                  <a:pt x="8285" y="881"/>
                  <a:pt x="8282" y="883"/>
                </a:cubicBezTo>
                <a:cubicBezTo>
                  <a:pt x="8273" y="889"/>
                  <a:pt x="8266" y="894"/>
                  <a:pt x="8262" y="897"/>
                </a:cubicBezTo>
                <a:lnTo>
                  <a:pt x="8248" y="909"/>
                </a:lnTo>
                <a:lnTo>
                  <a:pt x="8273" y="929"/>
                </a:lnTo>
                <a:cubicBezTo>
                  <a:pt x="8288" y="917"/>
                  <a:pt x="8300" y="906"/>
                  <a:pt x="8309" y="897"/>
                </a:cubicBezTo>
                <a:cubicBezTo>
                  <a:pt x="8316" y="890"/>
                  <a:pt x="8321" y="885"/>
                  <a:pt x="8322" y="884"/>
                </a:cubicBezTo>
                <a:lnTo>
                  <a:pt x="8325" y="881"/>
                </a:lnTo>
                <a:lnTo>
                  <a:pt x="8325" y="1065"/>
                </a:lnTo>
                <a:lnTo>
                  <a:pt x="8354" y="1065"/>
                </a:lnTo>
                <a:lnTo>
                  <a:pt x="8354" y="881"/>
                </a:lnTo>
                <a:cubicBezTo>
                  <a:pt x="8358" y="885"/>
                  <a:pt x="8364" y="892"/>
                  <a:pt x="8372" y="900"/>
                </a:cubicBezTo>
                <a:cubicBezTo>
                  <a:pt x="8375" y="904"/>
                  <a:pt x="8377" y="906"/>
                  <a:pt x="8378" y="909"/>
                </a:cubicBezTo>
                <a:lnTo>
                  <a:pt x="8394" y="925"/>
                </a:lnTo>
                <a:lnTo>
                  <a:pt x="8411" y="899"/>
                </a:lnTo>
                <a:cubicBezTo>
                  <a:pt x="8388" y="880"/>
                  <a:pt x="8372" y="865"/>
                  <a:pt x="8362" y="855"/>
                </a:cubicBezTo>
                <a:lnTo>
                  <a:pt x="8354" y="846"/>
                </a:lnTo>
                <a:lnTo>
                  <a:pt x="8354" y="844"/>
                </a:lnTo>
                <a:cubicBezTo>
                  <a:pt x="8356" y="839"/>
                  <a:pt x="8361" y="831"/>
                  <a:pt x="8369" y="821"/>
                </a:cubicBezTo>
                <a:cubicBezTo>
                  <a:pt x="8368" y="821"/>
                  <a:pt x="8368" y="820"/>
                  <a:pt x="8370" y="818"/>
                </a:cubicBezTo>
                <a:cubicBezTo>
                  <a:pt x="8371" y="816"/>
                  <a:pt x="8373" y="813"/>
                  <a:pt x="8377" y="809"/>
                </a:cubicBezTo>
                <a:cubicBezTo>
                  <a:pt x="8383" y="797"/>
                  <a:pt x="8388" y="788"/>
                  <a:pt x="8391" y="781"/>
                </a:cubicBezTo>
                <a:lnTo>
                  <a:pt x="8402" y="762"/>
                </a:lnTo>
                <a:cubicBezTo>
                  <a:pt x="8373" y="765"/>
                  <a:pt x="8348" y="767"/>
                  <a:pt x="8327" y="767"/>
                </a:cubicBezTo>
                <a:cubicBezTo>
                  <a:pt x="8300" y="767"/>
                  <a:pt x="8282" y="765"/>
                  <a:pt x="8273" y="762"/>
                </a:cubicBezTo>
                <a:lnTo>
                  <a:pt x="8261" y="757"/>
                </a:lnTo>
                <a:close/>
                <a:moveTo>
                  <a:pt x="8506" y="834"/>
                </a:moveTo>
                <a:lnTo>
                  <a:pt x="8444" y="834"/>
                </a:lnTo>
                <a:lnTo>
                  <a:pt x="8444" y="775"/>
                </a:lnTo>
                <a:lnTo>
                  <a:pt x="8506" y="775"/>
                </a:lnTo>
                <a:lnTo>
                  <a:pt x="8506" y="834"/>
                </a:lnTo>
                <a:close/>
                <a:moveTo>
                  <a:pt x="8601" y="834"/>
                </a:moveTo>
                <a:lnTo>
                  <a:pt x="8535" y="834"/>
                </a:lnTo>
                <a:lnTo>
                  <a:pt x="8535" y="775"/>
                </a:lnTo>
                <a:lnTo>
                  <a:pt x="8601" y="775"/>
                </a:lnTo>
                <a:lnTo>
                  <a:pt x="8601" y="834"/>
                </a:lnTo>
                <a:close/>
                <a:moveTo>
                  <a:pt x="8506" y="917"/>
                </a:moveTo>
                <a:lnTo>
                  <a:pt x="8444" y="917"/>
                </a:lnTo>
                <a:lnTo>
                  <a:pt x="8444" y="860"/>
                </a:lnTo>
                <a:lnTo>
                  <a:pt x="8506" y="860"/>
                </a:lnTo>
                <a:lnTo>
                  <a:pt x="8506" y="917"/>
                </a:lnTo>
                <a:close/>
                <a:moveTo>
                  <a:pt x="8601" y="917"/>
                </a:moveTo>
                <a:lnTo>
                  <a:pt x="8535" y="917"/>
                </a:lnTo>
                <a:lnTo>
                  <a:pt x="8535" y="860"/>
                </a:lnTo>
                <a:lnTo>
                  <a:pt x="8601" y="860"/>
                </a:lnTo>
                <a:lnTo>
                  <a:pt x="8601" y="917"/>
                </a:lnTo>
                <a:close/>
                <a:moveTo>
                  <a:pt x="6188" y="5135"/>
                </a:moveTo>
                <a:lnTo>
                  <a:pt x="6188" y="5068"/>
                </a:lnTo>
                <a:lnTo>
                  <a:pt x="6334" y="5068"/>
                </a:lnTo>
                <a:lnTo>
                  <a:pt x="6334" y="5110"/>
                </a:lnTo>
                <a:cubicBezTo>
                  <a:pt x="6335" y="5127"/>
                  <a:pt x="6326" y="5135"/>
                  <a:pt x="6308" y="5135"/>
                </a:cubicBezTo>
                <a:lnTo>
                  <a:pt x="6188" y="5135"/>
                </a:lnTo>
                <a:close/>
                <a:moveTo>
                  <a:pt x="6370" y="5063"/>
                </a:moveTo>
                <a:cubicBezTo>
                  <a:pt x="6322" y="5057"/>
                  <a:pt x="6285" y="5049"/>
                  <a:pt x="6261" y="5039"/>
                </a:cubicBezTo>
                <a:cubicBezTo>
                  <a:pt x="6233" y="5049"/>
                  <a:pt x="6197" y="5057"/>
                  <a:pt x="6153" y="5063"/>
                </a:cubicBezTo>
                <a:lnTo>
                  <a:pt x="6153" y="5054"/>
                </a:lnTo>
                <a:cubicBezTo>
                  <a:pt x="6189" y="5049"/>
                  <a:pt x="6220" y="5041"/>
                  <a:pt x="6244" y="5032"/>
                </a:cubicBezTo>
                <a:cubicBezTo>
                  <a:pt x="6229" y="5025"/>
                  <a:pt x="6215" y="5016"/>
                  <a:pt x="6201" y="5005"/>
                </a:cubicBezTo>
                <a:cubicBezTo>
                  <a:pt x="6187" y="5013"/>
                  <a:pt x="6174" y="5018"/>
                  <a:pt x="6162" y="5022"/>
                </a:cubicBezTo>
                <a:lnTo>
                  <a:pt x="6162" y="5013"/>
                </a:lnTo>
                <a:cubicBezTo>
                  <a:pt x="6191" y="5001"/>
                  <a:pt x="6213" y="4984"/>
                  <a:pt x="6226" y="4962"/>
                </a:cubicBezTo>
                <a:lnTo>
                  <a:pt x="6242" y="4962"/>
                </a:lnTo>
                <a:cubicBezTo>
                  <a:pt x="6238" y="4969"/>
                  <a:pt x="6234" y="4975"/>
                  <a:pt x="6229" y="4980"/>
                </a:cubicBezTo>
                <a:lnTo>
                  <a:pt x="6338" y="4980"/>
                </a:lnTo>
                <a:lnTo>
                  <a:pt x="6338" y="4991"/>
                </a:lnTo>
                <a:cubicBezTo>
                  <a:pt x="6320" y="5008"/>
                  <a:pt x="6299" y="5022"/>
                  <a:pt x="6277" y="5032"/>
                </a:cubicBezTo>
                <a:cubicBezTo>
                  <a:pt x="6300" y="5041"/>
                  <a:pt x="6331" y="5049"/>
                  <a:pt x="6370" y="5054"/>
                </a:cubicBezTo>
                <a:lnTo>
                  <a:pt x="6370" y="5063"/>
                </a:lnTo>
                <a:close/>
                <a:moveTo>
                  <a:pt x="6320" y="5112"/>
                </a:moveTo>
                <a:lnTo>
                  <a:pt x="6320" y="5077"/>
                </a:lnTo>
                <a:lnTo>
                  <a:pt x="6203" y="5077"/>
                </a:lnTo>
                <a:lnTo>
                  <a:pt x="6203" y="5124"/>
                </a:lnTo>
                <a:lnTo>
                  <a:pt x="6305" y="5124"/>
                </a:lnTo>
                <a:cubicBezTo>
                  <a:pt x="6315" y="5124"/>
                  <a:pt x="6320" y="5120"/>
                  <a:pt x="6320" y="5112"/>
                </a:cubicBezTo>
                <a:close/>
                <a:moveTo>
                  <a:pt x="6363" y="4942"/>
                </a:moveTo>
                <a:lnTo>
                  <a:pt x="6363" y="4973"/>
                </a:lnTo>
                <a:lnTo>
                  <a:pt x="6348" y="4973"/>
                </a:lnTo>
                <a:lnTo>
                  <a:pt x="6348" y="4951"/>
                </a:lnTo>
                <a:lnTo>
                  <a:pt x="6176" y="4951"/>
                </a:lnTo>
                <a:lnTo>
                  <a:pt x="6176" y="4973"/>
                </a:lnTo>
                <a:lnTo>
                  <a:pt x="6162" y="4973"/>
                </a:lnTo>
                <a:lnTo>
                  <a:pt x="6162" y="4942"/>
                </a:lnTo>
                <a:lnTo>
                  <a:pt x="6254" y="4942"/>
                </a:lnTo>
                <a:lnTo>
                  <a:pt x="6254" y="4922"/>
                </a:lnTo>
                <a:lnTo>
                  <a:pt x="6269" y="4922"/>
                </a:lnTo>
                <a:lnTo>
                  <a:pt x="6269" y="4942"/>
                </a:lnTo>
                <a:lnTo>
                  <a:pt x="6363" y="4942"/>
                </a:lnTo>
                <a:close/>
                <a:moveTo>
                  <a:pt x="6220" y="4991"/>
                </a:moveTo>
                <a:cubicBezTo>
                  <a:pt x="6219" y="4991"/>
                  <a:pt x="6218" y="4992"/>
                  <a:pt x="6216" y="4994"/>
                </a:cubicBezTo>
                <a:cubicBezTo>
                  <a:pt x="6214" y="4995"/>
                  <a:pt x="6212" y="4997"/>
                  <a:pt x="6211" y="4998"/>
                </a:cubicBezTo>
                <a:cubicBezTo>
                  <a:pt x="6226" y="5010"/>
                  <a:pt x="6243" y="5019"/>
                  <a:pt x="6260" y="5027"/>
                </a:cubicBezTo>
                <a:cubicBezTo>
                  <a:pt x="6280" y="5018"/>
                  <a:pt x="6299" y="5007"/>
                  <a:pt x="6318" y="4991"/>
                </a:cubicBezTo>
                <a:lnTo>
                  <a:pt x="6220" y="4991"/>
                </a:lnTo>
                <a:close/>
                <a:moveTo>
                  <a:pt x="6533" y="4922"/>
                </a:moveTo>
                <a:lnTo>
                  <a:pt x="6533" y="4948"/>
                </a:lnTo>
                <a:lnTo>
                  <a:pt x="6614" y="4948"/>
                </a:lnTo>
                <a:lnTo>
                  <a:pt x="6614" y="5008"/>
                </a:lnTo>
                <a:cubicBezTo>
                  <a:pt x="6614" y="5029"/>
                  <a:pt x="6603" y="5039"/>
                  <a:pt x="6580" y="5038"/>
                </a:cubicBezTo>
                <a:lnTo>
                  <a:pt x="6452" y="5038"/>
                </a:lnTo>
                <a:lnTo>
                  <a:pt x="6452" y="5062"/>
                </a:lnTo>
                <a:cubicBezTo>
                  <a:pt x="6454" y="5098"/>
                  <a:pt x="6441" y="5124"/>
                  <a:pt x="6411" y="5140"/>
                </a:cubicBezTo>
                <a:lnTo>
                  <a:pt x="6411" y="5129"/>
                </a:lnTo>
                <a:cubicBezTo>
                  <a:pt x="6429" y="5116"/>
                  <a:pt x="6437" y="5095"/>
                  <a:pt x="6436" y="5066"/>
                </a:cubicBezTo>
                <a:lnTo>
                  <a:pt x="6436" y="4948"/>
                </a:lnTo>
                <a:lnTo>
                  <a:pt x="6516" y="4948"/>
                </a:lnTo>
                <a:lnTo>
                  <a:pt x="6516" y="4922"/>
                </a:lnTo>
                <a:lnTo>
                  <a:pt x="6533" y="4922"/>
                </a:lnTo>
                <a:close/>
                <a:moveTo>
                  <a:pt x="6452" y="4959"/>
                </a:moveTo>
                <a:lnTo>
                  <a:pt x="6452" y="5028"/>
                </a:lnTo>
                <a:lnTo>
                  <a:pt x="6579" y="5028"/>
                </a:lnTo>
                <a:cubicBezTo>
                  <a:pt x="6591" y="5028"/>
                  <a:pt x="6597" y="5022"/>
                  <a:pt x="6597" y="5008"/>
                </a:cubicBezTo>
                <a:lnTo>
                  <a:pt x="6597" y="4959"/>
                </a:lnTo>
                <a:lnTo>
                  <a:pt x="6452" y="4959"/>
                </a:lnTo>
                <a:close/>
                <a:moveTo>
                  <a:pt x="6703" y="5010"/>
                </a:moveTo>
                <a:lnTo>
                  <a:pt x="6703" y="4932"/>
                </a:lnTo>
                <a:lnTo>
                  <a:pt x="6854" y="4932"/>
                </a:lnTo>
                <a:lnTo>
                  <a:pt x="6854" y="4984"/>
                </a:lnTo>
                <a:cubicBezTo>
                  <a:pt x="6854" y="5002"/>
                  <a:pt x="6845" y="5010"/>
                  <a:pt x="6825" y="5010"/>
                </a:cubicBezTo>
                <a:lnTo>
                  <a:pt x="6703" y="5010"/>
                </a:lnTo>
                <a:close/>
                <a:moveTo>
                  <a:pt x="6671" y="5043"/>
                </a:moveTo>
                <a:lnTo>
                  <a:pt x="6671" y="5033"/>
                </a:lnTo>
                <a:lnTo>
                  <a:pt x="6886" y="5033"/>
                </a:lnTo>
                <a:lnTo>
                  <a:pt x="6886" y="5043"/>
                </a:lnTo>
                <a:lnTo>
                  <a:pt x="6790" y="5043"/>
                </a:lnTo>
                <a:lnTo>
                  <a:pt x="6790" y="5074"/>
                </a:lnTo>
                <a:lnTo>
                  <a:pt x="6871" y="5074"/>
                </a:lnTo>
                <a:lnTo>
                  <a:pt x="6871" y="5084"/>
                </a:lnTo>
                <a:lnTo>
                  <a:pt x="6790" y="5084"/>
                </a:lnTo>
                <a:lnTo>
                  <a:pt x="6790" y="5120"/>
                </a:lnTo>
                <a:lnTo>
                  <a:pt x="6792" y="5120"/>
                </a:lnTo>
                <a:lnTo>
                  <a:pt x="6884" y="5120"/>
                </a:lnTo>
                <a:lnTo>
                  <a:pt x="6884" y="5130"/>
                </a:lnTo>
                <a:lnTo>
                  <a:pt x="6792" y="5130"/>
                </a:lnTo>
                <a:cubicBezTo>
                  <a:pt x="6756" y="5131"/>
                  <a:pt x="6730" y="5120"/>
                  <a:pt x="6716" y="5097"/>
                </a:cubicBezTo>
                <a:cubicBezTo>
                  <a:pt x="6709" y="5113"/>
                  <a:pt x="6693" y="5128"/>
                  <a:pt x="6669" y="5140"/>
                </a:cubicBezTo>
                <a:lnTo>
                  <a:pt x="6669" y="5130"/>
                </a:lnTo>
                <a:cubicBezTo>
                  <a:pt x="6694" y="5115"/>
                  <a:pt x="6708" y="5091"/>
                  <a:pt x="6709" y="5059"/>
                </a:cubicBezTo>
                <a:lnTo>
                  <a:pt x="6724" y="5059"/>
                </a:lnTo>
                <a:cubicBezTo>
                  <a:pt x="6723" y="5067"/>
                  <a:pt x="6722" y="5075"/>
                  <a:pt x="6720" y="5082"/>
                </a:cubicBezTo>
                <a:cubicBezTo>
                  <a:pt x="6733" y="5105"/>
                  <a:pt x="6751" y="5117"/>
                  <a:pt x="6775" y="5119"/>
                </a:cubicBezTo>
                <a:lnTo>
                  <a:pt x="6775" y="5043"/>
                </a:lnTo>
                <a:lnTo>
                  <a:pt x="6671" y="5043"/>
                </a:lnTo>
                <a:close/>
                <a:moveTo>
                  <a:pt x="6839" y="4983"/>
                </a:moveTo>
                <a:lnTo>
                  <a:pt x="6839" y="4975"/>
                </a:lnTo>
                <a:lnTo>
                  <a:pt x="6717" y="4975"/>
                </a:lnTo>
                <a:lnTo>
                  <a:pt x="6717" y="5000"/>
                </a:lnTo>
                <a:lnTo>
                  <a:pt x="6824" y="5000"/>
                </a:lnTo>
                <a:cubicBezTo>
                  <a:pt x="6834" y="5001"/>
                  <a:pt x="6839" y="4995"/>
                  <a:pt x="6839" y="4983"/>
                </a:cubicBezTo>
                <a:close/>
                <a:moveTo>
                  <a:pt x="6717" y="4942"/>
                </a:moveTo>
                <a:lnTo>
                  <a:pt x="6717" y="4966"/>
                </a:lnTo>
                <a:lnTo>
                  <a:pt x="6839" y="4966"/>
                </a:lnTo>
                <a:lnTo>
                  <a:pt x="6839" y="4942"/>
                </a:lnTo>
                <a:lnTo>
                  <a:pt x="6717" y="4942"/>
                </a:lnTo>
                <a:close/>
                <a:moveTo>
                  <a:pt x="6928" y="5126"/>
                </a:moveTo>
                <a:lnTo>
                  <a:pt x="6928" y="5116"/>
                </a:lnTo>
                <a:lnTo>
                  <a:pt x="7020" y="5116"/>
                </a:lnTo>
                <a:lnTo>
                  <a:pt x="7020" y="4925"/>
                </a:lnTo>
                <a:lnTo>
                  <a:pt x="7036" y="4925"/>
                </a:lnTo>
                <a:lnTo>
                  <a:pt x="7036" y="4994"/>
                </a:lnTo>
                <a:lnTo>
                  <a:pt x="7126" y="4994"/>
                </a:lnTo>
                <a:lnTo>
                  <a:pt x="7126" y="5004"/>
                </a:lnTo>
                <a:lnTo>
                  <a:pt x="7036" y="5004"/>
                </a:lnTo>
                <a:lnTo>
                  <a:pt x="7036" y="5116"/>
                </a:lnTo>
                <a:lnTo>
                  <a:pt x="7145" y="5116"/>
                </a:lnTo>
                <a:lnTo>
                  <a:pt x="7145" y="5126"/>
                </a:lnTo>
                <a:lnTo>
                  <a:pt x="6928" y="5126"/>
                </a:lnTo>
                <a:close/>
                <a:moveTo>
                  <a:pt x="7373" y="5047"/>
                </a:moveTo>
                <a:lnTo>
                  <a:pt x="7373" y="5095"/>
                </a:lnTo>
                <a:cubicBezTo>
                  <a:pt x="7374" y="5114"/>
                  <a:pt x="7365" y="5123"/>
                  <a:pt x="7348" y="5122"/>
                </a:cubicBezTo>
                <a:lnTo>
                  <a:pt x="7332" y="5122"/>
                </a:lnTo>
                <a:lnTo>
                  <a:pt x="7332" y="5115"/>
                </a:lnTo>
                <a:lnTo>
                  <a:pt x="7343" y="5115"/>
                </a:lnTo>
                <a:cubicBezTo>
                  <a:pt x="7354" y="5115"/>
                  <a:pt x="7360" y="5110"/>
                  <a:pt x="7359" y="5098"/>
                </a:cubicBezTo>
                <a:lnTo>
                  <a:pt x="7359" y="5056"/>
                </a:lnTo>
                <a:lnTo>
                  <a:pt x="7302" y="5056"/>
                </a:lnTo>
                <a:lnTo>
                  <a:pt x="7302" y="5140"/>
                </a:lnTo>
                <a:lnTo>
                  <a:pt x="7287" y="5140"/>
                </a:lnTo>
                <a:lnTo>
                  <a:pt x="7287" y="5056"/>
                </a:lnTo>
                <a:lnTo>
                  <a:pt x="7230" y="5056"/>
                </a:lnTo>
                <a:lnTo>
                  <a:pt x="7230" y="5125"/>
                </a:lnTo>
                <a:lnTo>
                  <a:pt x="7216" y="5125"/>
                </a:lnTo>
                <a:lnTo>
                  <a:pt x="7216" y="5047"/>
                </a:lnTo>
                <a:lnTo>
                  <a:pt x="7287" y="5047"/>
                </a:lnTo>
                <a:lnTo>
                  <a:pt x="7287" y="5017"/>
                </a:lnTo>
                <a:lnTo>
                  <a:pt x="7302" y="5017"/>
                </a:lnTo>
                <a:lnTo>
                  <a:pt x="7302" y="5047"/>
                </a:lnTo>
                <a:lnTo>
                  <a:pt x="7373" y="5047"/>
                </a:lnTo>
                <a:close/>
                <a:moveTo>
                  <a:pt x="7398" y="4996"/>
                </a:moveTo>
                <a:lnTo>
                  <a:pt x="7398" y="5034"/>
                </a:lnTo>
                <a:lnTo>
                  <a:pt x="7383" y="5034"/>
                </a:lnTo>
                <a:lnTo>
                  <a:pt x="7383" y="5005"/>
                </a:lnTo>
                <a:lnTo>
                  <a:pt x="7206" y="5005"/>
                </a:lnTo>
                <a:lnTo>
                  <a:pt x="7206" y="5034"/>
                </a:lnTo>
                <a:lnTo>
                  <a:pt x="7191" y="5034"/>
                </a:lnTo>
                <a:lnTo>
                  <a:pt x="7191" y="4996"/>
                </a:lnTo>
                <a:lnTo>
                  <a:pt x="7244" y="4996"/>
                </a:lnTo>
                <a:cubicBezTo>
                  <a:pt x="7238" y="4986"/>
                  <a:pt x="7234" y="4976"/>
                  <a:pt x="7233" y="4966"/>
                </a:cubicBezTo>
                <a:lnTo>
                  <a:pt x="7248" y="4966"/>
                </a:lnTo>
                <a:cubicBezTo>
                  <a:pt x="7249" y="4976"/>
                  <a:pt x="7252" y="4985"/>
                  <a:pt x="7258" y="4996"/>
                </a:cubicBezTo>
                <a:lnTo>
                  <a:pt x="7332" y="4996"/>
                </a:lnTo>
                <a:cubicBezTo>
                  <a:pt x="7332" y="4995"/>
                  <a:pt x="7332" y="4994"/>
                  <a:pt x="7333" y="4994"/>
                </a:cubicBezTo>
                <a:cubicBezTo>
                  <a:pt x="7338" y="4983"/>
                  <a:pt x="7340" y="4974"/>
                  <a:pt x="7341" y="4966"/>
                </a:cubicBezTo>
                <a:lnTo>
                  <a:pt x="7356" y="4966"/>
                </a:lnTo>
                <a:cubicBezTo>
                  <a:pt x="7354" y="4978"/>
                  <a:pt x="7350" y="4988"/>
                  <a:pt x="7346" y="4996"/>
                </a:cubicBezTo>
                <a:lnTo>
                  <a:pt x="7398" y="4996"/>
                </a:lnTo>
                <a:close/>
                <a:moveTo>
                  <a:pt x="7193" y="4954"/>
                </a:moveTo>
                <a:lnTo>
                  <a:pt x="7193" y="4943"/>
                </a:lnTo>
                <a:lnTo>
                  <a:pt x="7287" y="4943"/>
                </a:lnTo>
                <a:lnTo>
                  <a:pt x="7287" y="4922"/>
                </a:lnTo>
                <a:lnTo>
                  <a:pt x="7302" y="4922"/>
                </a:lnTo>
                <a:lnTo>
                  <a:pt x="7302" y="4943"/>
                </a:lnTo>
                <a:lnTo>
                  <a:pt x="7396" y="4943"/>
                </a:lnTo>
                <a:lnTo>
                  <a:pt x="7396" y="4954"/>
                </a:lnTo>
                <a:lnTo>
                  <a:pt x="7193" y="4954"/>
                </a:lnTo>
                <a:close/>
                <a:moveTo>
                  <a:pt x="5786" y="3801"/>
                </a:moveTo>
                <a:cubicBezTo>
                  <a:pt x="5821" y="3793"/>
                  <a:pt x="5842" y="3786"/>
                  <a:pt x="5848" y="3780"/>
                </a:cubicBezTo>
                <a:cubicBezTo>
                  <a:pt x="5855" y="3774"/>
                  <a:pt x="5861" y="3772"/>
                  <a:pt x="5868" y="3774"/>
                </a:cubicBezTo>
                <a:cubicBezTo>
                  <a:pt x="5875" y="3777"/>
                  <a:pt x="5884" y="3781"/>
                  <a:pt x="5894" y="3788"/>
                </a:cubicBezTo>
                <a:cubicBezTo>
                  <a:pt x="5904" y="3794"/>
                  <a:pt x="5905" y="3799"/>
                  <a:pt x="5898" y="3804"/>
                </a:cubicBezTo>
                <a:cubicBezTo>
                  <a:pt x="5891" y="3808"/>
                  <a:pt x="5882" y="3821"/>
                  <a:pt x="5871" y="3843"/>
                </a:cubicBezTo>
                <a:cubicBezTo>
                  <a:pt x="5879" y="3855"/>
                  <a:pt x="5879" y="3862"/>
                  <a:pt x="5871" y="3863"/>
                </a:cubicBezTo>
                <a:cubicBezTo>
                  <a:pt x="5863" y="3865"/>
                  <a:pt x="5853" y="3867"/>
                  <a:pt x="5840" y="3869"/>
                </a:cubicBezTo>
                <a:cubicBezTo>
                  <a:pt x="5826" y="3872"/>
                  <a:pt x="5804" y="3876"/>
                  <a:pt x="5772" y="3882"/>
                </a:cubicBezTo>
                <a:lnTo>
                  <a:pt x="5772" y="3930"/>
                </a:lnTo>
                <a:cubicBezTo>
                  <a:pt x="5824" y="3921"/>
                  <a:pt x="5853" y="3914"/>
                  <a:pt x="5858" y="3910"/>
                </a:cubicBezTo>
                <a:cubicBezTo>
                  <a:pt x="5863" y="3905"/>
                  <a:pt x="5869" y="3904"/>
                  <a:pt x="5877" y="3906"/>
                </a:cubicBezTo>
                <a:cubicBezTo>
                  <a:pt x="5884" y="3908"/>
                  <a:pt x="5893" y="3911"/>
                  <a:pt x="5903" y="3917"/>
                </a:cubicBezTo>
                <a:cubicBezTo>
                  <a:pt x="5913" y="3922"/>
                  <a:pt x="5914" y="3928"/>
                  <a:pt x="5905" y="3935"/>
                </a:cubicBezTo>
                <a:cubicBezTo>
                  <a:pt x="5896" y="3943"/>
                  <a:pt x="5887" y="3956"/>
                  <a:pt x="5877" y="3975"/>
                </a:cubicBezTo>
                <a:cubicBezTo>
                  <a:pt x="5884" y="3985"/>
                  <a:pt x="5885" y="3992"/>
                  <a:pt x="5880" y="3994"/>
                </a:cubicBezTo>
                <a:cubicBezTo>
                  <a:pt x="5875" y="3997"/>
                  <a:pt x="5839" y="4002"/>
                  <a:pt x="5772" y="4011"/>
                </a:cubicBezTo>
                <a:cubicBezTo>
                  <a:pt x="5769" y="4024"/>
                  <a:pt x="5765" y="4031"/>
                  <a:pt x="5762" y="4032"/>
                </a:cubicBezTo>
                <a:cubicBezTo>
                  <a:pt x="5759" y="4033"/>
                  <a:pt x="5755" y="4030"/>
                  <a:pt x="5751" y="4021"/>
                </a:cubicBezTo>
                <a:cubicBezTo>
                  <a:pt x="5746" y="4012"/>
                  <a:pt x="5745" y="4000"/>
                  <a:pt x="5747" y="3986"/>
                </a:cubicBezTo>
                <a:cubicBezTo>
                  <a:pt x="5749" y="3971"/>
                  <a:pt x="5750" y="3953"/>
                  <a:pt x="5750" y="3930"/>
                </a:cubicBezTo>
                <a:lnTo>
                  <a:pt x="5750" y="3865"/>
                </a:lnTo>
                <a:cubicBezTo>
                  <a:pt x="5750" y="3845"/>
                  <a:pt x="5747" y="3829"/>
                  <a:pt x="5740" y="3817"/>
                </a:cubicBezTo>
                <a:cubicBezTo>
                  <a:pt x="5734" y="3805"/>
                  <a:pt x="5734" y="3800"/>
                  <a:pt x="5740" y="3801"/>
                </a:cubicBezTo>
                <a:cubicBezTo>
                  <a:pt x="5747" y="3802"/>
                  <a:pt x="5755" y="3804"/>
                  <a:pt x="5765" y="3807"/>
                </a:cubicBezTo>
                <a:cubicBezTo>
                  <a:pt x="5769" y="3804"/>
                  <a:pt x="5775" y="3796"/>
                  <a:pt x="5783" y="3782"/>
                </a:cubicBezTo>
                <a:cubicBezTo>
                  <a:pt x="5791" y="3768"/>
                  <a:pt x="5799" y="3755"/>
                  <a:pt x="5806" y="3741"/>
                </a:cubicBezTo>
                <a:cubicBezTo>
                  <a:pt x="5813" y="3728"/>
                  <a:pt x="5814" y="3718"/>
                  <a:pt x="5809" y="3710"/>
                </a:cubicBezTo>
                <a:cubicBezTo>
                  <a:pt x="5805" y="3702"/>
                  <a:pt x="5813" y="3702"/>
                  <a:pt x="5833" y="3709"/>
                </a:cubicBezTo>
                <a:cubicBezTo>
                  <a:pt x="5853" y="3716"/>
                  <a:pt x="5861" y="3721"/>
                  <a:pt x="5855" y="3724"/>
                </a:cubicBezTo>
                <a:cubicBezTo>
                  <a:pt x="5849" y="3727"/>
                  <a:pt x="5842" y="3734"/>
                  <a:pt x="5832" y="3744"/>
                </a:cubicBezTo>
                <a:cubicBezTo>
                  <a:pt x="5823" y="3754"/>
                  <a:pt x="5807" y="3773"/>
                  <a:pt x="5786" y="3801"/>
                </a:cubicBezTo>
                <a:close/>
                <a:moveTo>
                  <a:pt x="5664" y="4023"/>
                </a:moveTo>
                <a:cubicBezTo>
                  <a:pt x="5673" y="4025"/>
                  <a:pt x="5681" y="4027"/>
                  <a:pt x="5686" y="4027"/>
                </a:cubicBezTo>
                <a:cubicBezTo>
                  <a:pt x="5692" y="4028"/>
                  <a:pt x="5704" y="4031"/>
                  <a:pt x="5721" y="4036"/>
                </a:cubicBezTo>
                <a:cubicBezTo>
                  <a:pt x="5739" y="4041"/>
                  <a:pt x="5759" y="4046"/>
                  <a:pt x="5780" y="4052"/>
                </a:cubicBezTo>
                <a:cubicBezTo>
                  <a:pt x="5802" y="4058"/>
                  <a:pt x="5826" y="4063"/>
                  <a:pt x="5854" y="4067"/>
                </a:cubicBezTo>
                <a:cubicBezTo>
                  <a:pt x="5882" y="4072"/>
                  <a:pt x="5913" y="4073"/>
                  <a:pt x="5949" y="4071"/>
                </a:cubicBezTo>
                <a:cubicBezTo>
                  <a:pt x="5984" y="4069"/>
                  <a:pt x="6000" y="4069"/>
                  <a:pt x="5997" y="4072"/>
                </a:cubicBezTo>
                <a:cubicBezTo>
                  <a:pt x="5994" y="4074"/>
                  <a:pt x="5981" y="4080"/>
                  <a:pt x="5959" y="4090"/>
                </a:cubicBezTo>
                <a:cubicBezTo>
                  <a:pt x="5937" y="4099"/>
                  <a:pt x="5918" y="4105"/>
                  <a:pt x="5902" y="4108"/>
                </a:cubicBezTo>
                <a:cubicBezTo>
                  <a:pt x="5886" y="4110"/>
                  <a:pt x="5862" y="4106"/>
                  <a:pt x="5830" y="4095"/>
                </a:cubicBezTo>
                <a:cubicBezTo>
                  <a:pt x="5798" y="4083"/>
                  <a:pt x="5762" y="4071"/>
                  <a:pt x="5722" y="4058"/>
                </a:cubicBezTo>
                <a:cubicBezTo>
                  <a:pt x="5682" y="4044"/>
                  <a:pt x="5657" y="4038"/>
                  <a:pt x="5647" y="4040"/>
                </a:cubicBezTo>
                <a:cubicBezTo>
                  <a:pt x="5637" y="4041"/>
                  <a:pt x="5629" y="4043"/>
                  <a:pt x="5622" y="4047"/>
                </a:cubicBezTo>
                <a:cubicBezTo>
                  <a:pt x="5615" y="4051"/>
                  <a:pt x="5609" y="4055"/>
                  <a:pt x="5603" y="4059"/>
                </a:cubicBezTo>
                <a:cubicBezTo>
                  <a:pt x="5597" y="4062"/>
                  <a:pt x="5591" y="4062"/>
                  <a:pt x="5585" y="4059"/>
                </a:cubicBezTo>
                <a:cubicBezTo>
                  <a:pt x="5579" y="4055"/>
                  <a:pt x="5574" y="4051"/>
                  <a:pt x="5571" y="4047"/>
                </a:cubicBezTo>
                <a:cubicBezTo>
                  <a:pt x="5568" y="4043"/>
                  <a:pt x="5573" y="4040"/>
                  <a:pt x="5588" y="4036"/>
                </a:cubicBezTo>
                <a:cubicBezTo>
                  <a:pt x="5602" y="4032"/>
                  <a:pt x="5622" y="4026"/>
                  <a:pt x="5647" y="4019"/>
                </a:cubicBezTo>
                <a:cubicBezTo>
                  <a:pt x="5651" y="4014"/>
                  <a:pt x="5651" y="4007"/>
                  <a:pt x="5647" y="3997"/>
                </a:cubicBezTo>
                <a:cubicBezTo>
                  <a:pt x="5644" y="3988"/>
                  <a:pt x="5640" y="3979"/>
                  <a:pt x="5635" y="3971"/>
                </a:cubicBezTo>
                <a:cubicBezTo>
                  <a:pt x="5631" y="3964"/>
                  <a:pt x="5629" y="3955"/>
                  <a:pt x="5630" y="3946"/>
                </a:cubicBezTo>
                <a:cubicBezTo>
                  <a:pt x="5632" y="3936"/>
                  <a:pt x="5632" y="3930"/>
                  <a:pt x="5631" y="3926"/>
                </a:cubicBezTo>
                <a:cubicBezTo>
                  <a:pt x="5631" y="3922"/>
                  <a:pt x="5626" y="3922"/>
                  <a:pt x="5618" y="3924"/>
                </a:cubicBezTo>
                <a:cubicBezTo>
                  <a:pt x="5610" y="3927"/>
                  <a:pt x="5600" y="3926"/>
                  <a:pt x="5589" y="3923"/>
                </a:cubicBezTo>
                <a:cubicBezTo>
                  <a:pt x="5577" y="3920"/>
                  <a:pt x="5577" y="3917"/>
                  <a:pt x="5589" y="3915"/>
                </a:cubicBezTo>
                <a:cubicBezTo>
                  <a:pt x="5600" y="3912"/>
                  <a:pt x="5610" y="3909"/>
                  <a:pt x="5619" y="3904"/>
                </a:cubicBezTo>
                <a:cubicBezTo>
                  <a:pt x="5628" y="3900"/>
                  <a:pt x="5634" y="3894"/>
                  <a:pt x="5639" y="3888"/>
                </a:cubicBezTo>
                <a:cubicBezTo>
                  <a:pt x="5643" y="3882"/>
                  <a:pt x="5652" y="3883"/>
                  <a:pt x="5666" y="3892"/>
                </a:cubicBezTo>
                <a:cubicBezTo>
                  <a:pt x="5680" y="3901"/>
                  <a:pt x="5685" y="3908"/>
                  <a:pt x="5680" y="3913"/>
                </a:cubicBezTo>
                <a:cubicBezTo>
                  <a:pt x="5675" y="3918"/>
                  <a:pt x="5670" y="3922"/>
                  <a:pt x="5665" y="3926"/>
                </a:cubicBezTo>
                <a:cubicBezTo>
                  <a:pt x="5661" y="3930"/>
                  <a:pt x="5657" y="3937"/>
                  <a:pt x="5654" y="3948"/>
                </a:cubicBezTo>
                <a:cubicBezTo>
                  <a:pt x="5651" y="3959"/>
                  <a:pt x="5653" y="3970"/>
                  <a:pt x="5660" y="3982"/>
                </a:cubicBezTo>
                <a:cubicBezTo>
                  <a:pt x="5667" y="3994"/>
                  <a:pt x="5668" y="4007"/>
                  <a:pt x="5664" y="4023"/>
                </a:cubicBezTo>
                <a:close/>
                <a:moveTo>
                  <a:pt x="5772" y="3998"/>
                </a:moveTo>
                <a:cubicBezTo>
                  <a:pt x="5804" y="3993"/>
                  <a:pt x="5832" y="3987"/>
                  <a:pt x="5858" y="3979"/>
                </a:cubicBezTo>
                <a:cubicBezTo>
                  <a:pt x="5860" y="3961"/>
                  <a:pt x="5862" y="3949"/>
                  <a:pt x="5862" y="3941"/>
                </a:cubicBezTo>
                <a:cubicBezTo>
                  <a:pt x="5863" y="3934"/>
                  <a:pt x="5860" y="3930"/>
                  <a:pt x="5854" y="3930"/>
                </a:cubicBezTo>
                <a:cubicBezTo>
                  <a:pt x="5848" y="3930"/>
                  <a:pt x="5820" y="3935"/>
                  <a:pt x="5772" y="3945"/>
                </a:cubicBezTo>
                <a:lnTo>
                  <a:pt x="5772" y="3998"/>
                </a:lnTo>
                <a:close/>
                <a:moveTo>
                  <a:pt x="5772" y="3869"/>
                </a:moveTo>
                <a:cubicBezTo>
                  <a:pt x="5802" y="3864"/>
                  <a:pt x="5826" y="3858"/>
                  <a:pt x="5846" y="3850"/>
                </a:cubicBezTo>
                <a:cubicBezTo>
                  <a:pt x="5854" y="3819"/>
                  <a:pt x="5856" y="3802"/>
                  <a:pt x="5852" y="3800"/>
                </a:cubicBezTo>
                <a:cubicBezTo>
                  <a:pt x="5848" y="3798"/>
                  <a:pt x="5822" y="3804"/>
                  <a:pt x="5772" y="3818"/>
                </a:cubicBezTo>
                <a:lnTo>
                  <a:pt x="5772" y="3869"/>
                </a:lnTo>
                <a:close/>
                <a:moveTo>
                  <a:pt x="5632" y="3799"/>
                </a:moveTo>
                <a:cubicBezTo>
                  <a:pt x="5620" y="3784"/>
                  <a:pt x="5613" y="3775"/>
                  <a:pt x="5613" y="3773"/>
                </a:cubicBezTo>
                <a:cubicBezTo>
                  <a:pt x="5613" y="3769"/>
                  <a:pt x="5622" y="3768"/>
                  <a:pt x="5638" y="3772"/>
                </a:cubicBezTo>
                <a:cubicBezTo>
                  <a:pt x="5654" y="3775"/>
                  <a:pt x="5666" y="3781"/>
                  <a:pt x="5673" y="3791"/>
                </a:cubicBezTo>
                <a:cubicBezTo>
                  <a:pt x="5680" y="3800"/>
                  <a:pt x="5682" y="3809"/>
                  <a:pt x="5679" y="3818"/>
                </a:cubicBezTo>
                <a:cubicBezTo>
                  <a:pt x="5675" y="3827"/>
                  <a:pt x="5670" y="3830"/>
                  <a:pt x="5663" y="3827"/>
                </a:cubicBezTo>
                <a:cubicBezTo>
                  <a:pt x="5655" y="3823"/>
                  <a:pt x="5645" y="3814"/>
                  <a:pt x="5632" y="3799"/>
                </a:cubicBezTo>
                <a:close/>
                <a:moveTo>
                  <a:pt x="6310" y="3926"/>
                </a:moveTo>
                <a:cubicBezTo>
                  <a:pt x="6332" y="3944"/>
                  <a:pt x="6356" y="3960"/>
                  <a:pt x="6382" y="3976"/>
                </a:cubicBezTo>
                <a:cubicBezTo>
                  <a:pt x="6407" y="3992"/>
                  <a:pt x="6433" y="4003"/>
                  <a:pt x="6458" y="4009"/>
                </a:cubicBezTo>
                <a:cubicBezTo>
                  <a:pt x="6484" y="4016"/>
                  <a:pt x="6504" y="4020"/>
                  <a:pt x="6519" y="4022"/>
                </a:cubicBezTo>
                <a:cubicBezTo>
                  <a:pt x="6534" y="4024"/>
                  <a:pt x="6527" y="4028"/>
                  <a:pt x="6498" y="4035"/>
                </a:cubicBezTo>
                <a:cubicBezTo>
                  <a:pt x="6470" y="4042"/>
                  <a:pt x="6450" y="4046"/>
                  <a:pt x="6438" y="4046"/>
                </a:cubicBezTo>
                <a:cubicBezTo>
                  <a:pt x="6426" y="4047"/>
                  <a:pt x="6415" y="4043"/>
                  <a:pt x="6405" y="4035"/>
                </a:cubicBezTo>
                <a:cubicBezTo>
                  <a:pt x="6396" y="4027"/>
                  <a:pt x="6381" y="4012"/>
                  <a:pt x="6360" y="3991"/>
                </a:cubicBezTo>
                <a:cubicBezTo>
                  <a:pt x="6339" y="3971"/>
                  <a:pt x="6322" y="3954"/>
                  <a:pt x="6310" y="3943"/>
                </a:cubicBezTo>
                <a:cubicBezTo>
                  <a:pt x="6311" y="3985"/>
                  <a:pt x="6313" y="4018"/>
                  <a:pt x="6314" y="4042"/>
                </a:cubicBezTo>
                <a:cubicBezTo>
                  <a:pt x="6316" y="4067"/>
                  <a:pt x="6312" y="4089"/>
                  <a:pt x="6302" y="4107"/>
                </a:cubicBezTo>
                <a:cubicBezTo>
                  <a:pt x="6292" y="4125"/>
                  <a:pt x="6284" y="4128"/>
                  <a:pt x="6278" y="4115"/>
                </a:cubicBezTo>
                <a:cubicBezTo>
                  <a:pt x="6271" y="4101"/>
                  <a:pt x="6260" y="4089"/>
                  <a:pt x="6244" y="4078"/>
                </a:cubicBezTo>
                <a:cubicBezTo>
                  <a:pt x="6229" y="4066"/>
                  <a:pt x="6229" y="4062"/>
                  <a:pt x="6246" y="4066"/>
                </a:cubicBezTo>
                <a:cubicBezTo>
                  <a:pt x="6263" y="4070"/>
                  <a:pt x="6274" y="4069"/>
                  <a:pt x="6278" y="4063"/>
                </a:cubicBezTo>
                <a:cubicBezTo>
                  <a:pt x="6281" y="4058"/>
                  <a:pt x="6284" y="4039"/>
                  <a:pt x="6285" y="4007"/>
                </a:cubicBezTo>
                <a:cubicBezTo>
                  <a:pt x="6286" y="3974"/>
                  <a:pt x="6287" y="3924"/>
                  <a:pt x="6287" y="3854"/>
                </a:cubicBezTo>
                <a:cubicBezTo>
                  <a:pt x="6258" y="3860"/>
                  <a:pt x="6238" y="3864"/>
                  <a:pt x="6228" y="3866"/>
                </a:cubicBezTo>
                <a:cubicBezTo>
                  <a:pt x="6218" y="3868"/>
                  <a:pt x="6207" y="3866"/>
                  <a:pt x="6195" y="3860"/>
                </a:cubicBezTo>
                <a:cubicBezTo>
                  <a:pt x="6183" y="3853"/>
                  <a:pt x="6186" y="3849"/>
                  <a:pt x="6204" y="3846"/>
                </a:cubicBezTo>
                <a:cubicBezTo>
                  <a:pt x="6221" y="3844"/>
                  <a:pt x="6249" y="3838"/>
                  <a:pt x="6287" y="3827"/>
                </a:cubicBezTo>
                <a:cubicBezTo>
                  <a:pt x="6287" y="3791"/>
                  <a:pt x="6286" y="3765"/>
                  <a:pt x="6283" y="3750"/>
                </a:cubicBezTo>
                <a:cubicBezTo>
                  <a:pt x="6281" y="3735"/>
                  <a:pt x="6277" y="3722"/>
                  <a:pt x="6271" y="3713"/>
                </a:cubicBezTo>
                <a:cubicBezTo>
                  <a:pt x="6265" y="3703"/>
                  <a:pt x="6273" y="3702"/>
                  <a:pt x="6294" y="3708"/>
                </a:cubicBezTo>
                <a:cubicBezTo>
                  <a:pt x="6314" y="3714"/>
                  <a:pt x="6324" y="3722"/>
                  <a:pt x="6321" y="3730"/>
                </a:cubicBezTo>
                <a:cubicBezTo>
                  <a:pt x="6318" y="3738"/>
                  <a:pt x="6316" y="3750"/>
                  <a:pt x="6313" y="3765"/>
                </a:cubicBezTo>
                <a:cubicBezTo>
                  <a:pt x="6311" y="3780"/>
                  <a:pt x="6310" y="3799"/>
                  <a:pt x="6310" y="3822"/>
                </a:cubicBezTo>
                <a:lnTo>
                  <a:pt x="6344" y="3810"/>
                </a:lnTo>
                <a:cubicBezTo>
                  <a:pt x="6355" y="3807"/>
                  <a:pt x="6366" y="3809"/>
                  <a:pt x="6376" y="3816"/>
                </a:cubicBezTo>
                <a:cubicBezTo>
                  <a:pt x="6386" y="3824"/>
                  <a:pt x="6383" y="3830"/>
                  <a:pt x="6367" y="3834"/>
                </a:cubicBezTo>
                <a:cubicBezTo>
                  <a:pt x="6350" y="3839"/>
                  <a:pt x="6331" y="3843"/>
                  <a:pt x="6310" y="3848"/>
                </a:cubicBezTo>
                <a:lnTo>
                  <a:pt x="6310" y="3926"/>
                </a:lnTo>
                <a:close/>
                <a:moveTo>
                  <a:pt x="6128" y="4036"/>
                </a:moveTo>
                <a:cubicBezTo>
                  <a:pt x="6114" y="4021"/>
                  <a:pt x="6113" y="4013"/>
                  <a:pt x="6125" y="4012"/>
                </a:cubicBezTo>
                <a:cubicBezTo>
                  <a:pt x="6137" y="4012"/>
                  <a:pt x="6157" y="4004"/>
                  <a:pt x="6184" y="3989"/>
                </a:cubicBezTo>
                <a:cubicBezTo>
                  <a:pt x="6211" y="3975"/>
                  <a:pt x="6233" y="3963"/>
                  <a:pt x="6251" y="3954"/>
                </a:cubicBezTo>
                <a:cubicBezTo>
                  <a:pt x="6269" y="3944"/>
                  <a:pt x="6270" y="3946"/>
                  <a:pt x="6255" y="3958"/>
                </a:cubicBezTo>
                <a:cubicBezTo>
                  <a:pt x="6240" y="3971"/>
                  <a:pt x="6220" y="3987"/>
                  <a:pt x="6197" y="4007"/>
                </a:cubicBezTo>
                <a:cubicBezTo>
                  <a:pt x="6174" y="4026"/>
                  <a:pt x="6160" y="4039"/>
                  <a:pt x="6156" y="4046"/>
                </a:cubicBezTo>
                <a:cubicBezTo>
                  <a:pt x="6152" y="4053"/>
                  <a:pt x="6143" y="4050"/>
                  <a:pt x="6128" y="4036"/>
                </a:cubicBezTo>
                <a:close/>
                <a:moveTo>
                  <a:pt x="6418" y="3850"/>
                </a:moveTo>
                <a:cubicBezTo>
                  <a:pt x="6435" y="3860"/>
                  <a:pt x="6439" y="3867"/>
                  <a:pt x="6429" y="3871"/>
                </a:cubicBezTo>
                <a:cubicBezTo>
                  <a:pt x="6419" y="3875"/>
                  <a:pt x="6405" y="3883"/>
                  <a:pt x="6387" y="3895"/>
                </a:cubicBezTo>
                <a:cubicBezTo>
                  <a:pt x="6370" y="3907"/>
                  <a:pt x="6353" y="3916"/>
                  <a:pt x="6337" y="3923"/>
                </a:cubicBezTo>
                <a:cubicBezTo>
                  <a:pt x="6321" y="3930"/>
                  <a:pt x="6320" y="3928"/>
                  <a:pt x="6334" y="3917"/>
                </a:cubicBezTo>
                <a:cubicBezTo>
                  <a:pt x="6348" y="3907"/>
                  <a:pt x="6362" y="3894"/>
                  <a:pt x="6375" y="3880"/>
                </a:cubicBezTo>
                <a:cubicBezTo>
                  <a:pt x="6388" y="3865"/>
                  <a:pt x="6394" y="3854"/>
                  <a:pt x="6393" y="3846"/>
                </a:cubicBezTo>
                <a:cubicBezTo>
                  <a:pt x="6392" y="3837"/>
                  <a:pt x="6400" y="3839"/>
                  <a:pt x="6418" y="3850"/>
                </a:cubicBezTo>
                <a:close/>
                <a:moveTo>
                  <a:pt x="6391" y="3746"/>
                </a:moveTo>
                <a:cubicBezTo>
                  <a:pt x="6382" y="3737"/>
                  <a:pt x="6386" y="3732"/>
                  <a:pt x="6403" y="3732"/>
                </a:cubicBezTo>
                <a:cubicBezTo>
                  <a:pt x="6420" y="3731"/>
                  <a:pt x="6433" y="3734"/>
                  <a:pt x="6441" y="3740"/>
                </a:cubicBezTo>
                <a:cubicBezTo>
                  <a:pt x="6450" y="3747"/>
                  <a:pt x="6453" y="3754"/>
                  <a:pt x="6451" y="3763"/>
                </a:cubicBezTo>
                <a:cubicBezTo>
                  <a:pt x="6449" y="3772"/>
                  <a:pt x="6441" y="3774"/>
                  <a:pt x="6427" y="3768"/>
                </a:cubicBezTo>
                <a:cubicBezTo>
                  <a:pt x="6413" y="3762"/>
                  <a:pt x="6401" y="3755"/>
                  <a:pt x="6391" y="3746"/>
                </a:cubicBezTo>
                <a:close/>
                <a:moveTo>
                  <a:pt x="6209" y="3907"/>
                </a:moveTo>
                <a:cubicBezTo>
                  <a:pt x="6218" y="3913"/>
                  <a:pt x="6222" y="3921"/>
                  <a:pt x="6222" y="3930"/>
                </a:cubicBezTo>
                <a:cubicBezTo>
                  <a:pt x="6221" y="3939"/>
                  <a:pt x="6215" y="3942"/>
                  <a:pt x="6205" y="3939"/>
                </a:cubicBezTo>
                <a:cubicBezTo>
                  <a:pt x="6194" y="3937"/>
                  <a:pt x="6182" y="3930"/>
                  <a:pt x="6170" y="3919"/>
                </a:cubicBezTo>
                <a:cubicBezTo>
                  <a:pt x="6157" y="3909"/>
                  <a:pt x="6158" y="3902"/>
                  <a:pt x="6173" y="3900"/>
                </a:cubicBezTo>
                <a:cubicBezTo>
                  <a:pt x="6188" y="3899"/>
                  <a:pt x="6200" y="3901"/>
                  <a:pt x="6209" y="3907"/>
                </a:cubicBezTo>
                <a:close/>
                <a:moveTo>
                  <a:pt x="6955" y="3998"/>
                </a:moveTo>
                <a:cubicBezTo>
                  <a:pt x="6971" y="4014"/>
                  <a:pt x="6989" y="4027"/>
                  <a:pt x="7008" y="4035"/>
                </a:cubicBezTo>
                <a:cubicBezTo>
                  <a:pt x="7027" y="4043"/>
                  <a:pt x="7047" y="4049"/>
                  <a:pt x="7068" y="4054"/>
                </a:cubicBezTo>
                <a:cubicBezTo>
                  <a:pt x="7088" y="4058"/>
                  <a:pt x="7083" y="4062"/>
                  <a:pt x="7052" y="4066"/>
                </a:cubicBezTo>
                <a:cubicBezTo>
                  <a:pt x="7022" y="4070"/>
                  <a:pt x="7001" y="4071"/>
                  <a:pt x="6990" y="4068"/>
                </a:cubicBezTo>
                <a:cubicBezTo>
                  <a:pt x="6979" y="4066"/>
                  <a:pt x="6970" y="4060"/>
                  <a:pt x="6963" y="4052"/>
                </a:cubicBezTo>
                <a:cubicBezTo>
                  <a:pt x="6956" y="4044"/>
                  <a:pt x="6948" y="4034"/>
                  <a:pt x="6938" y="4023"/>
                </a:cubicBezTo>
                <a:cubicBezTo>
                  <a:pt x="6924" y="4037"/>
                  <a:pt x="6907" y="4048"/>
                  <a:pt x="6888" y="4056"/>
                </a:cubicBezTo>
                <a:cubicBezTo>
                  <a:pt x="6868" y="4064"/>
                  <a:pt x="6851" y="4068"/>
                  <a:pt x="6837" y="4067"/>
                </a:cubicBezTo>
                <a:cubicBezTo>
                  <a:pt x="6824" y="4067"/>
                  <a:pt x="6823" y="4064"/>
                  <a:pt x="6837" y="4061"/>
                </a:cubicBezTo>
                <a:cubicBezTo>
                  <a:pt x="6850" y="4057"/>
                  <a:pt x="6865" y="4049"/>
                  <a:pt x="6883" y="4039"/>
                </a:cubicBezTo>
                <a:cubicBezTo>
                  <a:pt x="6901" y="4028"/>
                  <a:pt x="6914" y="4016"/>
                  <a:pt x="6923" y="4002"/>
                </a:cubicBezTo>
                <a:cubicBezTo>
                  <a:pt x="6913" y="3985"/>
                  <a:pt x="6903" y="3971"/>
                  <a:pt x="6893" y="3957"/>
                </a:cubicBezTo>
                <a:cubicBezTo>
                  <a:pt x="6884" y="3944"/>
                  <a:pt x="6874" y="3934"/>
                  <a:pt x="6864" y="3928"/>
                </a:cubicBezTo>
                <a:cubicBezTo>
                  <a:pt x="6850" y="3962"/>
                  <a:pt x="6836" y="3988"/>
                  <a:pt x="6821" y="4005"/>
                </a:cubicBezTo>
                <a:cubicBezTo>
                  <a:pt x="6807" y="4022"/>
                  <a:pt x="6792" y="4034"/>
                  <a:pt x="6776" y="4042"/>
                </a:cubicBezTo>
                <a:cubicBezTo>
                  <a:pt x="6760" y="4051"/>
                  <a:pt x="6758" y="4049"/>
                  <a:pt x="6769" y="4039"/>
                </a:cubicBezTo>
                <a:cubicBezTo>
                  <a:pt x="6781" y="4028"/>
                  <a:pt x="6792" y="4014"/>
                  <a:pt x="6804" y="3996"/>
                </a:cubicBezTo>
                <a:cubicBezTo>
                  <a:pt x="6816" y="3978"/>
                  <a:pt x="6829" y="3952"/>
                  <a:pt x="6842" y="3917"/>
                </a:cubicBezTo>
                <a:cubicBezTo>
                  <a:pt x="6855" y="3883"/>
                  <a:pt x="6863" y="3846"/>
                  <a:pt x="6864" y="3807"/>
                </a:cubicBezTo>
                <a:cubicBezTo>
                  <a:pt x="6853" y="3810"/>
                  <a:pt x="6842" y="3809"/>
                  <a:pt x="6832" y="3803"/>
                </a:cubicBezTo>
                <a:cubicBezTo>
                  <a:pt x="6822" y="3797"/>
                  <a:pt x="6822" y="3793"/>
                  <a:pt x="6833" y="3792"/>
                </a:cubicBezTo>
                <a:cubicBezTo>
                  <a:pt x="6843" y="3792"/>
                  <a:pt x="6855" y="3790"/>
                  <a:pt x="6866" y="3788"/>
                </a:cubicBezTo>
                <a:cubicBezTo>
                  <a:pt x="6877" y="3785"/>
                  <a:pt x="6891" y="3781"/>
                  <a:pt x="6908" y="3774"/>
                </a:cubicBezTo>
                <a:cubicBezTo>
                  <a:pt x="6924" y="3768"/>
                  <a:pt x="6935" y="3763"/>
                  <a:pt x="6941" y="3758"/>
                </a:cubicBezTo>
                <a:cubicBezTo>
                  <a:pt x="6946" y="3754"/>
                  <a:pt x="6954" y="3753"/>
                  <a:pt x="6963" y="3755"/>
                </a:cubicBezTo>
                <a:cubicBezTo>
                  <a:pt x="6971" y="3758"/>
                  <a:pt x="6980" y="3762"/>
                  <a:pt x="6990" y="3769"/>
                </a:cubicBezTo>
                <a:cubicBezTo>
                  <a:pt x="6999" y="3775"/>
                  <a:pt x="7000" y="3781"/>
                  <a:pt x="6991" y="3786"/>
                </a:cubicBezTo>
                <a:cubicBezTo>
                  <a:pt x="6982" y="3791"/>
                  <a:pt x="6974" y="3800"/>
                  <a:pt x="6967" y="3814"/>
                </a:cubicBezTo>
                <a:cubicBezTo>
                  <a:pt x="6960" y="3828"/>
                  <a:pt x="6954" y="3841"/>
                  <a:pt x="6949" y="3852"/>
                </a:cubicBezTo>
                <a:cubicBezTo>
                  <a:pt x="6944" y="3863"/>
                  <a:pt x="6945" y="3870"/>
                  <a:pt x="6952" y="3872"/>
                </a:cubicBezTo>
                <a:cubicBezTo>
                  <a:pt x="6959" y="3874"/>
                  <a:pt x="6967" y="3877"/>
                  <a:pt x="6976" y="3881"/>
                </a:cubicBezTo>
                <a:cubicBezTo>
                  <a:pt x="6985" y="3884"/>
                  <a:pt x="6987" y="3891"/>
                  <a:pt x="6982" y="3900"/>
                </a:cubicBezTo>
                <a:cubicBezTo>
                  <a:pt x="6978" y="3908"/>
                  <a:pt x="6974" y="3922"/>
                  <a:pt x="6970" y="3941"/>
                </a:cubicBezTo>
                <a:cubicBezTo>
                  <a:pt x="6966" y="3960"/>
                  <a:pt x="6961" y="3979"/>
                  <a:pt x="6955" y="3998"/>
                </a:cubicBezTo>
                <a:close/>
                <a:moveTo>
                  <a:pt x="6756" y="3824"/>
                </a:moveTo>
                <a:cubicBezTo>
                  <a:pt x="6766" y="3821"/>
                  <a:pt x="6775" y="3819"/>
                  <a:pt x="6783" y="3818"/>
                </a:cubicBezTo>
                <a:cubicBezTo>
                  <a:pt x="6792" y="3817"/>
                  <a:pt x="6799" y="3817"/>
                  <a:pt x="6804" y="3820"/>
                </a:cubicBezTo>
                <a:cubicBezTo>
                  <a:pt x="6810" y="3822"/>
                  <a:pt x="6812" y="3826"/>
                  <a:pt x="6809" y="3831"/>
                </a:cubicBezTo>
                <a:cubicBezTo>
                  <a:pt x="6807" y="3836"/>
                  <a:pt x="6789" y="3842"/>
                  <a:pt x="6756" y="3848"/>
                </a:cubicBezTo>
                <a:lnTo>
                  <a:pt x="6756" y="3884"/>
                </a:lnTo>
                <a:cubicBezTo>
                  <a:pt x="6767" y="3886"/>
                  <a:pt x="6778" y="3888"/>
                  <a:pt x="6789" y="3892"/>
                </a:cubicBezTo>
                <a:cubicBezTo>
                  <a:pt x="6800" y="3896"/>
                  <a:pt x="6805" y="3904"/>
                  <a:pt x="6804" y="3917"/>
                </a:cubicBezTo>
                <a:cubicBezTo>
                  <a:pt x="6804" y="3929"/>
                  <a:pt x="6798" y="3931"/>
                  <a:pt x="6786" y="3922"/>
                </a:cubicBezTo>
                <a:cubicBezTo>
                  <a:pt x="6775" y="3913"/>
                  <a:pt x="6765" y="3905"/>
                  <a:pt x="6756" y="3896"/>
                </a:cubicBezTo>
                <a:cubicBezTo>
                  <a:pt x="6755" y="3937"/>
                  <a:pt x="6754" y="3974"/>
                  <a:pt x="6753" y="4006"/>
                </a:cubicBezTo>
                <a:cubicBezTo>
                  <a:pt x="6753" y="4037"/>
                  <a:pt x="6749" y="4064"/>
                  <a:pt x="6744" y="4085"/>
                </a:cubicBezTo>
                <a:cubicBezTo>
                  <a:pt x="6738" y="4107"/>
                  <a:pt x="6732" y="4108"/>
                  <a:pt x="6726" y="4090"/>
                </a:cubicBezTo>
                <a:cubicBezTo>
                  <a:pt x="6719" y="4072"/>
                  <a:pt x="6718" y="4056"/>
                  <a:pt x="6722" y="4043"/>
                </a:cubicBezTo>
                <a:cubicBezTo>
                  <a:pt x="6726" y="4031"/>
                  <a:pt x="6729" y="4016"/>
                  <a:pt x="6730" y="4000"/>
                </a:cubicBezTo>
                <a:cubicBezTo>
                  <a:pt x="6732" y="3983"/>
                  <a:pt x="6735" y="3950"/>
                  <a:pt x="6737" y="3900"/>
                </a:cubicBezTo>
                <a:cubicBezTo>
                  <a:pt x="6714" y="3945"/>
                  <a:pt x="6688" y="3980"/>
                  <a:pt x="6658" y="4005"/>
                </a:cubicBezTo>
                <a:cubicBezTo>
                  <a:pt x="6629" y="4029"/>
                  <a:pt x="6623" y="4030"/>
                  <a:pt x="6642" y="4007"/>
                </a:cubicBezTo>
                <a:cubicBezTo>
                  <a:pt x="6661" y="3983"/>
                  <a:pt x="6677" y="3961"/>
                  <a:pt x="6689" y="3941"/>
                </a:cubicBezTo>
                <a:cubicBezTo>
                  <a:pt x="6701" y="3921"/>
                  <a:pt x="6715" y="3892"/>
                  <a:pt x="6731" y="3854"/>
                </a:cubicBezTo>
                <a:cubicBezTo>
                  <a:pt x="6720" y="3855"/>
                  <a:pt x="6709" y="3857"/>
                  <a:pt x="6697" y="3859"/>
                </a:cubicBezTo>
                <a:cubicBezTo>
                  <a:pt x="6686" y="3861"/>
                  <a:pt x="6674" y="3859"/>
                  <a:pt x="6660" y="3853"/>
                </a:cubicBezTo>
                <a:cubicBezTo>
                  <a:pt x="6647" y="3847"/>
                  <a:pt x="6650" y="3844"/>
                  <a:pt x="6670" y="3842"/>
                </a:cubicBezTo>
                <a:cubicBezTo>
                  <a:pt x="6689" y="3840"/>
                  <a:pt x="6712" y="3835"/>
                  <a:pt x="6737" y="3827"/>
                </a:cubicBezTo>
                <a:lnTo>
                  <a:pt x="6737" y="3755"/>
                </a:lnTo>
                <a:cubicBezTo>
                  <a:pt x="6737" y="3738"/>
                  <a:pt x="6734" y="3724"/>
                  <a:pt x="6727" y="3713"/>
                </a:cubicBezTo>
                <a:cubicBezTo>
                  <a:pt x="6720" y="3702"/>
                  <a:pt x="6722" y="3698"/>
                  <a:pt x="6733" y="3701"/>
                </a:cubicBezTo>
                <a:cubicBezTo>
                  <a:pt x="6745" y="3705"/>
                  <a:pt x="6755" y="3709"/>
                  <a:pt x="6765" y="3714"/>
                </a:cubicBezTo>
                <a:cubicBezTo>
                  <a:pt x="6774" y="3719"/>
                  <a:pt x="6776" y="3725"/>
                  <a:pt x="6769" y="3734"/>
                </a:cubicBezTo>
                <a:cubicBezTo>
                  <a:pt x="6763" y="3742"/>
                  <a:pt x="6759" y="3772"/>
                  <a:pt x="6756" y="3824"/>
                </a:cubicBezTo>
                <a:close/>
                <a:moveTo>
                  <a:pt x="6868" y="3918"/>
                </a:moveTo>
                <a:cubicBezTo>
                  <a:pt x="6880" y="3921"/>
                  <a:pt x="6889" y="3925"/>
                  <a:pt x="6894" y="3932"/>
                </a:cubicBezTo>
                <a:cubicBezTo>
                  <a:pt x="6899" y="3938"/>
                  <a:pt x="6904" y="3945"/>
                  <a:pt x="6909" y="3954"/>
                </a:cubicBezTo>
                <a:cubicBezTo>
                  <a:pt x="6915" y="3962"/>
                  <a:pt x="6923" y="3971"/>
                  <a:pt x="6934" y="3983"/>
                </a:cubicBezTo>
                <a:cubicBezTo>
                  <a:pt x="6942" y="3965"/>
                  <a:pt x="6946" y="3947"/>
                  <a:pt x="6948" y="3930"/>
                </a:cubicBezTo>
                <a:cubicBezTo>
                  <a:pt x="6950" y="3912"/>
                  <a:pt x="6950" y="3900"/>
                  <a:pt x="6949" y="3895"/>
                </a:cubicBezTo>
                <a:cubicBezTo>
                  <a:pt x="6948" y="3889"/>
                  <a:pt x="6942" y="3885"/>
                  <a:pt x="6931" y="3881"/>
                </a:cubicBezTo>
                <a:cubicBezTo>
                  <a:pt x="6921" y="3878"/>
                  <a:pt x="6919" y="3871"/>
                  <a:pt x="6926" y="3860"/>
                </a:cubicBezTo>
                <a:cubicBezTo>
                  <a:pt x="6932" y="3848"/>
                  <a:pt x="6939" y="3833"/>
                  <a:pt x="6945" y="3813"/>
                </a:cubicBezTo>
                <a:cubicBezTo>
                  <a:pt x="6950" y="3794"/>
                  <a:pt x="6952" y="3783"/>
                  <a:pt x="6949" y="3781"/>
                </a:cubicBezTo>
                <a:cubicBezTo>
                  <a:pt x="6947" y="3779"/>
                  <a:pt x="6940" y="3779"/>
                  <a:pt x="6930" y="3782"/>
                </a:cubicBezTo>
                <a:cubicBezTo>
                  <a:pt x="6920" y="3785"/>
                  <a:pt x="6904" y="3790"/>
                  <a:pt x="6883" y="3799"/>
                </a:cubicBezTo>
                <a:cubicBezTo>
                  <a:pt x="6896" y="3808"/>
                  <a:pt x="6900" y="3815"/>
                  <a:pt x="6895" y="3821"/>
                </a:cubicBezTo>
                <a:cubicBezTo>
                  <a:pt x="6891" y="3827"/>
                  <a:pt x="6887" y="3837"/>
                  <a:pt x="6885" y="3852"/>
                </a:cubicBezTo>
                <a:cubicBezTo>
                  <a:pt x="6882" y="3867"/>
                  <a:pt x="6877" y="3889"/>
                  <a:pt x="6868" y="3918"/>
                </a:cubicBezTo>
                <a:close/>
                <a:moveTo>
                  <a:pt x="7416" y="3860"/>
                </a:moveTo>
                <a:cubicBezTo>
                  <a:pt x="7432" y="3858"/>
                  <a:pt x="7453" y="3853"/>
                  <a:pt x="7480" y="3844"/>
                </a:cubicBezTo>
                <a:cubicBezTo>
                  <a:pt x="7507" y="3834"/>
                  <a:pt x="7525" y="3833"/>
                  <a:pt x="7533" y="3840"/>
                </a:cubicBezTo>
                <a:cubicBezTo>
                  <a:pt x="7541" y="3847"/>
                  <a:pt x="7538" y="3852"/>
                  <a:pt x="7524" y="3857"/>
                </a:cubicBezTo>
                <a:cubicBezTo>
                  <a:pt x="7510" y="3861"/>
                  <a:pt x="7491" y="3866"/>
                  <a:pt x="7466" y="3871"/>
                </a:cubicBezTo>
                <a:cubicBezTo>
                  <a:pt x="7480" y="3884"/>
                  <a:pt x="7485" y="3892"/>
                  <a:pt x="7482" y="3897"/>
                </a:cubicBezTo>
                <a:cubicBezTo>
                  <a:pt x="7479" y="3901"/>
                  <a:pt x="7475" y="3915"/>
                  <a:pt x="7472" y="3937"/>
                </a:cubicBezTo>
                <a:cubicBezTo>
                  <a:pt x="7469" y="3960"/>
                  <a:pt x="7464" y="3983"/>
                  <a:pt x="7456" y="4006"/>
                </a:cubicBezTo>
                <a:cubicBezTo>
                  <a:pt x="7474" y="4023"/>
                  <a:pt x="7492" y="4038"/>
                  <a:pt x="7511" y="4050"/>
                </a:cubicBezTo>
                <a:cubicBezTo>
                  <a:pt x="7530" y="4062"/>
                  <a:pt x="7552" y="4072"/>
                  <a:pt x="7577" y="4079"/>
                </a:cubicBezTo>
                <a:cubicBezTo>
                  <a:pt x="7603" y="4085"/>
                  <a:pt x="7610" y="4091"/>
                  <a:pt x="7598" y="4094"/>
                </a:cubicBezTo>
                <a:cubicBezTo>
                  <a:pt x="7587" y="4097"/>
                  <a:pt x="7570" y="4099"/>
                  <a:pt x="7548" y="4101"/>
                </a:cubicBezTo>
                <a:cubicBezTo>
                  <a:pt x="7526" y="4103"/>
                  <a:pt x="7510" y="4100"/>
                  <a:pt x="7499" y="4091"/>
                </a:cubicBezTo>
                <a:cubicBezTo>
                  <a:pt x="7488" y="4082"/>
                  <a:pt x="7469" y="4060"/>
                  <a:pt x="7441" y="4025"/>
                </a:cubicBezTo>
                <a:cubicBezTo>
                  <a:pt x="7426" y="4042"/>
                  <a:pt x="7410" y="4055"/>
                  <a:pt x="7395" y="4064"/>
                </a:cubicBezTo>
                <a:cubicBezTo>
                  <a:pt x="7379" y="4073"/>
                  <a:pt x="7362" y="4079"/>
                  <a:pt x="7343" y="4081"/>
                </a:cubicBezTo>
                <a:cubicBezTo>
                  <a:pt x="7324" y="4084"/>
                  <a:pt x="7324" y="4080"/>
                  <a:pt x="7343" y="4071"/>
                </a:cubicBezTo>
                <a:cubicBezTo>
                  <a:pt x="7362" y="4061"/>
                  <a:pt x="7377" y="4052"/>
                  <a:pt x="7390" y="4043"/>
                </a:cubicBezTo>
                <a:cubicBezTo>
                  <a:pt x="7402" y="4035"/>
                  <a:pt x="7415" y="4023"/>
                  <a:pt x="7426" y="4007"/>
                </a:cubicBezTo>
                <a:cubicBezTo>
                  <a:pt x="7403" y="3978"/>
                  <a:pt x="7385" y="3960"/>
                  <a:pt x="7371" y="3953"/>
                </a:cubicBezTo>
                <a:cubicBezTo>
                  <a:pt x="7357" y="3945"/>
                  <a:pt x="7353" y="3940"/>
                  <a:pt x="7360" y="3938"/>
                </a:cubicBezTo>
                <a:cubicBezTo>
                  <a:pt x="7366" y="3936"/>
                  <a:pt x="7374" y="3937"/>
                  <a:pt x="7384" y="3940"/>
                </a:cubicBezTo>
                <a:cubicBezTo>
                  <a:pt x="7394" y="3943"/>
                  <a:pt x="7411" y="3958"/>
                  <a:pt x="7435" y="3983"/>
                </a:cubicBezTo>
                <a:cubicBezTo>
                  <a:pt x="7440" y="3970"/>
                  <a:pt x="7444" y="3952"/>
                  <a:pt x="7447" y="3927"/>
                </a:cubicBezTo>
                <a:cubicBezTo>
                  <a:pt x="7449" y="3902"/>
                  <a:pt x="7449" y="3885"/>
                  <a:pt x="7447" y="3875"/>
                </a:cubicBezTo>
                <a:cubicBezTo>
                  <a:pt x="7437" y="3877"/>
                  <a:pt x="7423" y="3878"/>
                  <a:pt x="7405" y="3877"/>
                </a:cubicBezTo>
                <a:cubicBezTo>
                  <a:pt x="7386" y="3898"/>
                  <a:pt x="7372" y="3911"/>
                  <a:pt x="7362" y="3916"/>
                </a:cubicBezTo>
                <a:cubicBezTo>
                  <a:pt x="7351" y="3920"/>
                  <a:pt x="7349" y="3919"/>
                  <a:pt x="7355" y="3914"/>
                </a:cubicBezTo>
                <a:cubicBezTo>
                  <a:pt x="7361" y="3908"/>
                  <a:pt x="7368" y="3897"/>
                  <a:pt x="7378" y="3881"/>
                </a:cubicBezTo>
                <a:cubicBezTo>
                  <a:pt x="7387" y="3866"/>
                  <a:pt x="7396" y="3850"/>
                  <a:pt x="7404" y="3833"/>
                </a:cubicBezTo>
                <a:cubicBezTo>
                  <a:pt x="7412" y="3817"/>
                  <a:pt x="7419" y="3798"/>
                  <a:pt x="7425" y="3778"/>
                </a:cubicBezTo>
                <a:cubicBezTo>
                  <a:pt x="7431" y="3758"/>
                  <a:pt x="7431" y="3743"/>
                  <a:pt x="7426" y="3733"/>
                </a:cubicBezTo>
                <a:cubicBezTo>
                  <a:pt x="7421" y="3723"/>
                  <a:pt x="7422" y="3718"/>
                  <a:pt x="7430" y="3718"/>
                </a:cubicBezTo>
                <a:cubicBezTo>
                  <a:pt x="7437" y="3718"/>
                  <a:pt x="7448" y="3720"/>
                  <a:pt x="7461" y="3726"/>
                </a:cubicBezTo>
                <a:cubicBezTo>
                  <a:pt x="7474" y="3732"/>
                  <a:pt x="7479" y="3738"/>
                  <a:pt x="7476" y="3744"/>
                </a:cubicBezTo>
                <a:cubicBezTo>
                  <a:pt x="7473" y="3750"/>
                  <a:pt x="7467" y="3762"/>
                  <a:pt x="7458" y="3777"/>
                </a:cubicBezTo>
                <a:cubicBezTo>
                  <a:pt x="7449" y="3793"/>
                  <a:pt x="7442" y="3808"/>
                  <a:pt x="7436" y="3822"/>
                </a:cubicBezTo>
                <a:cubicBezTo>
                  <a:pt x="7431" y="3836"/>
                  <a:pt x="7424" y="3848"/>
                  <a:pt x="7416" y="3860"/>
                </a:cubicBezTo>
                <a:close/>
                <a:moveTo>
                  <a:pt x="7282" y="3903"/>
                </a:moveTo>
                <a:cubicBezTo>
                  <a:pt x="7293" y="3911"/>
                  <a:pt x="7298" y="3917"/>
                  <a:pt x="7297" y="3920"/>
                </a:cubicBezTo>
                <a:cubicBezTo>
                  <a:pt x="7296" y="3924"/>
                  <a:pt x="7294" y="3935"/>
                  <a:pt x="7293" y="3954"/>
                </a:cubicBezTo>
                <a:cubicBezTo>
                  <a:pt x="7303" y="3952"/>
                  <a:pt x="7313" y="3950"/>
                  <a:pt x="7321" y="3949"/>
                </a:cubicBezTo>
                <a:cubicBezTo>
                  <a:pt x="7329" y="3947"/>
                  <a:pt x="7335" y="3949"/>
                  <a:pt x="7339" y="3953"/>
                </a:cubicBezTo>
                <a:cubicBezTo>
                  <a:pt x="7343" y="3956"/>
                  <a:pt x="7340" y="3960"/>
                  <a:pt x="7332" y="3965"/>
                </a:cubicBezTo>
                <a:cubicBezTo>
                  <a:pt x="7324" y="3969"/>
                  <a:pt x="7311" y="3974"/>
                  <a:pt x="7293" y="3979"/>
                </a:cubicBezTo>
                <a:cubicBezTo>
                  <a:pt x="7292" y="4003"/>
                  <a:pt x="7291" y="4021"/>
                  <a:pt x="7291" y="4034"/>
                </a:cubicBezTo>
                <a:cubicBezTo>
                  <a:pt x="7317" y="4026"/>
                  <a:pt x="7336" y="4022"/>
                  <a:pt x="7349" y="4021"/>
                </a:cubicBezTo>
                <a:cubicBezTo>
                  <a:pt x="7362" y="4019"/>
                  <a:pt x="7364" y="4022"/>
                  <a:pt x="7354" y="4027"/>
                </a:cubicBezTo>
                <a:cubicBezTo>
                  <a:pt x="7344" y="4033"/>
                  <a:pt x="7328" y="4040"/>
                  <a:pt x="7306" y="4047"/>
                </a:cubicBezTo>
                <a:cubicBezTo>
                  <a:pt x="7284" y="4055"/>
                  <a:pt x="7264" y="4062"/>
                  <a:pt x="7247" y="4069"/>
                </a:cubicBezTo>
                <a:cubicBezTo>
                  <a:pt x="7230" y="4076"/>
                  <a:pt x="7217" y="4082"/>
                  <a:pt x="7210" y="4087"/>
                </a:cubicBezTo>
                <a:cubicBezTo>
                  <a:pt x="7202" y="4092"/>
                  <a:pt x="7195" y="4092"/>
                  <a:pt x="7189" y="4088"/>
                </a:cubicBezTo>
                <a:cubicBezTo>
                  <a:pt x="7183" y="4084"/>
                  <a:pt x="7177" y="4078"/>
                  <a:pt x="7171" y="4070"/>
                </a:cubicBezTo>
                <a:cubicBezTo>
                  <a:pt x="7165" y="4062"/>
                  <a:pt x="7166" y="4059"/>
                  <a:pt x="7174" y="4059"/>
                </a:cubicBezTo>
                <a:cubicBezTo>
                  <a:pt x="7182" y="4059"/>
                  <a:pt x="7189" y="4058"/>
                  <a:pt x="7196" y="4058"/>
                </a:cubicBezTo>
                <a:cubicBezTo>
                  <a:pt x="7203" y="4057"/>
                  <a:pt x="7228" y="4051"/>
                  <a:pt x="7271" y="4040"/>
                </a:cubicBezTo>
                <a:lnTo>
                  <a:pt x="7271" y="3985"/>
                </a:lnTo>
                <a:cubicBezTo>
                  <a:pt x="7252" y="3991"/>
                  <a:pt x="7237" y="3991"/>
                  <a:pt x="7226" y="3985"/>
                </a:cubicBezTo>
                <a:cubicBezTo>
                  <a:pt x="7215" y="3978"/>
                  <a:pt x="7216" y="3974"/>
                  <a:pt x="7227" y="3972"/>
                </a:cubicBezTo>
                <a:cubicBezTo>
                  <a:pt x="7238" y="3971"/>
                  <a:pt x="7253" y="3967"/>
                  <a:pt x="7271" y="3962"/>
                </a:cubicBezTo>
                <a:cubicBezTo>
                  <a:pt x="7271" y="3949"/>
                  <a:pt x="7270" y="3939"/>
                  <a:pt x="7269" y="3931"/>
                </a:cubicBezTo>
                <a:cubicBezTo>
                  <a:pt x="7267" y="3923"/>
                  <a:pt x="7265" y="3916"/>
                  <a:pt x="7263" y="3911"/>
                </a:cubicBezTo>
                <a:cubicBezTo>
                  <a:pt x="7245" y="3916"/>
                  <a:pt x="7232" y="3921"/>
                  <a:pt x="7222" y="3927"/>
                </a:cubicBezTo>
                <a:cubicBezTo>
                  <a:pt x="7213" y="3933"/>
                  <a:pt x="7206" y="3932"/>
                  <a:pt x="7201" y="3926"/>
                </a:cubicBezTo>
                <a:cubicBezTo>
                  <a:pt x="7197" y="3920"/>
                  <a:pt x="7195" y="3914"/>
                  <a:pt x="7195" y="3909"/>
                </a:cubicBezTo>
                <a:cubicBezTo>
                  <a:pt x="7195" y="3904"/>
                  <a:pt x="7201" y="3899"/>
                  <a:pt x="7214" y="3893"/>
                </a:cubicBezTo>
                <a:cubicBezTo>
                  <a:pt x="7226" y="3887"/>
                  <a:pt x="7240" y="3873"/>
                  <a:pt x="7254" y="3851"/>
                </a:cubicBezTo>
                <a:cubicBezTo>
                  <a:pt x="7269" y="3829"/>
                  <a:pt x="7278" y="3811"/>
                  <a:pt x="7282" y="3797"/>
                </a:cubicBezTo>
                <a:cubicBezTo>
                  <a:pt x="7269" y="3800"/>
                  <a:pt x="7259" y="3801"/>
                  <a:pt x="7251" y="3800"/>
                </a:cubicBezTo>
                <a:cubicBezTo>
                  <a:pt x="7242" y="3799"/>
                  <a:pt x="7235" y="3796"/>
                  <a:pt x="7228" y="3790"/>
                </a:cubicBezTo>
                <a:cubicBezTo>
                  <a:pt x="7221" y="3783"/>
                  <a:pt x="7226" y="3779"/>
                  <a:pt x="7244" y="3777"/>
                </a:cubicBezTo>
                <a:cubicBezTo>
                  <a:pt x="7262" y="3775"/>
                  <a:pt x="7279" y="3773"/>
                  <a:pt x="7297" y="3769"/>
                </a:cubicBezTo>
                <a:cubicBezTo>
                  <a:pt x="7315" y="3765"/>
                  <a:pt x="7330" y="3762"/>
                  <a:pt x="7342" y="3759"/>
                </a:cubicBezTo>
                <a:cubicBezTo>
                  <a:pt x="7354" y="3757"/>
                  <a:pt x="7364" y="3759"/>
                  <a:pt x="7372" y="3765"/>
                </a:cubicBezTo>
                <a:cubicBezTo>
                  <a:pt x="7380" y="3771"/>
                  <a:pt x="7375" y="3776"/>
                  <a:pt x="7358" y="3780"/>
                </a:cubicBezTo>
                <a:cubicBezTo>
                  <a:pt x="7340" y="3784"/>
                  <a:pt x="7320" y="3788"/>
                  <a:pt x="7297" y="3793"/>
                </a:cubicBezTo>
                <a:cubicBezTo>
                  <a:pt x="7310" y="3802"/>
                  <a:pt x="7313" y="3809"/>
                  <a:pt x="7308" y="3815"/>
                </a:cubicBezTo>
                <a:cubicBezTo>
                  <a:pt x="7302" y="3821"/>
                  <a:pt x="7294" y="3830"/>
                  <a:pt x="7285" y="3843"/>
                </a:cubicBezTo>
                <a:cubicBezTo>
                  <a:pt x="7275" y="3855"/>
                  <a:pt x="7266" y="3867"/>
                  <a:pt x="7257" y="3877"/>
                </a:cubicBezTo>
                <a:cubicBezTo>
                  <a:pt x="7248" y="3887"/>
                  <a:pt x="7248" y="3891"/>
                  <a:pt x="7257" y="3889"/>
                </a:cubicBezTo>
                <a:cubicBezTo>
                  <a:pt x="7266" y="3887"/>
                  <a:pt x="7289" y="3882"/>
                  <a:pt x="7327" y="3873"/>
                </a:cubicBezTo>
                <a:cubicBezTo>
                  <a:pt x="7320" y="3857"/>
                  <a:pt x="7317" y="3847"/>
                  <a:pt x="7320" y="3846"/>
                </a:cubicBezTo>
                <a:cubicBezTo>
                  <a:pt x="7322" y="3844"/>
                  <a:pt x="7329" y="3846"/>
                  <a:pt x="7340" y="3852"/>
                </a:cubicBezTo>
                <a:cubicBezTo>
                  <a:pt x="7350" y="3858"/>
                  <a:pt x="7357" y="3865"/>
                  <a:pt x="7359" y="3873"/>
                </a:cubicBezTo>
                <a:cubicBezTo>
                  <a:pt x="7361" y="3881"/>
                  <a:pt x="7361" y="3888"/>
                  <a:pt x="7359" y="3896"/>
                </a:cubicBezTo>
                <a:cubicBezTo>
                  <a:pt x="7357" y="3903"/>
                  <a:pt x="7353" y="3906"/>
                  <a:pt x="7348" y="3905"/>
                </a:cubicBezTo>
                <a:cubicBezTo>
                  <a:pt x="7343" y="3904"/>
                  <a:pt x="7337" y="3897"/>
                  <a:pt x="7331" y="3884"/>
                </a:cubicBezTo>
                <a:lnTo>
                  <a:pt x="7282" y="3903"/>
                </a:lnTo>
                <a:close/>
                <a:moveTo>
                  <a:pt x="2172" y="5305"/>
                </a:moveTo>
                <a:lnTo>
                  <a:pt x="2172" y="5239"/>
                </a:lnTo>
                <a:lnTo>
                  <a:pt x="2087" y="5239"/>
                </a:lnTo>
                <a:lnTo>
                  <a:pt x="2087" y="5386"/>
                </a:lnTo>
                <a:cubicBezTo>
                  <a:pt x="2087" y="5402"/>
                  <a:pt x="2096" y="5410"/>
                  <a:pt x="2114" y="5410"/>
                </a:cubicBezTo>
                <a:lnTo>
                  <a:pt x="2176" y="5410"/>
                </a:lnTo>
                <a:cubicBezTo>
                  <a:pt x="2193" y="5410"/>
                  <a:pt x="2201" y="5402"/>
                  <a:pt x="2200" y="5386"/>
                </a:cubicBezTo>
                <a:lnTo>
                  <a:pt x="2200" y="5373"/>
                </a:lnTo>
                <a:lnTo>
                  <a:pt x="2217" y="5373"/>
                </a:lnTo>
                <a:lnTo>
                  <a:pt x="2217" y="5389"/>
                </a:lnTo>
                <a:cubicBezTo>
                  <a:pt x="2219" y="5413"/>
                  <a:pt x="2205" y="5425"/>
                  <a:pt x="2174" y="5424"/>
                </a:cubicBezTo>
                <a:lnTo>
                  <a:pt x="2110" y="5424"/>
                </a:lnTo>
                <a:cubicBezTo>
                  <a:pt x="2081" y="5425"/>
                  <a:pt x="2066" y="5412"/>
                  <a:pt x="2067" y="5386"/>
                </a:cubicBezTo>
                <a:lnTo>
                  <a:pt x="2067" y="5224"/>
                </a:lnTo>
                <a:lnTo>
                  <a:pt x="2193" y="5224"/>
                </a:lnTo>
                <a:lnTo>
                  <a:pt x="2193" y="5301"/>
                </a:lnTo>
                <a:cubicBezTo>
                  <a:pt x="2194" y="5329"/>
                  <a:pt x="2181" y="5342"/>
                  <a:pt x="2154" y="5341"/>
                </a:cubicBezTo>
                <a:lnTo>
                  <a:pt x="2134" y="5341"/>
                </a:lnTo>
                <a:lnTo>
                  <a:pt x="2134" y="5325"/>
                </a:lnTo>
                <a:lnTo>
                  <a:pt x="2154" y="5325"/>
                </a:lnTo>
                <a:cubicBezTo>
                  <a:pt x="2166" y="5325"/>
                  <a:pt x="2172" y="5319"/>
                  <a:pt x="2172" y="5305"/>
                </a:cubicBezTo>
                <a:close/>
                <a:moveTo>
                  <a:pt x="2343" y="5112"/>
                </a:moveTo>
                <a:lnTo>
                  <a:pt x="2343" y="5387"/>
                </a:lnTo>
                <a:cubicBezTo>
                  <a:pt x="2344" y="5417"/>
                  <a:pt x="2331" y="5432"/>
                  <a:pt x="2303" y="5431"/>
                </a:cubicBezTo>
                <a:lnTo>
                  <a:pt x="2274" y="5431"/>
                </a:lnTo>
                <a:lnTo>
                  <a:pt x="2274" y="5416"/>
                </a:lnTo>
                <a:lnTo>
                  <a:pt x="2298" y="5416"/>
                </a:lnTo>
                <a:cubicBezTo>
                  <a:pt x="2315" y="5417"/>
                  <a:pt x="2323" y="5409"/>
                  <a:pt x="2322" y="5393"/>
                </a:cubicBezTo>
                <a:lnTo>
                  <a:pt x="2322" y="5112"/>
                </a:lnTo>
                <a:lnTo>
                  <a:pt x="2343" y="5112"/>
                </a:lnTo>
                <a:close/>
                <a:moveTo>
                  <a:pt x="2032" y="5219"/>
                </a:moveTo>
                <a:cubicBezTo>
                  <a:pt x="2073" y="5193"/>
                  <a:pt x="2101" y="5157"/>
                  <a:pt x="2117" y="5110"/>
                </a:cubicBezTo>
                <a:lnTo>
                  <a:pt x="2141" y="5110"/>
                </a:lnTo>
                <a:cubicBezTo>
                  <a:pt x="2157" y="5154"/>
                  <a:pt x="2185" y="5189"/>
                  <a:pt x="2226" y="5216"/>
                </a:cubicBezTo>
                <a:lnTo>
                  <a:pt x="2226" y="5231"/>
                </a:lnTo>
                <a:cubicBezTo>
                  <a:pt x="2178" y="5206"/>
                  <a:pt x="2146" y="5176"/>
                  <a:pt x="2130" y="5140"/>
                </a:cubicBezTo>
                <a:cubicBezTo>
                  <a:pt x="2111" y="5177"/>
                  <a:pt x="2078" y="5208"/>
                  <a:pt x="2032" y="5233"/>
                </a:cubicBezTo>
                <a:lnTo>
                  <a:pt x="2032" y="5219"/>
                </a:lnTo>
                <a:close/>
                <a:moveTo>
                  <a:pt x="2250" y="5139"/>
                </a:moveTo>
                <a:lnTo>
                  <a:pt x="2269" y="5139"/>
                </a:lnTo>
                <a:lnTo>
                  <a:pt x="2269" y="5359"/>
                </a:lnTo>
                <a:lnTo>
                  <a:pt x="2250" y="5359"/>
                </a:lnTo>
                <a:lnTo>
                  <a:pt x="2250" y="5139"/>
                </a:lnTo>
                <a:close/>
                <a:moveTo>
                  <a:pt x="2543" y="5370"/>
                </a:moveTo>
                <a:lnTo>
                  <a:pt x="2543" y="5273"/>
                </a:lnTo>
                <a:lnTo>
                  <a:pt x="2714" y="5273"/>
                </a:lnTo>
                <a:lnTo>
                  <a:pt x="2714" y="5332"/>
                </a:lnTo>
                <a:cubicBezTo>
                  <a:pt x="2715" y="5359"/>
                  <a:pt x="2702" y="5371"/>
                  <a:pt x="2675" y="5370"/>
                </a:cubicBezTo>
                <a:lnTo>
                  <a:pt x="2543" y="5370"/>
                </a:lnTo>
                <a:close/>
                <a:moveTo>
                  <a:pt x="2622" y="5111"/>
                </a:moveTo>
                <a:lnTo>
                  <a:pt x="2644" y="5111"/>
                </a:lnTo>
                <a:lnTo>
                  <a:pt x="2644" y="5150"/>
                </a:lnTo>
                <a:lnTo>
                  <a:pt x="2726" y="5150"/>
                </a:lnTo>
                <a:lnTo>
                  <a:pt x="2726" y="5164"/>
                </a:lnTo>
                <a:lnTo>
                  <a:pt x="2644" y="5164"/>
                </a:lnTo>
                <a:lnTo>
                  <a:pt x="2644" y="5224"/>
                </a:lnTo>
                <a:lnTo>
                  <a:pt x="2742" y="5224"/>
                </a:lnTo>
                <a:lnTo>
                  <a:pt x="2742" y="5238"/>
                </a:lnTo>
                <a:lnTo>
                  <a:pt x="2514" y="5238"/>
                </a:lnTo>
                <a:lnTo>
                  <a:pt x="2514" y="5224"/>
                </a:lnTo>
                <a:lnTo>
                  <a:pt x="2622" y="5224"/>
                </a:lnTo>
                <a:lnTo>
                  <a:pt x="2622" y="5164"/>
                </a:lnTo>
                <a:lnTo>
                  <a:pt x="2564" y="5164"/>
                </a:lnTo>
                <a:cubicBezTo>
                  <a:pt x="2555" y="5178"/>
                  <a:pt x="2539" y="5191"/>
                  <a:pt x="2516" y="5202"/>
                </a:cubicBezTo>
                <a:lnTo>
                  <a:pt x="2516" y="5188"/>
                </a:lnTo>
                <a:cubicBezTo>
                  <a:pt x="2541" y="5172"/>
                  <a:pt x="2556" y="5149"/>
                  <a:pt x="2563" y="5118"/>
                </a:cubicBezTo>
                <a:lnTo>
                  <a:pt x="2584" y="5118"/>
                </a:lnTo>
                <a:cubicBezTo>
                  <a:pt x="2581" y="5130"/>
                  <a:pt x="2578" y="5141"/>
                  <a:pt x="2573" y="5150"/>
                </a:cubicBezTo>
                <a:lnTo>
                  <a:pt x="2622" y="5150"/>
                </a:lnTo>
                <a:lnTo>
                  <a:pt x="2622" y="5111"/>
                </a:lnTo>
                <a:close/>
                <a:moveTo>
                  <a:pt x="2419" y="5236"/>
                </a:moveTo>
                <a:lnTo>
                  <a:pt x="2419" y="5221"/>
                </a:lnTo>
                <a:lnTo>
                  <a:pt x="2481" y="5221"/>
                </a:lnTo>
                <a:lnTo>
                  <a:pt x="2481" y="5355"/>
                </a:lnTo>
                <a:cubicBezTo>
                  <a:pt x="2482" y="5389"/>
                  <a:pt x="2501" y="5406"/>
                  <a:pt x="2539" y="5407"/>
                </a:cubicBezTo>
                <a:lnTo>
                  <a:pt x="2744" y="5407"/>
                </a:lnTo>
                <a:lnTo>
                  <a:pt x="2744" y="5423"/>
                </a:lnTo>
                <a:lnTo>
                  <a:pt x="2541" y="5423"/>
                </a:lnTo>
                <a:cubicBezTo>
                  <a:pt x="2507" y="5424"/>
                  <a:pt x="2484" y="5413"/>
                  <a:pt x="2473" y="5392"/>
                </a:cubicBezTo>
                <a:cubicBezTo>
                  <a:pt x="2462" y="5408"/>
                  <a:pt x="2444" y="5421"/>
                  <a:pt x="2419" y="5431"/>
                </a:cubicBezTo>
                <a:lnTo>
                  <a:pt x="2419" y="5419"/>
                </a:lnTo>
                <a:cubicBezTo>
                  <a:pt x="2447" y="5404"/>
                  <a:pt x="2460" y="5385"/>
                  <a:pt x="2459" y="5359"/>
                </a:cubicBezTo>
                <a:lnTo>
                  <a:pt x="2459" y="5236"/>
                </a:lnTo>
                <a:lnTo>
                  <a:pt x="2419" y="5236"/>
                </a:lnTo>
                <a:close/>
                <a:moveTo>
                  <a:pt x="2693" y="5335"/>
                </a:moveTo>
                <a:lnTo>
                  <a:pt x="2693" y="5287"/>
                </a:lnTo>
                <a:lnTo>
                  <a:pt x="2564" y="5287"/>
                </a:lnTo>
                <a:lnTo>
                  <a:pt x="2564" y="5356"/>
                </a:lnTo>
                <a:lnTo>
                  <a:pt x="2670" y="5356"/>
                </a:lnTo>
                <a:cubicBezTo>
                  <a:pt x="2685" y="5356"/>
                  <a:pt x="2693" y="5349"/>
                  <a:pt x="2693" y="5335"/>
                </a:cubicBezTo>
                <a:close/>
                <a:moveTo>
                  <a:pt x="2464" y="5116"/>
                </a:moveTo>
                <a:cubicBezTo>
                  <a:pt x="2477" y="5140"/>
                  <a:pt x="2487" y="5163"/>
                  <a:pt x="2492" y="5187"/>
                </a:cubicBezTo>
                <a:lnTo>
                  <a:pt x="2473" y="5187"/>
                </a:lnTo>
                <a:cubicBezTo>
                  <a:pt x="2468" y="5163"/>
                  <a:pt x="2460" y="5140"/>
                  <a:pt x="2447" y="5116"/>
                </a:cubicBezTo>
                <a:lnTo>
                  <a:pt x="2464" y="5116"/>
                </a:lnTo>
                <a:close/>
                <a:moveTo>
                  <a:pt x="2845" y="5437"/>
                </a:moveTo>
                <a:lnTo>
                  <a:pt x="2845" y="5214"/>
                </a:lnTo>
                <a:cubicBezTo>
                  <a:pt x="2836" y="5222"/>
                  <a:pt x="2820" y="5232"/>
                  <a:pt x="2797" y="5243"/>
                </a:cubicBezTo>
                <a:lnTo>
                  <a:pt x="2797" y="5229"/>
                </a:lnTo>
                <a:cubicBezTo>
                  <a:pt x="2841" y="5204"/>
                  <a:pt x="2867" y="5164"/>
                  <a:pt x="2876" y="5110"/>
                </a:cubicBezTo>
                <a:lnTo>
                  <a:pt x="2901" y="5110"/>
                </a:lnTo>
                <a:cubicBezTo>
                  <a:pt x="2891" y="5145"/>
                  <a:pt x="2880" y="5172"/>
                  <a:pt x="2868" y="5191"/>
                </a:cubicBezTo>
                <a:lnTo>
                  <a:pt x="2868" y="5437"/>
                </a:lnTo>
                <a:lnTo>
                  <a:pt x="2845" y="5437"/>
                </a:lnTo>
                <a:close/>
                <a:moveTo>
                  <a:pt x="2891" y="5228"/>
                </a:moveTo>
                <a:cubicBezTo>
                  <a:pt x="2943" y="5199"/>
                  <a:pt x="2980" y="5159"/>
                  <a:pt x="2999" y="5110"/>
                </a:cubicBezTo>
                <a:lnTo>
                  <a:pt x="3023" y="5110"/>
                </a:lnTo>
                <a:cubicBezTo>
                  <a:pt x="3043" y="5159"/>
                  <a:pt x="3079" y="5199"/>
                  <a:pt x="3132" y="5228"/>
                </a:cubicBezTo>
                <a:lnTo>
                  <a:pt x="3132" y="5243"/>
                </a:lnTo>
                <a:cubicBezTo>
                  <a:pt x="3076" y="5216"/>
                  <a:pt x="3035" y="5181"/>
                  <a:pt x="3011" y="5137"/>
                </a:cubicBezTo>
                <a:cubicBezTo>
                  <a:pt x="2985" y="5183"/>
                  <a:pt x="2945" y="5218"/>
                  <a:pt x="2891" y="5243"/>
                </a:cubicBezTo>
                <a:lnTo>
                  <a:pt x="2891" y="5228"/>
                </a:lnTo>
                <a:close/>
                <a:moveTo>
                  <a:pt x="3070" y="5235"/>
                </a:moveTo>
                <a:lnTo>
                  <a:pt x="3070" y="5433"/>
                </a:lnTo>
                <a:lnTo>
                  <a:pt x="3049" y="5433"/>
                </a:lnTo>
                <a:lnTo>
                  <a:pt x="3049" y="5235"/>
                </a:lnTo>
                <a:lnTo>
                  <a:pt x="3070" y="5235"/>
                </a:lnTo>
                <a:close/>
                <a:moveTo>
                  <a:pt x="2970" y="5233"/>
                </a:moveTo>
                <a:lnTo>
                  <a:pt x="2970" y="5317"/>
                </a:lnTo>
                <a:cubicBezTo>
                  <a:pt x="2973" y="5374"/>
                  <a:pt x="2951" y="5414"/>
                  <a:pt x="2903" y="5437"/>
                </a:cubicBezTo>
                <a:lnTo>
                  <a:pt x="2903" y="5421"/>
                </a:lnTo>
                <a:cubicBezTo>
                  <a:pt x="2936" y="5401"/>
                  <a:pt x="2951" y="5368"/>
                  <a:pt x="2948" y="5324"/>
                </a:cubicBezTo>
                <a:lnTo>
                  <a:pt x="2948" y="5233"/>
                </a:lnTo>
                <a:lnTo>
                  <a:pt x="2970" y="5233"/>
                </a:lnTo>
                <a:close/>
                <a:moveTo>
                  <a:pt x="3286" y="5156"/>
                </a:moveTo>
                <a:lnTo>
                  <a:pt x="3286" y="5140"/>
                </a:lnTo>
                <a:lnTo>
                  <a:pt x="3385" y="5140"/>
                </a:lnTo>
                <a:lnTo>
                  <a:pt x="3385" y="5110"/>
                </a:lnTo>
                <a:lnTo>
                  <a:pt x="3406" y="5110"/>
                </a:lnTo>
                <a:lnTo>
                  <a:pt x="3406" y="5140"/>
                </a:lnTo>
                <a:lnTo>
                  <a:pt x="3510" y="5140"/>
                </a:lnTo>
                <a:lnTo>
                  <a:pt x="3510" y="5156"/>
                </a:lnTo>
                <a:lnTo>
                  <a:pt x="3406" y="5156"/>
                </a:lnTo>
                <a:lnTo>
                  <a:pt x="3406" y="5192"/>
                </a:lnTo>
                <a:lnTo>
                  <a:pt x="3486" y="5192"/>
                </a:lnTo>
                <a:lnTo>
                  <a:pt x="3486" y="5408"/>
                </a:lnTo>
                <a:lnTo>
                  <a:pt x="3517" y="5408"/>
                </a:lnTo>
                <a:lnTo>
                  <a:pt x="3517" y="5424"/>
                </a:lnTo>
                <a:lnTo>
                  <a:pt x="3272" y="5424"/>
                </a:lnTo>
                <a:lnTo>
                  <a:pt x="3272" y="5408"/>
                </a:lnTo>
                <a:lnTo>
                  <a:pt x="3303" y="5408"/>
                </a:lnTo>
                <a:lnTo>
                  <a:pt x="3303" y="5192"/>
                </a:lnTo>
                <a:lnTo>
                  <a:pt x="3385" y="5192"/>
                </a:lnTo>
                <a:lnTo>
                  <a:pt x="3385" y="5156"/>
                </a:lnTo>
                <a:lnTo>
                  <a:pt x="3286" y="5156"/>
                </a:lnTo>
                <a:close/>
                <a:moveTo>
                  <a:pt x="3225" y="5434"/>
                </a:moveTo>
                <a:lnTo>
                  <a:pt x="3225" y="5212"/>
                </a:lnTo>
                <a:cubicBezTo>
                  <a:pt x="3214" y="5223"/>
                  <a:pt x="3199" y="5234"/>
                  <a:pt x="3181" y="5243"/>
                </a:cubicBezTo>
                <a:lnTo>
                  <a:pt x="3181" y="5228"/>
                </a:lnTo>
                <a:cubicBezTo>
                  <a:pt x="3222" y="5199"/>
                  <a:pt x="3247" y="5162"/>
                  <a:pt x="3256" y="5115"/>
                </a:cubicBezTo>
                <a:lnTo>
                  <a:pt x="3280" y="5115"/>
                </a:lnTo>
                <a:cubicBezTo>
                  <a:pt x="3271" y="5147"/>
                  <a:pt x="3260" y="5171"/>
                  <a:pt x="3248" y="5188"/>
                </a:cubicBezTo>
                <a:lnTo>
                  <a:pt x="3248" y="5434"/>
                </a:lnTo>
                <a:lnTo>
                  <a:pt x="3225" y="5434"/>
                </a:lnTo>
                <a:close/>
                <a:moveTo>
                  <a:pt x="3324" y="5370"/>
                </a:moveTo>
                <a:lnTo>
                  <a:pt x="3324" y="5408"/>
                </a:lnTo>
                <a:lnTo>
                  <a:pt x="3465" y="5408"/>
                </a:lnTo>
                <a:lnTo>
                  <a:pt x="3465" y="5370"/>
                </a:lnTo>
                <a:lnTo>
                  <a:pt x="3324" y="5370"/>
                </a:lnTo>
                <a:close/>
                <a:moveTo>
                  <a:pt x="3324" y="5262"/>
                </a:moveTo>
                <a:lnTo>
                  <a:pt x="3324" y="5301"/>
                </a:lnTo>
                <a:lnTo>
                  <a:pt x="3465" y="5301"/>
                </a:lnTo>
                <a:lnTo>
                  <a:pt x="3465" y="5262"/>
                </a:lnTo>
                <a:lnTo>
                  <a:pt x="3324" y="5262"/>
                </a:lnTo>
                <a:close/>
                <a:moveTo>
                  <a:pt x="3465" y="5207"/>
                </a:moveTo>
                <a:lnTo>
                  <a:pt x="3324" y="5207"/>
                </a:lnTo>
                <a:lnTo>
                  <a:pt x="3324" y="5247"/>
                </a:lnTo>
                <a:lnTo>
                  <a:pt x="3465" y="5247"/>
                </a:lnTo>
                <a:lnTo>
                  <a:pt x="3465" y="5207"/>
                </a:lnTo>
                <a:close/>
                <a:moveTo>
                  <a:pt x="3324" y="5315"/>
                </a:moveTo>
                <a:lnTo>
                  <a:pt x="3324" y="5356"/>
                </a:lnTo>
                <a:lnTo>
                  <a:pt x="3465" y="5356"/>
                </a:lnTo>
                <a:lnTo>
                  <a:pt x="3465" y="5315"/>
                </a:lnTo>
                <a:lnTo>
                  <a:pt x="3324" y="5315"/>
                </a:lnTo>
                <a:close/>
                <a:moveTo>
                  <a:pt x="3223" y="6443"/>
                </a:moveTo>
                <a:lnTo>
                  <a:pt x="3241" y="6411"/>
                </a:lnTo>
                <a:lnTo>
                  <a:pt x="3444" y="6411"/>
                </a:lnTo>
                <a:lnTo>
                  <a:pt x="3444" y="6373"/>
                </a:lnTo>
                <a:lnTo>
                  <a:pt x="3262" y="6373"/>
                </a:lnTo>
                <a:lnTo>
                  <a:pt x="3278" y="6343"/>
                </a:lnTo>
                <a:lnTo>
                  <a:pt x="3186" y="6343"/>
                </a:lnTo>
                <a:lnTo>
                  <a:pt x="3171" y="6373"/>
                </a:lnTo>
                <a:lnTo>
                  <a:pt x="3051" y="6373"/>
                </a:lnTo>
                <a:lnTo>
                  <a:pt x="3051" y="6411"/>
                </a:lnTo>
                <a:lnTo>
                  <a:pt x="3151" y="6411"/>
                </a:lnTo>
                <a:lnTo>
                  <a:pt x="3134" y="6443"/>
                </a:lnTo>
                <a:lnTo>
                  <a:pt x="3047" y="6443"/>
                </a:lnTo>
                <a:lnTo>
                  <a:pt x="3047" y="6481"/>
                </a:lnTo>
                <a:lnTo>
                  <a:pt x="3113" y="6481"/>
                </a:lnTo>
                <a:lnTo>
                  <a:pt x="3091" y="6522"/>
                </a:lnTo>
                <a:lnTo>
                  <a:pt x="3091" y="6551"/>
                </a:lnTo>
                <a:lnTo>
                  <a:pt x="3321" y="6551"/>
                </a:lnTo>
                <a:lnTo>
                  <a:pt x="3247" y="6590"/>
                </a:lnTo>
                <a:lnTo>
                  <a:pt x="3234" y="6581"/>
                </a:lnTo>
                <a:lnTo>
                  <a:pt x="3120" y="6581"/>
                </a:lnTo>
                <a:lnTo>
                  <a:pt x="3216" y="6651"/>
                </a:lnTo>
                <a:lnTo>
                  <a:pt x="3331" y="6651"/>
                </a:lnTo>
                <a:lnTo>
                  <a:pt x="3291" y="6622"/>
                </a:lnTo>
                <a:lnTo>
                  <a:pt x="3435" y="6545"/>
                </a:lnTo>
                <a:lnTo>
                  <a:pt x="3435" y="6511"/>
                </a:lnTo>
                <a:lnTo>
                  <a:pt x="3186" y="6511"/>
                </a:lnTo>
                <a:lnTo>
                  <a:pt x="3202" y="6481"/>
                </a:lnTo>
                <a:lnTo>
                  <a:pt x="3447" y="6481"/>
                </a:lnTo>
                <a:lnTo>
                  <a:pt x="3447" y="6443"/>
                </a:lnTo>
                <a:lnTo>
                  <a:pt x="3223" y="6443"/>
                </a:lnTo>
                <a:close/>
                <a:moveTo>
                  <a:pt x="3596" y="6377"/>
                </a:moveTo>
                <a:lnTo>
                  <a:pt x="3596" y="6415"/>
                </a:lnTo>
                <a:lnTo>
                  <a:pt x="3695" y="6415"/>
                </a:lnTo>
                <a:lnTo>
                  <a:pt x="3695" y="6494"/>
                </a:lnTo>
                <a:lnTo>
                  <a:pt x="3605" y="6494"/>
                </a:lnTo>
                <a:lnTo>
                  <a:pt x="3605" y="6532"/>
                </a:lnTo>
                <a:lnTo>
                  <a:pt x="3695" y="6532"/>
                </a:lnTo>
                <a:lnTo>
                  <a:pt x="3695" y="6611"/>
                </a:lnTo>
                <a:lnTo>
                  <a:pt x="3588" y="6611"/>
                </a:lnTo>
                <a:lnTo>
                  <a:pt x="3588" y="6650"/>
                </a:lnTo>
                <a:lnTo>
                  <a:pt x="3883" y="6650"/>
                </a:lnTo>
                <a:lnTo>
                  <a:pt x="3883" y="6611"/>
                </a:lnTo>
                <a:lnTo>
                  <a:pt x="3777" y="6611"/>
                </a:lnTo>
                <a:lnTo>
                  <a:pt x="3777" y="6532"/>
                </a:lnTo>
                <a:lnTo>
                  <a:pt x="3866" y="6532"/>
                </a:lnTo>
                <a:lnTo>
                  <a:pt x="3866" y="6494"/>
                </a:lnTo>
                <a:lnTo>
                  <a:pt x="3777" y="6494"/>
                </a:lnTo>
                <a:lnTo>
                  <a:pt x="3777" y="6415"/>
                </a:lnTo>
                <a:lnTo>
                  <a:pt x="3875" y="6415"/>
                </a:lnTo>
                <a:lnTo>
                  <a:pt x="3875" y="6377"/>
                </a:lnTo>
                <a:lnTo>
                  <a:pt x="3774" y="6377"/>
                </a:lnTo>
                <a:lnTo>
                  <a:pt x="3767" y="6346"/>
                </a:lnTo>
                <a:lnTo>
                  <a:pt x="3685" y="6346"/>
                </a:lnTo>
                <a:lnTo>
                  <a:pt x="3692" y="6377"/>
                </a:lnTo>
                <a:lnTo>
                  <a:pt x="3596" y="6377"/>
                </a:lnTo>
                <a:close/>
                <a:moveTo>
                  <a:pt x="3565" y="6649"/>
                </a:moveTo>
                <a:lnTo>
                  <a:pt x="3590" y="6525"/>
                </a:lnTo>
                <a:lnTo>
                  <a:pt x="3510" y="6525"/>
                </a:lnTo>
                <a:lnTo>
                  <a:pt x="3493" y="6613"/>
                </a:lnTo>
                <a:lnTo>
                  <a:pt x="3475" y="6613"/>
                </a:lnTo>
                <a:lnTo>
                  <a:pt x="3491" y="6649"/>
                </a:lnTo>
                <a:lnTo>
                  <a:pt x="3565" y="6649"/>
                </a:lnTo>
                <a:close/>
                <a:moveTo>
                  <a:pt x="3576" y="6414"/>
                </a:moveTo>
                <a:lnTo>
                  <a:pt x="3590" y="6387"/>
                </a:lnTo>
                <a:lnTo>
                  <a:pt x="3576" y="6387"/>
                </a:lnTo>
                <a:lnTo>
                  <a:pt x="3561" y="6345"/>
                </a:lnTo>
                <a:lnTo>
                  <a:pt x="3481" y="6345"/>
                </a:lnTo>
                <a:lnTo>
                  <a:pt x="3506" y="6414"/>
                </a:lnTo>
                <a:lnTo>
                  <a:pt x="3576" y="6414"/>
                </a:lnTo>
                <a:close/>
                <a:moveTo>
                  <a:pt x="3576" y="6503"/>
                </a:moveTo>
                <a:lnTo>
                  <a:pt x="3590" y="6477"/>
                </a:lnTo>
                <a:lnTo>
                  <a:pt x="3576" y="6477"/>
                </a:lnTo>
                <a:lnTo>
                  <a:pt x="3561" y="6435"/>
                </a:lnTo>
                <a:lnTo>
                  <a:pt x="3481" y="6435"/>
                </a:lnTo>
                <a:lnTo>
                  <a:pt x="3506" y="6503"/>
                </a:lnTo>
                <a:lnTo>
                  <a:pt x="3576" y="6503"/>
                </a:lnTo>
                <a:close/>
                <a:moveTo>
                  <a:pt x="3922" y="6357"/>
                </a:moveTo>
                <a:lnTo>
                  <a:pt x="3922" y="6395"/>
                </a:lnTo>
                <a:lnTo>
                  <a:pt x="4068" y="6395"/>
                </a:lnTo>
                <a:lnTo>
                  <a:pt x="4068" y="6598"/>
                </a:lnTo>
                <a:lnTo>
                  <a:pt x="3905" y="6598"/>
                </a:lnTo>
                <a:lnTo>
                  <a:pt x="3905" y="6636"/>
                </a:lnTo>
                <a:lnTo>
                  <a:pt x="4315" y="6636"/>
                </a:lnTo>
                <a:lnTo>
                  <a:pt x="4315" y="6598"/>
                </a:lnTo>
                <a:lnTo>
                  <a:pt x="4151" y="6598"/>
                </a:lnTo>
                <a:lnTo>
                  <a:pt x="4151" y="6395"/>
                </a:lnTo>
                <a:lnTo>
                  <a:pt x="4298" y="6395"/>
                </a:lnTo>
                <a:lnTo>
                  <a:pt x="4298" y="6357"/>
                </a:lnTo>
                <a:lnTo>
                  <a:pt x="3922" y="6357"/>
                </a:lnTo>
                <a:close/>
                <a:moveTo>
                  <a:pt x="4603" y="6345"/>
                </a:moveTo>
                <a:lnTo>
                  <a:pt x="4527" y="6345"/>
                </a:lnTo>
                <a:lnTo>
                  <a:pt x="4473" y="6442"/>
                </a:lnTo>
                <a:lnTo>
                  <a:pt x="4455" y="6442"/>
                </a:lnTo>
                <a:lnTo>
                  <a:pt x="4467" y="6478"/>
                </a:lnTo>
                <a:lnTo>
                  <a:pt x="4530" y="6478"/>
                </a:lnTo>
                <a:lnTo>
                  <a:pt x="4563" y="6417"/>
                </a:lnTo>
                <a:lnTo>
                  <a:pt x="4569" y="6417"/>
                </a:lnTo>
                <a:lnTo>
                  <a:pt x="4569" y="6650"/>
                </a:lnTo>
                <a:lnTo>
                  <a:pt x="4642" y="6650"/>
                </a:lnTo>
                <a:lnTo>
                  <a:pt x="4642" y="6597"/>
                </a:lnTo>
                <a:lnTo>
                  <a:pt x="4732" y="6597"/>
                </a:lnTo>
                <a:lnTo>
                  <a:pt x="4732" y="6556"/>
                </a:lnTo>
                <a:lnTo>
                  <a:pt x="4642" y="6556"/>
                </a:lnTo>
                <a:lnTo>
                  <a:pt x="4642" y="6507"/>
                </a:lnTo>
                <a:lnTo>
                  <a:pt x="4732" y="6507"/>
                </a:lnTo>
                <a:lnTo>
                  <a:pt x="4732" y="6466"/>
                </a:lnTo>
                <a:lnTo>
                  <a:pt x="4642" y="6466"/>
                </a:lnTo>
                <a:lnTo>
                  <a:pt x="4642" y="6417"/>
                </a:lnTo>
                <a:lnTo>
                  <a:pt x="4746" y="6417"/>
                </a:lnTo>
                <a:lnTo>
                  <a:pt x="4746" y="6376"/>
                </a:lnTo>
                <a:lnTo>
                  <a:pt x="4586" y="6376"/>
                </a:lnTo>
                <a:lnTo>
                  <a:pt x="4603" y="6345"/>
                </a:lnTo>
                <a:close/>
                <a:moveTo>
                  <a:pt x="4441" y="6651"/>
                </a:moveTo>
                <a:lnTo>
                  <a:pt x="4441" y="6446"/>
                </a:lnTo>
                <a:lnTo>
                  <a:pt x="4430" y="6446"/>
                </a:lnTo>
                <a:lnTo>
                  <a:pt x="4491" y="6343"/>
                </a:lnTo>
                <a:lnTo>
                  <a:pt x="4411" y="6343"/>
                </a:lnTo>
                <a:lnTo>
                  <a:pt x="4358" y="6429"/>
                </a:lnTo>
                <a:lnTo>
                  <a:pt x="4337" y="6429"/>
                </a:lnTo>
                <a:lnTo>
                  <a:pt x="4350" y="6475"/>
                </a:lnTo>
                <a:lnTo>
                  <a:pt x="4371" y="6475"/>
                </a:lnTo>
                <a:lnTo>
                  <a:pt x="4371" y="6651"/>
                </a:lnTo>
                <a:lnTo>
                  <a:pt x="4441" y="6651"/>
                </a:lnTo>
                <a:close/>
                <a:moveTo>
                  <a:pt x="6660" y="2663"/>
                </a:moveTo>
                <a:lnTo>
                  <a:pt x="6927" y="2663"/>
                </a:lnTo>
                <a:lnTo>
                  <a:pt x="6951" y="2638"/>
                </a:lnTo>
                <a:lnTo>
                  <a:pt x="6985" y="2672"/>
                </a:lnTo>
                <a:lnTo>
                  <a:pt x="6834" y="2672"/>
                </a:lnTo>
                <a:lnTo>
                  <a:pt x="6834" y="2935"/>
                </a:lnTo>
                <a:lnTo>
                  <a:pt x="6942" y="2935"/>
                </a:lnTo>
                <a:lnTo>
                  <a:pt x="6969" y="2908"/>
                </a:lnTo>
                <a:lnTo>
                  <a:pt x="7006" y="2945"/>
                </a:lnTo>
                <a:lnTo>
                  <a:pt x="6690" y="2945"/>
                </a:lnTo>
                <a:cubicBezTo>
                  <a:pt x="6676" y="2945"/>
                  <a:pt x="6663" y="2946"/>
                  <a:pt x="6652" y="2950"/>
                </a:cubicBezTo>
                <a:lnTo>
                  <a:pt x="6637" y="2935"/>
                </a:lnTo>
                <a:lnTo>
                  <a:pt x="6810" y="2935"/>
                </a:lnTo>
                <a:lnTo>
                  <a:pt x="6810" y="2672"/>
                </a:lnTo>
                <a:lnTo>
                  <a:pt x="6713" y="2672"/>
                </a:lnTo>
                <a:cubicBezTo>
                  <a:pt x="6699" y="2672"/>
                  <a:pt x="6686" y="2674"/>
                  <a:pt x="6674" y="2677"/>
                </a:cubicBezTo>
                <a:lnTo>
                  <a:pt x="6660" y="2663"/>
                </a:lnTo>
                <a:close/>
                <a:moveTo>
                  <a:pt x="7151" y="2935"/>
                </a:moveTo>
                <a:cubicBezTo>
                  <a:pt x="7172" y="2912"/>
                  <a:pt x="7186" y="2888"/>
                  <a:pt x="7193" y="2865"/>
                </a:cubicBezTo>
                <a:cubicBezTo>
                  <a:pt x="7200" y="2842"/>
                  <a:pt x="7204" y="2811"/>
                  <a:pt x="7204" y="2773"/>
                </a:cubicBezTo>
                <a:cubicBezTo>
                  <a:pt x="7204" y="2735"/>
                  <a:pt x="7203" y="2707"/>
                  <a:pt x="7202" y="2689"/>
                </a:cubicBezTo>
                <a:lnTo>
                  <a:pt x="7223" y="2701"/>
                </a:lnTo>
                <a:cubicBezTo>
                  <a:pt x="7254" y="2697"/>
                  <a:pt x="7281" y="2692"/>
                  <a:pt x="7301" y="2686"/>
                </a:cubicBezTo>
                <a:cubicBezTo>
                  <a:pt x="7322" y="2680"/>
                  <a:pt x="7342" y="2673"/>
                  <a:pt x="7359" y="2664"/>
                </a:cubicBezTo>
                <a:lnTo>
                  <a:pt x="7381" y="2693"/>
                </a:lnTo>
                <a:cubicBezTo>
                  <a:pt x="7368" y="2692"/>
                  <a:pt x="7346" y="2694"/>
                  <a:pt x="7313" y="2699"/>
                </a:cubicBezTo>
                <a:cubicBezTo>
                  <a:pt x="7280" y="2704"/>
                  <a:pt x="7251" y="2707"/>
                  <a:pt x="7225" y="2709"/>
                </a:cubicBezTo>
                <a:lnTo>
                  <a:pt x="7225" y="2771"/>
                </a:lnTo>
                <a:lnTo>
                  <a:pt x="7373" y="2771"/>
                </a:lnTo>
                <a:lnTo>
                  <a:pt x="7393" y="2751"/>
                </a:lnTo>
                <a:lnTo>
                  <a:pt x="7422" y="2780"/>
                </a:lnTo>
                <a:lnTo>
                  <a:pt x="7331" y="2780"/>
                </a:lnTo>
                <a:lnTo>
                  <a:pt x="7331" y="2863"/>
                </a:lnTo>
                <a:cubicBezTo>
                  <a:pt x="7331" y="2879"/>
                  <a:pt x="7332" y="2901"/>
                  <a:pt x="7333" y="2929"/>
                </a:cubicBezTo>
                <a:lnTo>
                  <a:pt x="7309" y="2942"/>
                </a:lnTo>
                <a:cubicBezTo>
                  <a:pt x="7310" y="2915"/>
                  <a:pt x="7310" y="2890"/>
                  <a:pt x="7310" y="2866"/>
                </a:cubicBezTo>
                <a:lnTo>
                  <a:pt x="7310" y="2780"/>
                </a:lnTo>
                <a:lnTo>
                  <a:pt x="7225" y="2780"/>
                </a:lnTo>
                <a:cubicBezTo>
                  <a:pt x="7225" y="2824"/>
                  <a:pt x="7218" y="2858"/>
                  <a:pt x="7206" y="2882"/>
                </a:cubicBezTo>
                <a:cubicBezTo>
                  <a:pt x="7193" y="2906"/>
                  <a:pt x="7175" y="2925"/>
                  <a:pt x="7154" y="2940"/>
                </a:cubicBezTo>
                <a:lnTo>
                  <a:pt x="7151" y="2935"/>
                </a:lnTo>
                <a:close/>
                <a:moveTo>
                  <a:pt x="7118" y="2946"/>
                </a:moveTo>
                <a:lnTo>
                  <a:pt x="7118" y="2693"/>
                </a:lnTo>
                <a:cubicBezTo>
                  <a:pt x="7118" y="2671"/>
                  <a:pt x="7118" y="2647"/>
                  <a:pt x="7117" y="2622"/>
                </a:cubicBezTo>
                <a:lnTo>
                  <a:pt x="7139" y="2637"/>
                </a:lnTo>
                <a:lnTo>
                  <a:pt x="7376" y="2637"/>
                </a:lnTo>
                <a:lnTo>
                  <a:pt x="7397" y="2616"/>
                </a:lnTo>
                <a:lnTo>
                  <a:pt x="7428" y="2647"/>
                </a:lnTo>
                <a:lnTo>
                  <a:pt x="7139" y="2647"/>
                </a:lnTo>
                <a:lnTo>
                  <a:pt x="7139" y="2955"/>
                </a:lnTo>
                <a:lnTo>
                  <a:pt x="7393" y="2955"/>
                </a:lnTo>
                <a:lnTo>
                  <a:pt x="7415" y="2932"/>
                </a:lnTo>
                <a:lnTo>
                  <a:pt x="7447" y="2964"/>
                </a:lnTo>
                <a:lnTo>
                  <a:pt x="7143" y="2964"/>
                </a:lnTo>
                <a:lnTo>
                  <a:pt x="7130" y="2979"/>
                </a:lnTo>
                <a:lnTo>
                  <a:pt x="7106" y="2956"/>
                </a:lnTo>
                <a:lnTo>
                  <a:pt x="7118" y="2946"/>
                </a:lnTo>
                <a:close/>
                <a:moveTo>
                  <a:pt x="7750" y="2811"/>
                </a:moveTo>
                <a:lnTo>
                  <a:pt x="7750" y="2843"/>
                </a:lnTo>
                <a:lnTo>
                  <a:pt x="7855" y="2843"/>
                </a:lnTo>
                <a:lnTo>
                  <a:pt x="7855" y="2811"/>
                </a:lnTo>
                <a:lnTo>
                  <a:pt x="7750" y="2811"/>
                </a:lnTo>
                <a:close/>
                <a:moveTo>
                  <a:pt x="7750" y="2853"/>
                </a:moveTo>
                <a:lnTo>
                  <a:pt x="7750" y="2888"/>
                </a:lnTo>
                <a:lnTo>
                  <a:pt x="7855" y="2888"/>
                </a:lnTo>
                <a:lnTo>
                  <a:pt x="7855" y="2853"/>
                </a:lnTo>
                <a:lnTo>
                  <a:pt x="7750" y="2853"/>
                </a:lnTo>
                <a:close/>
                <a:moveTo>
                  <a:pt x="7710" y="2659"/>
                </a:moveTo>
                <a:lnTo>
                  <a:pt x="7792" y="2659"/>
                </a:lnTo>
                <a:cubicBezTo>
                  <a:pt x="7792" y="2633"/>
                  <a:pt x="7791" y="2614"/>
                  <a:pt x="7790" y="2603"/>
                </a:cubicBezTo>
                <a:lnTo>
                  <a:pt x="7826" y="2618"/>
                </a:lnTo>
                <a:lnTo>
                  <a:pt x="7813" y="2630"/>
                </a:lnTo>
                <a:lnTo>
                  <a:pt x="7813" y="2659"/>
                </a:lnTo>
                <a:lnTo>
                  <a:pt x="7861" y="2659"/>
                </a:lnTo>
                <a:lnTo>
                  <a:pt x="7879" y="2642"/>
                </a:lnTo>
                <a:lnTo>
                  <a:pt x="7905" y="2669"/>
                </a:lnTo>
                <a:lnTo>
                  <a:pt x="7813" y="2669"/>
                </a:lnTo>
                <a:lnTo>
                  <a:pt x="7813" y="2709"/>
                </a:lnTo>
                <a:lnTo>
                  <a:pt x="7851" y="2709"/>
                </a:lnTo>
                <a:lnTo>
                  <a:pt x="7868" y="2693"/>
                </a:lnTo>
                <a:lnTo>
                  <a:pt x="7892" y="2719"/>
                </a:lnTo>
                <a:lnTo>
                  <a:pt x="7813" y="2719"/>
                </a:lnTo>
                <a:lnTo>
                  <a:pt x="7813" y="2761"/>
                </a:lnTo>
                <a:lnTo>
                  <a:pt x="7872" y="2761"/>
                </a:lnTo>
                <a:lnTo>
                  <a:pt x="7890" y="2743"/>
                </a:lnTo>
                <a:lnTo>
                  <a:pt x="7916" y="2771"/>
                </a:lnTo>
                <a:lnTo>
                  <a:pt x="7752" y="2771"/>
                </a:lnTo>
                <a:cubicBezTo>
                  <a:pt x="7738" y="2771"/>
                  <a:pt x="7725" y="2772"/>
                  <a:pt x="7713" y="2776"/>
                </a:cubicBezTo>
                <a:lnTo>
                  <a:pt x="7698" y="2761"/>
                </a:lnTo>
                <a:lnTo>
                  <a:pt x="7792" y="2761"/>
                </a:lnTo>
                <a:lnTo>
                  <a:pt x="7792" y="2719"/>
                </a:lnTo>
                <a:lnTo>
                  <a:pt x="7774" y="2719"/>
                </a:lnTo>
                <a:cubicBezTo>
                  <a:pt x="7760" y="2719"/>
                  <a:pt x="7747" y="2721"/>
                  <a:pt x="7735" y="2724"/>
                </a:cubicBezTo>
                <a:lnTo>
                  <a:pt x="7721" y="2709"/>
                </a:lnTo>
                <a:lnTo>
                  <a:pt x="7792" y="2709"/>
                </a:lnTo>
                <a:lnTo>
                  <a:pt x="7792" y="2669"/>
                </a:lnTo>
                <a:lnTo>
                  <a:pt x="7763" y="2669"/>
                </a:lnTo>
                <a:cubicBezTo>
                  <a:pt x="7749" y="2669"/>
                  <a:pt x="7736" y="2671"/>
                  <a:pt x="7724" y="2674"/>
                </a:cubicBezTo>
                <a:lnTo>
                  <a:pt x="7710" y="2659"/>
                </a:lnTo>
                <a:close/>
                <a:moveTo>
                  <a:pt x="7727" y="2985"/>
                </a:moveTo>
                <a:cubicBezTo>
                  <a:pt x="7728" y="2953"/>
                  <a:pt x="7729" y="2916"/>
                  <a:pt x="7729" y="2875"/>
                </a:cubicBezTo>
                <a:cubicBezTo>
                  <a:pt x="7729" y="2833"/>
                  <a:pt x="7728" y="2804"/>
                  <a:pt x="7727" y="2787"/>
                </a:cubicBezTo>
                <a:lnTo>
                  <a:pt x="7752" y="2801"/>
                </a:lnTo>
                <a:lnTo>
                  <a:pt x="7851" y="2801"/>
                </a:lnTo>
                <a:lnTo>
                  <a:pt x="7866" y="2787"/>
                </a:lnTo>
                <a:lnTo>
                  <a:pt x="7889" y="2809"/>
                </a:lnTo>
                <a:lnTo>
                  <a:pt x="7876" y="2817"/>
                </a:lnTo>
                <a:lnTo>
                  <a:pt x="7876" y="2945"/>
                </a:lnTo>
                <a:cubicBezTo>
                  <a:pt x="7876" y="2958"/>
                  <a:pt x="7874" y="2967"/>
                  <a:pt x="7869" y="2972"/>
                </a:cubicBezTo>
                <a:cubicBezTo>
                  <a:pt x="7865" y="2978"/>
                  <a:pt x="7857" y="2982"/>
                  <a:pt x="7845" y="2987"/>
                </a:cubicBezTo>
                <a:cubicBezTo>
                  <a:pt x="7842" y="2973"/>
                  <a:pt x="7827" y="2962"/>
                  <a:pt x="7800" y="2955"/>
                </a:cubicBezTo>
                <a:lnTo>
                  <a:pt x="7800" y="2948"/>
                </a:lnTo>
                <a:cubicBezTo>
                  <a:pt x="7827" y="2952"/>
                  <a:pt x="7843" y="2954"/>
                  <a:pt x="7847" y="2954"/>
                </a:cubicBezTo>
                <a:cubicBezTo>
                  <a:pt x="7852" y="2953"/>
                  <a:pt x="7855" y="2950"/>
                  <a:pt x="7855" y="2943"/>
                </a:cubicBezTo>
                <a:lnTo>
                  <a:pt x="7855" y="2898"/>
                </a:lnTo>
                <a:lnTo>
                  <a:pt x="7750" y="2898"/>
                </a:lnTo>
                <a:lnTo>
                  <a:pt x="7750" y="2976"/>
                </a:lnTo>
                <a:lnTo>
                  <a:pt x="7727" y="2985"/>
                </a:lnTo>
                <a:close/>
                <a:moveTo>
                  <a:pt x="7705" y="2666"/>
                </a:moveTo>
                <a:lnTo>
                  <a:pt x="7692" y="2671"/>
                </a:lnTo>
                <a:cubicBezTo>
                  <a:pt x="7675" y="2695"/>
                  <a:pt x="7660" y="2715"/>
                  <a:pt x="7647" y="2729"/>
                </a:cubicBezTo>
                <a:lnTo>
                  <a:pt x="7643" y="2726"/>
                </a:lnTo>
                <a:cubicBezTo>
                  <a:pt x="7660" y="2694"/>
                  <a:pt x="7670" y="2668"/>
                  <a:pt x="7676" y="2645"/>
                </a:cubicBezTo>
                <a:lnTo>
                  <a:pt x="7705" y="2666"/>
                </a:lnTo>
                <a:close/>
                <a:moveTo>
                  <a:pt x="7558" y="2651"/>
                </a:moveTo>
                <a:cubicBezTo>
                  <a:pt x="7577" y="2668"/>
                  <a:pt x="7589" y="2679"/>
                  <a:pt x="7594" y="2687"/>
                </a:cubicBezTo>
                <a:cubicBezTo>
                  <a:pt x="7599" y="2694"/>
                  <a:pt x="7600" y="2702"/>
                  <a:pt x="7598" y="2709"/>
                </a:cubicBezTo>
                <a:cubicBezTo>
                  <a:pt x="7596" y="2717"/>
                  <a:pt x="7592" y="2722"/>
                  <a:pt x="7586" y="2725"/>
                </a:cubicBezTo>
                <a:cubicBezTo>
                  <a:pt x="7580" y="2727"/>
                  <a:pt x="7577" y="2723"/>
                  <a:pt x="7576" y="2710"/>
                </a:cubicBezTo>
                <a:cubicBezTo>
                  <a:pt x="7575" y="2698"/>
                  <a:pt x="7568" y="2679"/>
                  <a:pt x="7555" y="2655"/>
                </a:cubicBezTo>
                <a:lnTo>
                  <a:pt x="7558" y="2651"/>
                </a:lnTo>
                <a:close/>
                <a:moveTo>
                  <a:pt x="7616" y="2680"/>
                </a:moveTo>
                <a:cubicBezTo>
                  <a:pt x="7616" y="2646"/>
                  <a:pt x="7616" y="2622"/>
                  <a:pt x="7614" y="2608"/>
                </a:cubicBezTo>
                <a:lnTo>
                  <a:pt x="7652" y="2624"/>
                </a:lnTo>
                <a:lnTo>
                  <a:pt x="7637" y="2637"/>
                </a:lnTo>
                <a:lnTo>
                  <a:pt x="7637" y="2747"/>
                </a:lnTo>
                <a:lnTo>
                  <a:pt x="7660" y="2747"/>
                </a:lnTo>
                <a:lnTo>
                  <a:pt x="7677" y="2729"/>
                </a:lnTo>
                <a:lnTo>
                  <a:pt x="7703" y="2756"/>
                </a:lnTo>
                <a:lnTo>
                  <a:pt x="7637" y="2756"/>
                </a:lnTo>
                <a:lnTo>
                  <a:pt x="7637" y="2785"/>
                </a:lnTo>
                <a:cubicBezTo>
                  <a:pt x="7670" y="2800"/>
                  <a:pt x="7688" y="2813"/>
                  <a:pt x="7689" y="2825"/>
                </a:cubicBezTo>
                <a:cubicBezTo>
                  <a:pt x="7691" y="2836"/>
                  <a:pt x="7689" y="2844"/>
                  <a:pt x="7683" y="2850"/>
                </a:cubicBezTo>
                <a:cubicBezTo>
                  <a:pt x="7677" y="2855"/>
                  <a:pt x="7671" y="2850"/>
                  <a:pt x="7665" y="2834"/>
                </a:cubicBezTo>
                <a:cubicBezTo>
                  <a:pt x="7659" y="2819"/>
                  <a:pt x="7650" y="2805"/>
                  <a:pt x="7637" y="2793"/>
                </a:cubicBezTo>
                <a:lnTo>
                  <a:pt x="7637" y="2909"/>
                </a:lnTo>
                <a:cubicBezTo>
                  <a:pt x="7637" y="2932"/>
                  <a:pt x="7638" y="2952"/>
                  <a:pt x="7639" y="2971"/>
                </a:cubicBezTo>
                <a:lnTo>
                  <a:pt x="7614" y="2984"/>
                </a:lnTo>
                <a:cubicBezTo>
                  <a:pt x="7616" y="2959"/>
                  <a:pt x="7616" y="2902"/>
                  <a:pt x="7616" y="2814"/>
                </a:cubicBezTo>
                <a:cubicBezTo>
                  <a:pt x="7599" y="2856"/>
                  <a:pt x="7575" y="2893"/>
                  <a:pt x="7543" y="2924"/>
                </a:cubicBezTo>
                <a:lnTo>
                  <a:pt x="7540" y="2919"/>
                </a:lnTo>
                <a:cubicBezTo>
                  <a:pt x="7557" y="2893"/>
                  <a:pt x="7572" y="2867"/>
                  <a:pt x="7583" y="2842"/>
                </a:cubicBezTo>
                <a:cubicBezTo>
                  <a:pt x="7594" y="2816"/>
                  <a:pt x="7604" y="2787"/>
                  <a:pt x="7611" y="2756"/>
                </a:cubicBezTo>
                <a:lnTo>
                  <a:pt x="7597" y="2756"/>
                </a:lnTo>
                <a:cubicBezTo>
                  <a:pt x="7583" y="2756"/>
                  <a:pt x="7570" y="2758"/>
                  <a:pt x="7558" y="2761"/>
                </a:cubicBezTo>
                <a:lnTo>
                  <a:pt x="7543" y="2747"/>
                </a:lnTo>
                <a:lnTo>
                  <a:pt x="7616" y="2747"/>
                </a:lnTo>
                <a:lnTo>
                  <a:pt x="7616" y="2680"/>
                </a:lnTo>
                <a:close/>
                <a:moveTo>
                  <a:pt x="8088" y="2780"/>
                </a:moveTo>
                <a:cubicBezTo>
                  <a:pt x="8088" y="2900"/>
                  <a:pt x="8088" y="2964"/>
                  <a:pt x="8089" y="2974"/>
                </a:cubicBezTo>
                <a:lnTo>
                  <a:pt x="8065" y="2984"/>
                </a:lnTo>
                <a:cubicBezTo>
                  <a:pt x="8066" y="2939"/>
                  <a:pt x="8067" y="2880"/>
                  <a:pt x="8067" y="2805"/>
                </a:cubicBezTo>
                <a:cubicBezTo>
                  <a:pt x="8050" y="2825"/>
                  <a:pt x="8027" y="2845"/>
                  <a:pt x="7998" y="2864"/>
                </a:cubicBezTo>
                <a:lnTo>
                  <a:pt x="7994" y="2859"/>
                </a:lnTo>
                <a:cubicBezTo>
                  <a:pt x="8017" y="2839"/>
                  <a:pt x="8038" y="2816"/>
                  <a:pt x="8057" y="2790"/>
                </a:cubicBezTo>
                <a:cubicBezTo>
                  <a:pt x="8077" y="2764"/>
                  <a:pt x="8093" y="2737"/>
                  <a:pt x="8106" y="2708"/>
                </a:cubicBezTo>
                <a:lnTo>
                  <a:pt x="8052" y="2708"/>
                </a:lnTo>
                <a:cubicBezTo>
                  <a:pt x="8038" y="2708"/>
                  <a:pt x="8026" y="2709"/>
                  <a:pt x="8014" y="2713"/>
                </a:cubicBezTo>
                <a:lnTo>
                  <a:pt x="7999" y="2698"/>
                </a:lnTo>
                <a:lnTo>
                  <a:pt x="8104" y="2698"/>
                </a:lnTo>
                <a:lnTo>
                  <a:pt x="8117" y="2682"/>
                </a:lnTo>
                <a:lnTo>
                  <a:pt x="8144" y="2705"/>
                </a:lnTo>
                <a:lnTo>
                  <a:pt x="8130" y="2713"/>
                </a:lnTo>
                <a:cubicBezTo>
                  <a:pt x="8117" y="2733"/>
                  <a:pt x="8104" y="2754"/>
                  <a:pt x="8091" y="2774"/>
                </a:cubicBezTo>
                <a:cubicBezTo>
                  <a:pt x="8113" y="2783"/>
                  <a:pt x="8128" y="2791"/>
                  <a:pt x="8137" y="2799"/>
                </a:cubicBezTo>
                <a:cubicBezTo>
                  <a:pt x="8146" y="2807"/>
                  <a:pt x="8148" y="2817"/>
                  <a:pt x="8142" y="2830"/>
                </a:cubicBezTo>
                <a:cubicBezTo>
                  <a:pt x="8136" y="2843"/>
                  <a:pt x="8129" y="2841"/>
                  <a:pt x="8122" y="2825"/>
                </a:cubicBezTo>
                <a:cubicBezTo>
                  <a:pt x="8114" y="2808"/>
                  <a:pt x="8103" y="2793"/>
                  <a:pt x="8088" y="2780"/>
                </a:cubicBezTo>
                <a:close/>
                <a:moveTo>
                  <a:pt x="8052" y="2616"/>
                </a:moveTo>
                <a:lnTo>
                  <a:pt x="8057" y="2613"/>
                </a:lnTo>
                <a:cubicBezTo>
                  <a:pt x="8074" y="2623"/>
                  <a:pt x="8087" y="2634"/>
                  <a:pt x="8094" y="2643"/>
                </a:cubicBezTo>
                <a:cubicBezTo>
                  <a:pt x="8102" y="2653"/>
                  <a:pt x="8101" y="2663"/>
                  <a:pt x="8092" y="2674"/>
                </a:cubicBezTo>
                <a:cubicBezTo>
                  <a:pt x="8083" y="2685"/>
                  <a:pt x="8076" y="2682"/>
                  <a:pt x="8073" y="2665"/>
                </a:cubicBezTo>
                <a:cubicBezTo>
                  <a:pt x="8069" y="2648"/>
                  <a:pt x="8062" y="2632"/>
                  <a:pt x="8052" y="2616"/>
                </a:cubicBezTo>
                <a:close/>
                <a:moveTo>
                  <a:pt x="8167" y="2872"/>
                </a:moveTo>
                <a:cubicBezTo>
                  <a:pt x="8168" y="2852"/>
                  <a:pt x="8169" y="2819"/>
                  <a:pt x="8169" y="2772"/>
                </a:cubicBezTo>
                <a:cubicBezTo>
                  <a:pt x="8169" y="2726"/>
                  <a:pt x="8168" y="2692"/>
                  <a:pt x="8167" y="2671"/>
                </a:cubicBezTo>
                <a:lnTo>
                  <a:pt x="8189" y="2685"/>
                </a:lnTo>
                <a:lnTo>
                  <a:pt x="8246" y="2685"/>
                </a:lnTo>
                <a:cubicBezTo>
                  <a:pt x="8246" y="2656"/>
                  <a:pt x="8245" y="2629"/>
                  <a:pt x="8244" y="2603"/>
                </a:cubicBezTo>
                <a:lnTo>
                  <a:pt x="8278" y="2618"/>
                </a:lnTo>
                <a:lnTo>
                  <a:pt x="8267" y="2627"/>
                </a:lnTo>
                <a:lnTo>
                  <a:pt x="8267" y="2685"/>
                </a:lnTo>
                <a:lnTo>
                  <a:pt x="8323" y="2685"/>
                </a:lnTo>
                <a:lnTo>
                  <a:pt x="8333" y="2671"/>
                </a:lnTo>
                <a:lnTo>
                  <a:pt x="8359" y="2689"/>
                </a:lnTo>
                <a:lnTo>
                  <a:pt x="8347" y="2698"/>
                </a:lnTo>
                <a:cubicBezTo>
                  <a:pt x="8347" y="2782"/>
                  <a:pt x="8348" y="2835"/>
                  <a:pt x="8349" y="2856"/>
                </a:cubicBezTo>
                <a:lnTo>
                  <a:pt x="8327" y="2866"/>
                </a:lnTo>
                <a:lnTo>
                  <a:pt x="8327" y="2843"/>
                </a:lnTo>
                <a:lnTo>
                  <a:pt x="8267" y="2843"/>
                </a:lnTo>
                <a:cubicBezTo>
                  <a:pt x="8267" y="2906"/>
                  <a:pt x="8267" y="2950"/>
                  <a:pt x="8268" y="2976"/>
                </a:cubicBezTo>
                <a:lnTo>
                  <a:pt x="8244" y="2985"/>
                </a:lnTo>
                <a:cubicBezTo>
                  <a:pt x="8245" y="2934"/>
                  <a:pt x="8246" y="2886"/>
                  <a:pt x="8246" y="2843"/>
                </a:cubicBezTo>
                <a:lnTo>
                  <a:pt x="8189" y="2843"/>
                </a:lnTo>
                <a:lnTo>
                  <a:pt x="8189" y="2863"/>
                </a:lnTo>
                <a:lnTo>
                  <a:pt x="8167" y="2872"/>
                </a:lnTo>
                <a:close/>
                <a:moveTo>
                  <a:pt x="8267" y="2767"/>
                </a:moveTo>
                <a:lnTo>
                  <a:pt x="8267" y="2834"/>
                </a:lnTo>
                <a:lnTo>
                  <a:pt x="8327" y="2834"/>
                </a:lnTo>
                <a:lnTo>
                  <a:pt x="8327" y="2767"/>
                </a:lnTo>
                <a:lnTo>
                  <a:pt x="8267" y="2767"/>
                </a:lnTo>
                <a:close/>
                <a:moveTo>
                  <a:pt x="8189" y="2695"/>
                </a:moveTo>
                <a:lnTo>
                  <a:pt x="8189" y="2758"/>
                </a:lnTo>
                <a:lnTo>
                  <a:pt x="8246" y="2758"/>
                </a:lnTo>
                <a:lnTo>
                  <a:pt x="8246" y="2695"/>
                </a:lnTo>
                <a:lnTo>
                  <a:pt x="8189" y="2695"/>
                </a:lnTo>
                <a:close/>
                <a:moveTo>
                  <a:pt x="8267" y="2695"/>
                </a:moveTo>
                <a:lnTo>
                  <a:pt x="8267" y="2758"/>
                </a:lnTo>
                <a:lnTo>
                  <a:pt x="8327" y="2758"/>
                </a:lnTo>
                <a:lnTo>
                  <a:pt x="8327" y="2695"/>
                </a:lnTo>
                <a:lnTo>
                  <a:pt x="8267" y="2695"/>
                </a:lnTo>
                <a:close/>
                <a:moveTo>
                  <a:pt x="8189" y="2767"/>
                </a:moveTo>
                <a:lnTo>
                  <a:pt x="8189" y="2834"/>
                </a:lnTo>
                <a:lnTo>
                  <a:pt x="8246" y="2834"/>
                </a:lnTo>
                <a:lnTo>
                  <a:pt x="8246" y="2767"/>
                </a:lnTo>
                <a:lnTo>
                  <a:pt x="8189" y="2767"/>
                </a:lnTo>
                <a:close/>
                <a:moveTo>
                  <a:pt x="120" y="2565"/>
                </a:moveTo>
                <a:lnTo>
                  <a:pt x="120" y="2551"/>
                </a:lnTo>
                <a:lnTo>
                  <a:pt x="431" y="2551"/>
                </a:lnTo>
                <a:lnTo>
                  <a:pt x="464" y="2506"/>
                </a:lnTo>
                <a:lnTo>
                  <a:pt x="525" y="2551"/>
                </a:lnTo>
                <a:cubicBezTo>
                  <a:pt x="525" y="2551"/>
                  <a:pt x="526" y="2552"/>
                  <a:pt x="527" y="2553"/>
                </a:cubicBezTo>
                <a:cubicBezTo>
                  <a:pt x="528" y="2553"/>
                  <a:pt x="529" y="2554"/>
                  <a:pt x="529" y="2557"/>
                </a:cubicBezTo>
                <a:cubicBezTo>
                  <a:pt x="529" y="2561"/>
                  <a:pt x="524" y="2563"/>
                  <a:pt x="513" y="2565"/>
                </a:cubicBezTo>
                <a:lnTo>
                  <a:pt x="358" y="2565"/>
                </a:lnTo>
                <a:lnTo>
                  <a:pt x="358" y="2915"/>
                </a:lnTo>
                <a:lnTo>
                  <a:pt x="458" y="2915"/>
                </a:lnTo>
                <a:lnTo>
                  <a:pt x="496" y="2869"/>
                </a:lnTo>
                <a:lnTo>
                  <a:pt x="558" y="2913"/>
                </a:lnTo>
                <a:cubicBezTo>
                  <a:pt x="561" y="2913"/>
                  <a:pt x="562" y="2915"/>
                  <a:pt x="562" y="2919"/>
                </a:cubicBezTo>
                <a:cubicBezTo>
                  <a:pt x="562" y="2924"/>
                  <a:pt x="557" y="2926"/>
                  <a:pt x="547" y="2926"/>
                </a:cubicBezTo>
                <a:lnTo>
                  <a:pt x="85" y="2926"/>
                </a:lnTo>
                <a:lnTo>
                  <a:pt x="85" y="2915"/>
                </a:lnTo>
                <a:lnTo>
                  <a:pt x="285" y="2915"/>
                </a:lnTo>
                <a:lnTo>
                  <a:pt x="285" y="2565"/>
                </a:lnTo>
                <a:lnTo>
                  <a:pt x="120" y="2565"/>
                </a:lnTo>
                <a:close/>
                <a:moveTo>
                  <a:pt x="745" y="2920"/>
                </a:moveTo>
                <a:lnTo>
                  <a:pt x="714" y="2952"/>
                </a:lnTo>
                <a:cubicBezTo>
                  <a:pt x="690" y="2939"/>
                  <a:pt x="673" y="2927"/>
                  <a:pt x="661" y="2916"/>
                </a:cubicBezTo>
                <a:cubicBezTo>
                  <a:pt x="656" y="2913"/>
                  <a:pt x="656" y="2908"/>
                  <a:pt x="661" y="2903"/>
                </a:cubicBezTo>
                <a:cubicBezTo>
                  <a:pt x="669" y="2900"/>
                  <a:pt x="673" y="2894"/>
                  <a:pt x="673" y="2883"/>
                </a:cubicBezTo>
                <a:lnTo>
                  <a:pt x="673" y="2643"/>
                </a:lnTo>
                <a:cubicBezTo>
                  <a:pt x="673" y="2605"/>
                  <a:pt x="672" y="2561"/>
                  <a:pt x="671" y="2510"/>
                </a:cubicBezTo>
                <a:lnTo>
                  <a:pt x="753" y="2527"/>
                </a:lnTo>
                <a:lnTo>
                  <a:pt x="1003" y="2527"/>
                </a:lnTo>
                <a:lnTo>
                  <a:pt x="1036" y="2486"/>
                </a:lnTo>
                <a:lnTo>
                  <a:pt x="1097" y="2525"/>
                </a:lnTo>
                <a:cubicBezTo>
                  <a:pt x="1101" y="2527"/>
                  <a:pt x="1103" y="2529"/>
                  <a:pt x="1103" y="2531"/>
                </a:cubicBezTo>
                <a:cubicBezTo>
                  <a:pt x="1103" y="2535"/>
                  <a:pt x="1098" y="2538"/>
                  <a:pt x="1087" y="2539"/>
                </a:cubicBezTo>
                <a:lnTo>
                  <a:pt x="738" y="2539"/>
                </a:lnTo>
                <a:lnTo>
                  <a:pt x="738" y="2909"/>
                </a:lnTo>
                <a:lnTo>
                  <a:pt x="1011" y="2909"/>
                </a:lnTo>
                <a:lnTo>
                  <a:pt x="1046" y="2867"/>
                </a:lnTo>
                <a:lnTo>
                  <a:pt x="1109" y="2907"/>
                </a:lnTo>
                <a:cubicBezTo>
                  <a:pt x="1112" y="2909"/>
                  <a:pt x="1113" y="2911"/>
                  <a:pt x="1113" y="2913"/>
                </a:cubicBezTo>
                <a:cubicBezTo>
                  <a:pt x="1113" y="2918"/>
                  <a:pt x="1108" y="2920"/>
                  <a:pt x="1097" y="2920"/>
                </a:cubicBezTo>
                <a:lnTo>
                  <a:pt x="745" y="2920"/>
                </a:lnTo>
                <a:close/>
                <a:moveTo>
                  <a:pt x="796" y="2661"/>
                </a:moveTo>
                <a:cubicBezTo>
                  <a:pt x="796" y="2644"/>
                  <a:pt x="796" y="2621"/>
                  <a:pt x="795" y="2590"/>
                </a:cubicBezTo>
                <a:lnTo>
                  <a:pt x="867" y="2608"/>
                </a:lnTo>
                <a:cubicBezTo>
                  <a:pt x="925" y="2590"/>
                  <a:pt x="970" y="2571"/>
                  <a:pt x="1003" y="2551"/>
                </a:cubicBezTo>
                <a:lnTo>
                  <a:pt x="1052" y="2598"/>
                </a:lnTo>
                <a:cubicBezTo>
                  <a:pt x="1056" y="2601"/>
                  <a:pt x="1058" y="2604"/>
                  <a:pt x="1058" y="2608"/>
                </a:cubicBezTo>
                <a:cubicBezTo>
                  <a:pt x="1059" y="2612"/>
                  <a:pt x="1056" y="2615"/>
                  <a:pt x="1048" y="2616"/>
                </a:cubicBezTo>
                <a:cubicBezTo>
                  <a:pt x="1043" y="2616"/>
                  <a:pt x="1036" y="2614"/>
                  <a:pt x="1028" y="2610"/>
                </a:cubicBezTo>
                <a:cubicBezTo>
                  <a:pt x="968" y="2621"/>
                  <a:pt x="912" y="2626"/>
                  <a:pt x="859" y="2628"/>
                </a:cubicBezTo>
                <a:lnTo>
                  <a:pt x="859" y="2689"/>
                </a:lnTo>
                <a:cubicBezTo>
                  <a:pt x="859" y="2694"/>
                  <a:pt x="859" y="2699"/>
                  <a:pt x="859" y="2704"/>
                </a:cubicBezTo>
                <a:lnTo>
                  <a:pt x="1001" y="2704"/>
                </a:lnTo>
                <a:lnTo>
                  <a:pt x="1034" y="2663"/>
                </a:lnTo>
                <a:lnTo>
                  <a:pt x="1091" y="2702"/>
                </a:lnTo>
                <a:cubicBezTo>
                  <a:pt x="1093" y="2704"/>
                  <a:pt x="1093" y="2706"/>
                  <a:pt x="1093" y="2708"/>
                </a:cubicBezTo>
                <a:cubicBezTo>
                  <a:pt x="1093" y="2714"/>
                  <a:pt x="1089" y="2716"/>
                  <a:pt x="1080" y="2716"/>
                </a:cubicBezTo>
                <a:lnTo>
                  <a:pt x="991" y="2716"/>
                </a:lnTo>
                <a:lnTo>
                  <a:pt x="991" y="2750"/>
                </a:lnTo>
                <a:cubicBezTo>
                  <a:pt x="991" y="2792"/>
                  <a:pt x="992" y="2833"/>
                  <a:pt x="993" y="2875"/>
                </a:cubicBezTo>
                <a:cubicBezTo>
                  <a:pt x="993" y="2883"/>
                  <a:pt x="990" y="2888"/>
                  <a:pt x="983" y="2889"/>
                </a:cubicBezTo>
                <a:cubicBezTo>
                  <a:pt x="964" y="2893"/>
                  <a:pt x="945" y="2895"/>
                  <a:pt x="926" y="2895"/>
                </a:cubicBezTo>
                <a:cubicBezTo>
                  <a:pt x="928" y="2844"/>
                  <a:pt x="928" y="2795"/>
                  <a:pt x="928" y="2750"/>
                </a:cubicBezTo>
                <a:lnTo>
                  <a:pt x="928" y="2716"/>
                </a:lnTo>
                <a:lnTo>
                  <a:pt x="857" y="2716"/>
                </a:lnTo>
                <a:cubicBezTo>
                  <a:pt x="857" y="2787"/>
                  <a:pt x="823" y="2847"/>
                  <a:pt x="755" y="2897"/>
                </a:cubicBezTo>
                <a:lnTo>
                  <a:pt x="749" y="2893"/>
                </a:lnTo>
                <a:cubicBezTo>
                  <a:pt x="783" y="2841"/>
                  <a:pt x="799" y="2776"/>
                  <a:pt x="796" y="2698"/>
                </a:cubicBezTo>
                <a:lnTo>
                  <a:pt x="796" y="2661"/>
                </a:lnTo>
                <a:close/>
                <a:moveTo>
                  <a:pt x="1483" y="2498"/>
                </a:moveTo>
                <a:lnTo>
                  <a:pt x="1554" y="2504"/>
                </a:lnTo>
                <a:cubicBezTo>
                  <a:pt x="1560" y="2504"/>
                  <a:pt x="1564" y="2506"/>
                  <a:pt x="1565" y="2510"/>
                </a:cubicBezTo>
                <a:cubicBezTo>
                  <a:pt x="1567" y="2515"/>
                  <a:pt x="1560" y="2521"/>
                  <a:pt x="1546" y="2529"/>
                </a:cubicBezTo>
                <a:lnTo>
                  <a:pt x="1546" y="2549"/>
                </a:lnTo>
                <a:lnTo>
                  <a:pt x="1581" y="2549"/>
                </a:lnTo>
                <a:lnTo>
                  <a:pt x="1607" y="2512"/>
                </a:lnTo>
                <a:lnTo>
                  <a:pt x="1658" y="2545"/>
                </a:lnTo>
                <a:cubicBezTo>
                  <a:pt x="1658" y="2546"/>
                  <a:pt x="1658" y="2548"/>
                  <a:pt x="1660" y="2549"/>
                </a:cubicBezTo>
                <a:cubicBezTo>
                  <a:pt x="1661" y="2550"/>
                  <a:pt x="1662" y="2552"/>
                  <a:pt x="1662" y="2553"/>
                </a:cubicBezTo>
                <a:cubicBezTo>
                  <a:pt x="1662" y="2557"/>
                  <a:pt x="1656" y="2559"/>
                  <a:pt x="1646" y="2561"/>
                </a:cubicBezTo>
                <a:lnTo>
                  <a:pt x="1546" y="2561"/>
                </a:lnTo>
                <a:lnTo>
                  <a:pt x="1546" y="2606"/>
                </a:lnTo>
                <a:lnTo>
                  <a:pt x="1567" y="2606"/>
                </a:lnTo>
                <a:lnTo>
                  <a:pt x="1595" y="2570"/>
                </a:lnTo>
                <a:lnTo>
                  <a:pt x="1644" y="2604"/>
                </a:lnTo>
                <a:cubicBezTo>
                  <a:pt x="1648" y="2605"/>
                  <a:pt x="1650" y="2608"/>
                  <a:pt x="1650" y="2612"/>
                </a:cubicBezTo>
                <a:cubicBezTo>
                  <a:pt x="1650" y="2616"/>
                  <a:pt x="1644" y="2618"/>
                  <a:pt x="1632" y="2618"/>
                </a:cubicBezTo>
                <a:lnTo>
                  <a:pt x="1546" y="2618"/>
                </a:lnTo>
                <a:lnTo>
                  <a:pt x="1546" y="2669"/>
                </a:lnTo>
                <a:lnTo>
                  <a:pt x="1589" y="2669"/>
                </a:lnTo>
                <a:lnTo>
                  <a:pt x="1618" y="2633"/>
                </a:lnTo>
                <a:lnTo>
                  <a:pt x="1670" y="2667"/>
                </a:lnTo>
                <a:cubicBezTo>
                  <a:pt x="1673" y="2671"/>
                  <a:pt x="1675" y="2673"/>
                  <a:pt x="1673" y="2675"/>
                </a:cubicBezTo>
                <a:cubicBezTo>
                  <a:pt x="1673" y="2678"/>
                  <a:pt x="1668" y="2681"/>
                  <a:pt x="1658" y="2682"/>
                </a:cubicBezTo>
                <a:lnTo>
                  <a:pt x="1406" y="2682"/>
                </a:lnTo>
                <a:cubicBezTo>
                  <a:pt x="1407" y="2688"/>
                  <a:pt x="1403" y="2691"/>
                  <a:pt x="1392" y="2692"/>
                </a:cubicBezTo>
                <a:lnTo>
                  <a:pt x="1329" y="2692"/>
                </a:lnTo>
                <a:lnTo>
                  <a:pt x="1329" y="2728"/>
                </a:lnTo>
                <a:cubicBezTo>
                  <a:pt x="1375" y="2745"/>
                  <a:pt x="1398" y="2765"/>
                  <a:pt x="1398" y="2787"/>
                </a:cubicBezTo>
                <a:cubicBezTo>
                  <a:pt x="1397" y="2809"/>
                  <a:pt x="1386" y="2822"/>
                  <a:pt x="1367" y="2824"/>
                </a:cubicBezTo>
                <a:cubicBezTo>
                  <a:pt x="1358" y="2824"/>
                  <a:pt x="1352" y="2818"/>
                  <a:pt x="1349" y="2807"/>
                </a:cubicBezTo>
                <a:cubicBezTo>
                  <a:pt x="1346" y="2783"/>
                  <a:pt x="1340" y="2761"/>
                  <a:pt x="1329" y="2740"/>
                </a:cubicBezTo>
                <a:lnTo>
                  <a:pt x="1329" y="2928"/>
                </a:lnTo>
                <a:cubicBezTo>
                  <a:pt x="1329" y="2936"/>
                  <a:pt x="1325" y="2942"/>
                  <a:pt x="1316" y="2946"/>
                </a:cubicBezTo>
                <a:cubicBezTo>
                  <a:pt x="1301" y="2949"/>
                  <a:pt x="1287" y="2950"/>
                  <a:pt x="1272" y="2950"/>
                </a:cubicBezTo>
                <a:cubicBezTo>
                  <a:pt x="1272" y="2932"/>
                  <a:pt x="1273" y="2905"/>
                  <a:pt x="1274" y="2869"/>
                </a:cubicBezTo>
                <a:cubicBezTo>
                  <a:pt x="1274" y="2839"/>
                  <a:pt x="1274" y="2818"/>
                  <a:pt x="1274" y="2805"/>
                </a:cubicBezTo>
                <a:cubicBezTo>
                  <a:pt x="1255" y="2836"/>
                  <a:pt x="1229" y="2866"/>
                  <a:pt x="1198" y="2895"/>
                </a:cubicBezTo>
                <a:lnTo>
                  <a:pt x="1192" y="2891"/>
                </a:lnTo>
                <a:cubicBezTo>
                  <a:pt x="1229" y="2829"/>
                  <a:pt x="1254" y="2763"/>
                  <a:pt x="1269" y="2692"/>
                </a:cubicBezTo>
                <a:lnTo>
                  <a:pt x="1198" y="2692"/>
                </a:lnTo>
                <a:lnTo>
                  <a:pt x="1198" y="2681"/>
                </a:lnTo>
                <a:lnTo>
                  <a:pt x="1274" y="2681"/>
                </a:lnTo>
                <a:lnTo>
                  <a:pt x="1274" y="2590"/>
                </a:lnTo>
                <a:cubicBezTo>
                  <a:pt x="1274" y="2551"/>
                  <a:pt x="1274" y="2521"/>
                  <a:pt x="1272" y="2500"/>
                </a:cubicBezTo>
                <a:lnTo>
                  <a:pt x="1341" y="2506"/>
                </a:lnTo>
                <a:cubicBezTo>
                  <a:pt x="1348" y="2507"/>
                  <a:pt x="1351" y="2510"/>
                  <a:pt x="1351" y="2514"/>
                </a:cubicBezTo>
                <a:cubicBezTo>
                  <a:pt x="1351" y="2519"/>
                  <a:pt x="1344" y="2525"/>
                  <a:pt x="1329" y="2531"/>
                </a:cubicBezTo>
                <a:lnTo>
                  <a:pt x="1329" y="2645"/>
                </a:lnTo>
                <a:cubicBezTo>
                  <a:pt x="1349" y="2603"/>
                  <a:pt x="1360" y="2571"/>
                  <a:pt x="1363" y="2547"/>
                </a:cubicBezTo>
                <a:lnTo>
                  <a:pt x="1418" y="2577"/>
                </a:lnTo>
                <a:cubicBezTo>
                  <a:pt x="1423" y="2578"/>
                  <a:pt x="1426" y="2580"/>
                  <a:pt x="1426" y="2584"/>
                </a:cubicBezTo>
                <a:cubicBezTo>
                  <a:pt x="1426" y="2591"/>
                  <a:pt x="1419" y="2594"/>
                  <a:pt x="1404" y="2594"/>
                </a:cubicBezTo>
                <a:cubicBezTo>
                  <a:pt x="1383" y="2622"/>
                  <a:pt x="1358" y="2645"/>
                  <a:pt x="1329" y="2665"/>
                </a:cubicBezTo>
                <a:lnTo>
                  <a:pt x="1329" y="2681"/>
                </a:lnTo>
                <a:lnTo>
                  <a:pt x="1345" y="2681"/>
                </a:lnTo>
                <a:lnTo>
                  <a:pt x="1367" y="2651"/>
                </a:lnTo>
                <a:lnTo>
                  <a:pt x="1390" y="2669"/>
                </a:lnTo>
                <a:lnTo>
                  <a:pt x="1485" y="2669"/>
                </a:lnTo>
                <a:lnTo>
                  <a:pt x="1485" y="2618"/>
                </a:lnTo>
                <a:lnTo>
                  <a:pt x="1410" y="2618"/>
                </a:lnTo>
                <a:lnTo>
                  <a:pt x="1410" y="2606"/>
                </a:lnTo>
                <a:lnTo>
                  <a:pt x="1485" y="2606"/>
                </a:lnTo>
                <a:lnTo>
                  <a:pt x="1485" y="2578"/>
                </a:lnTo>
                <a:lnTo>
                  <a:pt x="1485" y="2561"/>
                </a:lnTo>
                <a:lnTo>
                  <a:pt x="1398" y="2561"/>
                </a:lnTo>
                <a:lnTo>
                  <a:pt x="1398" y="2549"/>
                </a:lnTo>
                <a:lnTo>
                  <a:pt x="1485" y="2549"/>
                </a:lnTo>
                <a:cubicBezTo>
                  <a:pt x="1485" y="2533"/>
                  <a:pt x="1484" y="2516"/>
                  <a:pt x="1483" y="2498"/>
                </a:cubicBezTo>
                <a:close/>
                <a:moveTo>
                  <a:pt x="1406" y="2702"/>
                </a:moveTo>
                <a:lnTo>
                  <a:pt x="1477" y="2718"/>
                </a:lnTo>
                <a:lnTo>
                  <a:pt x="1565" y="2718"/>
                </a:lnTo>
                <a:lnTo>
                  <a:pt x="1583" y="2688"/>
                </a:lnTo>
                <a:lnTo>
                  <a:pt x="1640" y="2710"/>
                </a:lnTo>
                <a:cubicBezTo>
                  <a:pt x="1645" y="2713"/>
                  <a:pt x="1647" y="2716"/>
                  <a:pt x="1647" y="2720"/>
                </a:cubicBezTo>
                <a:cubicBezTo>
                  <a:pt x="1649" y="2725"/>
                  <a:pt x="1643" y="2732"/>
                  <a:pt x="1630" y="2742"/>
                </a:cubicBezTo>
                <a:lnTo>
                  <a:pt x="1630" y="2789"/>
                </a:lnTo>
                <a:cubicBezTo>
                  <a:pt x="1630" y="2794"/>
                  <a:pt x="1630" y="2805"/>
                  <a:pt x="1630" y="2820"/>
                </a:cubicBezTo>
                <a:cubicBezTo>
                  <a:pt x="1631" y="2852"/>
                  <a:pt x="1632" y="2877"/>
                  <a:pt x="1632" y="2897"/>
                </a:cubicBezTo>
                <a:cubicBezTo>
                  <a:pt x="1634" y="2927"/>
                  <a:pt x="1608" y="2945"/>
                  <a:pt x="1553" y="2950"/>
                </a:cubicBezTo>
                <a:cubicBezTo>
                  <a:pt x="1557" y="2925"/>
                  <a:pt x="1538" y="2909"/>
                  <a:pt x="1496" y="2903"/>
                </a:cubicBezTo>
                <a:lnTo>
                  <a:pt x="1498" y="2895"/>
                </a:lnTo>
                <a:lnTo>
                  <a:pt x="1549" y="2897"/>
                </a:lnTo>
                <a:cubicBezTo>
                  <a:pt x="1565" y="2897"/>
                  <a:pt x="1573" y="2890"/>
                  <a:pt x="1573" y="2875"/>
                </a:cubicBezTo>
                <a:lnTo>
                  <a:pt x="1573" y="2844"/>
                </a:lnTo>
                <a:lnTo>
                  <a:pt x="1463" y="2844"/>
                </a:lnTo>
                <a:lnTo>
                  <a:pt x="1463" y="2926"/>
                </a:lnTo>
                <a:cubicBezTo>
                  <a:pt x="1463" y="2937"/>
                  <a:pt x="1459" y="2943"/>
                  <a:pt x="1451" y="2944"/>
                </a:cubicBezTo>
                <a:cubicBezTo>
                  <a:pt x="1435" y="2948"/>
                  <a:pt x="1419" y="2950"/>
                  <a:pt x="1404" y="2950"/>
                </a:cubicBezTo>
                <a:cubicBezTo>
                  <a:pt x="1405" y="2916"/>
                  <a:pt x="1406" y="2881"/>
                  <a:pt x="1406" y="2844"/>
                </a:cubicBezTo>
                <a:lnTo>
                  <a:pt x="1406" y="2781"/>
                </a:lnTo>
                <a:cubicBezTo>
                  <a:pt x="1406" y="2764"/>
                  <a:pt x="1406" y="2738"/>
                  <a:pt x="1406" y="2702"/>
                </a:cubicBezTo>
                <a:close/>
                <a:moveTo>
                  <a:pt x="1573" y="2730"/>
                </a:moveTo>
                <a:lnTo>
                  <a:pt x="1463" y="2730"/>
                </a:lnTo>
                <a:lnTo>
                  <a:pt x="1463" y="2773"/>
                </a:lnTo>
                <a:lnTo>
                  <a:pt x="1573" y="2773"/>
                </a:lnTo>
                <a:lnTo>
                  <a:pt x="1573" y="2730"/>
                </a:lnTo>
                <a:close/>
                <a:moveTo>
                  <a:pt x="1463" y="2787"/>
                </a:moveTo>
                <a:lnTo>
                  <a:pt x="1463" y="2830"/>
                </a:lnTo>
                <a:lnTo>
                  <a:pt x="1573" y="2830"/>
                </a:lnTo>
                <a:lnTo>
                  <a:pt x="1573" y="2787"/>
                </a:lnTo>
                <a:lnTo>
                  <a:pt x="1463" y="2787"/>
                </a:lnTo>
                <a:close/>
                <a:moveTo>
                  <a:pt x="1202" y="2545"/>
                </a:moveTo>
                <a:lnTo>
                  <a:pt x="1206" y="2543"/>
                </a:lnTo>
                <a:cubicBezTo>
                  <a:pt x="1246" y="2575"/>
                  <a:pt x="1266" y="2604"/>
                  <a:pt x="1266" y="2632"/>
                </a:cubicBezTo>
                <a:cubicBezTo>
                  <a:pt x="1265" y="2653"/>
                  <a:pt x="1255" y="2664"/>
                  <a:pt x="1237" y="2665"/>
                </a:cubicBezTo>
                <a:cubicBezTo>
                  <a:pt x="1228" y="2665"/>
                  <a:pt x="1222" y="2658"/>
                  <a:pt x="1219" y="2643"/>
                </a:cubicBezTo>
                <a:cubicBezTo>
                  <a:pt x="1219" y="2613"/>
                  <a:pt x="1213" y="2580"/>
                  <a:pt x="1202" y="2545"/>
                </a:cubicBezTo>
                <a:close/>
                <a:moveTo>
                  <a:pt x="2202" y="2706"/>
                </a:moveTo>
                <a:cubicBezTo>
                  <a:pt x="2202" y="2725"/>
                  <a:pt x="2202" y="2764"/>
                  <a:pt x="2202" y="2824"/>
                </a:cubicBezTo>
                <a:cubicBezTo>
                  <a:pt x="2204" y="2833"/>
                  <a:pt x="2200" y="2838"/>
                  <a:pt x="2191" y="2840"/>
                </a:cubicBezTo>
                <a:cubicBezTo>
                  <a:pt x="2183" y="2842"/>
                  <a:pt x="2169" y="2845"/>
                  <a:pt x="2149" y="2848"/>
                </a:cubicBezTo>
                <a:cubicBezTo>
                  <a:pt x="2148" y="2848"/>
                  <a:pt x="2147" y="2848"/>
                  <a:pt x="2145" y="2848"/>
                </a:cubicBezTo>
                <a:lnTo>
                  <a:pt x="2145" y="2814"/>
                </a:lnTo>
                <a:lnTo>
                  <a:pt x="2100" y="2814"/>
                </a:lnTo>
                <a:cubicBezTo>
                  <a:pt x="2100" y="2850"/>
                  <a:pt x="2101" y="2888"/>
                  <a:pt x="2102" y="2928"/>
                </a:cubicBezTo>
                <a:cubicBezTo>
                  <a:pt x="2102" y="2937"/>
                  <a:pt x="2098" y="2943"/>
                  <a:pt x="2088" y="2944"/>
                </a:cubicBezTo>
                <a:cubicBezTo>
                  <a:pt x="2073" y="2948"/>
                  <a:pt x="2055" y="2950"/>
                  <a:pt x="2037" y="2950"/>
                </a:cubicBezTo>
                <a:cubicBezTo>
                  <a:pt x="2037" y="2935"/>
                  <a:pt x="2038" y="2912"/>
                  <a:pt x="2039" y="2879"/>
                </a:cubicBezTo>
                <a:cubicBezTo>
                  <a:pt x="2039" y="2849"/>
                  <a:pt x="2039" y="2827"/>
                  <a:pt x="2039" y="2814"/>
                </a:cubicBezTo>
                <a:lnTo>
                  <a:pt x="1998" y="2814"/>
                </a:lnTo>
                <a:lnTo>
                  <a:pt x="1998" y="2834"/>
                </a:lnTo>
                <a:cubicBezTo>
                  <a:pt x="1998" y="2843"/>
                  <a:pt x="1993" y="2849"/>
                  <a:pt x="1984" y="2852"/>
                </a:cubicBezTo>
                <a:cubicBezTo>
                  <a:pt x="1968" y="2855"/>
                  <a:pt x="1954" y="2857"/>
                  <a:pt x="1941" y="2857"/>
                </a:cubicBezTo>
                <a:cubicBezTo>
                  <a:pt x="1941" y="2831"/>
                  <a:pt x="1941" y="2804"/>
                  <a:pt x="1943" y="2775"/>
                </a:cubicBezTo>
                <a:cubicBezTo>
                  <a:pt x="1943" y="2762"/>
                  <a:pt x="1943" y="2753"/>
                  <a:pt x="1943" y="2747"/>
                </a:cubicBezTo>
                <a:lnTo>
                  <a:pt x="1943" y="2667"/>
                </a:lnTo>
                <a:cubicBezTo>
                  <a:pt x="1943" y="2664"/>
                  <a:pt x="1943" y="2660"/>
                  <a:pt x="1943" y="2653"/>
                </a:cubicBezTo>
                <a:cubicBezTo>
                  <a:pt x="1941" y="2630"/>
                  <a:pt x="1941" y="2604"/>
                  <a:pt x="1941" y="2577"/>
                </a:cubicBezTo>
                <a:lnTo>
                  <a:pt x="2012" y="2596"/>
                </a:lnTo>
                <a:lnTo>
                  <a:pt x="2039" y="2596"/>
                </a:lnTo>
                <a:cubicBezTo>
                  <a:pt x="2039" y="2583"/>
                  <a:pt x="2038" y="2563"/>
                  <a:pt x="2037" y="2537"/>
                </a:cubicBezTo>
                <a:cubicBezTo>
                  <a:pt x="2037" y="2519"/>
                  <a:pt x="2037" y="2506"/>
                  <a:pt x="2037" y="2500"/>
                </a:cubicBezTo>
                <a:lnTo>
                  <a:pt x="2112" y="2506"/>
                </a:lnTo>
                <a:cubicBezTo>
                  <a:pt x="2117" y="2506"/>
                  <a:pt x="2120" y="2508"/>
                  <a:pt x="2122" y="2512"/>
                </a:cubicBezTo>
                <a:cubicBezTo>
                  <a:pt x="2123" y="2518"/>
                  <a:pt x="2116" y="2525"/>
                  <a:pt x="2100" y="2531"/>
                </a:cubicBezTo>
                <a:lnTo>
                  <a:pt x="2100" y="2596"/>
                </a:lnTo>
                <a:lnTo>
                  <a:pt x="2136" y="2596"/>
                </a:lnTo>
                <a:lnTo>
                  <a:pt x="2155" y="2563"/>
                </a:lnTo>
                <a:lnTo>
                  <a:pt x="2212" y="2586"/>
                </a:lnTo>
                <a:cubicBezTo>
                  <a:pt x="2217" y="2589"/>
                  <a:pt x="2220" y="2592"/>
                  <a:pt x="2220" y="2596"/>
                </a:cubicBezTo>
                <a:cubicBezTo>
                  <a:pt x="2220" y="2601"/>
                  <a:pt x="2214" y="2609"/>
                  <a:pt x="2202" y="2620"/>
                </a:cubicBezTo>
                <a:lnTo>
                  <a:pt x="2202" y="2706"/>
                </a:lnTo>
                <a:close/>
                <a:moveTo>
                  <a:pt x="1856" y="2608"/>
                </a:moveTo>
                <a:lnTo>
                  <a:pt x="1750" y="2608"/>
                </a:lnTo>
                <a:lnTo>
                  <a:pt x="1750" y="2596"/>
                </a:lnTo>
                <a:lnTo>
                  <a:pt x="1852" y="2596"/>
                </a:lnTo>
                <a:lnTo>
                  <a:pt x="1874" y="2569"/>
                </a:lnTo>
                <a:lnTo>
                  <a:pt x="1931" y="2600"/>
                </a:lnTo>
                <a:cubicBezTo>
                  <a:pt x="1935" y="2603"/>
                  <a:pt x="1937" y="2605"/>
                  <a:pt x="1937" y="2608"/>
                </a:cubicBezTo>
                <a:cubicBezTo>
                  <a:pt x="1938" y="2616"/>
                  <a:pt x="1932" y="2621"/>
                  <a:pt x="1917" y="2624"/>
                </a:cubicBezTo>
                <a:cubicBezTo>
                  <a:pt x="1903" y="2649"/>
                  <a:pt x="1888" y="2672"/>
                  <a:pt x="1872" y="2695"/>
                </a:cubicBezTo>
                <a:lnTo>
                  <a:pt x="1872" y="2708"/>
                </a:lnTo>
                <a:cubicBezTo>
                  <a:pt x="1912" y="2723"/>
                  <a:pt x="1933" y="2740"/>
                  <a:pt x="1933" y="2761"/>
                </a:cubicBezTo>
                <a:cubicBezTo>
                  <a:pt x="1932" y="2784"/>
                  <a:pt x="1922" y="2795"/>
                  <a:pt x="1905" y="2797"/>
                </a:cubicBezTo>
                <a:cubicBezTo>
                  <a:pt x="1893" y="2797"/>
                  <a:pt x="1888" y="2790"/>
                  <a:pt x="1888" y="2777"/>
                </a:cubicBezTo>
                <a:cubicBezTo>
                  <a:pt x="1885" y="2757"/>
                  <a:pt x="1880" y="2738"/>
                  <a:pt x="1872" y="2720"/>
                </a:cubicBezTo>
                <a:lnTo>
                  <a:pt x="1872" y="2926"/>
                </a:lnTo>
                <a:cubicBezTo>
                  <a:pt x="1873" y="2938"/>
                  <a:pt x="1868" y="2945"/>
                  <a:pt x="1856" y="2946"/>
                </a:cubicBezTo>
                <a:cubicBezTo>
                  <a:pt x="1838" y="2949"/>
                  <a:pt x="1822" y="2950"/>
                  <a:pt x="1809" y="2950"/>
                </a:cubicBezTo>
                <a:cubicBezTo>
                  <a:pt x="1809" y="2936"/>
                  <a:pt x="1810" y="2917"/>
                  <a:pt x="1811" y="2893"/>
                </a:cubicBezTo>
                <a:cubicBezTo>
                  <a:pt x="1812" y="2841"/>
                  <a:pt x="1813" y="2807"/>
                  <a:pt x="1813" y="2793"/>
                </a:cubicBezTo>
                <a:lnTo>
                  <a:pt x="1813" y="2755"/>
                </a:lnTo>
                <a:cubicBezTo>
                  <a:pt x="1795" y="2771"/>
                  <a:pt x="1774" y="2786"/>
                  <a:pt x="1750" y="2801"/>
                </a:cubicBezTo>
                <a:lnTo>
                  <a:pt x="1744" y="2793"/>
                </a:lnTo>
                <a:cubicBezTo>
                  <a:pt x="1800" y="2727"/>
                  <a:pt x="1838" y="2666"/>
                  <a:pt x="1856" y="2608"/>
                </a:cubicBezTo>
                <a:close/>
                <a:moveTo>
                  <a:pt x="1789" y="2502"/>
                </a:moveTo>
                <a:lnTo>
                  <a:pt x="1791" y="2498"/>
                </a:lnTo>
                <a:cubicBezTo>
                  <a:pt x="1841" y="2507"/>
                  <a:pt x="1867" y="2522"/>
                  <a:pt x="1868" y="2543"/>
                </a:cubicBezTo>
                <a:cubicBezTo>
                  <a:pt x="1867" y="2568"/>
                  <a:pt x="1854" y="2581"/>
                  <a:pt x="1829" y="2582"/>
                </a:cubicBezTo>
                <a:cubicBezTo>
                  <a:pt x="1814" y="2582"/>
                  <a:pt x="1807" y="2575"/>
                  <a:pt x="1807" y="2561"/>
                </a:cubicBezTo>
                <a:cubicBezTo>
                  <a:pt x="1803" y="2537"/>
                  <a:pt x="1797" y="2518"/>
                  <a:pt x="1789" y="2502"/>
                </a:cubicBezTo>
                <a:close/>
                <a:moveTo>
                  <a:pt x="2100" y="2771"/>
                </a:moveTo>
                <a:lnTo>
                  <a:pt x="2100" y="2802"/>
                </a:lnTo>
                <a:lnTo>
                  <a:pt x="2145" y="2802"/>
                </a:lnTo>
                <a:lnTo>
                  <a:pt x="2145" y="2710"/>
                </a:lnTo>
                <a:lnTo>
                  <a:pt x="2100" y="2710"/>
                </a:lnTo>
                <a:lnTo>
                  <a:pt x="2100" y="2771"/>
                </a:lnTo>
                <a:close/>
                <a:moveTo>
                  <a:pt x="2145" y="2608"/>
                </a:moveTo>
                <a:lnTo>
                  <a:pt x="2100" y="2608"/>
                </a:lnTo>
                <a:lnTo>
                  <a:pt x="2100" y="2698"/>
                </a:lnTo>
                <a:lnTo>
                  <a:pt x="2145" y="2698"/>
                </a:lnTo>
                <a:lnTo>
                  <a:pt x="2145" y="2608"/>
                </a:lnTo>
                <a:close/>
                <a:moveTo>
                  <a:pt x="2039" y="2802"/>
                </a:moveTo>
                <a:lnTo>
                  <a:pt x="2039" y="2773"/>
                </a:lnTo>
                <a:lnTo>
                  <a:pt x="2039" y="2710"/>
                </a:lnTo>
                <a:lnTo>
                  <a:pt x="1998" y="2710"/>
                </a:lnTo>
                <a:lnTo>
                  <a:pt x="1998" y="2802"/>
                </a:lnTo>
                <a:lnTo>
                  <a:pt x="2039" y="2802"/>
                </a:lnTo>
                <a:close/>
                <a:moveTo>
                  <a:pt x="2039" y="2698"/>
                </a:moveTo>
                <a:lnTo>
                  <a:pt x="2039" y="2628"/>
                </a:lnTo>
                <a:lnTo>
                  <a:pt x="2039" y="2608"/>
                </a:lnTo>
                <a:lnTo>
                  <a:pt x="1998" y="2608"/>
                </a:lnTo>
                <a:lnTo>
                  <a:pt x="1998" y="2698"/>
                </a:lnTo>
                <a:lnTo>
                  <a:pt x="2039" y="2698"/>
                </a:lnTo>
                <a:close/>
                <a:moveTo>
                  <a:pt x="4582" y="5187"/>
                </a:moveTo>
                <a:lnTo>
                  <a:pt x="4582" y="5262"/>
                </a:lnTo>
                <a:lnTo>
                  <a:pt x="4648" y="5262"/>
                </a:lnTo>
                <a:lnTo>
                  <a:pt x="4648" y="5187"/>
                </a:lnTo>
                <a:lnTo>
                  <a:pt x="4582" y="5187"/>
                </a:lnTo>
                <a:close/>
                <a:moveTo>
                  <a:pt x="4582" y="5272"/>
                </a:moveTo>
                <a:lnTo>
                  <a:pt x="4582" y="5349"/>
                </a:lnTo>
                <a:lnTo>
                  <a:pt x="4648" y="5349"/>
                </a:lnTo>
                <a:lnTo>
                  <a:pt x="4648" y="5272"/>
                </a:lnTo>
                <a:lnTo>
                  <a:pt x="4582" y="5272"/>
                </a:lnTo>
                <a:close/>
                <a:moveTo>
                  <a:pt x="4582" y="5359"/>
                </a:moveTo>
                <a:cubicBezTo>
                  <a:pt x="4582" y="5392"/>
                  <a:pt x="4577" y="5421"/>
                  <a:pt x="4569" y="5446"/>
                </a:cubicBezTo>
                <a:cubicBezTo>
                  <a:pt x="4560" y="5471"/>
                  <a:pt x="4544" y="5495"/>
                  <a:pt x="4520" y="5519"/>
                </a:cubicBezTo>
                <a:lnTo>
                  <a:pt x="4515" y="5516"/>
                </a:lnTo>
                <a:cubicBezTo>
                  <a:pt x="4546" y="5478"/>
                  <a:pt x="4561" y="5425"/>
                  <a:pt x="4561" y="5357"/>
                </a:cubicBezTo>
                <a:cubicBezTo>
                  <a:pt x="4561" y="5260"/>
                  <a:pt x="4560" y="5194"/>
                  <a:pt x="4559" y="5161"/>
                </a:cubicBezTo>
                <a:lnTo>
                  <a:pt x="4583" y="5177"/>
                </a:lnTo>
                <a:lnTo>
                  <a:pt x="4644" y="5177"/>
                </a:lnTo>
                <a:lnTo>
                  <a:pt x="4659" y="5161"/>
                </a:lnTo>
                <a:lnTo>
                  <a:pt x="4682" y="5183"/>
                </a:lnTo>
                <a:lnTo>
                  <a:pt x="4669" y="5193"/>
                </a:lnTo>
                <a:lnTo>
                  <a:pt x="4669" y="5478"/>
                </a:lnTo>
                <a:cubicBezTo>
                  <a:pt x="4669" y="5496"/>
                  <a:pt x="4658" y="5509"/>
                  <a:pt x="4636" y="5517"/>
                </a:cubicBezTo>
                <a:cubicBezTo>
                  <a:pt x="4634" y="5503"/>
                  <a:pt x="4619" y="5491"/>
                  <a:pt x="4591" y="5482"/>
                </a:cubicBezTo>
                <a:lnTo>
                  <a:pt x="4591" y="5475"/>
                </a:lnTo>
                <a:cubicBezTo>
                  <a:pt x="4619" y="5482"/>
                  <a:pt x="4636" y="5484"/>
                  <a:pt x="4640" y="5482"/>
                </a:cubicBezTo>
                <a:cubicBezTo>
                  <a:pt x="4645" y="5479"/>
                  <a:pt x="4648" y="5475"/>
                  <a:pt x="4648" y="5469"/>
                </a:cubicBezTo>
                <a:lnTo>
                  <a:pt x="4648" y="5359"/>
                </a:lnTo>
                <a:lnTo>
                  <a:pt x="4582" y="5359"/>
                </a:lnTo>
                <a:close/>
                <a:moveTo>
                  <a:pt x="4728" y="5327"/>
                </a:moveTo>
                <a:lnTo>
                  <a:pt x="4728" y="5495"/>
                </a:lnTo>
                <a:cubicBezTo>
                  <a:pt x="4753" y="5478"/>
                  <a:pt x="4775" y="5458"/>
                  <a:pt x="4793" y="5433"/>
                </a:cubicBezTo>
                <a:cubicBezTo>
                  <a:pt x="4773" y="5404"/>
                  <a:pt x="4759" y="5369"/>
                  <a:pt x="4749" y="5327"/>
                </a:cubicBezTo>
                <a:lnTo>
                  <a:pt x="4728" y="5327"/>
                </a:lnTo>
                <a:close/>
                <a:moveTo>
                  <a:pt x="4859" y="5332"/>
                </a:moveTo>
                <a:cubicBezTo>
                  <a:pt x="4845" y="5377"/>
                  <a:pt x="4831" y="5411"/>
                  <a:pt x="4815" y="5433"/>
                </a:cubicBezTo>
                <a:cubicBezTo>
                  <a:pt x="4841" y="5461"/>
                  <a:pt x="4868" y="5477"/>
                  <a:pt x="4896" y="5480"/>
                </a:cubicBezTo>
                <a:lnTo>
                  <a:pt x="4896" y="5486"/>
                </a:lnTo>
                <a:cubicBezTo>
                  <a:pt x="4879" y="5489"/>
                  <a:pt x="4869" y="5495"/>
                  <a:pt x="4867" y="5504"/>
                </a:cubicBezTo>
                <a:cubicBezTo>
                  <a:pt x="4843" y="5489"/>
                  <a:pt x="4822" y="5470"/>
                  <a:pt x="4804" y="5448"/>
                </a:cubicBezTo>
                <a:cubicBezTo>
                  <a:pt x="4783" y="5470"/>
                  <a:pt x="4757" y="5489"/>
                  <a:pt x="4728" y="5503"/>
                </a:cubicBezTo>
                <a:lnTo>
                  <a:pt x="4728" y="5511"/>
                </a:lnTo>
                <a:lnTo>
                  <a:pt x="4706" y="5522"/>
                </a:lnTo>
                <a:cubicBezTo>
                  <a:pt x="4707" y="5478"/>
                  <a:pt x="4707" y="5418"/>
                  <a:pt x="4707" y="5342"/>
                </a:cubicBezTo>
                <a:cubicBezTo>
                  <a:pt x="4707" y="5266"/>
                  <a:pt x="4707" y="5206"/>
                  <a:pt x="4706" y="5161"/>
                </a:cubicBezTo>
                <a:lnTo>
                  <a:pt x="4732" y="5177"/>
                </a:lnTo>
                <a:lnTo>
                  <a:pt x="4825" y="5177"/>
                </a:lnTo>
                <a:lnTo>
                  <a:pt x="4840" y="5161"/>
                </a:lnTo>
                <a:lnTo>
                  <a:pt x="4864" y="5182"/>
                </a:lnTo>
                <a:lnTo>
                  <a:pt x="4851" y="5190"/>
                </a:lnTo>
                <a:cubicBezTo>
                  <a:pt x="4850" y="5208"/>
                  <a:pt x="4848" y="5226"/>
                  <a:pt x="4847" y="5242"/>
                </a:cubicBezTo>
                <a:cubicBezTo>
                  <a:pt x="4845" y="5259"/>
                  <a:pt x="4842" y="5270"/>
                  <a:pt x="4836" y="5277"/>
                </a:cubicBezTo>
                <a:cubicBezTo>
                  <a:pt x="4830" y="5283"/>
                  <a:pt x="4819" y="5289"/>
                  <a:pt x="4804" y="5293"/>
                </a:cubicBezTo>
                <a:cubicBezTo>
                  <a:pt x="4804" y="5281"/>
                  <a:pt x="4791" y="5271"/>
                  <a:pt x="4765" y="5264"/>
                </a:cubicBezTo>
                <a:lnTo>
                  <a:pt x="4765" y="5258"/>
                </a:lnTo>
                <a:cubicBezTo>
                  <a:pt x="4792" y="5263"/>
                  <a:pt x="4808" y="5265"/>
                  <a:pt x="4813" y="5263"/>
                </a:cubicBezTo>
                <a:cubicBezTo>
                  <a:pt x="4818" y="5262"/>
                  <a:pt x="4821" y="5256"/>
                  <a:pt x="4823" y="5245"/>
                </a:cubicBezTo>
                <a:cubicBezTo>
                  <a:pt x="4826" y="5235"/>
                  <a:pt x="4827" y="5216"/>
                  <a:pt x="4828" y="5187"/>
                </a:cubicBezTo>
                <a:lnTo>
                  <a:pt x="4728" y="5187"/>
                </a:lnTo>
                <a:lnTo>
                  <a:pt x="4728" y="5317"/>
                </a:lnTo>
                <a:lnTo>
                  <a:pt x="4835" y="5317"/>
                </a:lnTo>
                <a:lnTo>
                  <a:pt x="4848" y="5303"/>
                </a:lnTo>
                <a:lnTo>
                  <a:pt x="4872" y="5324"/>
                </a:lnTo>
                <a:lnTo>
                  <a:pt x="4859" y="5332"/>
                </a:lnTo>
                <a:close/>
                <a:moveTo>
                  <a:pt x="4759" y="5327"/>
                </a:moveTo>
                <a:cubicBezTo>
                  <a:pt x="4770" y="5363"/>
                  <a:pt x="4784" y="5393"/>
                  <a:pt x="4803" y="5417"/>
                </a:cubicBezTo>
                <a:cubicBezTo>
                  <a:pt x="4816" y="5395"/>
                  <a:pt x="4828" y="5364"/>
                  <a:pt x="4836" y="5327"/>
                </a:cubicBezTo>
                <a:lnTo>
                  <a:pt x="4759" y="5327"/>
                </a:lnTo>
                <a:close/>
                <a:moveTo>
                  <a:pt x="5097" y="5143"/>
                </a:moveTo>
                <a:lnTo>
                  <a:pt x="5131" y="5162"/>
                </a:lnTo>
                <a:cubicBezTo>
                  <a:pt x="5121" y="5167"/>
                  <a:pt x="5113" y="5175"/>
                  <a:pt x="5105" y="5188"/>
                </a:cubicBezTo>
                <a:lnTo>
                  <a:pt x="5219" y="5188"/>
                </a:lnTo>
                <a:lnTo>
                  <a:pt x="5234" y="5172"/>
                </a:lnTo>
                <a:lnTo>
                  <a:pt x="5263" y="5196"/>
                </a:lnTo>
                <a:lnTo>
                  <a:pt x="5245" y="5206"/>
                </a:lnTo>
                <a:cubicBezTo>
                  <a:pt x="5227" y="5238"/>
                  <a:pt x="5204" y="5266"/>
                  <a:pt x="5176" y="5290"/>
                </a:cubicBezTo>
                <a:cubicBezTo>
                  <a:pt x="5201" y="5307"/>
                  <a:pt x="5229" y="5320"/>
                  <a:pt x="5261" y="5328"/>
                </a:cubicBezTo>
                <a:cubicBezTo>
                  <a:pt x="5294" y="5337"/>
                  <a:pt x="5322" y="5341"/>
                  <a:pt x="5347" y="5341"/>
                </a:cubicBezTo>
                <a:lnTo>
                  <a:pt x="5347" y="5348"/>
                </a:lnTo>
                <a:cubicBezTo>
                  <a:pt x="5326" y="5352"/>
                  <a:pt x="5315" y="5360"/>
                  <a:pt x="5313" y="5372"/>
                </a:cubicBezTo>
                <a:cubicBezTo>
                  <a:pt x="5295" y="5369"/>
                  <a:pt x="5270" y="5361"/>
                  <a:pt x="5240" y="5348"/>
                </a:cubicBezTo>
                <a:cubicBezTo>
                  <a:pt x="5209" y="5335"/>
                  <a:pt x="5183" y="5319"/>
                  <a:pt x="5161" y="5301"/>
                </a:cubicBezTo>
                <a:cubicBezTo>
                  <a:pt x="5135" y="5320"/>
                  <a:pt x="5105" y="5337"/>
                  <a:pt x="5074" y="5351"/>
                </a:cubicBezTo>
                <a:cubicBezTo>
                  <a:pt x="5042" y="5365"/>
                  <a:pt x="5010" y="5376"/>
                  <a:pt x="4978" y="5385"/>
                </a:cubicBezTo>
                <a:lnTo>
                  <a:pt x="4973" y="5378"/>
                </a:lnTo>
                <a:cubicBezTo>
                  <a:pt x="5009" y="5367"/>
                  <a:pt x="5042" y="5353"/>
                  <a:pt x="5070" y="5339"/>
                </a:cubicBezTo>
                <a:cubicBezTo>
                  <a:pt x="5098" y="5324"/>
                  <a:pt x="5124" y="5307"/>
                  <a:pt x="5149" y="5288"/>
                </a:cubicBezTo>
                <a:cubicBezTo>
                  <a:pt x="5128" y="5268"/>
                  <a:pt x="5108" y="5242"/>
                  <a:pt x="5089" y="5212"/>
                </a:cubicBezTo>
                <a:cubicBezTo>
                  <a:pt x="5080" y="5227"/>
                  <a:pt x="5069" y="5242"/>
                  <a:pt x="5056" y="5258"/>
                </a:cubicBezTo>
                <a:cubicBezTo>
                  <a:pt x="5042" y="5273"/>
                  <a:pt x="5026" y="5287"/>
                  <a:pt x="5007" y="5301"/>
                </a:cubicBezTo>
                <a:lnTo>
                  <a:pt x="5002" y="5298"/>
                </a:lnTo>
                <a:cubicBezTo>
                  <a:pt x="5022" y="5278"/>
                  <a:pt x="5042" y="5254"/>
                  <a:pt x="5060" y="5224"/>
                </a:cubicBezTo>
                <a:cubicBezTo>
                  <a:pt x="5078" y="5195"/>
                  <a:pt x="5090" y="5168"/>
                  <a:pt x="5097" y="5143"/>
                </a:cubicBezTo>
                <a:close/>
                <a:moveTo>
                  <a:pt x="5094" y="5204"/>
                </a:moveTo>
                <a:cubicBezTo>
                  <a:pt x="5117" y="5233"/>
                  <a:pt x="5140" y="5258"/>
                  <a:pt x="5161" y="5277"/>
                </a:cubicBezTo>
                <a:cubicBezTo>
                  <a:pt x="5186" y="5254"/>
                  <a:pt x="5206" y="5228"/>
                  <a:pt x="5221" y="5198"/>
                </a:cubicBezTo>
                <a:lnTo>
                  <a:pt x="5100" y="5198"/>
                </a:lnTo>
                <a:lnTo>
                  <a:pt x="5094" y="5204"/>
                </a:lnTo>
                <a:close/>
                <a:moveTo>
                  <a:pt x="5263" y="5395"/>
                </a:moveTo>
                <a:cubicBezTo>
                  <a:pt x="5258" y="5449"/>
                  <a:pt x="5251" y="5484"/>
                  <a:pt x="5244" y="5497"/>
                </a:cubicBezTo>
                <a:cubicBezTo>
                  <a:pt x="5236" y="5510"/>
                  <a:pt x="5222" y="5519"/>
                  <a:pt x="5202" y="5524"/>
                </a:cubicBezTo>
                <a:cubicBezTo>
                  <a:pt x="5202" y="5513"/>
                  <a:pt x="5186" y="5500"/>
                  <a:pt x="5155" y="5486"/>
                </a:cubicBezTo>
                <a:lnTo>
                  <a:pt x="5157" y="5480"/>
                </a:lnTo>
                <a:cubicBezTo>
                  <a:pt x="5184" y="5486"/>
                  <a:pt x="5201" y="5490"/>
                  <a:pt x="5211" y="5490"/>
                </a:cubicBezTo>
                <a:cubicBezTo>
                  <a:pt x="5220" y="5490"/>
                  <a:pt x="5226" y="5479"/>
                  <a:pt x="5231" y="5459"/>
                </a:cubicBezTo>
                <a:cubicBezTo>
                  <a:pt x="5235" y="5439"/>
                  <a:pt x="5238" y="5416"/>
                  <a:pt x="5240" y="5390"/>
                </a:cubicBezTo>
                <a:lnTo>
                  <a:pt x="5147" y="5390"/>
                </a:lnTo>
                <a:cubicBezTo>
                  <a:pt x="5136" y="5433"/>
                  <a:pt x="5117" y="5464"/>
                  <a:pt x="5088" y="5482"/>
                </a:cubicBezTo>
                <a:cubicBezTo>
                  <a:pt x="5060" y="5501"/>
                  <a:pt x="5029" y="5516"/>
                  <a:pt x="4997" y="5525"/>
                </a:cubicBezTo>
                <a:lnTo>
                  <a:pt x="4992" y="5519"/>
                </a:lnTo>
                <a:cubicBezTo>
                  <a:pt x="5024" y="5507"/>
                  <a:pt x="5052" y="5492"/>
                  <a:pt x="5075" y="5473"/>
                </a:cubicBezTo>
                <a:cubicBezTo>
                  <a:pt x="5098" y="5454"/>
                  <a:pt x="5115" y="5426"/>
                  <a:pt x="5124" y="5390"/>
                </a:cubicBezTo>
                <a:lnTo>
                  <a:pt x="5084" y="5390"/>
                </a:lnTo>
                <a:cubicBezTo>
                  <a:pt x="5070" y="5390"/>
                  <a:pt x="5057" y="5391"/>
                  <a:pt x="5045" y="5395"/>
                </a:cubicBezTo>
                <a:lnTo>
                  <a:pt x="5031" y="5380"/>
                </a:lnTo>
                <a:lnTo>
                  <a:pt x="5126" y="5380"/>
                </a:lnTo>
                <a:cubicBezTo>
                  <a:pt x="5130" y="5357"/>
                  <a:pt x="5132" y="5339"/>
                  <a:pt x="5132" y="5325"/>
                </a:cubicBezTo>
                <a:lnTo>
                  <a:pt x="5166" y="5343"/>
                </a:lnTo>
                <a:lnTo>
                  <a:pt x="5155" y="5353"/>
                </a:lnTo>
                <a:cubicBezTo>
                  <a:pt x="5154" y="5360"/>
                  <a:pt x="5152" y="5369"/>
                  <a:pt x="5149" y="5380"/>
                </a:cubicBezTo>
                <a:lnTo>
                  <a:pt x="5237" y="5380"/>
                </a:lnTo>
                <a:lnTo>
                  <a:pt x="5249" y="5366"/>
                </a:lnTo>
                <a:lnTo>
                  <a:pt x="5276" y="5385"/>
                </a:lnTo>
                <a:lnTo>
                  <a:pt x="5263" y="5395"/>
                </a:lnTo>
                <a:close/>
                <a:moveTo>
                  <a:pt x="5485" y="5158"/>
                </a:moveTo>
                <a:lnTo>
                  <a:pt x="5490" y="5153"/>
                </a:lnTo>
                <a:cubicBezTo>
                  <a:pt x="5514" y="5166"/>
                  <a:pt x="5529" y="5177"/>
                  <a:pt x="5534" y="5186"/>
                </a:cubicBezTo>
                <a:cubicBezTo>
                  <a:pt x="5539" y="5195"/>
                  <a:pt x="5537" y="5204"/>
                  <a:pt x="5529" y="5214"/>
                </a:cubicBezTo>
                <a:cubicBezTo>
                  <a:pt x="5521" y="5224"/>
                  <a:pt x="5515" y="5221"/>
                  <a:pt x="5512" y="5205"/>
                </a:cubicBezTo>
                <a:cubicBezTo>
                  <a:pt x="5508" y="5189"/>
                  <a:pt x="5499" y="5174"/>
                  <a:pt x="5485" y="5158"/>
                </a:cubicBezTo>
                <a:close/>
                <a:moveTo>
                  <a:pt x="5501" y="5525"/>
                </a:moveTo>
                <a:cubicBezTo>
                  <a:pt x="5502" y="5481"/>
                  <a:pt x="5503" y="5422"/>
                  <a:pt x="5503" y="5348"/>
                </a:cubicBezTo>
                <a:cubicBezTo>
                  <a:pt x="5480" y="5376"/>
                  <a:pt x="5456" y="5398"/>
                  <a:pt x="5430" y="5414"/>
                </a:cubicBezTo>
                <a:lnTo>
                  <a:pt x="5427" y="5409"/>
                </a:lnTo>
                <a:cubicBezTo>
                  <a:pt x="5449" y="5388"/>
                  <a:pt x="5471" y="5363"/>
                  <a:pt x="5491" y="5334"/>
                </a:cubicBezTo>
                <a:cubicBezTo>
                  <a:pt x="5510" y="5306"/>
                  <a:pt x="5527" y="5277"/>
                  <a:pt x="5540" y="5249"/>
                </a:cubicBezTo>
                <a:lnTo>
                  <a:pt x="5483" y="5249"/>
                </a:lnTo>
                <a:cubicBezTo>
                  <a:pt x="5469" y="5249"/>
                  <a:pt x="5456" y="5251"/>
                  <a:pt x="5445" y="5254"/>
                </a:cubicBezTo>
                <a:lnTo>
                  <a:pt x="5430" y="5240"/>
                </a:lnTo>
                <a:lnTo>
                  <a:pt x="5541" y="5240"/>
                </a:lnTo>
                <a:lnTo>
                  <a:pt x="5554" y="5222"/>
                </a:lnTo>
                <a:lnTo>
                  <a:pt x="5583" y="5248"/>
                </a:lnTo>
                <a:lnTo>
                  <a:pt x="5567" y="5254"/>
                </a:lnTo>
                <a:cubicBezTo>
                  <a:pt x="5553" y="5276"/>
                  <a:pt x="5539" y="5297"/>
                  <a:pt x="5525" y="5319"/>
                </a:cubicBezTo>
                <a:cubicBezTo>
                  <a:pt x="5555" y="5330"/>
                  <a:pt x="5573" y="5339"/>
                  <a:pt x="5578" y="5348"/>
                </a:cubicBezTo>
                <a:cubicBezTo>
                  <a:pt x="5584" y="5356"/>
                  <a:pt x="5584" y="5366"/>
                  <a:pt x="5578" y="5377"/>
                </a:cubicBezTo>
                <a:cubicBezTo>
                  <a:pt x="5573" y="5388"/>
                  <a:pt x="5567" y="5385"/>
                  <a:pt x="5560" y="5370"/>
                </a:cubicBezTo>
                <a:cubicBezTo>
                  <a:pt x="5553" y="5355"/>
                  <a:pt x="5541" y="5341"/>
                  <a:pt x="5525" y="5328"/>
                </a:cubicBezTo>
                <a:cubicBezTo>
                  <a:pt x="5525" y="5433"/>
                  <a:pt x="5526" y="5495"/>
                  <a:pt x="5527" y="5516"/>
                </a:cubicBezTo>
                <a:lnTo>
                  <a:pt x="5501" y="5525"/>
                </a:lnTo>
                <a:close/>
                <a:moveTo>
                  <a:pt x="5577" y="5299"/>
                </a:moveTo>
                <a:lnTo>
                  <a:pt x="5662" y="5299"/>
                </a:lnTo>
                <a:cubicBezTo>
                  <a:pt x="5662" y="5242"/>
                  <a:pt x="5662" y="5194"/>
                  <a:pt x="5661" y="5154"/>
                </a:cubicBezTo>
                <a:lnTo>
                  <a:pt x="5701" y="5174"/>
                </a:lnTo>
                <a:lnTo>
                  <a:pt x="5685" y="5183"/>
                </a:lnTo>
                <a:lnTo>
                  <a:pt x="5685" y="5299"/>
                </a:lnTo>
                <a:lnTo>
                  <a:pt x="5736" y="5299"/>
                </a:lnTo>
                <a:lnTo>
                  <a:pt x="5757" y="5278"/>
                </a:lnTo>
                <a:lnTo>
                  <a:pt x="5785" y="5309"/>
                </a:lnTo>
                <a:lnTo>
                  <a:pt x="5685" y="5309"/>
                </a:lnTo>
                <a:lnTo>
                  <a:pt x="5685" y="5477"/>
                </a:lnTo>
                <a:lnTo>
                  <a:pt x="5751" y="5477"/>
                </a:lnTo>
                <a:lnTo>
                  <a:pt x="5774" y="5454"/>
                </a:lnTo>
                <a:lnTo>
                  <a:pt x="5803" y="5486"/>
                </a:lnTo>
                <a:lnTo>
                  <a:pt x="5604" y="5486"/>
                </a:lnTo>
                <a:cubicBezTo>
                  <a:pt x="5590" y="5486"/>
                  <a:pt x="5577" y="5488"/>
                  <a:pt x="5566" y="5491"/>
                </a:cubicBezTo>
                <a:lnTo>
                  <a:pt x="5551" y="5477"/>
                </a:lnTo>
                <a:lnTo>
                  <a:pt x="5662" y="5477"/>
                </a:lnTo>
                <a:lnTo>
                  <a:pt x="5662" y="5309"/>
                </a:lnTo>
                <a:lnTo>
                  <a:pt x="5630" y="5309"/>
                </a:lnTo>
                <a:cubicBezTo>
                  <a:pt x="5616" y="5309"/>
                  <a:pt x="5603" y="5311"/>
                  <a:pt x="5591" y="5314"/>
                </a:cubicBezTo>
                <a:lnTo>
                  <a:pt x="5577" y="5299"/>
                </a:lnTo>
                <a:close/>
                <a:moveTo>
                  <a:pt x="5963" y="5301"/>
                </a:moveTo>
                <a:lnTo>
                  <a:pt x="6110" y="5301"/>
                </a:lnTo>
                <a:lnTo>
                  <a:pt x="6129" y="5282"/>
                </a:lnTo>
                <a:lnTo>
                  <a:pt x="6158" y="5311"/>
                </a:lnTo>
                <a:lnTo>
                  <a:pt x="6015" y="5311"/>
                </a:lnTo>
                <a:cubicBezTo>
                  <a:pt x="6002" y="5311"/>
                  <a:pt x="5989" y="5312"/>
                  <a:pt x="5978" y="5316"/>
                </a:cubicBezTo>
                <a:lnTo>
                  <a:pt x="5963" y="5301"/>
                </a:lnTo>
                <a:close/>
                <a:moveTo>
                  <a:pt x="5962" y="5490"/>
                </a:moveTo>
                <a:cubicBezTo>
                  <a:pt x="5995" y="5489"/>
                  <a:pt x="6059" y="5486"/>
                  <a:pt x="6153" y="5483"/>
                </a:cubicBezTo>
                <a:cubicBezTo>
                  <a:pt x="6139" y="5465"/>
                  <a:pt x="6120" y="5445"/>
                  <a:pt x="6095" y="5424"/>
                </a:cubicBezTo>
                <a:lnTo>
                  <a:pt x="6100" y="5419"/>
                </a:lnTo>
                <a:cubicBezTo>
                  <a:pt x="6137" y="5440"/>
                  <a:pt x="6164" y="5458"/>
                  <a:pt x="6181" y="5472"/>
                </a:cubicBezTo>
                <a:cubicBezTo>
                  <a:pt x="6198" y="5486"/>
                  <a:pt x="6203" y="5500"/>
                  <a:pt x="6195" y="5513"/>
                </a:cubicBezTo>
                <a:cubicBezTo>
                  <a:pt x="6188" y="5527"/>
                  <a:pt x="6182" y="5529"/>
                  <a:pt x="6178" y="5520"/>
                </a:cubicBezTo>
                <a:cubicBezTo>
                  <a:pt x="6173" y="5512"/>
                  <a:pt x="6167" y="5502"/>
                  <a:pt x="6160" y="5491"/>
                </a:cubicBezTo>
                <a:cubicBezTo>
                  <a:pt x="6107" y="5497"/>
                  <a:pt x="6062" y="5502"/>
                  <a:pt x="6024" y="5507"/>
                </a:cubicBezTo>
                <a:cubicBezTo>
                  <a:pt x="5987" y="5511"/>
                  <a:pt x="5962" y="5517"/>
                  <a:pt x="5950" y="5522"/>
                </a:cubicBezTo>
                <a:lnTo>
                  <a:pt x="5934" y="5490"/>
                </a:lnTo>
                <a:cubicBezTo>
                  <a:pt x="5950" y="5486"/>
                  <a:pt x="5969" y="5471"/>
                  <a:pt x="5991" y="5442"/>
                </a:cubicBezTo>
                <a:cubicBezTo>
                  <a:pt x="6012" y="5414"/>
                  <a:pt x="6025" y="5393"/>
                  <a:pt x="6029" y="5380"/>
                </a:cubicBezTo>
                <a:lnTo>
                  <a:pt x="5955" y="5380"/>
                </a:lnTo>
                <a:cubicBezTo>
                  <a:pt x="5941" y="5380"/>
                  <a:pt x="5928" y="5382"/>
                  <a:pt x="5916" y="5385"/>
                </a:cubicBezTo>
                <a:lnTo>
                  <a:pt x="5902" y="5370"/>
                </a:lnTo>
                <a:lnTo>
                  <a:pt x="6181" y="5370"/>
                </a:lnTo>
                <a:lnTo>
                  <a:pt x="6203" y="5348"/>
                </a:lnTo>
                <a:lnTo>
                  <a:pt x="6236" y="5380"/>
                </a:lnTo>
                <a:lnTo>
                  <a:pt x="6045" y="5380"/>
                </a:lnTo>
                <a:lnTo>
                  <a:pt x="6068" y="5396"/>
                </a:lnTo>
                <a:lnTo>
                  <a:pt x="6053" y="5401"/>
                </a:lnTo>
                <a:cubicBezTo>
                  <a:pt x="6017" y="5445"/>
                  <a:pt x="5986" y="5475"/>
                  <a:pt x="5962" y="5490"/>
                </a:cubicBezTo>
                <a:close/>
                <a:moveTo>
                  <a:pt x="6086" y="5167"/>
                </a:moveTo>
                <a:lnTo>
                  <a:pt x="6070" y="5177"/>
                </a:lnTo>
                <a:cubicBezTo>
                  <a:pt x="6086" y="5203"/>
                  <a:pt x="6110" y="5227"/>
                  <a:pt x="6143" y="5251"/>
                </a:cubicBezTo>
                <a:cubicBezTo>
                  <a:pt x="6176" y="5275"/>
                  <a:pt x="6214" y="5290"/>
                  <a:pt x="6257" y="5296"/>
                </a:cubicBezTo>
                <a:lnTo>
                  <a:pt x="6257" y="5303"/>
                </a:lnTo>
                <a:cubicBezTo>
                  <a:pt x="6237" y="5305"/>
                  <a:pt x="6225" y="5312"/>
                  <a:pt x="6221" y="5324"/>
                </a:cubicBezTo>
                <a:cubicBezTo>
                  <a:pt x="6196" y="5315"/>
                  <a:pt x="6170" y="5299"/>
                  <a:pt x="6141" y="5276"/>
                </a:cubicBezTo>
                <a:cubicBezTo>
                  <a:pt x="6113" y="5253"/>
                  <a:pt x="6087" y="5223"/>
                  <a:pt x="6063" y="5185"/>
                </a:cubicBezTo>
                <a:cubicBezTo>
                  <a:pt x="6042" y="5219"/>
                  <a:pt x="6016" y="5251"/>
                  <a:pt x="5985" y="5279"/>
                </a:cubicBezTo>
                <a:cubicBezTo>
                  <a:pt x="5954" y="5308"/>
                  <a:pt x="5920" y="5332"/>
                  <a:pt x="5881" y="5351"/>
                </a:cubicBezTo>
                <a:lnTo>
                  <a:pt x="5876" y="5346"/>
                </a:lnTo>
                <a:cubicBezTo>
                  <a:pt x="5913" y="5326"/>
                  <a:pt x="5947" y="5297"/>
                  <a:pt x="5979" y="5260"/>
                </a:cubicBezTo>
                <a:cubicBezTo>
                  <a:pt x="6012" y="5223"/>
                  <a:pt x="6036" y="5184"/>
                  <a:pt x="6052" y="5143"/>
                </a:cubicBezTo>
                <a:lnTo>
                  <a:pt x="6086" y="5167"/>
                </a:lnTo>
                <a:close/>
                <a:moveTo>
                  <a:pt x="1145" y="3880"/>
                </a:moveTo>
                <a:lnTo>
                  <a:pt x="1150" y="3875"/>
                </a:lnTo>
                <a:cubicBezTo>
                  <a:pt x="1168" y="3885"/>
                  <a:pt x="1180" y="3894"/>
                  <a:pt x="1187" y="3901"/>
                </a:cubicBezTo>
                <a:cubicBezTo>
                  <a:pt x="1195" y="3909"/>
                  <a:pt x="1198" y="3916"/>
                  <a:pt x="1197" y="3925"/>
                </a:cubicBezTo>
                <a:cubicBezTo>
                  <a:pt x="1196" y="3933"/>
                  <a:pt x="1192" y="3938"/>
                  <a:pt x="1187" y="3942"/>
                </a:cubicBezTo>
                <a:cubicBezTo>
                  <a:pt x="1181" y="3946"/>
                  <a:pt x="1176" y="3942"/>
                  <a:pt x="1174" y="3929"/>
                </a:cubicBezTo>
                <a:cubicBezTo>
                  <a:pt x="1171" y="3917"/>
                  <a:pt x="1162" y="3901"/>
                  <a:pt x="1145" y="3880"/>
                </a:cubicBezTo>
                <a:close/>
                <a:moveTo>
                  <a:pt x="1176" y="4156"/>
                </a:moveTo>
                <a:lnTo>
                  <a:pt x="1216" y="4117"/>
                </a:lnTo>
                <a:lnTo>
                  <a:pt x="1220" y="4122"/>
                </a:lnTo>
                <a:cubicBezTo>
                  <a:pt x="1207" y="4140"/>
                  <a:pt x="1197" y="4155"/>
                  <a:pt x="1189" y="4166"/>
                </a:cubicBezTo>
                <a:cubicBezTo>
                  <a:pt x="1181" y="4176"/>
                  <a:pt x="1174" y="4187"/>
                  <a:pt x="1168" y="4198"/>
                </a:cubicBezTo>
                <a:lnTo>
                  <a:pt x="1147" y="4177"/>
                </a:lnTo>
                <a:cubicBezTo>
                  <a:pt x="1151" y="4172"/>
                  <a:pt x="1154" y="4165"/>
                  <a:pt x="1155" y="4158"/>
                </a:cubicBezTo>
                <a:lnTo>
                  <a:pt x="1155" y="4014"/>
                </a:lnTo>
                <a:lnTo>
                  <a:pt x="1141" y="4014"/>
                </a:lnTo>
                <a:cubicBezTo>
                  <a:pt x="1132" y="4014"/>
                  <a:pt x="1122" y="4016"/>
                  <a:pt x="1110" y="4019"/>
                </a:cubicBezTo>
                <a:lnTo>
                  <a:pt x="1095" y="4004"/>
                </a:lnTo>
                <a:lnTo>
                  <a:pt x="1152" y="4004"/>
                </a:lnTo>
                <a:lnTo>
                  <a:pt x="1165" y="3988"/>
                </a:lnTo>
                <a:lnTo>
                  <a:pt x="1189" y="4009"/>
                </a:lnTo>
                <a:lnTo>
                  <a:pt x="1176" y="4017"/>
                </a:lnTo>
                <a:lnTo>
                  <a:pt x="1176" y="4156"/>
                </a:lnTo>
                <a:close/>
                <a:moveTo>
                  <a:pt x="1165" y="4237"/>
                </a:moveTo>
                <a:cubicBezTo>
                  <a:pt x="1195" y="4204"/>
                  <a:pt x="1214" y="4174"/>
                  <a:pt x="1224" y="4145"/>
                </a:cubicBezTo>
                <a:cubicBezTo>
                  <a:pt x="1233" y="4117"/>
                  <a:pt x="1237" y="4084"/>
                  <a:pt x="1237" y="4047"/>
                </a:cubicBezTo>
                <a:cubicBezTo>
                  <a:pt x="1237" y="4010"/>
                  <a:pt x="1237" y="3974"/>
                  <a:pt x="1236" y="3940"/>
                </a:cubicBezTo>
                <a:lnTo>
                  <a:pt x="1257" y="3954"/>
                </a:lnTo>
                <a:lnTo>
                  <a:pt x="1344" y="3954"/>
                </a:lnTo>
                <a:cubicBezTo>
                  <a:pt x="1344" y="3921"/>
                  <a:pt x="1343" y="3890"/>
                  <a:pt x="1341" y="3861"/>
                </a:cubicBezTo>
                <a:lnTo>
                  <a:pt x="1378" y="3880"/>
                </a:lnTo>
                <a:lnTo>
                  <a:pt x="1365" y="3890"/>
                </a:lnTo>
                <a:cubicBezTo>
                  <a:pt x="1365" y="3911"/>
                  <a:pt x="1365" y="3933"/>
                  <a:pt x="1365" y="3954"/>
                </a:cubicBezTo>
                <a:lnTo>
                  <a:pt x="1429" y="3954"/>
                </a:lnTo>
                <a:lnTo>
                  <a:pt x="1445" y="3937"/>
                </a:lnTo>
                <a:lnTo>
                  <a:pt x="1471" y="3964"/>
                </a:lnTo>
                <a:lnTo>
                  <a:pt x="1365" y="3964"/>
                </a:lnTo>
                <a:cubicBezTo>
                  <a:pt x="1367" y="4018"/>
                  <a:pt x="1373" y="4066"/>
                  <a:pt x="1384" y="4109"/>
                </a:cubicBezTo>
                <a:cubicBezTo>
                  <a:pt x="1401" y="4068"/>
                  <a:pt x="1414" y="4027"/>
                  <a:pt x="1421" y="3985"/>
                </a:cubicBezTo>
                <a:lnTo>
                  <a:pt x="1453" y="4001"/>
                </a:lnTo>
                <a:lnTo>
                  <a:pt x="1441" y="4011"/>
                </a:lnTo>
                <a:cubicBezTo>
                  <a:pt x="1427" y="4060"/>
                  <a:pt x="1411" y="4101"/>
                  <a:pt x="1394" y="4132"/>
                </a:cubicBezTo>
                <a:cubicBezTo>
                  <a:pt x="1408" y="4162"/>
                  <a:pt x="1423" y="4185"/>
                  <a:pt x="1441" y="4201"/>
                </a:cubicBezTo>
                <a:lnTo>
                  <a:pt x="1460" y="4135"/>
                </a:lnTo>
                <a:lnTo>
                  <a:pt x="1466" y="4137"/>
                </a:lnTo>
                <a:cubicBezTo>
                  <a:pt x="1463" y="4161"/>
                  <a:pt x="1461" y="4181"/>
                  <a:pt x="1461" y="4196"/>
                </a:cubicBezTo>
                <a:cubicBezTo>
                  <a:pt x="1460" y="4211"/>
                  <a:pt x="1461" y="4223"/>
                  <a:pt x="1464" y="4232"/>
                </a:cubicBezTo>
                <a:cubicBezTo>
                  <a:pt x="1467" y="4240"/>
                  <a:pt x="1459" y="4239"/>
                  <a:pt x="1440" y="4228"/>
                </a:cubicBezTo>
                <a:cubicBezTo>
                  <a:pt x="1421" y="4216"/>
                  <a:pt x="1401" y="4191"/>
                  <a:pt x="1379" y="4151"/>
                </a:cubicBezTo>
                <a:cubicBezTo>
                  <a:pt x="1356" y="4187"/>
                  <a:pt x="1323" y="4217"/>
                  <a:pt x="1281" y="4243"/>
                </a:cubicBezTo>
                <a:lnTo>
                  <a:pt x="1278" y="4237"/>
                </a:lnTo>
                <a:cubicBezTo>
                  <a:pt x="1324" y="4198"/>
                  <a:pt x="1355" y="4162"/>
                  <a:pt x="1370" y="4129"/>
                </a:cubicBezTo>
                <a:cubicBezTo>
                  <a:pt x="1355" y="4083"/>
                  <a:pt x="1346" y="4029"/>
                  <a:pt x="1344" y="3964"/>
                </a:cubicBezTo>
                <a:lnTo>
                  <a:pt x="1258" y="3964"/>
                </a:lnTo>
                <a:lnTo>
                  <a:pt x="1258" y="4032"/>
                </a:lnTo>
                <a:lnTo>
                  <a:pt x="1302" y="4032"/>
                </a:lnTo>
                <a:lnTo>
                  <a:pt x="1313" y="4017"/>
                </a:lnTo>
                <a:lnTo>
                  <a:pt x="1337" y="4040"/>
                </a:lnTo>
                <a:lnTo>
                  <a:pt x="1324" y="4048"/>
                </a:lnTo>
                <a:cubicBezTo>
                  <a:pt x="1322" y="4096"/>
                  <a:pt x="1320" y="4128"/>
                  <a:pt x="1319" y="4142"/>
                </a:cubicBezTo>
                <a:cubicBezTo>
                  <a:pt x="1317" y="4157"/>
                  <a:pt x="1313" y="4168"/>
                  <a:pt x="1308" y="4176"/>
                </a:cubicBezTo>
                <a:cubicBezTo>
                  <a:pt x="1302" y="4184"/>
                  <a:pt x="1294" y="4190"/>
                  <a:pt x="1284" y="4193"/>
                </a:cubicBezTo>
                <a:cubicBezTo>
                  <a:pt x="1282" y="4180"/>
                  <a:pt x="1270" y="4170"/>
                  <a:pt x="1247" y="4164"/>
                </a:cubicBezTo>
                <a:lnTo>
                  <a:pt x="1249" y="4158"/>
                </a:lnTo>
                <a:cubicBezTo>
                  <a:pt x="1262" y="4160"/>
                  <a:pt x="1271" y="4161"/>
                  <a:pt x="1277" y="4162"/>
                </a:cubicBezTo>
                <a:cubicBezTo>
                  <a:pt x="1283" y="4162"/>
                  <a:pt x="1288" y="4161"/>
                  <a:pt x="1291" y="4158"/>
                </a:cubicBezTo>
                <a:cubicBezTo>
                  <a:pt x="1295" y="4154"/>
                  <a:pt x="1298" y="4142"/>
                  <a:pt x="1300" y="4122"/>
                </a:cubicBezTo>
                <a:cubicBezTo>
                  <a:pt x="1302" y="4102"/>
                  <a:pt x="1303" y="4075"/>
                  <a:pt x="1303" y="4041"/>
                </a:cubicBezTo>
                <a:lnTo>
                  <a:pt x="1258" y="4041"/>
                </a:lnTo>
                <a:cubicBezTo>
                  <a:pt x="1260" y="4133"/>
                  <a:pt x="1230" y="4200"/>
                  <a:pt x="1166" y="4243"/>
                </a:cubicBezTo>
                <a:lnTo>
                  <a:pt x="1165" y="4237"/>
                </a:lnTo>
                <a:close/>
                <a:moveTo>
                  <a:pt x="1389" y="3885"/>
                </a:moveTo>
                <a:lnTo>
                  <a:pt x="1391" y="3880"/>
                </a:lnTo>
                <a:cubicBezTo>
                  <a:pt x="1417" y="3889"/>
                  <a:pt x="1433" y="3897"/>
                  <a:pt x="1437" y="3906"/>
                </a:cubicBezTo>
                <a:cubicBezTo>
                  <a:pt x="1442" y="3915"/>
                  <a:pt x="1441" y="3922"/>
                  <a:pt x="1435" y="3929"/>
                </a:cubicBezTo>
                <a:cubicBezTo>
                  <a:pt x="1429" y="3935"/>
                  <a:pt x="1424" y="3933"/>
                  <a:pt x="1419" y="3921"/>
                </a:cubicBezTo>
                <a:cubicBezTo>
                  <a:pt x="1414" y="3910"/>
                  <a:pt x="1404" y="3898"/>
                  <a:pt x="1389" y="3885"/>
                </a:cubicBezTo>
                <a:close/>
                <a:moveTo>
                  <a:pt x="1756" y="3872"/>
                </a:moveTo>
                <a:lnTo>
                  <a:pt x="1761" y="3867"/>
                </a:lnTo>
                <a:cubicBezTo>
                  <a:pt x="1782" y="3880"/>
                  <a:pt x="1797" y="3892"/>
                  <a:pt x="1804" y="3901"/>
                </a:cubicBezTo>
                <a:cubicBezTo>
                  <a:pt x="1812" y="3911"/>
                  <a:pt x="1809" y="3922"/>
                  <a:pt x="1796" y="3935"/>
                </a:cubicBezTo>
                <a:lnTo>
                  <a:pt x="1870" y="3935"/>
                </a:lnTo>
                <a:lnTo>
                  <a:pt x="1890" y="3916"/>
                </a:lnTo>
                <a:lnTo>
                  <a:pt x="1919" y="3945"/>
                </a:lnTo>
                <a:lnTo>
                  <a:pt x="1719" y="3945"/>
                </a:lnTo>
                <a:cubicBezTo>
                  <a:pt x="1705" y="3945"/>
                  <a:pt x="1692" y="3946"/>
                  <a:pt x="1680" y="3950"/>
                </a:cubicBezTo>
                <a:lnTo>
                  <a:pt x="1666" y="3935"/>
                </a:lnTo>
                <a:lnTo>
                  <a:pt x="1783" y="3935"/>
                </a:lnTo>
                <a:cubicBezTo>
                  <a:pt x="1783" y="3915"/>
                  <a:pt x="1774" y="3894"/>
                  <a:pt x="1756" y="3872"/>
                </a:cubicBezTo>
                <a:close/>
                <a:moveTo>
                  <a:pt x="1729" y="4119"/>
                </a:moveTo>
                <a:lnTo>
                  <a:pt x="1729" y="4193"/>
                </a:lnTo>
                <a:lnTo>
                  <a:pt x="1861" y="4193"/>
                </a:lnTo>
                <a:lnTo>
                  <a:pt x="1861" y="4119"/>
                </a:lnTo>
                <a:lnTo>
                  <a:pt x="1729" y="4119"/>
                </a:lnTo>
                <a:close/>
                <a:moveTo>
                  <a:pt x="1695" y="3993"/>
                </a:moveTo>
                <a:lnTo>
                  <a:pt x="1849" y="3993"/>
                </a:lnTo>
                <a:lnTo>
                  <a:pt x="1869" y="3974"/>
                </a:lnTo>
                <a:lnTo>
                  <a:pt x="1898" y="4003"/>
                </a:lnTo>
                <a:lnTo>
                  <a:pt x="1743" y="4003"/>
                </a:lnTo>
                <a:cubicBezTo>
                  <a:pt x="1732" y="4003"/>
                  <a:pt x="1721" y="4004"/>
                  <a:pt x="1709" y="4008"/>
                </a:cubicBezTo>
                <a:lnTo>
                  <a:pt x="1695" y="3993"/>
                </a:lnTo>
                <a:close/>
                <a:moveTo>
                  <a:pt x="1691" y="4053"/>
                </a:moveTo>
                <a:lnTo>
                  <a:pt x="1851" y="4053"/>
                </a:lnTo>
                <a:lnTo>
                  <a:pt x="1870" y="4033"/>
                </a:lnTo>
                <a:lnTo>
                  <a:pt x="1899" y="4062"/>
                </a:lnTo>
                <a:lnTo>
                  <a:pt x="1745" y="4062"/>
                </a:lnTo>
                <a:cubicBezTo>
                  <a:pt x="1731" y="4062"/>
                  <a:pt x="1718" y="4064"/>
                  <a:pt x="1706" y="4067"/>
                </a:cubicBezTo>
                <a:lnTo>
                  <a:pt x="1691" y="4053"/>
                </a:lnTo>
                <a:close/>
                <a:moveTo>
                  <a:pt x="1706" y="4095"/>
                </a:moveTo>
                <a:lnTo>
                  <a:pt x="1729" y="4109"/>
                </a:lnTo>
                <a:lnTo>
                  <a:pt x="1858" y="4109"/>
                </a:lnTo>
                <a:lnTo>
                  <a:pt x="1872" y="4093"/>
                </a:lnTo>
                <a:lnTo>
                  <a:pt x="1895" y="4112"/>
                </a:lnTo>
                <a:lnTo>
                  <a:pt x="1882" y="4122"/>
                </a:lnTo>
                <a:lnTo>
                  <a:pt x="1882" y="4199"/>
                </a:lnTo>
                <a:cubicBezTo>
                  <a:pt x="1882" y="4210"/>
                  <a:pt x="1882" y="4218"/>
                  <a:pt x="1883" y="4224"/>
                </a:cubicBezTo>
                <a:lnTo>
                  <a:pt x="1861" y="4233"/>
                </a:lnTo>
                <a:lnTo>
                  <a:pt x="1861" y="4203"/>
                </a:lnTo>
                <a:lnTo>
                  <a:pt x="1729" y="4203"/>
                </a:lnTo>
                <a:lnTo>
                  <a:pt x="1729" y="4225"/>
                </a:lnTo>
                <a:lnTo>
                  <a:pt x="1706" y="4235"/>
                </a:lnTo>
                <a:cubicBezTo>
                  <a:pt x="1707" y="4218"/>
                  <a:pt x="1708" y="4196"/>
                  <a:pt x="1708" y="4170"/>
                </a:cubicBezTo>
                <a:cubicBezTo>
                  <a:pt x="1708" y="4145"/>
                  <a:pt x="1707" y="4119"/>
                  <a:pt x="1706" y="4095"/>
                </a:cubicBezTo>
                <a:close/>
                <a:moveTo>
                  <a:pt x="1635" y="4000"/>
                </a:moveTo>
                <a:lnTo>
                  <a:pt x="1635" y="4237"/>
                </a:lnTo>
                <a:lnTo>
                  <a:pt x="1612" y="4245"/>
                </a:lnTo>
                <a:cubicBezTo>
                  <a:pt x="1614" y="4223"/>
                  <a:pt x="1614" y="4205"/>
                  <a:pt x="1614" y="4190"/>
                </a:cubicBezTo>
                <a:lnTo>
                  <a:pt x="1614" y="4008"/>
                </a:lnTo>
                <a:cubicBezTo>
                  <a:pt x="1594" y="4038"/>
                  <a:pt x="1574" y="4062"/>
                  <a:pt x="1554" y="4080"/>
                </a:cubicBezTo>
                <a:lnTo>
                  <a:pt x="1551" y="4075"/>
                </a:lnTo>
                <a:cubicBezTo>
                  <a:pt x="1579" y="4037"/>
                  <a:pt x="1602" y="3996"/>
                  <a:pt x="1619" y="3954"/>
                </a:cubicBezTo>
                <a:cubicBezTo>
                  <a:pt x="1636" y="3911"/>
                  <a:pt x="1646" y="3882"/>
                  <a:pt x="1650" y="3866"/>
                </a:cubicBezTo>
                <a:lnTo>
                  <a:pt x="1682" y="3885"/>
                </a:lnTo>
                <a:lnTo>
                  <a:pt x="1669" y="3893"/>
                </a:lnTo>
                <a:cubicBezTo>
                  <a:pt x="1652" y="3931"/>
                  <a:pt x="1638" y="3959"/>
                  <a:pt x="1629" y="3979"/>
                </a:cubicBezTo>
                <a:lnTo>
                  <a:pt x="1648" y="3990"/>
                </a:lnTo>
                <a:lnTo>
                  <a:pt x="1635" y="4000"/>
                </a:lnTo>
                <a:close/>
                <a:moveTo>
                  <a:pt x="2158" y="3929"/>
                </a:moveTo>
                <a:lnTo>
                  <a:pt x="2237" y="3929"/>
                </a:lnTo>
                <a:cubicBezTo>
                  <a:pt x="2244" y="3901"/>
                  <a:pt x="2248" y="3879"/>
                  <a:pt x="2249" y="3862"/>
                </a:cubicBezTo>
                <a:lnTo>
                  <a:pt x="2284" y="3879"/>
                </a:lnTo>
                <a:lnTo>
                  <a:pt x="2271" y="3887"/>
                </a:lnTo>
                <a:cubicBezTo>
                  <a:pt x="2267" y="3901"/>
                  <a:pt x="2263" y="3915"/>
                  <a:pt x="2260" y="3929"/>
                </a:cubicBezTo>
                <a:lnTo>
                  <a:pt x="2324" y="3929"/>
                </a:lnTo>
                <a:lnTo>
                  <a:pt x="2345" y="3908"/>
                </a:lnTo>
                <a:lnTo>
                  <a:pt x="2374" y="3938"/>
                </a:lnTo>
                <a:lnTo>
                  <a:pt x="2258" y="3938"/>
                </a:lnTo>
                <a:cubicBezTo>
                  <a:pt x="2254" y="3952"/>
                  <a:pt x="2250" y="3966"/>
                  <a:pt x="2245" y="3980"/>
                </a:cubicBezTo>
                <a:lnTo>
                  <a:pt x="2294" y="3980"/>
                </a:lnTo>
                <a:lnTo>
                  <a:pt x="2316" y="3961"/>
                </a:lnTo>
                <a:lnTo>
                  <a:pt x="2344" y="3990"/>
                </a:lnTo>
                <a:lnTo>
                  <a:pt x="2244" y="3990"/>
                </a:lnTo>
                <a:cubicBezTo>
                  <a:pt x="2236" y="4008"/>
                  <a:pt x="2230" y="4024"/>
                  <a:pt x="2225" y="4037"/>
                </a:cubicBezTo>
                <a:lnTo>
                  <a:pt x="2329" y="4037"/>
                </a:lnTo>
                <a:lnTo>
                  <a:pt x="2354" y="4016"/>
                </a:lnTo>
                <a:lnTo>
                  <a:pt x="2381" y="4046"/>
                </a:lnTo>
                <a:lnTo>
                  <a:pt x="2221" y="4046"/>
                </a:lnTo>
                <a:cubicBezTo>
                  <a:pt x="2194" y="4090"/>
                  <a:pt x="2162" y="4125"/>
                  <a:pt x="2123" y="4151"/>
                </a:cubicBezTo>
                <a:lnTo>
                  <a:pt x="2120" y="4146"/>
                </a:lnTo>
                <a:cubicBezTo>
                  <a:pt x="2151" y="4117"/>
                  <a:pt x="2177" y="4084"/>
                  <a:pt x="2199" y="4046"/>
                </a:cubicBezTo>
                <a:lnTo>
                  <a:pt x="2195" y="4046"/>
                </a:lnTo>
                <a:cubicBezTo>
                  <a:pt x="2182" y="4046"/>
                  <a:pt x="2169" y="4048"/>
                  <a:pt x="2157" y="4051"/>
                </a:cubicBezTo>
                <a:lnTo>
                  <a:pt x="2142" y="4037"/>
                </a:lnTo>
                <a:lnTo>
                  <a:pt x="2202" y="4037"/>
                </a:lnTo>
                <a:cubicBezTo>
                  <a:pt x="2207" y="4026"/>
                  <a:pt x="2214" y="4010"/>
                  <a:pt x="2221" y="3990"/>
                </a:cubicBezTo>
                <a:lnTo>
                  <a:pt x="2220" y="3990"/>
                </a:lnTo>
                <a:cubicBezTo>
                  <a:pt x="2206" y="3990"/>
                  <a:pt x="2193" y="3991"/>
                  <a:pt x="2181" y="3995"/>
                </a:cubicBezTo>
                <a:lnTo>
                  <a:pt x="2166" y="3980"/>
                </a:lnTo>
                <a:lnTo>
                  <a:pt x="2225" y="3980"/>
                </a:lnTo>
                <a:cubicBezTo>
                  <a:pt x="2229" y="3966"/>
                  <a:pt x="2233" y="3952"/>
                  <a:pt x="2236" y="3938"/>
                </a:cubicBezTo>
                <a:lnTo>
                  <a:pt x="2212" y="3938"/>
                </a:lnTo>
                <a:cubicBezTo>
                  <a:pt x="2198" y="3938"/>
                  <a:pt x="2185" y="3940"/>
                  <a:pt x="2173" y="3943"/>
                </a:cubicBezTo>
                <a:lnTo>
                  <a:pt x="2158" y="3929"/>
                </a:lnTo>
                <a:close/>
                <a:moveTo>
                  <a:pt x="2292" y="4099"/>
                </a:moveTo>
                <a:cubicBezTo>
                  <a:pt x="2292" y="4088"/>
                  <a:pt x="2292" y="4071"/>
                  <a:pt x="2291" y="4049"/>
                </a:cubicBezTo>
                <a:lnTo>
                  <a:pt x="2328" y="4066"/>
                </a:lnTo>
                <a:lnTo>
                  <a:pt x="2315" y="4077"/>
                </a:lnTo>
                <a:lnTo>
                  <a:pt x="2315" y="4099"/>
                </a:lnTo>
                <a:lnTo>
                  <a:pt x="2331" y="4099"/>
                </a:lnTo>
                <a:lnTo>
                  <a:pt x="2352" y="4078"/>
                </a:lnTo>
                <a:lnTo>
                  <a:pt x="2379" y="4109"/>
                </a:lnTo>
                <a:lnTo>
                  <a:pt x="2315" y="4109"/>
                </a:lnTo>
                <a:lnTo>
                  <a:pt x="2315" y="4198"/>
                </a:lnTo>
                <a:cubicBezTo>
                  <a:pt x="2316" y="4220"/>
                  <a:pt x="2304" y="4235"/>
                  <a:pt x="2279" y="4243"/>
                </a:cubicBezTo>
                <a:cubicBezTo>
                  <a:pt x="2278" y="4228"/>
                  <a:pt x="2263" y="4217"/>
                  <a:pt x="2234" y="4209"/>
                </a:cubicBezTo>
                <a:lnTo>
                  <a:pt x="2234" y="4203"/>
                </a:lnTo>
                <a:cubicBezTo>
                  <a:pt x="2254" y="4204"/>
                  <a:pt x="2268" y="4205"/>
                  <a:pt x="2278" y="4205"/>
                </a:cubicBezTo>
                <a:cubicBezTo>
                  <a:pt x="2287" y="4206"/>
                  <a:pt x="2292" y="4201"/>
                  <a:pt x="2292" y="4190"/>
                </a:cubicBezTo>
                <a:lnTo>
                  <a:pt x="2292" y="4109"/>
                </a:lnTo>
                <a:lnTo>
                  <a:pt x="2234" y="4109"/>
                </a:lnTo>
                <a:cubicBezTo>
                  <a:pt x="2220" y="4109"/>
                  <a:pt x="2207" y="4111"/>
                  <a:pt x="2195" y="4114"/>
                </a:cubicBezTo>
                <a:lnTo>
                  <a:pt x="2181" y="4099"/>
                </a:lnTo>
                <a:lnTo>
                  <a:pt x="2292" y="4099"/>
                </a:lnTo>
                <a:close/>
                <a:moveTo>
                  <a:pt x="2194" y="4120"/>
                </a:moveTo>
                <a:cubicBezTo>
                  <a:pt x="2219" y="4133"/>
                  <a:pt x="2234" y="4144"/>
                  <a:pt x="2241" y="4153"/>
                </a:cubicBezTo>
                <a:cubicBezTo>
                  <a:pt x="2247" y="4161"/>
                  <a:pt x="2246" y="4172"/>
                  <a:pt x="2238" y="4183"/>
                </a:cubicBezTo>
                <a:cubicBezTo>
                  <a:pt x="2230" y="4195"/>
                  <a:pt x="2224" y="4193"/>
                  <a:pt x="2220" y="4177"/>
                </a:cubicBezTo>
                <a:cubicBezTo>
                  <a:pt x="2215" y="4161"/>
                  <a:pt x="2206" y="4144"/>
                  <a:pt x="2191" y="4125"/>
                </a:cubicBezTo>
                <a:lnTo>
                  <a:pt x="2194" y="4120"/>
                </a:lnTo>
                <a:close/>
                <a:moveTo>
                  <a:pt x="2092" y="4178"/>
                </a:moveTo>
                <a:lnTo>
                  <a:pt x="2147" y="4148"/>
                </a:lnTo>
                <a:lnTo>
                  <a:pt x="2152" y="4153"/>
                </a:lnTo>
                <a:cubicBezTo>
                  <a:pt x="2110" y="4188"/>
                  <a:pt x="2086" y="4212"/>
                  <a:pt x="2081" y="4224"/>
                </a:cubicBezTo>
                <a:lnTo>
                  <a:pt x="2062" y="4198"/>
                </a:lnTo>
                <a:cubicBezTo>
                  <a:pt x="2068" y="4192"/>
                  <a:pt x="2071" y="4184"/>
                  <a:pt x="2070" y="4174"/>
                </a:cubicBezTo>
                <a:lnTo>
                  <a:pt x="2070" y="4083"/>
                </a:lnTo>
                <a:lnTo>
                  <a:pt x="2060" y="4083"/>
                </a:lnTo>
                <a:cubicBezTo>
                  <a:pt x="2046" y="4083"/>
                  <a:pt x="2033" y="4085"/>
                  <a:pt x="2021" y="4088"/>
                </a:cubicBezTo>
                <a:lnTo>
                  <a:pt x="2007" y="4074"/>
                </a:lnTo>
                <a:lnTo>
                  <a:pt x="2070" y="4074"/>
                </a:lnTo>
                <a:lnTo>
                  <a:pt x="2070" y="4009"/>
                </a:lnTo>
                <a:lnTo>
                  <a:pt x="2037" y="4009"/>
                </a:lnTo>
                <a:cubicBezTo>
                  <a:pt x="2030" y="4019"/>
                  <a:pt x="2020" y="4030"/>
                  <a:pt x="2008" y="4043"/>
                </a:cubicBezTo>
                <a:lnTo>
                  <a:pt x="2004" y="4040"/>
                </a:lnTo>
                <a:cubicBezTo>
                  <a:pt x="2034" y="3995"/>
                  <a:pt x="2056" y="3937"/>
                  <a:pt x="2070" y="3866"/>
                </a:cubicBezTo>
                <a:lnTo>
                  <a:pt x="2107" y="3885"/>
                </a:lnTo>
                <a:lnTo>
                  <a:pt x="2091" y="3895"/>
                </a:lnTo>
                <a:cubicBezTo>
                  <a:pt x="2084" y="3912"/>
                  <a:pt x="2079" y="3926"/>
                  <a:pt x="2075" y="3937"/>
                </a:cubicBezTo>
                <a:lnTo>
                  <a:pt x="2115" y="3937"/>
                </a:lnTo>
                <a:lnTo>
                  <a:pt x="2134" y="3916"/>
                </a:lnTo>
                <a:lnTo>
                  <a:pt x="2162" y="3946"/>
                </a:lnTo>
                <a:lnTo>
                  <a:pt x="2071" y="3946"/>
                </a:lnTo>
                <a:cubicBezTo>
                  <a:pt x="2061" y="3968"/>
                  <a:pt x="2051" y="3986"/>
                  <a:pt x="2042" y="4000"/>
                </a:cubicBezTo>
                <a:lnTo>
                  <a:pt x="2110" y="4000"/>
                </a:lnTo>
                <a:lnTo>
                  <a:pt x="2128" y="3980"/>
                </a:lnTo>
                <a:lnTo>
                  <a:pt x="2154" y="4009"/>
                </a:lnTo>
                <a:lnTo>
                  <a:pt x="2092" y="4009"/>
                </a:lnTo>
                <a:lnTo>
                  <a:pt x="2092" y="4074"/>
                </a:lnTo>
                <a:lnTo>
                  <a:pt x="2118" y="4074"/>
                </a:lnTo>
                <a:lnTo>
                  <a:pt x="2136" y="4054"/>
                </a:lnTo>
                <a:lnTo>
                  <a:pt x="2160" y="4083"/>
                </a:lnTo>
                <a:lnTo>
                  <a:pt x="2092" y="4083"/>
                </a:lnTo>
                <a:lnTo>
                  <a:pt x="2092" y="4178"/>
                </a:lnTo>
                <a:close/>
                <a:moveTo>
                  <a:pt x="2837" y="4206"/>
                </a:moveTo>
                <a:cubicBezTo>
                  <a:pt x="2829" y="4219"/>
                  <a:pt x="2817" y="4225"/>
                  <a:pt x="2800" y="4225"/>
                </a:cubicBezTo>
                <a:lnTo>
                  <a:pt x="2766" y="4225"/>
                </a:lnTo>
                <a:cubicBezTo>
                  <a:pt x="2744" y="4225"/>
                  <a:pt x="2733" y="4216"/>
                  <a:pt x="2733" y="4196"/>
                </a:cubicBezTo>
                <a:lnTo>
                  <a:pt x="2733" y="4000"/>
                </a:lnTo>
                <a:lnTo>
                  <a:pt x="2712" y="4000"/>
                </a:lnTo>
                <a:cubicBezTo>
                  <a:pt x="2714" y="4059"/>
                  <a:pt x="2707" y="4106"/>
                  <a:pt x="2692" y="4142"/>
                </a:cubicBezTo>
                <a:cubicBezTo>
                  <a:pt x="2678" y="4178"/>
                  <a:pt x="2650" y="4212"/>
                  <a:pt x="2608" y="4243"/>
                </a:cubicBezTo>
                <a:lnTo>
                  <a:pt x="2603" y="4238"/>
                </a:lnTo>
                <a:cubicBezTo>
                  <a:pt x="2636" y="4209"/>
                  <a:pt x="2660" y="4177"/>
                  <a:pt x="2673" y="4141"/>
                </a:cubicBezTo>
                <a:cubicBezTo>
                  <a:pt x="2686" y="4105"/>
                  <a:pt x="2693" y="4058"/>
                  <a:pt x="2691" y="4000"/>
                </a:cubicBezTo>
                <a:lnTo>
                  <a:pt x="2674" y="4000"/>
                </a:lnTo>
                <a:lnTo>
                  <a:pt x="2659" y="4003"/>
                </a:lnTo>
                <a:lnTo>
                  <a:pt x="2646" y="3990"/>
                </a:lnTo>
                <a:lnTo>
                  <a:pt x="2691" y="3990"/>
                </a:lnTo>
                <a:cubicBezTo>
                  <a:pt x="2691" y="3920"/>
                  <a:pt x="2691" y="3880"/>
                  <a:pt x="2690" y="3869"/>
                </a:cubicBezTo>
                <a:lnTo>
                  <a:pt x="2724" y="3885"/>
                </a:lnTo>
                <a:lnTo>
                  <a:pt x="2712" y="3896"/>
                </a:lnTo>
                <a:lnTo>
                  <a:pt x="2712" y="3990"/>
                </a:lnTo>
                <a:lnTo>
                  <a:pt x="2788" y="3990"/>
                </a:lnTo>
                <a:lnTo>
                  <a:pt x="2808" y="3970"/>
                </a:lnTo>
                <a:lnTo>
                  <a:pt x="2835" y="4000"/>
                </a:lnTo>
                <a:lnTo>
                  <a:pt x="2754" y="4000"/>
                </a:lnTo>
                <a:lnTo>
                  <a:pt x="2754" y="4188"/>
                </a:lnTo>
                <a:cubicBezTo>
                  <a:pt x="2754" y="4201"/>
                  <a:pt x="2761" y="4207"/>
                  <a:pt x="2774" y="4207"/>
                </a:cubicBezTo>
                <a:lnTo>
                  <a:pt x="2787" y="4207"/>
                </a:lnTo>
                <a:cubicBezTo>
                  <a:pt x="2798" y="4207"/>
                  <a:pt x="2805" y="4202"/>
                  <a:pt x="2806" y="4191"/>
                </a:cubicBezTo>
                <a:cubicBezTo>
                  <a:pt x="2807" y="4179"/>
                  <a:pt x="2808" y="4162"/>
                  <a:pt x="2808" y="4140"/>
                </a:cubicBezTo>
                <a:lnTo>
                  <a:pt x="2816" y="4140"/>
                </a:lnTo>
                <a:cubicBezTo>
                  <a:pt x="2817" y="4153"/>
                  <a:pt x="2818" y="4166"/>
                  <a:pt x="2820" y="4178"/>
                </a:cubicBezTo>
                <a:cubicBezTo>
                  <a:pt x="2821" y="4191"/>
                  <a:pt x="2827" y="4201"/>
                  <a:pt x="2837" y="4206"/>
                </a:cubicBezTo>
                <a:close/>
                <a:moveTo>
                  <a:pt x="2745" y="3893"/>
                </a:moveTo>
                <a:cubicBezTo>
                  <a:pt x="2764" y="3903"/>
                  <a:pt x="2777" y="3911"/>
                  <a:pt x="2785" y="3918"/>
                </a:cubicBezTo>
                <a:cubicBezTo>
                  <a:pt x="2792" y="3925"/>
                  <a:pt x="2795" y="3933"/>
                  <a:pt x="2793" y="3941"/>
                </a:cubicBezTo>
                <a:cubicBezTo>
                  <a:pt x="2791" y="3949"/>
                  <a:pt x="2787" y="3955"/>
                  <a:pt x="2783" y="3958"/>
                </a:cubicBezTo>
                <a:cubicBezTo>
                  <a:pt x="2778" y="3962"/>
                  <a:pt x="2773" y="3957"/>
                  <a:pt x="2769" y="3942"/>
                </a:cubicBezTo>
                <a:cubicBezTo>
                  <a:pt x="2765" y="3928"/>
                  <a:pt x="2755" y="3913"/>
                  <a:pt x="2741" y="3898"/>
                </a:cubicBezTo>
                <a:lnTo>
                  <a:pt x="2745" y="3893"/>
                </a:lnTo>
                <a:close/>
                <a:moveTo>
                  <a:pt x="2524" y="4000"/>
                </a:moveTo>
                <a:lnTo>
                  <a:pt x="2524" y="4058"/>
                </a:lnTo>
                <a:lnTo>
                  <a:pt x="2612" y="4058"/>
                </a:lnTo>
                <a:lnTo>
                  <a:pt x="2612" y="4000"/>
                </a:lnTo>
                <a:lnTo>
                  <a:pt x="2524" y="4000"/>
                </a:lnTo>
                <a:close/>
                <a:moveTo>
                  <a:pt x="2546" y="3869"/>
                </a:moveTo>
                <a:cubicBezTo>
                  <a:pt x="2560" y="3876"/>
                  <a:pt x="2571" y="3884"/>
                  <a:pt x="2579" y="3892"/>
                </a:cubicBezTo>
                <a:cubicBezTo>
                  <a:pt x="2586" y="3899"/>
                  <a:pt x="2589" y="3906"/>
                  <a:pt x="2587" y="3912"/>
                </a:cubicBezTo>
                <a:cubicBezTo>
                  <a:pt x="2586" y="3919"/>
                  <a:pt x="2582" y="3925"/>
                  <a:pt x="2577" y="3929"/>
                </a:cubicBezTo>
                <a:cubicBezTo>
                  <a:pt x="2572" y="3934"/>
                  <a:pt x="2567" y="3929"/>
                  <a:pt x="2563" y="3915"/>
                </a:cubicBezTo>
                <a:cubicBezTo>
                  <a:pt x="2559" y="3900"/>
                  <a:pt x="2552" y="3886"/>
                  <a:pt x="2542" y="3872"/>
                </a:cubicBezTo>
                <a:lnTo>
                  <a:pt x="2546" y="3869"/>
                </a:lnTo>
                <a:close/>
                <a:moveTo>
                  <a:pt x="2471" y="3938"/>
                </a:moveTo>
                <a:lnTo>
                  <a:pt x="2625" y="3938"/>
                </a:lnTo>
                <a:lnTo>
                  <a:pt x="2643" y="3920"/>
                </a:lnTo>
                <a:lnTo>
                  <a:pt x="2671" y="3948"/>
                </a:lnTo>
                <a:lnTo>
                  <a:pt x="2524" y="3948"/>
                </a:lnTo>
                <a:cubicBezTo>
                  <a:pt x="2508" y="3948"/>
                  <a:pt x="2495" y="3950"/>
                  <a:pt x="2485" y="3953"/>
                </a:cubicBezTo>
                <a:lnTo>
                  <a:pt x="2471" y="3938"/>
                </a:lnTo>
                <a:close/>
                <a:moveTo>
                  <a:pt x="2501" y="4085"/>
                </a:moveTo>
                <a:cubicBezTo>
                  <a:pt x="2502" y="4068"/>
                  <a:pt x="2503" y="4050"/>
                  <a:pt x="2503" y="4032"/>
                </a:cubicBezTo>
                <a:cubicBezTo>
                  <a:pt x="2503" y="4013"/>
                  <a:pt x="2502" y="3995"/>
                  <a:pt x="2501" y="3977"/>
                </a:cubicBezTo>
                <a:lnTo>
                  <a:pt x="2524" y="3990"/>
                </a:lnTo>
                <a:lnTo>
                  <a:pt x="2611" y="3990"/>
                </a:lnTo>
                <a:lnTo>
                  <a:pt x="2624" y="3975"/>
                </a:lnTo>
                <a:lnTo>
                  <a:pt x="2646" y="3996"/>
                </a:lnTo>
                <a:lnTo>
                  <a:pt x="2633" y="4006"/>
                </a:lnTo>
                <a:cubicBezTo>
                  <a:pt x="2633" y="4035"/>
                  <a:pt x="2634" y="4058"/>
                  <a:pt x="2635" y="4075"/>
                </a:cubicBezTo>
                <a:lnTo>
                  <a:pt x="2612" y="4085"/>
                </a:lnTo>
                <a:lnTo>
                  <a:pt x="2612" y="4067"/>
                </a:lnTo>
                <a:lnTo>
                  <a:pt x="2582" y="4067"/>
                </a:lnTo>
                <a:lnTo>
                  <a:pt x="2582" y="4195"/>
                </a:lnTo>
                <a:cubicBezTo>
                  <a:pt x="2582" y="4205"/>
                  <a:pt x="2579" y="4213"/>
                  <a:pt x="2575" y="4219"/>
                </a:cubicBezTo>
                <a:cubicBezTo>
                  <a:pt x="2570" y="4224"/>
                  <a:pt x="2562" y="4229"/>
                  <a:pt x="2551" y="4233"/>
                </a:cubicBezTo>
                <a:cubicBezTo>
                  <a:pt x="2550" y="4220"/>
                  <a:pt x="2536" y="4210"/>
                  <a:pt x="2509" y="4201"/>
                </a:cubicBezTo>
                <a:lnTo>
                  <a:pt x="2509" y="4195"/>
                </a:lnTo>
                <a:cubicBezTo>
                  <a:pt x="2534" y="4198"/>
                  <a:pt x="2549" y="4199"/>
                  <a:pt x="2554" y="4199"/>
                </a:cubicBezTo>
                <a:cubicBezTo>
                  <a:pt x="2560" y="4198"/>
                  <a:pt x="2562" y="4195"/>
                  <a:pt x="2562" y="4188"/>
                </a:cubicBezTo>
                <a:lnTo>
                  <a:pt x="2562" y="4067"/>
                </a:lnTo>
                <a:lnTo>
                  <a:pt x="2524" y="4067"/>
                </a:lnTo>
                <a:lnTo>
                  <a:pt x="2524" y="4077"/>
                </a:lnTo>
                <a:lnTo>
                  <a:pt x="2501" y="4085"/>
                </a:lnTo>
                <a:close/>
                <a:moveTo>
                  <a:pt x="2543" y="4117"/>
                </a:moveTo>
                <a:lnTo>
                  <a:pt x="2529" y="4125"/>
                </a:lnTo>
                <a:cubicBezTo>
                  <a:pt x="2507" y="4159"/>
                  <a:pt x="2487" y="4185"/>
                  <a:pt x="2467" y="4206"/>
                </a:cubicBezTo>
                <a:lnTo>
                  <a:pt x="2462" y="4203"/>
                </a:lnTo>
                <a:cubicBezTo>
                  <a:pt x="2474" y="4184"/>
                  <a:pt x="2485" y="4166"/>
                  <a:pt x="2494" y="4148"/>
                </a:cubicBezTo>
                <a:cubicBezTo>
                  <a:pt x="2503" y="4130"/>
                  <a:pt x="2510" y="4113"/>
                  <a:pt x="2514" y="4098"/>
                </a:cubicBezTo>
                <a:lnTo>
                  <a:pt x="2543" y="4117"/>
                </a:lnTo>
                <a:close/>
                <a:moveTo>
                  <a:pt x="2600" y="4108"/>
                </a:moveTo>
                <a:lnTo>
                  <a:pt x="2603" y="4103"/>
                </a:lnTo>
                <a:cubicBezTo>
                  <a:pt x="2619" y="4112"/>
                  <a:pt x="2630" y="4120"/>
                  <a:pt x="2637" y="4127"/>
                </a:cubicBezTo>
                <a:cubicBezTo>
                  <a:pt x="2643" y="4133"/>
                  <a:pt x="2646" y="4140"/>
                  <a:pt x="2646" y="4147"/>
                </a:cubicBezTo>
                <a:cubicBezTo>
                  <a:pt x="2646" y="4154"/>
                  <a:pt x="2643" y="4161"/>
                  <a:pt x="2637" y="4168"/>
                </a:cubicBezTo>
                <a:cubicBezTo>
                  <a:pt x="2632" y="4175"/>
                  <a:pt x="2627" y="4171"/>
                  <a:pt x="2624" y="4156"/>
                </a:cubicBezTo>
                <a:cubicBezTo>
                  <a:pt x="2621" y="4141"/>
                  <a:pt x="2612" y="4125"/>
                  <a:pt x="2600" y="4108"/>
                </a:cubicBezTo>
                <a:close/>
                <a:moveTo>
                  <a:pt x="3255" y="4083"/>
                </a:moveTo>
                <a:cubicBezTo>
                  <a:pt x="3255" y="4161"/>
                  <a:pt x="3256" y="4205"/>
                  <a:pt x="3257" y="4216"/>
                </a:cubicBezTo>
                <a:lnTo>
                  <a:pt x="3233" y="4225"/>
                </a:lnTo>
                <a:lnTo>
                  <a:pt x="3233" y="4190"/>
                </a:lnTo>
                <a:lnTo>
                  <a:pt x="3149" y="4190"/>
                </a:lnTo>
                <a:lnTo>
                  <a:pt x="3149" y="4220"/>
                </a:lnTo>
                <a:lnTo>
                  <a:pt x="3125" y="4230"/>
                </a:lnTo>
                <a:cubicBezTo>
                  <a:pt x="3126" y="4205"/>
                  <a:pt x="3126" y="4176"/>
                  <a:pt x="3126" y="4141"/>
                </a:cubicBezTo>
                <a:cubicBezTo>
                  <a:pt x="3126" y="4107"/>
                  <a:pt x="3126" y="4077"/>
                  <a:pt x="3125" y="4053"/>
                </a:cubicBezTo>
                <a:lnTo>
                  <a:pt x="3149" y="4069"/>
                </a:lnTo>
                <a:lnTo>
                  <a:pt x="3229" y="4069"/>
                </a:lnTo>
                <a:lnTo>
                  <a:pt x="3242" y="4053"/>
                </a:lnTo>
                <a:lnTo>
                  <a:pt x="3268" y="4074"/>
                </a:lnTo>
                <a:lnTo>
                  <a:pt x="3255" y="4083"/>
                </a:lnTo>
                <a:close/>
                <a:moveTo>
                  <a:pt x="3149" y="4078"/>
                </a:moveTo>
                <a:lnTo>
                  <a:pt x="3149" y="4180"/>
                </a:lnTo>
                <a:lnTo>
                  <a:pt x="3233" y="4180"/>
                </a:lnTo>
                <a:lnTo>
                  <a:pt x="3233" y="4078"/>
                </a:lnTo>
                <a:lnTo>
                  <a:pt x="3149" y="4078"/>
                </a:lnTo>
                <a:close/>
                <a:moveTo>
                  <a:pt x="3192" y="3904"/>
                </a:moveTo>
                <a:cubicBezTo>
                  <a:pt x="3192" y="3957"/>
                  <a:pt x="3193" y="3997"/>
                  <a:pt x="3194" y="4025"/>
                </a:cubicBezTo>
                <a:lnTo>
                  <a:pt x="3170" y="4035"/>
                </a:lnTo>
                <a:lnTo>
                  <a:pt x="3170" y="4011"/>
                </a:lnTo>
                <a:lnTo>
                  <a:pt x="3036" y="4011"/>
                </a:lnTo>
                <a:lnTo>
                  <a:pt x="3036" y="4032"/>
                </a:lnTo>
                <a:lnTo>
                  <a:pt x="3012" y="4040"/>
                </a:lnTo>
                <a:cubicBezTo>
                  <a:pt x="3013" y="4005"/>
                  <a:pt x="3013" y="3975"/>
                  <a:pt x="3013" y="3949"/>
                </a:cubicBezTo>
                <a:cubicBezTo>
                  <a:pt x="3013" y="3922"/>
                  <a:pt x="3013" y="3898"/>
                  <a:pt x="3012" y="3875"/>
                </a:cubicBezTo>
                <a:lnTo>
                  <a:pt x="3037" y="3890"/>
                </a:lnTo>
                <a:lnTo>
                  <a:pt x="3166" y="3890"/>
                </a:lnTo>
                <a:lnTo>
                  <a:pt x="3179" y="3874"/>
                </a:lnTo>
                <a:lnTo>
                  <a:pt x="3205" y="3895"/>
                </a:lnTo>
                <a:lnTo>
                  <a:pt x="3192" y="3904"/>
                </a:lnTo>
                <a:close/>
                <a:moveTo>
                  <a:pt x="3036" y="3900"/>
                </a:moveTo>
                <a:lnTo>
                  <a:pt x="3036" y="4001"/>
                </a:lnTo>
                <a:lnTo>
                  <a:pt x="3170" y="4001"/>
                </a:lnTo>
                <a:lnTo>
                  <a:pt x="3170" y="3900"/>
                </a:lnTo>
                <a:lnTo>
                  <a:pt x="3036" y="3900"/>
                </a:lnTo>
                <a:close/>
                <a:moveTo>
                  <a:pt x="3073" y="4085"/>
                </a:moveTo>
                <a:cubicBezTo>
                  <a:pt x="3073" y="4144"/>
                  <a:pt x="3074" y="4187"/>
                  <a:pt x="3075" y="4212"/>
                </a:cubicBezTo>
                <a:lnTo>
                  <a:pt x="3050" y="4224"/>
                </a:lnTo>
                <a:lnTo>
                  <a:pt x="3050" y="4190"/>
                </a:lnTo>
                <a:lnTo>
                  <a:pt x="2971" y="4190"/>
                </a:lnTo>
                <a:lnTo>
                  <a:pt x="2971" y="4225"/>
                </a:lnTo>
                <a:lnTo>
                  <a:pt x="2947" y="4235"/>
                </a:lnTo>
                <a:cubicBezTo>
                  <a:pt x="2948" y="4208"/>
                  <a:pt x="2949" y="4177"/>
                  <a:pt x="2949" y="4142"/>
                </a:cubicBezTo>
                <a:cubicBezTo>
                  <a:pt x="2949" y="4107"/>
                  <a:pt x="2948" y="4078"/>
                  <a:pt x="2947" y="4054"/>
                </a:cubicBezTo>
                <a:lnTo>
                  <a:pt x="2971" y="4069"/>
                </a:lnTo>
                <a:lnTo>
                  <a:pt x="3047" y="4069"/>
                </a:lnTo>
                <a:lnTo>
                  <a:pt x="3060" y="4053"/>
                </a:lnTo>
                <a:lnTo>
                  <a:pt x="3086" y="4075"/>
                </a:lnTo>
                <a:lnTo>
                  <a:pt x="3073" y="4085"/>
                </a:lnTo>
                <a:close/>
                <a:moveTo>
                  <a:pt x="2971" y="4078"/>
                </a:moveTo>
                <a:lnTo>
                  <a:pt x="2971" y="4180"/>
                </a:lnTo>
                <a:lnTo>
                  <a:pt x="3050" y="4180"/>
                </a:lnTo>
                <a:lnTo>
                  <a:pt x="3050" y="4078"/>
                </a:lnTo>
                <a:lnTo>
                  <a:pt x="2971" y="4078"/>
                </a:lnTo>
                <a:close/>
                <a:moveTo>
                  <a:pt x="3369" y="4230"/>
                </a:moveTo>
                <a:cubicBezTo>
                  <a:pt x="3408" y="4168"/>
                  <a:pt x="3426" y="4094"/>
                  <a:pt x="3424" y="4009"/>
                </a:cubicBezTo>
                <a:cubicBezTo>
                  <a:pt x="3424" y="3955"/>
                  <a:pt x="3423" y="3918"/>
                  <a:pt x="3422" y="3896"/>
                </a:cubicBezTo>
                <a:lnTo>
                  <a:pt x="3445" y="3911"/>
                </a:lnTo>
                <a:cubicBezTo>
                  <a:pt x="3509" y="3905"/>
                  <a:pt x="3560" y="3899"/>
                  <a:pt x="3598" y="3891"/>
                </a:cubicBezTo>
                <a:cubicBezTo>
                  <a:pt x="3636" y="3883"/>
                  <a:pt x="3660" y="3875"/>
                  <a:pt x="3672" y="3867"/>
                </a:cubicBezTo>
                <a:lnTo>
                  <a:pt x="3700" y="3895"/>
                </a:lnTo>
                <a:cubicBezTo>
                  <a:pt x="3665" y="3898"/>
                  <a:pt x="3629" y="3902"/>
                  <a:pt x="3592" y="3906"/>
                </a:cubicBezTo>
                <a:cubicBezTo>
                  <a:pt x="3555" y="3910"/>
                  <a:pt x="3506" y="3915"/>
                  <a:pt x="3445" y="3919"/>
                </a:cubicBezTo>
                <a:lnTo>
                  <a:pt x="3445" y="4025"/>
                </a:lnTo>
                <a:cubicBezTo>
                  <a:pt x="3448" y="4107"/>
                  <a:pt x="3424" y="4176"/>
                  <a:pt x="3372" y="4233"/>
                </a:cubicBezTo>
                <a:lnTo>
                  <a:pt x="3369" y="4230"/>
                </a:lnTo>
                <a:close/>
                <a:moveTo>
                  <a:pt x="3571" y="3967"/>
                </a:moveTo>
                <a:cubicBezTo>
                  <a:pt x="3571" y="3950"/>
                  <a:pt x="3570" y="3933"/>
                  <a:pt x="3569" y="3917"/>
                </a:cubicBezTo>
                <a:lnTo>
                  <a:pt x="3603" y="3932"/>
                </a:lnTo>
                <a:lnTo>
                  <a:pt x="3592" y="3941"/>
                </a:lnTo>
                <a:lnTo>
                  <a:pt x="3592" y="3967"/>
                </a:lnTo>
                <a:lnTo>
                  <a:pt x="3669" y="3967"/>
                </a:lnTo>
                <a:lnTo>
                  <a:pt x="3690" y="3948"/>
                </a:lnTo>
                <a:lnTo>
                  <a:pt x="3717" y="3977"/>
                </a:lnTo>
                <a:lnTo>
                  <a:pt x="3592" y="3977"/>
                </a:lnTo>
                <a:lnTo>
                  <a:pt x="3592" y="4022"/>
                </a:lnTo>
                <a:lnTo>
                  <a:pt x="3658" y="4022"/>
                </a:lnTo>
                <a:lnTo>
                  <a:pt x="3669" y="4006"/>
                </a:lnTo>
                <a:lnTo>
                  <a:pt x="3695" y="4025"/>
                </a:lnTo>
                <a:lnTo>
                  <a:pt x="3682" y="4037"/>
                </a:lnTo>
                <a:cubicBezTo>
                  <a:pt x="3682" y="4091"/>
                  <a:pt x="3682" y="4129"/>
                  <a:pt x="3683" y="4148"/>
                </a:cubicBezTo>
                <a:lnTo>
                  <a:pt x="3661" y="4159"/>
                </a:lnTo>
                <a:lnTo>
                  <a:pt x="3661" y="4032"/>
                </a:lnTo>
                <a:lnTo>
                  <a:pt x="3506" y="4032"/>
                </a:lnTo>
                <a:lnTo>
                  <a:pt x="3506" y="4156"/>
                </a:lnTo>
                <a:lnTo>
                  <a:pt x="3483" y="4166"/>
                </a:lnTo>
                <a:cubicBezTo>
                  <a:pt x="3485" y="4133"/>
                  <a:pt x="3485" y="4105"/>
                  <a:pt x="3485" y="4079"/>
                </a:cubicBezTo>
                <a:cubicBezTo>
                  <a:pt x="3485" y="4054"/>
                  <a:pt x="3485" y="4031"/>
                  <a:pt x="3483" y="4009"/>
                </a:cubicBezTo>
                <a:lnTo>
                  <a:pt x="3506" y="4022"/>
                </a:lnTo>
                <a:lnTo>
                  <a:pt x="3571" y="4022"/>
                </a:lnTo>
                <a:lnTo>
                  <a:pt x="3571" y="3977"/>
                </a:lnTo>
                <a:lnTo>
                  <a:pt x="3503" y="3977"/>
                </a:lnTo>
                <a:cubicBezTo>
                  <a:pt x="3491" y="3977"/>
                  <a:pt x="3479" y="3979"/>
                  <a:pt x="3467" y="3982"/>
                </a:cubicBezTo>
                <a:lnTo>
                  <a:pt x="3453" y="3967"/>
                </a:lnTo>
                <a:lnTo>
                  <a:pt x="3571" y="3967"/>
                </a:lnTo>
                <a:close/>
                <a:moveTo>
                  <a:pt x="3430" y="4238"/>
                </a:moveTo>
                <a:cubicBezTo>
                  <a:pt x="3455" y="4230"/>
                  <a:pt x="3479" y="4218"/>
                  <a:pt x="3502" y="4204"/>
                </a:cubicBezTo>
                <a:cubicBezTo>
                  <a:pt x="3525" y="4189"/>
                  <a:pt x="3542" y="4172"/>
                  <a:pt x="3551" y="4153"/>
                </a:cubicBezTo>
                <a:cubicBezTo>
                  <a:pt x="3561" y="4135"/>
                  <a:pt x="3566" y="4116"/>
                  <a:pt x="3567" y="4097"/>
                </a:cubicBezTo>
                <a:cubicBezTo>
                  <a:pt x="3568" y="4078"/>
                  <a:pt x="3569" y="4062"/>
                  <a:pt x="3569" y="4048"/>
                </a:cubicBezTo>
                <a:lnTo>
                  <a:pt x="3604" y="4066"/>
                </a:lnTo>
                <a:lnTo>
                  <a:pt x="3592" y="4077"/>
                </a:lnTo>
                <a:cubicBezTo>
                  <a:pt x="3589" y="4126"/>
                  <a:pt x="3576" y="4163"/>
                  <a:pt x="3552" y="4187"/>
                </a:cubicBezTo>
                <a:cubicBezTo>
                  <a:pt x="3528" y="4210"/>
                  <a:pt x="3488" y="4229"/>
                  <a:pt x="3432" y="4243"/>
                </a:cubicBezTo>
                <a:lnTo>
                  <a:pt x="3430" y="4238"/>
                </a:lnTo>
                <a:close/>
                <a:moveTo>
                  <a:pt x="3585" y="4156"/>
                </a:moveTo>
                <a:cubicBezTo>
                  <a:pt x="3633" y="4169"/>
                  <a:pt x="3666" y="4179"/>
                  <a:pt x="3682" y="4186"/>
                </a:cubicBezTo>
                <a:cubicBezTo>
                  <a:pt x="3698" y="4193"/>
                  <a:pt x="3707" y="4201"/>
                  <a:pt x="3708" y="4209"/>
                </a:cubicBezTo>
                <a:cubicBezTo>
                  <a:pt x="3710" y="4218"/>
                  <a:pt x="3709" y="4226"/>
                  <a:pt x="3707" y="4233"/>
                </a:cubicBezTo>
                <a:cubicBezTo>
                  <a:pt x="3704" y="4239"/>
                  <a:pt x="3698" y="4238"/>
                  <a:pt x="3690" y="4229"/>
                </a:cubicBezTo>
                <a:cubicBezTo>
                  <a:pt x="3681" y="4220"/>
                  <a:pt x="3669" y="4210"/>
                  <a:pt x="3654" y="4200"/>
                </a:cubicBezTo>
                <a:cubicBezTo>
                  <a:pt x="3639" y="4190"/>
                  <a:pt x="3616" y="4177"/>
                  <a:pt x="3583" y="4162"/>
                </a:cubicBezTo>
                <a:lnTo>
                  <a:pt x="3585" y="4156"/>
                </a:lnTo>
                <a:close/>
                <a:moveTo>
                  <a:pt x="3122" y="4687"/>
                </a:moveTo>
                <a:cubicBezTo>
                  <a:pt x="3120" y="4703"/>
                  <a:pt x="3128" y="4710"/>
                  <a:pt x="3146" y="4709"/>
                </a:cubicBezTo>
                <a:lnTo>
                  <a:pt x="3202" y="4709"/>
                </a:lnTo>
                <a:cubicBezTo>
                  <a:pt x="3226" y="4710"/>
                  <a:pt x="3240" y="4702"/>
                  <a:pt x="3246" y="4683"/>
                </a:cubicBezTo>
                <a:lnTo>
                  <a:pt x="3270" y="4617"/>
                </a:lnTo>
                <a:lnTo>
                  <a:pt x="3276" y="4620"/>
                </a:lnTo>
                <a:lnTo>
                  <a:pt x="3281" y="4676"/>
                </a:lnTo>
                <a:cubicBezTo>
                  <a:pt x="3279" y="4688"/>
                  <a:pt x="3284" y="4697"/>
                  <a:pt x="3294" y="4705"/>
                </a:cubicBezTo>
                <a:cubicBezTo>
                  <a:pt x="3303" y="4710"/>
                  <a:pt x="3307" y="4718"/>
                  <a:pt x="3307" y="4729"/>
                </a:cubicBezTo>
                <a:cubicBezTo>
                  <a:pt x="3303" y="4753"/>
                  <a:pt x="3273" y="4766"/>
                  <a:pt x="3218" y="4768"/>
                </a:cubicBezTo>
                <a:lnTo>
                  <a:pt x="3117" y="4768"/>
                </a:lnTo>
                <a:cubicBezTo>
                  <a:pt x="3077" y="4769"/>
                  <a:pt x="3057" y="4750"/>
                  <a:pt x="3059" y="4711"/>
                </a:cubicBezTo>
                <a:lnTo>
                  <a:pt x="3059" y="4572"/>
                </a:lnTo>
                <a:cubicBezTo>
                  <a:pt x="3059" y="4559"/>
                  <a:pt x="3059" y="4537"/>
                  <a:pt x="3059" y="4506"/>
                </a:cubicBezTo>
                <a:cubicBezTo>
                  <a:pt x="3051" y="4512"/>
                  <a:pt x="3040" y="4522"/>
                  <a:pt x="3024" y="4535"/>
                </a:cubicBezTo>
                <a:cubicBezTo>
                  <a:pt x="3014" y="4541"/>
                  <a:pt x="3006" y="4546"/>
                  <a:pt x="3002" y="4550"/>
                </a:cubicBezTo>
                <a:lnTo>
                  <a:pt x="2995" y="4543"/>
                </a:lnTo>
                <a:cubicBezTo>
                  <a:pt x="3064" y="4451"/>
                  <a:pt x="3104" y="4367"/>
                  <a:pt x="3117" y="4293"/>
                </a:cubicBezTo>
                <a:lnTo>
                  <a:pt x="3205" y="4310"/>
                </a:lnTo>
                <a:cubicBezTo>
                  <a:pt x="3212" y="4312"/>
                  <a:pt x="3216" y="4315"/>
                  <a:pt x="3216" y="4319"/>
                </a:cubicBezTo>
                <a:cubicBezTo>
                  <a:pt x="3216" y="4328"/>
                  <a:pt x="3206" y="4334"/>
                  <a:pt x="3187" y="4339"/>
                </a:cubicBezTo>
                <a:cubicBezTo>
                  <a:pt x="3187" y="4339"/>
                  <a:pt x="3186" y="4339"/>
                  <a:pt x="3185" y="4341"/>
                </a:cubicBezTo>
                <a:cubicBezTo>
                  <a:pt x="3266" y="4352"/>
                  <a:pt x="3305" y="4375"/>
                  <a:pt x="3303" y="4408"/>
                </a:cubicBezTo>
                <a:cubicBezTo>
                  <a:pt x="3300" y="4430"/>
                  <a:pt x="3286" y="4443"/>
                  <a:pt x="3261" y="4445"/>
                </a:cubicBezTo>
                <a:cubicBezTo>
                  <a:pt x="3251" y="4445"/>
                  <a:pt x="3242" y="4440"/>
                  <a:pt x="3235" y="4430"/>
                </a:cubicBezTo>
                <a:cubicBezTo>
                  <a:pt x="3223" y="4398"/>
                  <a:pt x="3205" y="4372"/>
                  <a:pt x="3181" y="4352"/>
                </a:cubicBezTo>
                <a:cubicBezTo>
                  <a:pt x="3152" y="4403"/>
                  <a:pt x="3125" y="4440"/>
                  <a:pt x="3102" y="4465"/>
                </a:cubicBezTo>
                <a:lnTo>
                  <a:pt x="3133" y="4472"/>
                </a:lnTo>
                <a:lnTo>
                  <a:pt x="3189" y="4472"/>
                </a:lnTo>
                <a:lnTo>
                  <a:pt x="3209" y="4437"/>
                </a:lnTo>
                <a:lnTo>
                  <a:pt x="3272" y="4463"/>
                </a:lnTo>
                <a:cubicBezTo>
                  <a:pt x="3276" y="4466"/>
                  <a:pt x="3279" y="4469"/>
                  <a:pt x="3279" y="4474"/>
                </a:cubicBezTo>
                <a:cubicBezTo>
                  <a:pt x="3280" y="4478"/>
                  <a:pt x="3274" y="4485"/>
                  <a:pt x="3261" y="4495"/>
                </a:cubicBezTo>
                <a:cubicBezTo>
                  <a:pt x="3261" y="4503"/>
                  <a:pt x="3261" y="4515"/>
                  <a:pt x="3261" y="4533"/>
                </a:cubicBezTo>
                <a:cubicBezTo>
                  <a:pt x="3260" y="4551"/>
                  <a:pt x="3259" y="4566"/>
                  <a:pt x="3259" y="4576"/>
                </a:cubicBezTo>
                <a:cubicBezTo>
                  <a:pt x="3256" y="4617"/>
                  <a:pt x="3229" y="4639"/>
                  <a:pt x="3176" y="4644"/>
                </a:cubicBezTo>
                <a:cubicBezTo>
                  <a:pt x="3176" y="4613"/>
                  <a:pt x="3160" y="4594"/>
                  <a:pt x="3126" y="4587"/>
                </a:cubicBezTo>
                <a:lnTo>
                  <a:pt x="3126" y="4578"/>
                </a:lnTo>
                <a:lnTo>
                  <a:pt x="3174" y="4583"/>
                </a:lnTo>
                <a:cubicBezTo>
                  <a:pt x="3189" y="4583"/>
                  <a:pt x="3197" y="4575"/>
                  <a:pt x="3198" y="4561"/>
                </a:cubicBezTo>
                <a:cubicBezTo>
                  <a:pt x="3198" y="4530"/>
                  <a:pt x="3198" y="4504"/>
                  <a:pt x="3198" y="4482"/>
                </a:cubicBezTo>
                <a:lnTo>
                  <a:pt x="3122" y="4482"/>
                </a:lnTo>
                <a:lnTo>
                  <a:pt x="3122" y="4687"/>
                </a:lnTo>
                <a:close/>
                <a:moveTo>
                  <a:pt x="3429" y="4692"/>
                </a:moveTo>
                <a:lnTo>
                  <a:pt x="3429" y="4402"/>
                </a:lnTo>
                <a:cubicBezTo>
                  <a:pt x="3429" y="4396"/>
                  <a:pt x="3429" y="4382"/>
                  <a:pt x="3429" y="4359"/>
                </a:cubicBezTo>
                <a:cubicBezTo>
                  <a:pt x="3427" y="4331"/>
                  <a:pt x="3427" y="4313"/>
                  <a:pt x="3427" y="4304"/>
                </a:cubicBezTo>
                <a:lnTo>
                  <a:pt x="3507" y="4311"/>
                </a:lnTo>
                <a:cubicBezTo>
                  <a:pt x="3516" y="4311"/>
                  <a:pt x="3520" y="4313"/>
                  <a:pt x="3518" y="4317"/>
                </a:cubicBezTo>
                <a:cubicBezTo>
                  <a:pt x="3520" y="4326"/>
                  <a:pt x="3512" y="4333"/>
                  <a:pt x="3494" y="4339"/>
                </a:cubicBezTo>
                <a:lnTo>
                  <a:pt x="3494" y="4511"/>
                </a:lnTo>
                <a:cubicBezTo>
                  <a:pt x="3494" y="4523"/>
                  <a:pt x="3495" y="4555"/>
                  <a:pt x="3496" y="4607"/>
                </a:cubicBezTo>
                <a:cubicBezTo>
                  <a:pt x="3498" y="4671"/>
                  <a:pt x="3499" y="4711"/>
                  <a:pt x="3499" y="4729"/>
                </a:cubicBezTo>
                <a:cubicBezTo>
                  <a:pt x="3499" y="4765"/>
                  <a:pt x="3466" y="4787"/>
                  <a:pt x="3401" y="4794"/>
                </a:cubicBezTo>
                <a:cubicBezTo>
                  <a:pt x="3403" y="4756"/>
                  <a:pt x="3377" y="4733"/>
                  <a:pt x="3322" y="4724"/>
                </a:cubicBezTo>
                <a:lnTo>
                  <a:pt x="3324" y="4716"/>
                </a:lnTo>
                <a:lnTo>
                  <a:pt x="3401" y="4720"/>
                </a:lnTo>
                <a:cubicBezTo>
                  <a:pt x="3419" y="4722"/>
                  <a:pt x="3429" y="4712"/>
                  <a:pt x="3429" y="4692"/>
                </a:cubicBezTo>
                <a:close/>
                <a:moveTo>
                  <a:pt x="3316" y="4367"/>
                </a:moveTo>
                <a:lnTo>
                  <a:pt x="3394" y="4376"/>
                </a:lnTo>
                <a:cubicBezTo>
                  <a:pt x="3403" y="4376"/>
                  <a:pt x="3407" y="4378"/>
                  <a:pt x="3405" y="4382"/>
                </a:cubicBezTo>
                <a:cubicBezTo>
                  <a:pt x="3405" y="4388"/>
                  <a:pt x="3398" y="4395"/>
                  <a:pt x="3383" y="4402"/>
                </a:cubicBezTo>
                <a:lnTo>
                  <a:pt x="3383" y="4648"/>
                </a:lnTo>
                <a:cubicBezTo>
                  <a:pt x="3383" y="4660"/>
                  <a:pt x="3378" y="4666"/>
                  <a:pt x="3368" y="4668"/>
                </a:cubicBezTo>
                <a:cubicBezTo>
                  <a:pt x="3361" y="4671"/>
                  <a:pt x="3347" y="4673"/>
                  <a:pt x="3327" y="4674"/>
                </a:cubicBezTo>
                <a:cubicBezTo>
                  <a:pt x="3322" y="4676"/>
                  <a:pt x="3319" y="4676"/>
                  <a:pt x="3316" y="4676"/>
                </a:cubicBezTo>
                <a:cubicBezTo>
                  <a:pt x="3319" y="4581"/>
                  <a:pt x="3320" y="4520"/>
                  <a:pt x="3320" y="4494"/>
                </a:cubicBezTo>
                <a:lnTo>
                  <a:pt x="3320" y="4459"/>
                </a:lnTo>
                <a:cubicBezTo>
                  <a:pt x="3320" y="4440"/>
                  <a:pt x="3319" y="4409"/>
                  <a:pt x="3316" y="4367"/>
                </a:cubicBezTo>
                <a:close/>
                <a:moveTo>
                  <a:pt x="3904" y="4435"/>
                </a:moveTo>
                <a:cubicBezTo>
                  <a:pt x="3904" y="4419"/>
                  <a:pt x="3903" y="4390"/>
                  <a:pt x="3900" y="4350"/>
                </a:cubicBezTo>
                <a:lnTo>
                  <a:pt x="3976" y="4369"/>
                </a:lnTo>
                <a:cubicBezTo>
                  <a:pt x="4017" y="4346"/>
                  <a:pt x="4046" y="4323"/>
                  <a:pt x="4065" y="4300"/>
                </a:cubicBezTo>
                <a:lnTo>
                  <a:pt x="4131" y="4352"/>
                </a:lnTo>
                <a:cubicBezTo>
                  <a:pt x="4135" y="4353"/>
                  <a:pt x="4137" y="4355"/>
                  <a:pt x="4137" y="4358"/>
                </a:cubicBezTo>
                <a:cubicBezTo>
                  <a:pt x="4137" y="4366"/>
                  <a:pt x="4133" y="4369"/>
                  <a:pt x="4124" y="4369"/>
                </a:cubicBezTo>
                <a:cubicBezTo>
                  <a:pt x="4123" y="4369"/>
                  <a:pt x="4118" y="4369"/>
                  <a:pt x="4111" y="4367"/>
                </a:cubicBezTo>
                <a:cubicBezTo>
                  <a:pt x="4115" y="4369"/>
                  <a:pt x="4113" y="4368"/>
                  <a:pt x="4104" y="4365"/>
                </a:cubicBezTo>
                <a:cubicBezTo>
                  <a:pt x="4062" y="4377"/>
                  <a:pt x="4017" y="4385"/>
                  <a:pt x="3967" y="4389"/>
                </a:cubicBezTo>
                <a:lnTo>
                  <a:pt x="3967" y="4469"/>
                </a:lnTo>
                <a:cubicBezTo>
                  <a:pt x="3967" y="4482"/>
                  <a:pt x="3967" y="4496"/>
                  <a:pt x="3967" y="4509"/>
                </a:cubicBezTo>
                <a:lnTo>
                  <a:pt x="4050" y="4509"/>
                </a:lnTo>
                <a:lnTo>
                  <a:pt x="4087" y="4463"/>
                </a:lnTo>
                <a:lnTo>
                  <a:pt x="4141" y="4506"/>
                </a:lnTo>
                <a:cubicBezTo>
                  <a:pt x="4146" y="4508"/>
                  <a:pt x="4147" y="4510"/>
                  <a:pt x="4146" y="4513"/>
                </a:cubicBezTo>
                <a:cubicBezTo>
                  <a:pt x="4146" y="4519"/>
                  <a:pt x="4140" y="4522"/>
                  <a:pt x="4128" y="4522"/>
                </a:cubicBezTo>
                <a:lnTo>
                  <a:pt x="4083" y="4522"/>
                </a:lnTo>
                <a:lnTo>
                  <a:pt x="4083" y="4650"/>
                </a:lnTo>
                <a:cubicBezTo>
                  <a:pt x="4083" y="4685"/>
                  <a:pt x="4083" y="4726"/>
                  <a:pt x="4083" y="4774"/>
                </a:cubicBezTo>
                <a:cubicBezTo>
                  <a:pt x="4083" y="4784"/>
                  <a:pt x="4079" y="4790"/>
                  <a:pt x="4072" y="4792"/>
                </a:cubicBezTo>
                <a:cubicBezTo>
                  <a:pt x="4051" y="4795"/>
                  <a:pt x="4033" y="4796"/>
                  <a:pt x="4015" y="4796"/>
                </a:cubicBezTo>
                <a:cubicBezTo>
                  <a:pt x="4017" y="4764"/>
                  <a:pt x="4018" y="4719"/>
                  <a:pt x="4019" y="4661"/>
                </a:cubicBezTo>
                <a:lnTo>
                  <a:pt x="4019" y="4522"/>
                </a:lnTo>
                <a:lnTo>
                  <a:pt x="3967" y="4522"/>
                </a:lnTo>
                <a:cubicBezTo>
                  <a:pt x="3972" y="4663"/>
                  <a:pt x="3926" y="4754"/>
                  <a:pt x="3830" y="4796"/>
                </a:cubicBezTo>
                <a:lnTo>
                  <a:pt x="3821" y="4787"/>
                </a:lnTo>
                <a:cubicBezTo>
                  <a:pt x="3858" y="4747"/>
                  <a:pt x="3880" y="4708"/>
                  <a:pt x="3889" y="4670"/>
                </a:cubicBezTo>
                <a:cubicBezTo>
                  <a:pt x="3899" y="4635"/>
                  <a:pt x="3904" y="4570"/>
                  <a:pt x="3904" y="4476"/>
                </a:cubicBezTo>
                <a:lnTo>
                  <a:pt x="3904" y="4435"/>
                </a:lnTo>
                <a:close/>
                <a:moveTo>
                  <a:pt x="3614" y="4519"/>
                </a:moveTo>
                <a:lnTo>
                  <a:pt x="3614" y="4506"/>
                </a:lnTo>
                <a:lnTo>
                  <a:pt x="3756" y="4506"/>
                </a:lnTo>
                <a:cubicBezTo>
                  <a:pt x="3768" y="4469"/>
                  <a:pt x="3775" y="4432"/>
                  <a:pt x="3778" y="4395"/>
                </a:cubicBezTo>
                <a:lnTo>
                  <a:pt x="3852" y="4415"/>
                </a:lnTo>
                <a:cubicBezTo>
                  <a:pt x="3858" y="4416"/>
                  <a:pt x="3860" y="4419"/>
                  <a:pt x="3860" y="4424"/>
                </a:cubicBezTo>
                <a:cubicBezTo>
                  <a:pt x="3862" y="4431"/>
                  <a:pt x="3854" y="4436"/>
                  <a:pt x="3836" y="4439"/>
                </a:cubicBezTo>
                <a:cubicBezTo>
                  <a:pt x="3820" y="4464"/>
                  <a:pt x="3802" y="4486"/>
                  <a:pt x="3780" y="4506"/>
                </a:cubicBezTo>
                <a:lnTo>
                  <a:pt x="3813" y="4506"/>
                </a:lnTo>
                <a:lnTo>
                  <a:pt x="3845" y="4467"/>
                </a:lnTo>
                <a:lnTo>
                  <a:pt x="3895" y="4504"/>
                </a:lnTo>
                <a:cubicBezTo>
                  <a:pt x="3897" y="4506"/>
                  <a:pt x="3897" y="4508"/>
                  <a:pt x="3897" y="4511"/>
                </a:cubicBezTo>
                <a:cubicBezTo>
                  <a:pt x="3897" y="4517"/>
                  <a:pt x="3892" y="4519"/>
                  <a:pt x="3880" y="4519"/>
                </a:cubicBezTo>
                <a:lnTo>
                  <a:pt x="3778" y="4519"/>
                </a:lnTo>
                <a:lnTo>
                  <a:pt x="3778" y="4585"/>
                </a:lnTo>
                <a:lnTo>
                  <a:pt x="3804" y="4585"/>
                </a:lnTo>
                <a:lnTo>
                  <a:pt x="3834" y="4548"/>
                </a:lnTo>
                <a:lnTo>
                  <a:pt x="3882" y="4583"/>
                </a:lnTo>
                <a:cubicBezTo>
                  <a:pt x="3884" y="4584"/>
                  <a:pt x="3884" y="4586"/>
                  <a:pt x="3884" y="4589"/>
                </a:cubicBezTo>
                <a:cubicBezTo>
                  <a:pt x="3884" y="4595"/>
                  <a:pt x="3879" y="4598"/>
                  <a:pt x="3867" y="4598"/>
                </a:cubicBezTo>
                <a:lnTo>
                  <a:pt x="3778" y="4598"/>
                </a:lnTo>
                <a:lnTo>
                  <a:pt x="3778" y="4622"/>
                </a:lnTo>
                <a:cubicBezTo>
                  <a:pt x="3840" y="4635"/>
                  <a:pt x="3871" y="4656"/>
                  <a:pt x="3871" y="4685"/>
                </a:cubicBezTo>
                <a:cubicBezTo>
                  <a:pt x="3870" y="4708"/>
                  <a:pt x="3859" y="4721"/>
                  <a:pt x="3839" y="4724"/>
                </a:cubicBezTo>
                <a:cubicBezTo>
                  <a:pt x="3827" y="4724"/>
                  <a:pt x="3819" y="4718"/>
                  <a:pt x="3815" y="4705"/>
                </a:cubicBezTo>
                <a:cubicBezTo>
                  <a:pt x="3806" y="4679"/>
                  <a:pt x="3794" y="4655"/>
                  <a:pt x="3778" y="4633"/>
                </a:cubicBezTo>
                <a:lnTo>
                  <a:pt x="3778" y="4644"/>
                </a:lnTo>
                <a:cubicBezTo>
                  <a:pt x="3778" y="4684"/>
                  <a:pt x="3778" y="4714"/>
                  <a:pt x="3780" y="4733"/>
                </a:cubicBezTo>
                <a:cubicBezTo>
                  <a:pt x="3783" y="4768"/>
                  <a:pt x="3757" y="4788"/>
                  <a:pt x="3704" y="4794"/>
                </a:cubicBezTo>
                <a:cubicBezTo>
                  <a:pt x="3705" y="4764"/>
                  <a:pt x="3689" y="4747"/>
                  <a:pt x="3656" y="4744"/>
                </a:cubicBezTo>
                <a:lnTo>
                  <a:pt x="3656" y="4735"/>
                </a:lnTo>
                <a:lnTo>
                  <a:pt x="3695" y="4737"/>
                </a:lnTo>
                <a:cubicBezTo>
                  <a:pt x="3711" y="4739"/>
                  <a:pt x="3718" y="4731"/>
                  <a:pt x="3717" y="4713"/>
                </a:cubicBezTo>
                <a:lnTo>
                  <a:pt x="3717" y="4653"/>
                </a:lnTo>
                <a:cubicBezTo>
                  <a:pt x="3712" y="4655"/>
                  <a:pt x="3708" y="4657"/>
                  <a:pt x="3704" y="4657"/>
                </a:cubicBezTo>
                <a:cubicBezTo>
                  <a:pt x="3683" y="4698"/>
                  <a:pt x="3654" y="4735"/>
                  <a:pt x="3617" y="4768"/>
                </a:cubicBezTo>
                <a:lnTo>
                  <a:pt x="3610" y="4764"/>
                </a:lnTo>
                <a:cubicBezTo>
                  <a:pt x="3623" y="4736"/>
                  <a:pt x="3634" y="4706"/>
                  <a:pt x="3643" y="4672"/>
                </a:cubicBezTo>
                <a:cubicBezTo>
                  <a:pt x="3643" y="4671"/>
                  <a:pt x="3643" y="4668"/>
                  <a:pt x="3645" y="4666"/>
                </a:cubicBezTo>
                <a:cubicBezTo>
                  <a:pt x="3649" y="4651"/>
                  <a:pt x="3651" y="4635"/>
                  <a:pt x="3651" y="4618"/>
                </a:cubicBezTo>
                <a:lnTo>
                  <a:pt x="3717" y="4633"/>
                </a:lnTo>
                <a:lnTo>
                  <a:pt x="3717" y="4598"/>
                </a:lnTo>
                <a:lnTo>
                  <a:pt x="3621" y="4598"/>
                </a:lnTo>
                <a:lnTo>
                  <a:pt x="3621" y="4585"/>
                </a:lnTo>
                <a:lnTo>
                  <a:pt x="3717" y="4585"/>
                </a:lnTo>
                <a:lnTo>
                  <a:pt x="3717" y="4519"/>
                </a:lnTo>
                <a:lnTo>
                  <a:pt x="3614" y="4519"/>
                </a:lnTo>
                <a:close/>
                <a:moveTo>
                  <a:pt x="3691" y="4304"/>
                </a:moveTo>
                <a:lnTo>
                  <a:pt x="3693" y="4300"/>
                </a:lnTo>
                <a:cubicBezTo>
                  <a:pt x="3748" y="4300"/>
                  <a:pt x="3777" y="4314"/>
                  <a:pt x="3780" y="4341"/>
                </a:cubicBezTo>
                <a:cubicBezTo>
                  <a:pt x="3778" y="4360"/>
                  <a:pt x="3768" y="4372"/>
                  <a:pt x="3749" y="4378"/>
                </a:cubicBezTo>
                <a:lnTo>
                  <a:pt x="3804" y="4378"/>
                </a:lnTo>
                <a:lnTo>
                  <a:pt x="3832" y="4341"/>
                </a:lnTo>
                <a:lnTo>
                  <a:pt x="3880" y="4378"/>
                </a:lnTo>
                <a:cubicBezTo>
                  <a:pt x="3880" y="4378"/>
                  <a:pt x="3881" y="4379"/>
                  <a:pt x="3882" y="4380"/>
                </a:cubicBezTo>
                <a:cubicBezTo>
                  <a:pt x="3884" y="4380"/>
                  <a:pt x="3884" y="4382"/>
                  <a:pt x="3884" y="4385"/>
                </a:cubicBezTo>
                <a:cubicBezTo>
                  <a:pt x="3884" y="4389"/>
                  <a:pt x="3879" y="4391"/>
                  <a:pt x="3867" y="4391"/>
                </a:cubicBezTo>
                <a:lnTo>
                  <a:pt x="3625" y="4391"/>
                </a:lnTo>
                <a:lnTo>
                  <a:pt x="3625" y="4378"/>
                </a:lnTo>
                <a:lnTo>
                  <a:pt x="3730" y="4378"/>
                </a:lnTo>
                <a:cubicBezTo>
                  <a:pt x="3721" y="4377"/>
                  <a:pt x="3716" y="4369"/>
                  <a:pt x="3715" y="4356"/>
                </a:cubicBezTo>
                <a:cubicBezTo>
                  <a:pt x="3712" y="4340"/>
                  <a:pt x="3704" y="4323"/>
                  <a:pt x="3691" y="4304"/>
                </a:cubicBezTo>
                <a:close/>
                <a:moveTo>
                  <a:pt x="3649" y="4409"/>
                </a:moveTo>
                <a:lnTo>
                  <a:pt x="3654" y="4404"/>
                </a:lnTo>
                <a:cubicBezTo>
                  <a:pt x="3706" y="4417"/>
                  <a:pt x="3731" y="4436"/>
                  <a:pt x="3730" y="4461"/>
                </a:cubicBezTo>
                <a:cubicBezTo>
                  <a:pt x="3727" y="4483"/>
                  <a:pt x="3714" y="4495"/>
                  <a:pt x="3691" y="4498"/>
                </a:cubicBezTo>
                <a:cubicBezTo>
                  <a:pt x="3678" y="4498"/>
                  <a:pt x="3670" y="4489"/>
                  <a:pt x="3669" y="4472"/>
                </a:cubicBezTo>
                <a:cubicBezTo>
                  <a:pt x="3664" y="4447"/>
                  <a:pt x="3658" y="4426"/>
                  <a:pt x="3649" y="4409"/>
                </a:cubicBezTo>
                <a:close/>
                <a:moveTo>
                  <a:pt x="4504" y="4389"/>
                </a:moveTo>
                <a:cubicBezTo>
                  <a:pt x="4504" y="4412"/>
                  <a:pt x="4504" y="4441"/>
                  <a:pt x="4506" y="4474"/>
                </a:cubicBezTo>
                <a:cubicBezTo>
                  <a:pt x="4506" y="4483"/>
                  <a:pt x="4501" y="4489"/>
                  <a:pt x="4491" y="4491"/>
                </a:cubicBezTo>
                <a:cubicBezTo>
                  <a:pt x="4485" y="4493"/>
                  <a:pt x="4472" y="4494"/>
                  <a:pt x="4451" y="4496"/>
                </a:cubicBezTo>
                <a:cubicBezTo>
                  <a:pt x="4444" y="4497"/>
                  <a:pt x="4438" y="4498"/>
                  <a:pt x="4434" y="4498"/>
                </a:cubicBezTo>
                <a:lnTo>
                  <a:pt x="4434" y="4459"/>
                </a:lnTo>
                <a:lnTo>
                  <a:pt x="4353" y="4459"/>
                </a:lnTo>
                <a:lnTo>
                  <a:pt x="4334" y="4561"/>
                </a:lnTo>
                <a:lnTo>
                  <a:pt x="4432" y="4561"/>
                </a:lnTo>
                <a:lnTo>
                  <a:pt x="4454" y="4522"/>
                </a:lnTo>
                <a:lnTo>
                  <a:pt x="4528" y="4552"/>
                </a:lnTo>
                <a:cubicBezTo>
                  <a:pt x="4533" y="4554"/>
                  <a:pt x="4536" y="4557"/>
                  <a:pt x="4536" y="4563"/>
                </a:cubicBezTo>
                <a:cubicBezTo>
                  <a:pt x="4538" y="4569"/>
                  <a:pt x="4530" y="4578"/>
                  <a:pt x="4512" y="4589"/>
                </a:cubicBezTo>
                <a:cubicBezTo>
                  <a:pt x="4512" y="4594"/>
                  <a:pt x="4512" y="4600"/>
                  <a:pt x="4510" y="4609"/>
                </a:cubicBezTo>
                <a:cubicBezTo>
                  <a:pt x="4509" y="4660"/>
                  <a:pt x="4507" y="4693"/>
                  <a:pt x="4504" y="4709"/>
                </a:cubicBezTo>
                <a:cubicBezTo>
                  <a:pt x="4498" y="4763"/>
                  <a:pt x="4459" y="4792"/>
                  <a:pt x="4386" y="4796"/>
                </a:cubicBezTo>
                <a:cubicBezTo>
                  <a:pt x="4390" y="4761"/>
                  <a:pt x="4359" y="4740"/>
                  <a:pt x="4292" y="4731"/>
                </a:cubicBezTo>
                <a:lnTo>
                  <a:pt x="4295" y="4722"/>
                </a:lnTo>
                <a:lnTo>
                  <a:pt x="4395" y="4727"/>
                </a:lnTo>
                <a:cubicBezTo>
                  <a:pt x="4417" y="4728"/>
                  <a:pt x="4429" y="4718"/>
                  <a:pt x="4432" y="4696"/>
                </a:cubicBezTo>
                <a:cubicBezTo>
                  <a:pt x="4438" y="4660"/>
                  <a:pt x="4440" y="4620"/>
                  <a:pt x="4440" y="4576"/>
                </a:cubicBezTo>
                <a:lnTo>
                  <a:pt x="4340" y="4576"/>
                </a:lnTo>
                <a:lnTo>
                  <a:pt x="4310" y="4609"/>
                </a:lnTo>
                <a:cubicBezTo>
                  <a:pt x="4297" y="4600"/>
                  <a:pt x="4279" y="4588"/>
                  <a:pt x="4255" y="4572"/>
                </a:cubicBezTo>
                <a:cubicBezTo>
                  <a:pt x="4252" y="4569"/>
                  <a:pt x="4250" y="4567"/>
                  <a:pt x="4249" y="4565"/>
                </a:cubicBezTo>
                <a:cubicBezTo>
                  <a:pt x="4244" y="4560"/>
                  <a:pt x="4246" y="4555"/>
                  <a:pt x="4253" y="4552"/>
                </a:cubicBezTo>
                <a:cubicBezTo>
                  <a:pt x="4263" y="4549"/>
                  <a:pt x="4269" y="4541"/>
                  <a:pt x="4271" y="4526"/>
                </a:cubicBezTo>
                <a:cubicBezTo>
                  <a:pt x="4276" y="4503"/>
                  <a:pt x="4281" y="4474"/>
                  <a:pt x="4286" y="4439"/>
                </a:cubicBezTo>
                <a:cubicBezTo>
                  <a:pt x="4287" y="4430"/>
                  <a:pt x="4288" y="4424"/>
                  <a:pt x="4288" y="4419"/>
                </a:cubicBezTo>
                <a:lnTo>
                  <a:pt x="4364" y="4446"/>
                </a:lnTo>
                <a:lnTo>
                  <a:pt x="4434" y="4446"/>
                </a:lnTo>
                <a:lnTo>
                  <a:pt x="4434" y="4343"/>
                </a:lnTo>
                <a:lnTo>
                  <a:pt x="4262" y="4343"/>
                </a:lnTo>
                <a:lnTo>
                  <a:pt x="4262" y="4330"/>
                </a:lnTo>
                <a:lnTo>
                  <a:pt x="4425" y="4330"/>
                </a:lnTo>
                <a:lnTo>
                  <a:pt x="4445" y="4293"/>
                </a:lnTo>
                <a:lnTo>
                  <a:pt x="4515" y="4322"/>
                </a:lnTo>
                <a:cubicBezTo>
                  <a:pt x="4522" y="4324"/>
                  <a:pt x="4525" y="4327"/>
                  <a:pt x="4525" y="4330"/>
                </a:cubicBezTo>
                <a:cubicBezTo>
                  <a:pt x="4527" y="4338"/>
                  <a:pt x="4520" y="4346"/>
                  <a:pt x="4504" y="4356"/>
                </a:cubicBezTo>
                <a:lnTo>
                  <a:pt x="4504" y="4389"/>
                </a:lnTo>
                <a:close/>
                <a:moveTo>
                  <a:pt x="4619" y="4300"/>
                </a:moveTo>
                <a:lnTo>
                  <a:pt x="4706" y="4306"/>
                </a:lnTo>
                <a:cubicBezTo>
                  <a:pt x="4713" y="4306"/>
                  <a:pt x="4717" y="4309"/>
                  <a:pt x="4717" y="4315"/>
                </a:cubicBezTo>
                <a:cubicBezTo>
                  <a:pt x="4717" y="4321"/>
                  <a:pt x="4709" y="4327"/>
                  <a:pt x="4695" y="4335"/>
                </a:cubicBezTo>
                <a:lnTo>
                  <a:pt x="4695" y="4579"/>
                </a:lnTo>
                <a:cubicBezTo>
                  <a:pt x="4695" y="4587"/>
                  <a:pt x="4695" y="4613"/>
                  <a:pt x="4695" y="4657"/>
                </a:cubicBezTo>
                <a:cubicBezTo>
                  <a:pt x="4696" y="4718"/>
                  <a:pt x="4697" y="4757"/>
                  <a:pt x="4697" y="4775"/>
                </a:cubicBezTo>
                <a:cubicBezTo>
                  <a:pt x="4697" y="4785"/>
                  <a:pt x="4693" y="4790"/>
                  <a:pt x="4684" y="4790"/>
                </a:cubicBezTo>
                <a:cubicBezTo>
                  <a:pt x="4665" y="4794"/>
                  <a:pt x="4643" y="4796"/>
                  <a:pt x="4619" y="4796"/>
                </a:cubicBezTo>
                <a:cubicBezTo>
                  <a:pt x="4619" y="4776"/>
                  <a:pt x="4619" y="4735"/>
                  <a:pt x="4621" y="4672"/>
                </a:cubicBezTo>
                <a:cubicBezTo>
                  <a:pt x="4621" y="4626"/>
                  <a:pt x="4621" y="4597"/>
                  <a:pt x="4621" y="4587"/>
                </a:cubicBezTo>
                <a:lnTo>
                  <a:pt x="4621" y="4417"/>
                </a:lnTo>
                <a:cubicBezTo>
                  <a:pt x="4621" y="4371"/>
                  <a:pt x="4620" y="4332"/>
                  <a:pt x="4619" y="4300"/>
                </a:cubicBezTo>
                <a:close/>
                <a:moveTo>
                  <a:pt x="5063" y="4341"/>
                </a:moveTo>
                <a:lnTo>
                  <a:pt x="5063" y="4328"/>
                </a:lnTo>
                <a:lnTo>
                  <a:pt x="5275" y="4328"/>
                </a:lnTo>
                <a:lnTo>
                  <a:pt x="5305" y="4287"/>
                </a:lnTo>
                <a:lnTo>
                  <a:pt x="5368" y="4326"/>
                </a:lnTo>
                <a:cubicBezTo>
                  <a:pt x="5370" y="4327"/>
                  <a:pt x="5371" y="4329"/>
                  <a:pt x="5371" y="4332"/>
                </a:cubicBezTo>
                <a:cubicBezTo>
                  <a:pt x="5371" y="4337"/>
                  <a:pt x="5365" y="4340"/>
                  <a:pt x="5353" y="4341"/>
                </a:cubicBezTo>
                <a:lnTo>
                  <a:pt x="5255" y="4341"/>
                </a:lnTo>
                <a:cubicBezTo>
                  <a:pt x="5238" y="4372"/>
                  <a:pt x="5216" y="4400"/>
                  <a:pt x="5190" y="4426"/>
                </a:cubicBezTo>
                <a:lnTo>
                  <a:pt x="5266" y="4426"/>
                </a:lnTo>
                <a:lnTo>
                  <a:pt x="5286" y="4389"/>
                </a:lnTo>
                <a:lnTo>
                  <a:pt x="5351" y="4417"/>
                </a:lnTo>
                <a:cubicBezTo>
                  <a:pt x="5357" y="4420"/>
                  <a:pt x="5360" y="4424"/>
                  <a:pt x="5360" y="4428"/>
                </a:cubicBezTo>
                <a:cubicBezTo>
                  <a:pt x="5361" y="4434"/>
                  <a:pt x="5355" y="4442"/>
                  <a:pt x="5340" y="4452"/>
                </a:cubicBezTo>
                <a:lnTo>
                  <a:pt x="5340" y="4570"/>
                </a:lnTo>
                <a:cubicBezTo>
                  <a:pt x="5340" y="4600"/>
                  <a:pt x="5341" y="4631"/>
                  <a:pt x="5342" y="4661"/>
                </a:cubicBezTo>
                <a:cubicBezTo>
                  <a:pt x="5342" y="4671"/>
                  <a:pt x="5338" y="4677"/>
                  <a:pt x="5329" y="4679"/>
                </a:cubicBezTo>
                <a:cubicBezTo>
                  <a:pt x="5312" y="4683"/>
                  <a:pt x="5294" y="4685"/>
                  <a:pt x="5275" y="4685"/>
                </a:cubicBezTo>
                <a:lnTo>
                  <a:pt x="5275" y="4439"/>
                </a:lnTo>
                <a:lnTo>
                  <a:pt x="5146" y="4439"/>
                </a:lnTo>
                <a:lnTo>
                  <a:pt x="5146" y="4672"/>
                </a:lnTo>
                <a:cubicBezTo>
                  <a:pt x="5146" y="4681"/>
                  <a:pt x="5140" y="4687"/>
                  <a:pt x="5129" y="4690"/>
                </a:cubicBezTo>
                <a:cubicBezTo>
                  <a:pt x="5111" y="4694"/>
                  <a:pt x="5095" y="4696"/>
                  <a:pt x="5079" y="4696"/>
                </a:cubicBezTo>
                <a:cubicBezTo>
                  <a:pt x="5080" y="4671"/>
                  <a:pt x="5081" y="4642"/>
                  <a:pt x="5081" y="4609"/>
                </a:cubicBezTo>
                <a:lnTo>
                  <a:pt x="5081" y="4407"/>
                </a:lnTo>
                <a:lnTo>
                  <a:pt x="5155" y="4426"/>
                </a:lnTo>
                <a:lnTo>
                  <a:pt x="5172" y="4426"/>
                </a:lnTo>
                <a:cubicBezTo>
                  <a:pt x="5174" y="4403"/>
                  <a:pt x="5174" y="4374"/>
                  <a:pt x="5174" y="4341"/>
                </a:cubicBezTo>
                <a:lnTo>
                  <a:pt x="5063" y="4341"/>
                </a:lnTo>
                <a:close/>
                <a:moveTo>
                  <a:pt x="5031" y="4801"/>
                </a:moveTo>
                <a:lnTo>
                  <a:pt x="5026" y="4792"/>
                </a:lnTo>
                <a:cubicBezTo>
                  <a:pt x="5089" y="4760"/>
                  <a:pt x="5130" y="4728"/>
                  <a:pt x="5148" y="4696"/>
                </a:cubicBezTo>
                <a:cubicBezTo>
                  <a:pt x="5169" y="4666"/>
                  <a:pt x="5179" y="4620"/>
                  <a:pt x="5179" y="4559"/>
                </a:cubicBezTo>
                <a:cubicBezTo>
                  <a:pt x="5180" y="4537"/>
                  <a:pt x="5179" y="4511"/>
                  <a:pt x="5175" y="4481"/>
                </a:cubicBezTo>
                <a:lnTo>
                  <a:pt x="5251" y="4487"/>
                </a:lnTo>
                <a:cubicBezTo>
                  <a:pt x="5258" y="4487"/>
                  <a:pt x="5262" y="4490"/>
                  <a:pt x="5262" y="4496"/>
                </a:cubicBezTo>
                <a:cubicBezTo>
                  <a:pt x="5260" y="4503"/>
                  <a:pt x="5254" y="4509"/>
                  <a:pt x="5242" y="4513"/>
                </a:cubicBezTo>
                <a:cubicBezTo>
                  <a:pt x="5245" y="4586"/>
                  <a:pt x="5238" y="4642"/>
                  <a:pt x="5220" y="4681"/>
                </a:cubicBezTo>
                <a:cubicBezTo>
                  <a:pt x="5315" y="4700"/>
                  <a:pt x="5361" y="4723"/>
                  <a:pt x="5360" y="4751"/>
                </a:cubicBezTo>
                <a:cubicBezTo>
                  <a:pt x="5358" y="4778"/>
                  <a:pt x="5345" y="4793"/>
                  <a:pt x="5320" y="4794"/>
                </a:cubicBezTo>
                <a:cubicBezTo>
                  <a:pt x="5307" y="4796"/>
                  <a:pt x="5299" y="4790"/>
                  <a:pt x="5294" y="4777"/>
                </a:cubicBezTo>
                <a:cubicBezTo>
                  <a:pt x="5274" y="4745"/>
                  <a:pt x="5248" y="4717"/>
                  <a:pt x="5216" y="4694"/>
                </a:cubicBezTo>
                <a:cubicBezTo>
                  <a:pt x="5194" y="4738"/>
                  <a:pt x="5132" y="4773"/>
                  <a:pt x="5031" y="4801"/>
                </a:cubicBezTo>
                <a:close/>
                <a:moveTo>
                  <a:pt x="4846" y="4524"/>
                </a:moveTo>
                <a:lnTo>
                  <a:pt x="4839" y="4518"/>
                </a:lnTo>
                <a:cubicBezTo>
                  <a:pt x="4886" y="4439"/>
                  <a:pt x="4913" y="4365"/>
                  <a:pt x="4922" y="4295"/>
                </a:cubicBezTo>
                <a:lnTo>
                  <a:pt x="5000" y="4311"/>
                </a:lnTo>
                <a:cubicBezTo>
                  <a:pt x="5006" y="4312"/>
                  <a:pt x="5009" y="4314"/>
                  <a:pt x="5009" y="4317"/>
                </a:cubicBezTo>
                <a:cubicBezTo>
                  <a:pt x="5009" y="4327"/>
                  <a:pt x="5000" y="4335"/>
                  <a:pt x="4983" y="4339"/>
                </a:cubicBezTo>
                <a:cubicBezTo>
                  <a:pt x="5044" y="4355"/>
                  <a:pt x="5074" y="4375"/>
                  <a:pt x="5072" y="4400"/>
                </a:cubicBezTo>
                <a:cubicBezTo>
                  <a:pt x="5069" y="4423"/>
                  <a:pt x="5057" y="4436"/>
                  <a:pt x="5035" y="4439"/>
                </a:cubicBezTo>
                <a:cubicBezTo>
                  <a:pt x="5022" y="4439"/>
                  <a:pt x="5013" y="4431"/>
                  <a:pt x="5009" y="4415"/>
                </a:cubicBezTo>
                <a:cubicBezTo>
                  <a:pt x="5003" y="4392"/>
                  <a:pt x="4992" y="4372"/>
                  <a:pt x="4976" y="4354"/>
                </a:cubicBezTo>
                <a:cubicBezTo>
                  <a:pt x="4963" y="4385"/>
                  <a:pt x="4949" y="4411"/>
                  <a:pt x="4933" y="4433"/>
                </a:cubicBezTo>
                <a:cubicBezTo>
                  <a:pt x="4976" y="4444"/>
                  <a:pt x="4998" y="4462"/>
                  <a:pt x="4998" y="4487"/>
                </a:cubicBezTo>
                <a:cubicBezTo>
                  <a:pt x="4995" y="4509"/>
                  <a:pt x="4982" y="4521"/>
                  <a:pt x="4959" y="4524"/>
                </a:cubicBezTo>
                <a:cubicBezTo>
                  <a:pt x="4949" y="4523"/>
                  <a:pt x="4942" y="4515"/>
                  <a:pt x="4939" y="4500"/>
                </a:cubicBezTo>
                <a:cubicBezTo>
                  <a:pt x="4938" y="4478"/>
                  <a:pt x="4933" y="4459"/>
                  <a:pt x="4924" y="4444"/>
                </a:cubicBezTo>
                <a:cubicBezTo>
                  <a:pt x="4911" y="4459"/>
                  <a:pt x="4886" y="4485"/>
                  <a:pt x="4850" y="4520"/>
                </a:cubicBezTo>
                <a:cubicBezTo>
                  <a:pt x="4852" y="4518"/>
                  <a:pt x="4850" y="4520"/>
                  <a:pt x="4846" y="4524"/>
                </a:cubicBezTo>
                <a:close/>
                <a:moveTo>
                  <a:pt x="4867" y="4635"/>
                </a:moveTo>
                <a:lnTo>
                  <a:pt x="4872" y="4627"/>
                </a:lnTo>
                <a:cubicBezTo>
                  <a:pt x="4899" y="4635"/>
                  <a:pt x="4922" y="4644"/>
                  <a:pt x="4939" y="4653"/>
                </a:cubicBezTo>
                <a:lnTo>
                  <a:pt x="4976" y="4563"/>
                </a:lnTo>
                <a:lnTo>
                  <a:pt x="4854" y="4563"/>
                </a:lnTo>
                <a:lnTo>
                  <a:pt x="4854" y="4548"/>
                </a:lnTo>
                <a:lnTo>
                  <a:pt x="4966" y="4548"/>
                </a:lnTo>
                <a:lnTo>
                  <a:pt x="4996" y="4513"/>
                </a:lnTo>
                <a:lnTo>
                  <a:pt x="5063" y="4557"/>
                </a:lnTo>
                <a:cubicBezTo>
                  <a:pt x="5068" y="4560"/>
                  <a:pt x="5069" y="4563"/>
                  <a:pt x="5068" y="4568"/>
                </a:cubicBezTo>
                <a:cubicBezTo>
                  <a:pt x="5068" y="4577"/>
                  <a:pt x="5058" y="4582"/>
                  <a:pt x="5037" y="4583"/>
                </a:cubicBezTo>
                <a:cubicBezTo>
                  <a:pt x="5010" y="4615"/>
                  <a:pt x="4984" y="4641"/>
                  <a:pt x="4961" y="4662"/>
                </a:cubicBezTo>
                <a:cubicBezTo>
                  <a:pt x="5002" y="4683"/>
                  <a:pt x="5021" y="4706"/>
                  <a:pt x="5020" y="4731"/>
                </a:cubicBezTo>
                <a:cubicBezTo>
                  <a:pt x="5017" y="4753"/>
                  <a:pt x="5005" y="4766"/>
                  <a:pt x="4983" y="4770"/>
                </a:cubicBezTo>
                <a:cubicBezTo>
                  <a:pt x="4967" y="4770"/>
                  <a:pt x="4958" y="4764"/>
                  <a:pt x="4955" y="4751"/>
                </a:cubicBezTo>
                <a:cubicBezTo>
                  <a:pt x="4933" y="4706"/>
                  <a:pt x="4904" y="4667"/>
                  <a:pt x="4867" y="4635"/>
                </a:cubicBezTo>
                <a:close/>
                <a:moveTo>
                  <a:pt x="5506" y="4415"/>
                </a:moveTo>
                <a:lnTo>
                  <a:pt x="5506" y="4402"/>
                </a:lnTo>
                <a:lnTo>
                  <a:pt x="5680" y="4402"/>
                </a:lnTo>
                <a:cubicBezTo>
                  <a:pt x="5680" y="4380"/>
                  <a:pt x="5680" y="4346"/>
                  <a:pt x="5678" y="4298"/>
                </a:cubicBezTo>
                <a:lnTo>
                  <a:pt x="5761" y="4306"/>
                </a:lnTo>
                <a:cubicBezTo>
                  <a:pt x="5768" y="4306"/>
                  <a:pt x="5772" y="4309"/>
                  <a:pt x="5772" y="4313"/>
                </a:cubicBezTo>
                <a:cubicBezTo>
                  <a:pt x="5772" y="4319"/>
                  <a:pt x="5765" y="4325"/>
                  <a:pt x="5752" y="4332"/>
                </a:cubicBezTo>
                <a:lnTo>
                  <a:pt x="5752" y="4402"/>
                </a:lnTo>
                <a:lnTo>
                  <a:pt x="5844" y="4402"/>
                </a:lnTo>
                <a:lnTo>
                  <a:pt x="5879" y="4354"/>
                </a:lnTo>
                <a:lnTo>
                  <a:pt x="5940" y="4400"/>
                </a:lnTo>
                <a:cubicBezTo>
                  <a:pt x="5944" y="4401"/>
                  <a:pt x="5945" y="4404"/>
                  <a:pt x="5944" y="4407"/>
                </a:cubicBezTo>
                <a:cubicBezTo>
                  <a:pt x="5942" y="4411"/>
                  <a:pt x="5937" y="4414"/>
                  <a:pt x="5926" y="4415"/>
                </a:cubicBezTo>
                <a:lnTo>
                  <a:pt x="5752" y="4415"/>
                </a:lnTo>
                <a:lnTo>
                  <a:pt x="5752" y="4530"/>
                </a:lnTo>
                <a:lnTo>
                  <a:pt x="5868" y="4530"/>
                </a:lnTo>
                <a:lnTo>
                  <a:pt x="5905" y="4482"/>
                </a:lnTo>
                <a:lnTo>
                  <a:pt x="5972" y="4528"/>
                </a:lnTo>
                <a:cubicBezTo>
                  <a:pt x="5974" y="4530"/>
                  <a:pt x="5974" y="4533"/>
                  <a:pt x="5974" y="4537"/>
                </a:cubicBezTo>
                <a:cubicBezTo>
                  <a:pt x="5974" y="4541"/>
                  <a:pt x="5969" y="4544"/>
                  <a:pt x="5957" y="4546"/>
                </a:cubicBezTo>
                <a:lnTo>
                  <a:pt x="5770" y="4546"/>
                </a:lnTo>
                <a:cubicBezTo>
                  <a:pt x="5826" y="4621"/>
                  <a:pt x="5900" y="4671"/>
                  <a:pt x="5990" y="4694"/>
                </a:cubicBezTo>
                <a:lnTo>
                  <a:pt x="5987" y="4703"/>
                </a:lnTo>
                <a:cubicBezTo>
                  <a:pt x="5963" y="4711"/>
                  <a:pt x="5941" y="4734"/>
                  <a:pt x="5922" y="4770"/>
                </a:cubicBezTo>
                <a:cubicBezTo>
                  <a:pt x="5841" y="4724"/>
                  <a:pt x="5786" y="4649"/>
                  <a:pt x="5757" y="4546"/>
                </a:cubicBezTo>
                <a:lnTo>
                  <a:pt x="5752" y="4546"/>
                </a:lnTo>
                <a:lnTo>
                  <a:pt x="5752" y="4578"/>
                </a:lnTo>
                <a:cubicBezTo>
                  <a:pt x="5752" y="4655"/>
                  <a:pt x="5753" y="4719"/>
                  <a:pt x="5754" y="4770"/>
                </a:cubicBezTo>
                <a:cubicBezTo>
                  <a:pt x="5756" y="4782"/>
                  <a:pt x="5750" y="4788"/>
                  <a:pt x="5737" y="4790"/>
                </a:cubicBezTo>
                <a:cubicBezTo>
                  <a:pt x="5720" y="4794"/>
                  <a:pt x="5700" y="4796"/>
                  <a:pt x="5678" y="4796"/>
                </a:cubicBezTo>
                <a:cubicBezTo>
                  <a:pt x="5678" y="4773"/>
                  <a:pt x="5679" y="4744"/>
                  <a:pt x="5680" y="4709"/>
                </a:cubicBezTo>
                <a:cubicBezTo>
                  <a:pt x="5680" y="4663"/>
                  <a:pt x="5681" y="4631"/>
                  <a:pt x="5683" y="4613"/>
                </a:cubicBezTo>
                <a:cubicBezTo>
                  <a:pt x="5629" y="4690"/>
                  <a:pt x="5554" y="4745"/>
                  <a:pt x="5458" y="4779"/>
                </a:cubicBezTo>
                <a:lnTo>
                  <a:pt x="5454" y="4772"/>
                </a:lnTo>
                <a:cubicBezTo>
                  <a:pt x="5538" y="4704"/>
                  <a:pt x="5601" y="4628"/>
                  <a:pt x="5643" y="4546"/>
                </a:cubicBezTo>
                <a:lnTo>
                  <a:pt x="5469" y="4546"/>
                </a:lnTo>
                <a:lnTo>
                  <a:pt x="5469" y="4530"/>
                </a:lnTo>
                <a:lnTo>
                  <a:pt x="5683" y="4530"/>
                </a:lnTo>
                <a:lnTo>
                  <a:pt x="5683" y="4430"/>
                </a:lnTo>
                <a:lnTo>
                  <a:pt x="5683" y="4415"/>
                </a:lnTo>
                <a:lnTo>
                  <a:pt x="5506" y="4415"/>
                </a:lnTo>
                <a:close/>
                <a:moveTo>
                  <a:pt x="6108" y="4400"/>
                </a:moveTo>
                <a:lnTo>
                  <a:pt x="6108" y="4385"/>
                </a:lnTo>
                <a:lnTo>
                  <a:pt x="6297" y="4385"/>
                </a:lnTo>
                <a:cubicBezTo>
                  <a:pt x="6296" y="4357"/>
                  <a:pt x="6295" y="4328"/>
                  <a:pt x="6295" y="4298"/>
                </a:cubicBezTo>
                <a:lnTo>
                  <a:pt x="6375" y="4304"/>
                </a:lnTo>
                <a:cubicBezTo>
                  <a:pt x="6383" y="4304"/>
                  <a:pt x="6386" y="4307"/>
                  <a:pt x="6386" y="4313"/>
                </a:cubicBezTo>
                <a:cubicBezTo>
                  <a:pt x="6385" y="4320"/>
                  <a:pt x="6378" y="4327"/>
                  <a:pt x="6365" y="4333"/>
                </a:cubicBezTo>
                <a:lnTo>
                  <a:pt x="6365" y="4385"/>
                </a:lnTo>
                <a:lnTo>
                  <a:pt x="6467" y="4385"/>
                </a:lnTo>
                <a:lnTo>
                  <a:pt x="6502" y="4339"/>
                </a:lnTo>
                <a:lnTo>
                  <a:pt x="6565" y="4383"/>
                </a:lnTo>
                <a:cubicBezTo>
                  <a:pt x="6569" y="4386"/>
                  <a:pt x="6572" y="4389"/>
                  <a:pt x="6572" y="4391"/>
                </a:cubicBezTo>
                <a:cubicBezTo>
                  <a:pt x="6570" y="4396"/>
                  <a:pt x="6564" y="4399"/>
                  <a:pt x="6554" y="4400"/>
                </a:cubicBezTo>
                <a:lnTo>
                  <a:pt x="6365" y="4400"/>
                </a:lnTo>
                <a:lnTo>
                  <a:pt x="6365" y="4544"/>
                </a:lnTo>
                <a:lnTo>
                  <a:pt x="6384" y="4544"/>
                </a:lnTo>
                <a:cubicBezTo>
                  <a:pt x="6403" y="4503"/>
                  <a:pt x="6418" y="4459"/>
                  <a:pt x="6428" y="4411"/>
                </a:cubicBezTo>
                <a:lnTo>
                  <a:pt x="6504" y="4437"/>
                </a:lnTo>
                <a:cubicBezTo>
                  <a:pt x="6510" y="4439"/>
                  <a:pt x="6513" y="4443"/>
                  <a:pt x="6513" y="4450"/>
                </a:cubicBezTo>
                <a:cubicBezTo>
                  <a:pt x="6511" y="4457"/>
                  <a:pt x="6503" y="4462"/>
                  <a:pt x="6487" y="4463"/>
                </a:cubicBezTo>
                <a:cubicBezTo>
                  <a:pt x="6458" y="4497"/>
                  <a:pt x="6431" y="4523"/>
                  <a:pt x="6408" y="4544"/>
                </a:cubicBezTo>
                <a:lnTo>
                  <a:pt x="6484" y="4544"/>
                </a:lnTo>
                <a:lnTo>
                  <a:pt x="6524" y="4494"/>
                </a:lnTo>
                <a:lnTo>
                  <a:pt x="6591" y="4539"/>
                </a:lnTo>
                <a:cubicBezTo>
                  <a:pt x="6595" y="4544"/>
                  <a:pt x="6597" y="4547"/>
                  <a:pt x="6595" y="4548"/>
                </a:cubicBezTo>
                <a:cubicBezTo>
                  <a:pt x="6595" y="4552"/>
                  <a:pt x="6590" y="4555"/>
                  <a:pt x="6578" y="4557"/>
                </a:cubicBezTo>
                <a:lnTo>
                  <a:pt x="6384" y="4557"/>
                </a:lnTo>
                <a:cubicBezTo>
                  <a:pt x="6434" y="4625"/>
                  <a:pt x="6507" y="4666"/>
                  <a:pt x="6604" y="4679"/>
                </a:cubicBezTo>
                <a:lnTo>
                  <a:pt x="6602" y="4690"/>
                </a:lnTo>
                <a:cubicBezTo>
                  <a:pt x="6577" y="4704"/>
                  <a:pt x="6559" y="4730"/>
                  <a:pt x="6548" y="4766"/>
                </a:cubicBezTo>
                <a:cubicBezTo>
                  <a:pt x="6455" y="4727"/>
                  <a:pt x="6394" y="4657"/>
                  <a:pt x="6367" y="4557"/>
                </a:cubicBezTo>
                <a:lnTo>
                  <a:pt x="6365" y="4557"/>
                </a:lnTo>
                <a:lnTo>
                  <a:pt x="6365" y="4772"/>
                </a:lnTo>
                <a:cubicBezTo>
                  <a:pt x="6365" y="4784"/>
                  <a:pt x="6360" y="4791"/>
                  <a:pt x="6349" y="4792"/>
                </a:cubicBezTo>
                <a:cubicBezTo>
                  <a:pt x="6336" y="4795"/>
                  <a:pt x="6317" y="4796"/>
                  <a:pt x="6293" y="4796"/>
                </a:cubicBezTo>
                <a:cubicBezTo>
                  <a:pt x="6293" y="4770"/>
                  <a:pt x="6294" y="4736"/>
                  <a:pt x="6295" y="4694"/>
                </a:cubicBezTo>
                <a:cubicBezTo>
                  <a:pt x="6295" y="4661"/>
                  <a:pt x="6295" y="4637"/>
                  <a:pt x="6295" y="4624"/>
                </a:cubicBezTo>
                <a:cubicBezTo>
                  <a:pt x="6243" y="4687"/>
                  <a:pt x="6169" y="4736"/>
                  <a:pt x="6073" y="4772"/>
                </a:cubicBezTo>
                <a:lnTo>
                  <a:pt x="6066" y="4762"/>
                </a:lnTo>
                <a:cubicBezTo>
                  <a:pt x="6146" y="4702"/>
                  <a:pt x="6209" y="4634"/>
                  <a:pt x="6256" y="4557"/>
                </a:cubicBezTo>
                <a:lnTo>
                  <a:pt x="6084" y="4557"/>
                </a:lnTo>
                <a:lnTo>
                  <a:pt x="6084" y="4544"/>
                </a:lnTo>
                <a:lnTo>
                  <a:pt x="6297" y="4544"/>
                </a:lnTo>
                <a:lnTo>
                  <a:pt x="6297" y="4533"/>
                </a:lnTo>
                <a:lnTo>
                  <a:pt x="6297" y="4431"/>
                </a:lnTo>
                <a:lnTo>
                  <a:pt x="6297" y="4400"/>
                </a:lnTo>
                <a:lnTo>
                  <a:pt x="6108" y="4400"/>
                </a:lnTo>
                <a:close/>
                <a:moveTo>
                  <a:pt x="6158" y="4420"/>
                </a:moveTo>
                <a:lnTo>
                  <a:pt x="6162" y="4415"/>
                </a:lnTo>
                <a:cubicBezTo>
                  <a:pt x="6226" y="4436"/>
                  <a:pt x="6258" y="4461"/>
                  <a:pt x="6258" y="4491"/>
                </a:cubicBezTo>
                <a:cubicBezTo>
                  <a:pt x="6256" y="4520"/>
                  <a:pt x="6242" y="4536"/>
                  <a:pt x="6214" y="4537"/>
                </a:cubicBezTo>
                <a:cubicBezTo>
                  <a:pt x="6200" y="4537"/>
                  <a:pt x="6191" y="4529"/>
                  <a:pt x="6188" y="4513"/>
                </a:cubicBezTo>
                <a:cubicBezTo>
                  <a:pt x="6181" y="4475"/>
                  <a:pt x="6171" y="4444"/>
                  <a:pt x="6158" y="4420"/>
                </a:cubicBezTo>
                <a:close/>
                <a:moveTo>
                  <a:pt x="5059" y="1027"/>
                </a:moveTo>
                <a:cubicBezTo>
                  <a:pt x="5086" y="1036"/>
                  <a:pt x="5103" y="1045"/>
                  <a:pt x="5110" y="1054"/>
                </a:cubicBezTo>
                <a:cubicBezTo>
                  <a:pt x="5117" y="1063"/>
                  <a:pt x="5117" y="1073"/>
                  <a:pt x="5111" y="1086"/>
                </a:cubicBezTo>
                <a:cubicBezTo>
                  <a:pt x="5104" y="1099"/>
                  <a:pt x="5098" y="1097"/>
                  <a:pt x="5090" y="1081"/>
                </a:cubicBezTo>
                <a:cubicBezTo>
                  <a:pt x="5084" y="1064"/>
                  <a:pt x="5072" y="1048"/>
                  <a:pt x="5056" y="1032"/>
                </a:cubicBezTo>
                <a:lnTo>
                  <a:pt x="5059" y="1027"/>
                </a:lnTo>
                <a:close/>
                <a:moveTo>
                  <a:pt x="5164" y="1175"/>
                </a:moveTo>
                <a:cubicBezTo>
                  <a:pt x="5161" y="1185"/>
                  <a:pt x="5157" y="1193"/>
                  <a:pt x="5154" y="1201"/>
                </a:cubicBezTo>
                <a:cubicBezTo>
                  <a:pt x="5207" y="1217"/>
                  <a:pt x="5243" y="1230"/>
                  <a:pt x="5261" y="1240"/>
                </a:cubicBezTo>
                <a:cubicBezTo>
                  <a:pt x="5280" y="1249"/>
                  <a:pt x="5289" y="1263"/>
                  <a:pt x="5289" y="1282"/>
                </a:cubicBezTo>
                <a:cubicBezTo>
                  <a:pt x="5288" y="1301"/>
                  <a:pt x="5279" y="1300"/>
                  <a:pt x="5260" y="1280"/>
                </a:cubicBezTo>
                <a:cubicBezTo>
                  <a:pt x="5241" y="1259"/>
                  <a:pt x="5205" y="1236"/>
                  <a:pt x="5151" y="1209"/>
                </a:cubicBezTo>
                <a:cubicBezTo>
                  <a:pt x="5136" y="1236"/>
                  <a:pt x="5113" y="1256"/>
                  <a:pt x="5082" y="1270"/>
                </a:cubicBezTo>
                <a:cubicBezTo>
                  <a:pt x="5050" y="1284"/>
                  <a:pt x="5010" y="1294"/>
                  <a:pt x="4961" y="1301"/>
                </a:cubicBezTo>
                <a:lnTo>
                  <a:pt x="4961" y="1294"/>
                </a:lnTo>
                <a:cubicBezTo>
                  <a:pt x="5006" y="1286"/>
                  <a:pt x="5044" y="1272"/>
                  <a:pt x="5075" y="1254"/>
                </a:cubicBezTo>
                <a:cubicBezTo>
                  <a:pt x="5106" y="1236"/>
                  <a:pt x="5128" y="1209"/>
                  <a:pt x="5140" y="1175"/>
                </a:cubicBezTo>
                <a:lnTo>
                  <a:pt x="5012" y="1175"/>
                </a:lnTo>
                <a:cubicBezTo>
                  <a:pt x="4998" y="1175"/>
                  <a:pt x="4985" y="1177"/>
                  <a:pt x="4974" y="1180"/>
                </a:cubicBezTo>
                <a:lnTo>
                  <a:pt x="4959" y="1165"/>
                </a:lnTo>
                <a:lnTo>
                  <a:pt x="5141" y="1165"/>
                </a:lnTo>
                <a:cubicBezTo>
                  <a:pt x="5146" y="1145"/>
                  <a:pt x="5149" y="1121"/>
                  <a:pt x="5151" y="1094"/>
                </a:cubicBezTo>
                <a:cubicBezTo>
                  <a:pt x="5153" y="1068"/>
                  <a:pt x="5154" y="1043"/>
                  <a:pt x="5154" y="1022"/>
                </a:cubicBezTo>
                <a:lnTo>
                  <a:pt x="5195" y="1041"/>
                </a:lnTo>
                <a:lnTo>
                  <a:pt x="5182" y="1053"/>
                </a:lnTo>
                <a:cubicBezTo>
                  <a:pt x="5177" y="1092"/>
                  <a:pt x="5173" y="1130"/>
                  <a:pt x="5167" y="1165"/>
                </a:cubicBezTo>
                <a:lnTo>
                  <a:pt x="5267" y="1165"/>
                </a:lnTo>
                <a:lnTo>
                  <a:pt x="5291" y="1141"/>
                </a:lnTo>
                <a:lnTo>
                  <a:pt x="5325" y="1175"/>
                </a:lnTo>
                <a:lnTo>
                  <a:pt x="5164" y="1175"/>
                </a:lnTo>
                <a:close/>
                <a:moveTo>
                  <a:pt x="5016" y="1086"/>
                </a:moveTo>
                <a:cubicBezTo>
                  <a:pt x="5046" y="1098"/>
                  <a:pt x="5064" y="1109"/>
                  <a:pt x="5071" y="1118"/>
                </a:cubicBezTo>
                <a:cubicBezTo>
                  <a:pt x="5078" y="1127"/>
                  <a:pt x="5078" y="1138"/>
                  <a:pt x="5072" y="1150"/>
                </a:cubicBezTo>
                <a:cubicBezTo>
                  <a:pt x="5066" y="1162"/>
                  <a:pt x="5059" y="1161"/>
                  <a:pt x="5052" y="1144"/>
                </a:cubicBezTo>
                <a:cubicBezTo>
                  <a:pt x="5045" y="1128"/>
                  <a:pt x="5032" y="1111"/>
                  <a:pt x="5012" y="1091"/>
                </a:cubicBezTo>
                <a:lnTo>
                  <a:pt x="5016" y="1086"/>
                </a:lnTo>
                <a:close/>
                <a:moveTo>
                  <a:pt x="5111" y="924"/>
                </a:moveTo>
                <a:lnTo>
                  <a:pt x="5115" y="920"/>
                </a:lnTo>
                <a:cubicBezTo>
                  <a:pt x="5133" y="928"/>
                  <a:pt x="5147" y="937"/>
                  <a:pt x="5158" y="947"/>
                </a:cubicBezTo>
                <a:cubicBezTo>
                  <a:pt x="5170" y="957"/>
                  <a:pt x="5170" y="969"/>
                  <a:pt x="5160" y="982"/>
                </a:cubicBezTo>
                <a:cubicBezTo>
                  <a:pt x="5150" y="996"/>
                  <a:pt x="5143" y="994"/>
                  <a:pt x="5139" y="978"/>
                </a:cubicBezTo>
                <a:cubicBezTo>
                  <a:pt x="5135" y="961"/>
                  <a:pt x="5126" y="943"/>
                  <a:pt x="5111" y="924"/>
                </a:cubicBezTo>
                <a:close/>
                <a:moveTo>
                  <a:pt x="5254" y="1053"/>
                </a:moveTo>
                <a:lnTo>
                  <a:pt x="5278" y="1007"/>
                </a:lnTo>
                <a:lnTo>
                  <a:pt x="5009" y="1007"/>
                </a:lnTo>
                <a:cubicBezTo>
                  <a:pt x="5011" y="1025"/>
                  <a:pt x="5010" y="1038"/>
                  <a:pt x="5006" y="1048"/>
                </a:cubicBezTo>
                <a:cubicBezTo>
                  <a:pt x="5002" y="1057"/>
                  <a:pt x="4993" y="1062"/>
                  <a:pt x="4979" y="1061"/>
                </a:cubicBezTo>
                <a:cubicBezTo>
                  <a:pt x="4966" y="1059"/>
                  <a:pt x="4965" y="1051"/>
                  <a:pt x="4978" y="1036"/>
                </a:cubicBezTo>
                <a:cubicBezTo>
                  <a:pt x="4990" y="1021"/>
                  <a:pt x="4998" y="1002"/>
                  <a:pt x="5001" y="978"/>
                </a:cubicBezTo>
                <a:lnTo>
                  <a:pt x="5007" y="978"/>
                </a:lnTo>
                <a:lnTo>
                  <a:pt x="5009" y="998"/>
                </a:lnTo>
                <a:lnTo>
                  <a:pt x="5275" y="998"/>
                </a:lnTo>
                <a:lnTo>
                  <a:pt x="5293" y="980"/>
                </a:lnTo>
                <a:lnTo>
                  <a:pt x="5324" y="1015"/>
                </a:lnTo>
                <a:cubicBezTo>
                  <a:pt x="5305" y="1014"/>
                  <a:pt x="5284" y="1028"/>
                  <a:pt x="5259" y="1056"/>
                </a:cubicBezTo>
                <a:lnTo>
                  <a:pt x="5254" y="1053"/>
                </a:lnTo>
                <a:close/>
                <a:moveTo>
                  <a:pt x="5568" y="1178"/>
                </a:moveTo>
                <a:cubicBezTo>
                  <a:pt x="5569" y="1159"/>
                  <a:pt x="5570" y="1119"/>
                  <a:pt x="5570" y="1060"/>
                </a:cubicBezTo>
                <a:cubicBezTo>
                  <a:pt x="5570" y="1000"/>
                  <a:pt x="5569" y="960"/>
                  <a:pt x="5568" y="940"/>
                </a:cubicBezTo>
                <a:lnTo>
                  <a:pt x="5591" y="954"/>
                </a:lnTo>
                <a:lnTo>
                  <a:pt x="5710" y="954"/>
                </a:lnTo>
                <a:lnTo>
                  <a:pt x="5721" y="938"/>
                </a:lnTo>
                <a:lnTo>
                  <a:pt x="5745" y="957"/>
                </a:lnTo>
                <a:lnTo>
                  <a:pt x="5734" y="967"/>
                </a:lnTo>
                <a:cubicBezTo>
                  <a:pt x="5734" y="1073"/>
                  <a:pt x="5735" y="1135"/>
                  <a:pt x="5736" y="1152"/>
                </a:cubicBezTo>
                <a:lnTo>
                  <a:pt x="5713" y="1164"/>
                </a:lnTo>
                <a:lnTo>
                  <a:pt x="5713" y="964"/>
                </a:lnTo>
                <a:lnTo>
                  <a:pt x="5591" y="964"/>
                </a:lnTo>
                <a:lnTo>
                  <a:pt x="5591" y="1169"/>
                </a:lnTo>
                <a:lnTo>
                  <a:pt x="5568" y="1178"/>
                </a:lnTo>
                <a:close/>
                <a:moveTo>
                  <a:pt x="5636" y="1007"/>
                </a:moveTo>
                <a:lnTo>
                  <a:pt x="5674" y="1023"/>
                </a:lnTo>
                <a:lnTo>
                  <a:pt x="5660" y="1036"/>
                </a:lnTo>
                <a:cubicBezTo>
                  <a:pt x="5659" y="1121"/>
                  <a:pt x="5647" y="1180"/>
                  <a:pt x="5624" y="1214"/>
                </a:cubicBezTo>
                <a:cubicBezTo>
                  <a:pt x="5602" y="1247"/>
                  <a:pt x="5559" y="1276"/>
                  <a:pt x="5497" y="1301"/>
                </a:cubicBezTo>
                <a:lnTo>
                  <a:pt x="5494" y="1296"/>
                </a:lnTo>
                <a:cubicBezTo>
                  <a:pt x="5552" y="1265"/>
                  <a:pt x="5590" y="1232"/>
                  <a:pt x="5609" y="1197"/>
                </a:cubicBezTo>
                <a:cubicBezTo>
                  <a:pt x="5628" y="1162"/>
                  <a:pt x="5637" y="1099"/>
                  <a:pt x="5636" y="1007"/>
                </a:cubicBezTo>
                <a:close/>
                <a:moveTo>
                  <a:pt x="5663" y="1128"/>
                </a:moveTo>
                <a:lnTo>
                  <a:pt x="5695" y="1144"/>
                </a:lnTo>
                <a:lnTo>
                  <a:pt x="5684" y="1156"/>
                </a:lnTo>
                <a:lnTo>
                  <a:pt x="5684" y="1249"/>
                </a:lnTo>
                <a:cubicBezTo>
                  <a:pt x="5684" y="1263"/>
                  <a:pt x="5690" y="1270"/>
                  <a:pt x="5702" y="1269"/>
                </a:cubicBezTo>
                <a:lnTo>
                  <a:pt x="5739" y="1269"/>
                </a:lnTo>
                <a:cubicBezTo>
                  <a:pt x="5745" y="1269"/>
                  <a:pt x="5750" y="1261"/>
                  <a:pt x="5752" y="1247"/>
                </a:cubicBezTo>
                <a:cubicBezTo>
                  <a:pt x="5754" y="1232"/>
                  <a:pt x="5756" y="1213"/>
                  <a:pt x="5758" y="1188"/>
                </a:cubicBezTo>
                <a:lnTo>
                  <a:pt x="5765" y="1188"/>
                </a:lnTo>
                <a:cubicBezTo>
                  <a:pt x="5765" y="1202"/>
                  <a:pt x="5765" y="1218"/>
                  <a:pt x="5766" y="1236"/>
                </a:cubicBezTo>
                <a:cubicBezTo>
                  <a:pt x="5767" y="1255"/>
                  <a:pt x="5773" y="1265"/>
                  <a:pt x="5784" y="1267"/>
                </a:cubicBezTo>
                <a:cubicBezTo>
                  <a:pt x="5775" y="1282"/>
                  <a:pt x="5764" y="1289"/>
                  <a:pt x="5750" y="1288"/>
                </a:cubicBezTo>
                <a:lnTo>
                  <a:pt x="5690" y="1288"/>
                </a:lnTo>
                <a:cubicBezTo>
                  <a:pt x="5673" y="1288"/>
                  <a:pt x="5664" y="1278"/>
                  <a:pt x="5663" y="1257"/>
                </a:cubicBezTo>
                <a:lnTo>
                  <a:pt x="5663" y="1128"/>
                </a:lnTo>
                <a:close/>
                <a:moveTo>
                  <a:pt x="5407" y="967"/>
                </a:moveTo>
                <a:lnTo>
                  <a:pt x="5507" y="967"/>
                </a:lnTo>
                <a:lnTo>
                  <a:pt x="5528" y="948"/>
                </a:lnTo>
                <a:lnTo>
                  <a:pt x="5553" y="977"/>
                </a:lnTo>
                <a:lnTo>
                  <a:pt x="5487" y="977"/>
                </a:lnTo>
                <a:lnTo>
                  <a:pt x="5487" y="1078"/>
                </a:lnTo>
                <a:lnTo>
                  <a:pt x="5507" y="1078"/>
                </a:lnTo>
                <a:lnTo>
                  <a:pt x="5524" y="1061"/>
                </a:lnTo>
                <a:lnTo>
                  <a:pt x="5550" y="1088"/>
                </a:lnTo>
                <a:lnTo>
                  <a:pt x="5487" y="1088"/>
                </a:lnTo>
                <a:lnTo>
                  <a:pt x="5487" y="1196"/>
                </a:lnTo>
                <a:lnTo>
                  <a:pt x="5549" y="1173"/>
                </a:lnTo>
                <a:lnTo>
                  <a:pt x="5550" y="1180"/>
                </a:lnTo>
                <a:cubicBezTo>
                  <a:pt x="5479" y="1213"/>
                  <a:pt x="5438" y="1237"/>
                  <a:pt x="5426" y="1252"/>
                </a:cubicBezTo>
                <a:lnTo>
                  <a:pt x="5407" y="1222"/>
                </a:lnTo>
                <a:cubicBezTo>
                  <a:pt x="5430" y="1215"/>
                  <a:pt x="5450" y="1209"/>
                  <a:pt x="5466" y="1202"/>
                </a:cubicBezTo>
                <a:lnTo>
                  <a:pt x="5466" y="1088"/>
                </a:lnTo>
                <a:cubicBezTo>
                  <a:pt x="5452" y="1088"/>
                  <a:pt x="5440" y="1090"/>
                  <a:pt x="5428" y="1093"/>
                </a:cubicBezTo>
                <a:lnTo>
                  <a:pt x="5413" y="1078"/>
                </a:lnTo>
                <a:lnTo>
                  <a:pt x="5466" y="1078"/>
                </a:lnTo>
                <a:lnTo>
                  <a:pt x="5466" y="977"/>
                </a:lnTo>
                <a:lnTo>
                  <a:pt x="5460" y="977"/>
                </a:lnTo>
                <a:cubicBezTo>
                  <a:pt x="5446" y="977"/>
                  <a:pt x="5433" y="978"/>
                  <a:pt x="5421" y="982"/>
                </a:cubicBezTo>
                <a:lnTo>
                  <a:pt x="5407" y="967"/>
                </a:lnTo>
                <a:close/>
                <a:moveTo>
                  <a:pt x="6169" y="1259"/>
                </a:moveTo>
                <a:cubicBezTo>
                  <a:pt x="6169" y="1270"/>
                  <a:pt x="6169" y="1280"/>
                  <a:pt x="6170" y="1291"/>
                </a:cubicBezTo>
                <a:lnTo>
                  <a:pt x="6145" y="1301"/>
                </a:lnTo>
                <a:lnTo>
                  <a:pt x="6145" y="1267"/>
                </a:lnTo>
                <a:lnTo>
                  <a:pt x="5951" y="1267"/>
                </a:lnTo>
                <a:lnTo>
                  <a:pt x="5951" y="1293"/>
                </a:lnTo>
                <a:lnTo>
                  <a:pt x="5925" y="1301"/>
                </a:lnTo>
                <a:cubicBezTo>
                  <a:pt x="5926" y="1282"/>
                  <a:pt x="5927" y="1230"/>
                  <a:pt x="5927" y="1143"/>
                </a:cubicBezTo>
                <a:cubicBezTo>
                  <a:pt x="5927" y="1056"/>
                  <a:pt x="5926" y="1004"/>
                  <a:pt x="5925" y="986"/>
                </a:cubicBezTo>
                <a:lnTo>
                  <a:pt x="5951" y="1001"/>
                </a:lnTo>
                <a:lnTo>
                  <a:pt x="5999" y="1001"/>
                </a:lnTo>
                <a:cubicBezTo>
                  <a:pt x="6011" y="974"/>
                  <a:pt x="6019" y="948"/>
                  <a:pt x="6024" y="924"/>
                </a:cubicBezTo>
                <a:lnTo>
                  <a:pt x="6062" y="941"/>
                </a:lnTo>
                <a:cubicBezTo>
                  <a:pt x="6053" y="947"/>
                  <a:pt x="6043" y="956"/>
                  <a:pt x="6032" y="969"/>
                </a:cubicBezTo>
                <a:cubicBezTo>
                  <a:pt x="6022" y="983"/>
                  <a:pt x="6015" y="993"/>
                  <a:pt x="6011" y="1001"/>
                </a:cubicBezTo>
                <a:lnTo>
                  <a:pt x="6141" y="1001"/>
                </a:lnTo>
                <a:lnTo>
                  <a:pt x="6154" y="982"/>
                </a:lnTo>
                <a:lnTo>
                  <a:pt x="6185" y="1004"/>
                </a:lnTo>
                <a:lnTo>
                  <a:pt x="6169" y="1017"/>
                </a:lnTo>
                <a:lnTo>
                  <a:pt x="6169" y="1259"/>
                </a:lnTo>
                <a:close/>
                <a:moveTo>
                  <a:pt x="5951" y="1011"/>
                </a:moveTo>
                <a:lnTo>
                  <a:pt x="5951" y="1081"/>
                </a:lnTo>
                <a:lnTo>
                  <a:pt x="6145" y="1081"/>
                </a:lnTo>
                <a:lnTo>
                  <a:pt x="6145" y="1011"/>
                </a:lnTo>
                <a:lnTo>
                  <a:pt x="5951" y="1011"/>
                </a:lnTo>
                <a:close/>
                <a:moveTo>
                  <a:pt x="5951" y="1091"/>
                </a:moveTo>
                <a:lnTo>
                  <a:pt x="5951" y="1172"/>
                </a:lnTo>
                <a:lnTo>
                  <a:pt x="6145" y="1172"/>
                </a:lnTo>
                <a:lnTo>
                  <a:pt x="6145" y="1091"/>
                </a:lnTo>
                <a:lnTo>
                  <a:pt x="5951" y="1091"/>
                </a:lnTo>
                <a:close/>
                <a:moveTo>
                  <a:pt x="5951" y="1182"/>
                </a:moveTo>
                <a:lnTo>
                  <a:pt x="5951" y="1257"/>
                </a:lnTo>
                <a:lnTo>
                  <a:pt x="6145" y="1257"/>
                </a:lnTo>
                <a:lnTo>
                  <a:pt x="6145" y="1182"/>
                </a:lnTo>
                <a:lnTo>
                  <a:pt x="5951" y="1182"/>
                </a:lnTo>
                <a:close/>
                <a:moveTo>
                  <a:pt x="6352" y="1256"/>
                </a:moveTo>
                <a:cubicBezTo>
                  <a:pt x="6366" y="1258"/>
                  <a:pt x="6380" y="1259"/>
                  <a:pt x="6393" y="1260"/>
                </a:cubicBezTo>
                <a:cubicBezTo>
                  <a:pt x="6406" y="1262"/>
                  <a:pt x="6413" y="1256"/>
                  <a:pt x="6412" y="1243"/>
                </a:cubicBezTo>
                <a:lnTo>
                  <a:pt x="6412" y="1157"/>
                </a:lnTo>
                <a:cubicBezTo>
                  <a:pt x="6364" y="1177"/>
                  <a:pt x="6338" y="1190"/>
                  <a:pt x="6334" y="1198"/>
                </a:cubicBezTo>
                <a:lnTo>
                  <a:pt x="6315" y="1165"/>
                </a:lnTo>
                <a:cubicBezTo>
                  <a:pt x="6331" y="1163"/>
                  <a:pt x="6363" y="1155"/>
                  <a:pt x="6412" y="1140"/>
                </a:cubicBezTo>
                <a:lnTo>
                  <a:pt x="6412" y="1059"/>
                </a:lnTo>
                <a:lnTo>
                  <a:pt x="6368" y="1059"/>
                </a:lnTo>
                <a:cubicBezTo>
                  <a:pt x="6354" y="1059"/>
                  <a:pt x="6341" y="1061"/>
                  <a:pt x="6329" y="1064"/>
                </a:cubicBezTo>
                <a:lnTo>
                  <a:pt x="6315" y="1049"/>
                </a:lnTo>
                <a:lnTo>
                  <a:pt x="6412" y="1049"/>
                </a:lnTo>
                <a:lnTo>
                  <a:pt x="6412" y="975"/>
                </a:lnTo>
                <a:cubicBezTo>
                  <a:pt x="6387" y="978"/>
                  <a:pt x="6360" y="982"/>
                  <a:pt x="6331" y="985"/>
                </a:cubicBezTo>
                <a:lnTo>
                  <a:pt x="6331" y="978"/>
                </a:lnTo>
                <a:cubicBezTo>
                  <a:pt x="6354" y="975"/>
                  <a:pt x="6380" y="969"/>
                  <a:pt x="6410" y="961"/>
                </a:cubicBezTo>
                <a:cubicBezTo>
                  <a:pt x="6440" y="953"/>
                  <a:pt x="6461" y="944"/>
                  <a:pt x="6473" y="933"/>
                </a:cubicBezTo>
                <a:lnTo>
                  <a:pt x="6497" y="962"/>
                </a:lnTo>
                <a:cubicBezTo>
                  <a:pt x="6479" y="964"/>
                  <a:pt x="6458" y="968"/>
                  <a:pt x="6434" y="972"/>
                </a:cubicBezTo>
                <a:lnTo>
                  <a:pt x="6434" y="1049"/>
                </a:lnTo>
                <a:lnTo>
                  <a:pt x="6520" y="1049"/>
                </a:lnTo>
                <a:cubicBezTo>
                  <a:pt x="6517" y="989"/>
                  <a:pt x="6516" y="948"/>
                  <a:pt x="6515" y="925"/>
                </a:cubicBezTo>
                <a:lnTo>
                  <a:pt x="6557" y="944"/>
                </a:lnTo>
                <a:lnTo>
                  <a:pt x="6541" y="956"/>
                </a:lnTo>
                <a:cubicBezTo>
                  <a:pt x="6541" y="980"/>
                  <a:pt x="6541" y="1012"/>
                  <a:pt x="6542" y="1049"/>
                </a:cubicBezTo>
                <a:lnTo>
                  <a:pt x="6626" y="1049"/>
                </a:lnTo>
                <a:lnTo>
                  <a:pt x="6649" y="1027"/>
                </a:lnTo>
                <a:lnTo>
                  <a:pt x="6681" y="1059"/>
                </a:lnTo>
                <a:lnTo>
                  <a:pt x="6544" y="1059"/>
                </a:lnTo>
                <a:cubicBezTo>
                  <a:pt x="6547" y="1114"/>
                  <a:pt x="6552" y="1151"/>
                  <a:pt x="6560" y="1172"/>
                </a:cubicBezTo>
                <a:cubicBezTo>
                  <a:pt x="6586" y="1141"/>
                  <a:pt x="6606" y="1109"/>
                  <a:pt x="6621" y="1077"/>
                </a:cubicBezTo>
                <a:lnTo>
                  <a:pt x="6649" y="1104"/>
                </a:lnTo>
                <a:lnTo>
                  <a:pt x="6631" y="1111"/>
                </a:lnTo>
                <a:cubicBezTo>
                  <a:pt x="6618" y="1130"/>
                  <a:pt x="6597" y="1157"/>
                  <a:pt x="6568" y="1193"/>
                </a:cubicBezTo>
                <a:cubicBezTo>
                  <a:pt x="6593" y="1228"/>
                  <a:pt x="6623" y="1252"/>
                  <a:pt x="6658" y="1264"/>
                </a:cubicBezTo>
                <a:lnTo>
                  <a:pt x="6671" y="1193"/>
                </a:lnTo>
                <a:lnTo>
                  <a:pt x="6678" y="1193"/>
                </a:lnTo>
                <a:cubicBezTo>
                  <a:pt x="6674" y="1244"/>
                  <a:pt x="6678" y="1276"/>
                  <a:pt x="6689" y="1288"/>
                </a:cubicBezTo>
                <a:cubicBezTo>
                  <a:pt x="6700" y="1300"/>
                  <a:pt x="6687" y="1299"/>
                  <a:pt x="6650" y="1287"/>
                </a:cubicBezTo>
                <a:cubicBezTo>
                  <a:pt x="6614" y="1275"/>
                  <a:pt x="6581" y="1248"/>
                  <a:pt x="6552" y="1207"/>
                </a:cubicBezTo>
                <a:cubicBezTo>
                  <a:pt x="6523" y="1230"/>
                  <a:pt x="6486" y="1250"/>
                  <a:pt x="6442" y="1267"/>
                </a:cubicBezTo>
                <a:lnTo>
                  <a:pt x="6441" y="1260"/>
                </a:lnTo>
                <a:cubicBezTo>
                  <a:pt x="6486" y="1236"/>
                  <a:pt x="6520" y="1212"/>
                  <a:pt x="6542" y="1190"/>
                </a:cubicBezTo>
                <a:cubicBezTo>
                  <a:pt x="6532" y="1165"/>
                  <a:pt x="6526" y="1121"/>
                  <a:pt x="6521" y="1059"/>
                </a:cubicBezTo>
                <a:lnTo>
                  <a:pt x="6434" y="1059"/>
                </a:lnTo>
                <a:lnTo>
                  <a:pt x="6434" y="1133"/>
                </a:lnTo>
                <a:lnTo>
                  <a:pt x="6503" y="1112"/>
                </a:lnTo>
                <a:lnTo>
                  <a:pt x="6507" y="1117"/>
                </a:lnTo>
                <a:lnTo>
                  <a:pt x="6434" y="1148"/>
                </a:lnTo>
                <a:lnTo>
                  <a:pt x="6434" y="1256"/>
                </a:lnTo>
                <a:cubicBezTo>
                  <a:pt x="6434" y="1276"/>
                  <a:pt x="6421" y="1290"/>
                  <a:pt x="6395" y="1298"/>
                </a:cubicBezTo>
                <a:cubicBezTo>
                  <a:pt x="6395" y="1284"/>
                  <a:pt x="6381" y="1272"/>
                  <a:pt x="6352" y="1262"/>
                </a:cubicBezTo>
                <a:lnTo>
                  <a:pt x="6352" y="1256"/>
                </a:lnTo>
                <a:close/>
                <a:moveTo>
                  <a:pt x="6582" y="948"/>
                </a:moveTo>
                <a:cubicBezTo>
                  <a:pt x="6602" y="956"/>
                  <a:pt x="6617" y="964"/>
                  <a:pt x="6628" y="972"/>
                </a:cubicBezTo>
                <a:cubicBezTo>
                  <a:pt x="6640" y="979"/>
                  <a:pt x="6646" y="987"/>
                  <a:pt x="6647" y="994"/>
                </a:cubicBezTo>
                <a:cubicBezTo>
                  <a:pt x="6648" y="1001"/>
                  <a:pt x="6645" y="1008"/>
                  <a:pt x="6639" y="1015"/>
                </a:cubicBezTo>
                <a:cubicBezTo>
                  <a:pt x="6632" y="1023"/>
                  <a:pt x="6626" y="1020"/>
                  <a:pt x="6620" y="1007"/>
                </a:cubicBezTo>
                <a:cubicBezTo>
                  <a:pt x="6613" y="993"/>
                  <a:pt x="6600" y="975"/>
                  <a:pt x="6579" y="952"/>
                </a:cubicBezTo>
                <a:lnTo>
                  <a:pt x="6582" y="948"/>
                </a:lnTo>
                <a:close/>
                <a:moveTo>
                  <a:pt x="6006" y="1840"/>
                </a:moveTo>
                <a:lnTo>
                  <a:pt x="6102" y="1850"/>
                </a:lnTo>
                <a:cubicBezTo>
                  <a:pt x="6110" y="1851"/>
                  <a:pt x="6114" y="1854"/>
                  <a:pt x="6114" y="1859"/>
                </a:cubicBezTo>
                <a:cubicBezTo>
                  <a:pt x="6114" y="1866"/>
                  <a:pt x="6104" y="1874"/>
                  <a:pt x="6084" y="1881"/>
                </a:cubicBezTo>
                <a:cubicBezTo>
                  <a:pt x="6084" y="1885"/>
                  <a:pt x="6083" y="1889"/>
                  <a:pt x="6082" y="1895"/>
                </a:cubicBezTo>
                <a:cubicBezTo>
                  <a:pt x="6080" y="1903"/>
                  <a:pt x="6079" y="1908"/>
                  <a:pt x="6077" y="1911"/>
                </a:cubicBezTo>
                <a:lnTo>
                  <a:pt x="6218" y="1911"/>
                </a:lnTo>
                <a:lnTo>
                  <a:pt x="6252" y="1863"/>
                </a:lnTo>
                <a:lnTo>
                  <a:pt x="6316" y="1911"/>
                </a:lnTo>
                <a:cubicBezTo>
                  <a:pt x="6319" y="1911"/>
                  <a:pt x="6321" y="1913"/>
                  <a:pt x="6321" y="1916"/>
                </a:cubicBezTo>
                <a:cubicBezTo>
                  <a:pt x="6321" y="1923"/>
                  <a:pt x="6315" y="1927"/>
                  <a:pt x="6302" y="1927"/>
                </a:cubicBezTo>
                <a:lnTo>
                  <a:pt x="6073" y="1927"/>
                </a:lnTo>
                <a:cubicBezTo>
                  <a:pt x="6068" y="1947"/>
                  <a:pt x="6061" y="1966"/>
                  <a:pt x="6052" y="1986"/>
                </a:cubicBezTo>
                <a:lnTo>
                  <a:pt x="6193" y="1986"/>
                </a:lnTo>
                <a:lnTo>
                  <a:pt x="6227" y="1941"/>
                </a:lnTo>
                <a:lnTo>
                  <a:pt x="6291" y="1984"/>
                </a:lnTo>
                <a:cubicBezTo>
                  <a:pt x="6291" y="1984"/>
                  <a:pt x="6292" y="1985"/>
                  <a:pt x="6293" y="1986"/>
                </a:cubicBezTo>
                <a:cubicBezTo>
                  <a:pt x="6295" y="1986"/>
                  <a:pt x="6296" y="1988"/>
                  <a:pt x="6296" y="1991"/>
                </a:cubicBezTo>
                <a:cubicBezTo>
                  <a:pt x="6294" y="1997"/>
                  <a:pt x="6287" y="2000"/>
                  <a:pt x="6275" y="2000"/>
                </a:cubicBezTo>
                <a:lnTo>
                  <a:pt x="6047" y="2000"/>
                </a:lnTo>
                <a:cubicBezTo>
                  <a:pt x="6038" y="2021"/>
                  <a:pt x="6028" y="2041"/>
                  <a:pt x="6016" y="2059"/>
                </a:cubicBezTo>
                <a:lnTo>
                  <a:pt x="6234" y="2059"/>
                </a:lnTo>
                <a:lnTo>
                  <a:pt x="6268" y="2011"/>
                </a:lnTo>
                <a:lnTo>
                  <a:pt x="6334" y="2059"/>
                </a:lnTo>
                <a:cubicBezTo>
                  <a:pt x="6339" y="2059"/>
                  <a:pt x="6340" y="2061"/>
                  <a:pt x="6339" y="2066"/>
                </a:cubicBezTo>
                <a:cubicBezTo>
                  <a:pt x="6339" y="2070"/>
                  <a:pt x="6333" y="2073"/>
                  <a:pt x="6321" y="2075"/>
                </a:cubicBezTo>
                <a:lnTo>
                  <a:pt x="6145" y="2075"/>
                </a:lnTo>
                <a:cubicBezTo>
                  <a:pt x="6195" y="2110"/>
                  <a:pt x="6261" y="2132"/>
                  <a:pt x="6343" y="2141"/>
                </a:cubicBezTo>
                <a:lnTo>
                  <a:pt x="6341" y="2152"/>
                </a:lnTo>
                <a:cubicBezTo>
                  <a:pt x="6321" y="2158"/>
                  <a:pt x="6304" y="2181"/>
                  <a:pt x="6289" y="2221"/>
                </a:cubicBezTo>
                <a:cubicBezTo>
                  <a:pt x="6210" y="2189"/>
                  <a:pt x="6156" y="2140"/>
                  <a:pt x="6127" y="2075"/>
                </a:cubicBezTo>
                <a:lnTo>
                  <a:pt x="6006" y="2075"/>
                </a:lnTo>
                <a:cubicBezTo>
                  <a:pt x="5956" y="2148"/>
                  <a:pt x="5886" y="2203"/>
                  <a:pt x="5795" y="2241"/>
                </a:cubicBezTo>
                <a:lnTo>
                  <a:pt x="5788" y="2232"/>
                </a:lnTo>
                <a:cubicBezTo>
                  <a:pt x="5847" y="2184"/>
                  <a:pt x="5894" y="2131"/>
                  <a:pt x="5929" y="2075"/>
                </a:cubicBezTo>
                <a:lnTo>
                  <a:pt x="5799" y="2075"/>
                </a:lnTo>
                <a:lnTo>
                  <a:pt x="5799" y="2059"/>
                </a:lnTo>
                <a:lnTo>
                  <a:pt x="5938" y="2059"/>
                </a:lnTo>
                <a:cubicBezTo>
                  <a:pt x="5949" y="2041"/>
                  <a:pt x="5959" y="2021"/>
                  <a:pt x="5968" y="2000"/>
                </a:cubicBezTo>
                <a:lnTo>
                  <a:pt x="5840" y="2000"/>
                </a:lnTo>
                <a:lnTo>
                  <a:pt x="5840" y="1986"/>
                </a:lnTo>
                <a:lnTo>
                  <a:pt x="5975" y="1986"/>
                </a:lnTo>
                <a:cubicBezTo>
                  <a:pt x="5976" y="1982"/>
                  <a:pt x="5978" y="1975"/>
                  <a:pt x="5979" y="1966"/>
                </a:cubicBezTo>
                <a:cubicBezTo>
                  <a:pt x="5982" y="1961"/>
                  <a:pt x="5984" y="1957"/>
                  <a:pt x="5984" y="1954"/>
                </a:cubicBezTo>
                <a:cubicBezTo>
                  <a:pt x="5988" y="1945"/>
                  <a:pt x="5991" y="1936"/>
                  <a:pt x="5993" y="1927"/>
                </a:cubicBezTo>
                <a:lnTo>
                  <a:pt x="5820" y="1927"/>
                </a:lnTo>
                <a:lnTo>
                  <a:pt x="5820" y="1911"/>
                </a:lnTo>
                <a:lnTo>
                  <a:pt x="5995" y="1911"/>
                </a:lnTo>
                <a:cubicBezTo>
                  <a:pt x="5998" y="1897"/>
                  <a:pt x="6001" y="1878"/>
                  <a:pt x="6004" y="1852"/>
                </a:cubicBezTo>
                <a:cubicBezTo>
                  <a:pt x="6006" y="1846"/>
                  <a:pt x="6006" y="1842"/>
                  <a:pt x="6006" y="1840"/>
                </a:cubicBezTo>
                <a:close/>
                <a:moveTo>
                  <a:pt x="6020" y="2100"/>
                </a:moveTo>
                <a:lnTo>
                  <a:pt x="6109" y="2107"/>
                </a:lnTo>
                <a:cubicBezTo>
                  <a:pt x="6114" y="2107"/>
                  <a:pt x="6116" y="2109"/>
                  <a:pt x="6116" y="2114"/>
                </a:cubicBezTo>
                <a:cubicBezTo>
                  <a:pt x="6116" y="2120"/>
                  <a:pt x="6108" y="2127"/>
                  <a:pt x="6093" y="2135"/>
                </a:cubicBezTo>
                <a:lnTo>
                  <a:pt x="6093" y="2173"/>
                </a:lnTo>
                <a:lnTo>
                  <a:pt x="6107" y="2173"/>
                </a:lnTo>
                <a:lnTo>
                  <a:pt x="6136" y="2130"/>
                </a:lnTo>
                <a:lnTo>
                  <a:pt x="6193" y="2171"/>
                </a:lnTo>
                <a:cubicBezTo>
                  <a:pt x="6195" y="2172"/>
                  <a:pt x="6195" y="2175"/>
                  <a:pt x="6195" y="2178"/>
                </a:cubicBezTo>
                <a:cubicBezTo>
                  <a:pt x="6195" y="2182"/>
                  <a:pt x="6190" y="2185"/>
                  <a:pt x="6180" y="2187"/>
                </a:cubicBezTo>
                <a:lnTo>
                  <a:pt x="6093" y="2187"/>
                </a:lnTo>
                <a:lnTo>
                  <a:pt x="6093" y="2246"/>
                </a:lnTo>
                <a:lnTo>
                  <a:pt x="6093" y="2252"/>
                </a:lnTo>
                <a:lnTo>
                  <a:pt x="6180" y="2252"/>
                </a:lnTo>
                <a:lnTo>
                  <a:pt x="6216" y="2207"/>
                </a:lnTo>
                <a:lnTo>
                  <a:pt x="6280" y="2250"/>
                </a:lnTo>
                <a:cubicBezTo>
                  <a:pt x="6283" y="2252"/>
                  <a:pt x="6284" y="2254"/>
                  <a:pt x="6284" y="2257"/>
                </a:cubicBezTo>
                <a:cubicBezTo>
                  <a:pt x="6284" y="2262"/>
                  <a:pt x="6279" y="2265"/>
                  <a:pt x="6268" y="2266"/>
                </a:cubicBezTo>
                <a:lnTo>
                  <a:pt x="6093" y="2266"/>
                </a:lnTo>
                <a:cubicBezTo>
                  <a:pt x="6093" y="2293"/>
                  <a:pt x="6093" y="2317"/>
                  <a:pt x="6093" y="2337"/>
                </a:cubicBezTo>
                <a:cubicBezTo>
                  <a:pt x="6093" y="2349"/>
                  <a:pt x="6088" y="2356"/>
                  <a:pt x="6077" y="2357"/>
                </a:cubicBezTo>
                <a:cubicBezTo>
                  <a:pt x="6076" y="2357"/>
                  <a:pt x="6074" y="2357"/>
                  <a:pt x="6073" y="2357"/>
                </a:cubicBezTo>
                <a:cubicBezTo>
                  <a:pt x="6045" y="2362"/>
                  <a:pt x="6027" y="2363"/>
                  <a:pt x="6018" y="2362"/>
                </a:cubicBezTo>
                <a:cubicBezTo>
                  <a:pt x="6019" y="2353"/>
                  <a:pt x="6020" y="2337"/>
                  <a:pt x="6020" y="2314"/>
                </a:cubicBezTo>
                <a:cubicBezTo>
                  <a:pt x="6022" y="2291"/>
                  <a:pt x="6023" y="2275"/>
                  <a:pt x="6023" y="2266"/>
                </a:cubicBezTo>
                <a:lnTo>
                  <a:pt x="5852" y="2266"/>
                </a:lnTo>
                <a:lnTo>
                  <a:pt x="5852" y="2252"/>
                </a:lnTo>
                <a:lnTo>
                  <a:pt x="6023" y="2252"/>
                </a:lnTo>
                <a:lnTo>
                  <a:pt x="6023" y="2243"/>
                </a:lnTo>
                <a:lnTo>
                  <a:pt x="6023" y="2191"/>
                </a:lnTo>
                <a:lnTo>
                  <a:pt x="6023" y="2187"/>
                </a:lnTo>
                <a:lnTo>
                  <a:pt x="5929" y="2187"/>
                </a:lnTo>
                <a:lnTo>
                  <a:pt x="5929" y="2173"/>
                </a:lnTo>
                <a:lnTo>
                  <a:pt x="6023" y="2173"/>
                </a:lnTo>
                <a:cubicBezTo>
                  <a:pt x="6021" y="2158"/>
                  <a:pt x="6020" y="2134"/>
                  <a:pt x="6020" y="2100"/>
                </a:cubicBezTo>
                <a:close/>
                <a:moveTo>
                  <a:pt x="6562" y="1843"/>
                </a:moveTo>
                <a:lnTo>
                  <a:pt x="6640" y="1852"/>
                </a:lnTo>
                <a:cubicBezTo>
                  <a:pt x="6649" y="1852"/>
                  <a:pt x="6653" y="1854"/>
                  <a:pt x="6651" y="1859"/>
                </a:cubicBezTo>
                <a:cubicBezTo>
                  <a:pt x="6651" y="1867"/>
                  <a:pt x="6643" y="1873"/>
                  <a:pt x="6628" y="1879"/>
                </a:cubicBezTo>
                <a:lnTo>
                  <a:pt x="6626" y="1920"/>
                </a:lnTo>
                <a:lnTo>
                  <a:pt x="6671" y="1920"/>
                </a:lnTo>
                <a:lnTo>
                  <a:pt x="6706" y="1877"/>
                </a:lnTo>
                <a:lnTo>
                  <a:pt x="6767" y="1920"/>
                </a:lnTo>
                <a:cubicBezTo>
                  <a:pt x="6768" y="1920"/>
                  <a:pt x="6769" y="1922"/>
                  <a:pt x="6769" y="1925"/>
                </a:cubicBezTo>
                <a:cubicBezTo>
                  <a:pt x="6769" y="1929"/>
                  <a:pt x="6764" y="1933"/>
                  <a:pt x="6753" y="1934"/>
                </a:cubicBezTo>
                <a:lnTo>
                  <a:pt x="6626" y="1934"/>
                </a:lnTo>
                <a:lnTo>
                  <a:pt x="6624" y="2003"/>
                </a:lnTo>
                <a:lnTo>
                  <a:pt x="6669" y="2003"/>
                </a:lnTo>
                <a:lnTo>
                  <a:pt x="6690" y="1966"/>
                </a:lnTo>
                <a:lnTo>
                  <a:pt x="6751" y="1996"/>
                </a:lnTo>
                <a:cubicBezTo>
                  <a:pt x="6756" y="1997"/>
                  <a:pt x="6758" y="2000"/>
                  <a:pt x="6758" y="2005"/>
                </a:cubicBezTo>
                <a:cubicBezTo>
                  <a:pt x="6758" y="2006"/>
                  <a:pt x="6757" y="2009"/>
                  <a:pt x="6756" y="2014"/>
                </a:cubicBezTo>
                <a:lnTo>
                  <a:pt x="6806" y="2014"/>
                </a:lnTo>
                <a:cubicBezTo>
                  <a:pt x="6806" y="2007"/>
                  <a:pt x="6806" y="2000"/>
                  <a:pt x="6806" y="1991"/>
                </a:cubicBezTo>
                <a:lnTo>
                  <a:pt x="6806" y="1968"/>
                </a:lnTo>
                <a:cubicBezTo>
                  <a:pt x="6806" y="1912"/>
                  <a:pt x="6805" y="1871"/>
                  <a:pt x="6803" y="1845"/>
                </a:cubicBezTo>
                <a:lnTo>
                  <a:pt x="6885" y="1852"/>
                </a:lnTo>
                <a:cubicBezTo>
                  <a:pt x="6891" y="1852"/>
                  <a:pt x="6894" y="1854"/>
                  <a:pt x="6894" y="1859"/>
                </a:cubicBezTo>
                <a:cubicBezTo>
                  <a:pt x="6893" y="1868"/>
                  <a:pt x="6885" y="1875"/>
                  <a:pt x="6869" y="1879"/>
                </a:cubicBezTo>
                <a:lnTo>
                  <a:pt x="6869" y="1991"/>
                </a:lnTo>
                <a:cubicBezTo>
                  <a:pt x="6869" y="1997"/>
                  <a:pt x="6869" y="2004"/>
                  <a:pt x="6869" y="2014"/>
                </a:cubicBezTo>
                <a:lnTo>
                  <a:pt x="6897" y="2014"/>
                </a:lnTo>
                <a:lnTo>
                  <a:pt x="6922" y="1977"/>
                </a:lnTo>
                <a:cubicBezTo>
                  <a:pt x="6917" y="1973"/>
                  <a:pt x="6914" y="1966"/>
                  <a:pt x="6913" y="1957"/>
                </a:cubicBezTo>
                <a:cubicBezTo>
                  <a:pt x="6908" y="1929"/>
                  <a:pt x="6900" y="1905"/>
                  <a:pt x="6890" y="1884"/>
                </a:cubicBezTo>
                <a:lnTo>
                  <a:pt x="6894" y="1879"/>
                </a:lnTo>
                <a:cubicBezTo>
                  <a:pt x="6946" y="1896"/>
                  <a:pt x="6972" y="1917"/>
                  <a:pt x="6972" y="1941"/>
                </a:cubicBezTo>
                <a:cubicBezTo>
                  <a:pt x="6970" y="1964"/>
                  <a:pt x="6959" y="1976"/>
                  <a:pt x="6938" y="1979"/>
                </a:cubicBezTo>
                <a:lnTo>
                  <a:pt x="6935" y="1979"/>
                </a:lnTo>
                <a:lnTo>
                  <a:pt x="6983" y="2014"/>
                </a:lnTo>
                <a:cubicBezTo>
                  <a:pt x="6985" y="2014"/>
                  <a:pt x="6985" y="2015"/>
                  <a:pt x="6985" y="2018"/>
                </a:cubicBezTo>
                <a:cubicBezTo>
                  <a:pt x="6985" y="2023"/>
                  <a:pt x="6980" y="2026"/>
                  <a:pt x="6969" y="2027"/>
                </a:cubicBezTo>
                <a:lnTo>
                  <a:pt x="6872" y="2027"/>
                </a:lnTo>
                <a:cubicBezTo>
                  <a:pt x="6890" y="2153"/>
                  <a:pt x="6932" y="2242"/>
                  <a:pt x="6997" y="2293"/>
                </a:cubicBezTo>
                <a:lnTo>
                  <a:pt x="6992" y="2300"/>
                </a:lnTo>
                <a:cubicBezTo>
                  <a:pt x="6963" y="2300"/>
                  <a:pt x="6938" y="2319"/>
                  <a:pt x="6917" y="2355"/>
                </a:cubicBezTo>
                <a:cubicBezTo>
                  <a:pt x="6885" y="2299"/>
                  <a:pt x="6867" y="2220"/>
                  <a:pt x="6863" y="2118"/>
                </a:cubicBezTo>
                <a:cubicBezTo>
                  <a:pt x="6847" y="2234"/>
                  <a:pt x="6803" y="2316"/>
                  <a:pt x="6728" y="2364"/>
                </a:cubicBezTo>
                <a:lnTo>
                  <a:pt x="6722" y="2359"/>
                </a:lnTo>
                <a:cubicBezTo>
                  <a:pt x="6773" y="2287"/>
                  <a:pt x="6801" y="2176"/>
                  <a:pt x="6806" y="2027"/>
                </a:cubicBezTo>
                <a:lnTo>
                  <a:pt x="6749" y="2027"/>
                </a:lnTo>
                <a:lnTo>
                  <a:pt x="6749" y="2018"/>
                </a:lnTo>
                <a:cubicBezTo>
                  <a:pt x="6746" y="2020"/>
                  <a:pt x="6742" y="2022"/>
                  <a:pt x="6737" y="2025"/>
                </a:cubicBezTo>
                <a:lnTo>
                  <a:pt x="6737" y="2105"/>
                </a:lnTo>
                <a:cubicBezTo>
                  <a:pt x="6737" y="2118"/>
                  <a:pt x="6737" y="2145"/>
                  <a:pt x="6737" y="2184"/>
                </a:cubicBezTo>
                <a:cubicBezTo>
                  <a:pt x="6739" y="2234"/>
                  <a:pt x="6740" y="2271"/>
                  <a:pt x="6740" y="2294"/>
                </a:cubicBezTo>
                <a:cubicBezTo>
                  <a:pt x="6744" y="2330"/>
                  <a:pt x="6722" y="2351"/>
                  <a:pt x="6671" y="2355"/>
                </a:cubicBezTo>
                <a:cubicBezTo>
                  <a:pt x="6674" y="2326"/>
                  <a:pt x="6660" y="2309"/>
                  <a:pt x="6628" y="2303"/>
                </a:cubicBezTo>
                <a:lnTo>
                  <a:pt x="6630" y="2294"/>
                </a:lnTo>
                <a:lnTo>
                  <a:pt x="6656" y="2294"/>
                </a:lnTo>
                <a:cubicBezTo>
                  <a:pt x="6672" y="2297"/>
                  <a:pt x="6680" y="2291"/>
                  <a:pt x="6678" y="2275"/>
                </a:cubicBezTo>
                <a:lnTo>
                  <a:pt x="6678" y="2214"/>
                </a:lnTo>
                <a:lnTo>
                  <a:pt x="6674" y="2214"/>
                </a:lnTo>
                <a:lnTo>
                  <a:pt x="6624" y="2214"/>
                </a:lnTo>
                <a:lnTo>
                  <a:pt x="6624" y="2310"/>
                </a:lnTo>
                <a:cubicBezTo>
                  <a:pt x="6625" y="2319"/>
                  <a:pt x="6621" y="2325"/>
                  <a:pt x="6610" y="2328"/>
                </a:cubicBezTo>
                <a:cubicBezTo>
                  <a:pt x="6600" y="2331"/>
                  <a:pt x="6584" y="2332"/>
                  <a:pt x="6565" y="2332"/>
                </a:cubicBezTo>
                <a:cubicBezTo>
                  <a:pt x="6565" y="2319"/>
                  <a:pt x="6565" y="2296"/>
                  <a:pt x="6567" y="2264"/>
                </a:cubicBezTo>
                <a:cubicBezTo>
                  <a:pt x="6567" y="2244"/>
                  <a:pt x="6567" y="2232"/>
                  <a:pt x="6567" y="2228"/>
                </a:cubicBezTo>
                <a:lnTo>
                  <a:pt x="6567" y="2214"/>
                </a:lnTo>
                <a:lnTo>
                  <a:pt x="6519" y="2214"/>
                </a:lnTo>
                <a:lnTo>
                  <a:pt x="6519" y="2335"/>
                </a:lnTo>
                <a:cubicBezTo>
                  <a:pt x="6521" y="2344"/>
                  <a:pt x="6517" y="2350"/>
                  <a:pt x="6508" y="2353"/>
                </a:cubicBezTo>
                <a:cubicBezTo>
                  <a:pt x="6506" y="2353"/>
                  <a:pt x="6504" y="2354"/>
                  <a:pt x="6501" y="2355"/>
                </a:cubicBezTo>
                <a:cubicBezTo>
                  <a:pt x="6483" y="2358"/>
                  <a:pt x="6468" y="2360"/>
                  <a:pt x="6456" y="2360"/>
                </a:cubicBezTo>
                <a:cubicBezTo>
                  <a:pt x="6457" y="2308"/>
                  <a:pt x="6458" y="2238"/>
                  <a:pt x="6458" y="2150"/>
                </a:cubicBezTo>
                <a:lnTo>
                  <a:pt x="6458" y="1982"/>
                </a:lnTo>
                <a:lnTo>
                  <a:pt x="6544" y="2003"/>
                </a:lnTo>
                <a:lnTo>
                  <a:pt x="6558" y="2003"/>
                </a:lnTo>
                <a:lnTo>
                  <a:pt x="6562" y="1934"/>
                </a:lnTo>
                <a:lnTo>
                  <a:pt x="6435" y="1934"/>
                </a:lnTo>
                <a:lnTo>
                  <a:pt x="6435" y="1920"/>
                </a:lnTo>
                <a:lnTo>
                  <a:pt x="6562" y="1920"/>
                </a:lnTo>
                <a:lnTo>
                  <a:pt x="6562" y="1907"/>
                </a:lnTo>
                <a:cubicBezTo>
                  <a:pt x="6564" y="1899"/>
                  <a:pt x="6564" y="1883"/>
                  <a:pt x="6562" y="1859"/>
                </a:cubicBezTo>
                <a:cubicBezTo>
                  <a:pt x="6562" y="1851"/>
                  <a:pt x="6562" y="1846"/>
                  <a:pt x="6562" y="1843"/>
                </a:cubicBezTo>
                <a:close/>
                <a:moveTo>
                  <a:pt x="6524" y="2132"/>
                </a:moveTo>
                <a:lnTo>
                  <a:pt x="6524" y="2120"/>
                </a:lnTo>
                <a:lnTo>
                  <a:pt x="6596" y="2120"/>
                </a:lnTo>
                <a:cubicBezTo>
                  <a:pt x="6601" y="2102"/>
                  <a:pt x="6605" y="2083"/>
                  <a:pt x="6608" y="2061"/>
                </a:cubicBezTo>
                <a:cubicBezTo>
                  <a:pt x="6611" y="2043"/>
                  <a:pt x="6612" y="2030"/>
                  <a:pt x="6612" y="2021"/>
                </a:cubicBezTo>
                <a:lnTo>
                  <a:pt x="6674" y="2034"/>
                </a:lnTo>
                <a:cubicBezTo>
                  <a:pt x="6675" y="2034"/>
                  <a:pt x="6676" y="2034"/>
                  <a:pt x="6676" y="2034"/>
                </a:cubicBezTo>
                <a:cubicBezTo>
                  <a:pt x="6678" y="2036"/>
                  <a:pt x="6678" y="2037"/>
                  <a:pt x="6678" y="2037"/>
                </a:cubicBezTo>
                <a:lnTo>
                  <a:pt x="6678" y="2016"/>
                </a:lnTo>
                <a:lnTo>
                  <a:pt x="6519" y="2016"/>
                </a:lnTo>
                <a:lnTo>
                  <a:pt x="6519" y="2203"/>
                </a:lnTo>
                <a:lnTo>
                  <a:pt x="6567" y="2203"/>
                </a:lnTo>
                <a:lnTo>
                  <a:pt x="6567" y="2132"/>
                </a:lnTo>
                <a:lnTo>
                  <a:pt x="6524" y="2132"/>
                </a:lnTo>
                <a:close/>
                <a:moveTo>
                  <a:pt x="6660" y="2054"/>
                </a:moveTo>
                <a:cubicBezTo>
                  <a:pt x="6647" y="2077"/>
                  <a:pt x="6631" y="2099"/>
                  <a:pt x="6613" y="2120"/>
                </a:cubicBezTo>
                <a:lnTo>
                  <a:pt x="6622" y="2120"/>
                </a:lnTo>
                <a:lnTo>
                  <a:pt x="6640" y="2095"/>
                </a:lnTo>
                <a:lnTo>
                  <a:pt x="6671" y="2120"/>
                </a:lnTo>
                <a:cubicBezTo>
                  <a:pt x="6673" y="2120"/>
                  <a:pt x="6674" y="2122"/>
                  <a:pt x="6674" y="2125"/>
                </a:cubicBezTo>
                <a:cubicBezTo>
                  <a:pt x="6674" y="2130"/>
                  <a:pt x="6668" y="2132"/>
                  <a:pt x="6658" y="2132"/>
                </a:cubicBezTo>
                <a:lnTo>
                  <a:pt x="6624" y="2132"/>
                </a:lnTo>
                <a:lnTo>
                  <a:pt x="6624" y="2203"/>
                </a:lnTo>
                <a:lnTo>
                  <a:pt x="6628" y="2203"/>
                </a:lnTo>
                <a:lnTo>
                  <a:pt x="6649" y="2175"/>
                </a:lnTo>
                <a:lnTo>
                  <a:pt x="6678" y="2196"/>
                </a:lnTo>
                <a:lnTo>
                  <a:pt x="6678" y="2050"/>
                </a:lnTo>
                <a:cubicBezTo>
                  <a:pt x="6675" y="2053"/>
                  <a:pt x="6669" y="2054"/>
                  <a:pt x="6660" y="2054"/>
                </a:cubicBezTo>
                <a:close/>
                <a:moveTo>
                  <a:pt x="6528" y="2030"/>
                </a:moveTo>
                <a:lnTo>
                  <a:pt x="6533" y="2025"/>
                </a:lnTo>
                <a:cubicBezTo>
                  <a:pt x="6574" y="2040"/>
                  <a:pt x="6593" y="2060"/>
                  <a:pt x="6592" y="2084"/>
                </a:cubicBezTo>
                <a:cubicBezTo>
                  <a:pt x="6590" y="2103"/>
                  <a:pt x="6581" y="2112"/>
                  <a:pt x="6565" y="2114"/>
                </a:cubicBezTo>
                <a:cubicBezTo>
                  <a:pt x="6552" y="2115"/>
                  <a:pt x="6546" y="2108"/>
                  <a:pt x="6544" y="2091"/>
                </a:cubicBezTo>
                <a:cubicBezTo>
                  <a:pt x="6544" y="2070"/>
                  <a:pt x="6539" y="2049"/>
                  <a:pt x="6528" y="2030"/>
                </a:cubicBezTo>
                <a:close/>
                <a:moveTo>
                  <a:pt x="7412" y="1838"/>
                </a:moveTo>
                <a:lnTo>
                  <a:pt x="7494" y="1845"/>
                </a:lnTo>
                <a:cubicBezTo>
                  <a:pt x="7501" y="1845"/>
                  <a:pt x="7506" y="1848"/>
                  <a:pt x="7508" y="1852"/>
                </a:cubicBezTo>
                <a:cubicBezTo>
                  <a:pt x="7509" y="1858"/>
                  <a:pt x="7501" y="1866"/>
                  <a:pt x="7485" y="1875"/>
                </a:cubicBezTo>
                <a:lnTo>
                  <a:pt x="7485" y="1898"/>
                </a:lnTo>
                <a:lnTo>
                  <a:pt x="7526" y="1898"/>
                </a:lnTo>
                <a:lnTo>
                  <a:pt x="7555" y="1854"/>
                </a:lnTo>
                <a:lnTo>
                  <a:pt x="7614" y="1893"/>
                </a:lnTo>
                <a:cubicBezTo>
                  <a:pt x="7614" y="1895"/>
                  <a:pt x="7615" y="1896"/>
                  <a:pt x="7617" y="1898"/>
                </a:cubicBezTo>
                <a:cubicBezTo>
                  <a:pt x="7618" y="1899"/>
                  <a:pt x="7619" y="1901"/>
                  <a:pt x="7619" y="1902"/>
                </a:cubicBezTo>
                <a:cubicBezTo>
                  <a:pt x="7619" y="1907"/>
                  <a:pt x="7613" y="1910"/>
                  <a:pt x="7601" y="1911"/>
                </a:cubicBezTo>
                <a:lnTo>
                  <a:pt x="7485" y="1911"/>
                </a:lnTo>
                <a:lnTo>
                  <a:pt x="7485" y="1964"/>
                </a:lnTo>
                <a:lnTo>
                  <a:pt x="7510" y="1964"/>
                </a:lnTo>
                <a:lnTo>
                  <a:pt x="7542" y="1923"/>
                </a:lnTo>
                <a:lnTo>
                  <a:pt x="7599" y="1961"/>
                </a:lnTo>
                <a:cubicBezTo>
                  <a:pt x="7603" y="1963"/>
                  <a:pt x="7605" y="1966"/>
                  <a:pt x="7605" y="1970"/>
                </a:cubicBezTo>
                <a:cubicBezTo>
                  <a:pt x="7605" y="1975"/>
                  <a:pt x="7599" y="1977"/>
                  <a:pt x="7585" y="1977"/>
                </a:cubicBezTo>
                <a:lnTo>
                  <a:pt x="7485" y="1977"/>
                </a:lnTo>
                <a:lnTo>
                  <a:pt x="7485" y="2036"/>
                </a:lnTo>
                <a:lnTo>
                  <a:pt x="7535" y="2036"/>
                </a:lnTo>
                <a:lnTo>
                  <a:pt x="7569" y="1995"/>
                </a:lnTo>
                <a:lnTo>
                  <a:pt x="7628" y="2034"/>
                </a:lnTo>
                <a:cubicBezTo>
                  <a:pt x="7633" y="2039"/>
                  <a:pt x="7634" y="2042"/>
                  <a:pt x="7633" y="2043"/>
                </a:cubicBezTo>
                <a:cubicBezTo>
                  <a:pt x="7633" y="2048"/>
                  <a:pt x="7627" y="2051"/>
                  <a:pt x="7614" y="2052"/>
                </a:cubicBezTo>
                <a:lnTo>
                  <a:pt x="7323" y="2052"/>
                </a:lnTo>
                <a:cubicBezTo>
                  <a:pt x="7325" y="2058"/>
                  <a:pt x="7319" y="2062"/>
                  <a:pt x="7307" y="2064"/>
                </a:cubicBezTo>
                <a:lnTo>
                  <a:pt x="7234" y="2064"/>
                </a:lnTo>
                <a:lnTo>
                  <a:pt x="7234" y="2105"/>
                </a:lnTo>
                <a:cubicBezTo>
                  <a:pt x="7287" y="2125"/>
                  <a:pt x="7314" y="2147"/>
                  <a:pt x="7314" y="2173"/>
                </a:cubicBezTo>
                <a:cubicBezTo>
                  <a:pt x="7312" y="2199"/>
                  <a:pt x="7300" y="2213"/>
                  <a:pt x="7277" y="2216"/>
                </a:cubicBezTo>
                <a:cubicBezTo>
                  <a:pt x="7267" y="2216"/>
                  <a:pt x="7260" y="2210"/>
                  <a:pt x="7257" y="2196"/>
                </a:cubicBezTo>
                <a:cubicBezTo>
                  <a:pt x="7254" y="2169"/>
                  <a:pt x="7246" y="2143"/>
                  <a:pt x="7234" y="2119"/>
                </a:cubicBezTo>
                <a:lnTo>
                  <a:pt x="7234" y="2337"/>
                </a:lnTo>
                <a:cubicBezTo>
                  <a:pt x="7234" y="2346"/>
                  <a:pt x="7229" y="2353"/>
                  <a:pt x="7218" y="2358"/>
                </a:cubicBezTo>
                <a:cubicBezTo>
                  <a:pt x="7202" y="2361"/>
                  <a:pt x="7185" y="2362"/>
                  <a:pt x="7168" y="2362"/>
                </a:cubicBezTo>
                <a:cubicBezTo>
                  <a:pt x="7168" y="2341"/>
                  <a:pt x="7169" y="2310"/>
                  <a:pt x="7171" y="2269"/>
                </a:cubicBezTo>
                <a:cubicBezTo>
                  <a:pt x="7171" y="2234"/>
                  <a:pt x="7171" y="2209"/>
                  <a:pt x="7171" y="2194"/>
                </a:cubicBezTo>
                <a:cubicBezTo>
                  <a:pt x="7148" y="2230"/>
                  <a:pt x="7118" y="2265"/>
                  <a:pt x="7082" y="2298"/>
                </a:cubicBezTo>
                <a:lnTo>
                  <a:pt x="7075" y="2294"/>
                </a:lnTo>
                <a:cubicBezTo>
                  <a:pt x="7117" y="2222"/>
                  <a:pt x="7147" y="2146"/>
                  <a:pt x="7164" y="2064"/>
                </a:cubicBezTo>
                <a:lnTo>
                  <a:pt x="7082" y="2064"/>
                </a:lnTo>
                <a:lnTo>
                  <a:pt x="7082" y="2050"/>
                </a:lnTo>
                <a:lnTo>
                  <a:pt x="7171" y="2050"/>
                </a:lnTo>
                <a:lnTo>
                  <a:pt x="7171" y="1946"/>
                </a:lnTo>
                <a:cubicBezTo>
                  <a:pt x="7171" y="1900"/>
                  <a:pt x="7170" y="1865"/>
                  <a:pt x="7168" y="1841"/>
                </a:cubicBezTo>
                <a:lnTo>
                  <a:pt x="7248" y="1848"/>
                </a:lnTo>
                <a:cubicBezTo>
                  <a:pt x="7256" y="1849"/>
                  <a:pt x="7259" y="1852"/>
                  <a:pt x="7259" y="1857"/>
                </a:cubicBezTo>
                <a:cubicBezTo>
                  <a:pt x="7259" y="1863"/>
                  <a:pt x="7251" y="1870"/>
                  <a:pt x="7234" y="1877"/>
                </a:cubicBezTo>
                <a:lnTo>
                  <a:pt x="7234" y="2009"/>
                </a:lnTo>
                <a:cubicBezTo>
                  <a:pt x="7257" y="1961"/>
                  <a:pt x="7270" y="1923"/>
                  <a:pt x="7273" y="1896"/>
                </a:cubicBezTo>
                <a:lnTo>
                  <a:pt x="7337" y="1930"/>
                </a:lnTo>
                <a:cubicBezTo>
                  <a:pt x="7343" y="1931"/>
                  <a:pt x="7346" y="1934"/>
                  <a:pt x="7346" y="1939"/>
                </a:cubicBezTo>
                <a:cubicBezTo>
                  <a:pt x="7346" y="1946"/>
                  <a:pt x="7337" y="1950"/>
                  <a:pt x="7321" y="1950"/>
                </a:cubicBezTo>
                <a:cubicBezTo>
                  <a:pt x="7297" y="1982"/>
                  <a:pt x="7268" y="2009"/>
                  <a:pt x="7234" y="2032"/>
                </a:cubicBezTo>
                <a:lnTo>
                  <a:pt x="7234" y="2050"/>
                </a:lnTo>
                <a:lnTo>
                  <a:pt x="7253" y="2050"/>
                </a:lnTo>
                <a:lnTo>
                  <a:pt x="7278" y="2016"/>
                </a:lnTo>
                <a:lnTo>
                  <a:pt x="7305" y="2036"/>
                </a:lnTo>
                <a:lnTo>
                  <a:pt x="7414" y="2036"/>
                </a:lnTo>
                <a:lnTo>
                  <a:pt x="7414" y="1977"/>
                </a:lnTo>
                <a:lnTo>
                  <a:pt x="7328" y="1977"/>
                </a:lnTo>
                <a:lnTo>
                  <a:pt x="7328" y="1964"/>
                </a:lnTo>
                <a:lnTo>
                  <a:pt x="7414" y="1964"/>
                </a:lnTo>
                <a:lnTo>
                  <a:pt x="7414" y="1932"/>
                </a:lnTo>
                <a:lnTo>
                  <a:pt x="7414" y="1911"/>
                </a:lnTo>
                <a:lnTo>
                  <a:pt x="7314" y="1911"/>
                </a:lnTo>
                <a:lnTo>
                  <a:pt x="7314" y="1898"/>
                </a:lnTo>
                <a:lnTo>
                  <a:pt x="7414" y="1898"/>
                </a:lnTo>
                <a:cubicBezTo>
                  <a:pt x="7414" y="1879"/>
                  <a:pt x="7413" y="1860"/>
                  <a:pt x="7412" y="1838"/>
                </a:cubicBezTo>
                <a:close/>
                <a:moveTo>
                  <a:pt x="7323" y="2075"/>
                </a:moveTo>
                <a:lnTo>
                  <a:pt x="7405" y="2093"/>
                </a:lnTo>
                <a:lnTo>
                  <a:pt x="7507" y="2093"/>
                </a:lnTo>
                <a:lnTo>
                  <a:pt x="7527" y="2059"/>
                </a:lnTo>
                <a:lnTo>
                  <a:pt x="7593" y="2084"/>
                </a:lnTo>
                <a:cubicBezTo>
                  <a:pt x="7600" y="2087"/>
                  <a:pt x="7603" y="2091"/>
                  <a:pt x="7603" y="2096"/>
                </a:cubicBezTo>
                <a:cubicBezTo>
                  <a:pt x="7604" y="2102"/>
                  <a:pt x="7597" y="2110"/>
                  <a:pt x="7582" y="2121"/>
                </a:cubicBezTo>
                <a:lnTo>
                  <a:pt x="7582" y="2175"/>
                </a:lnTo>
                <a:cubicBezTo>
                  <a:pt x="7582" y="2182"/>
                  <a:pt x="7582" y="2194"/>
                  <a:pt x="7582" y="2212"/>
                </a:cubicBezTo>
                <a:cubicBezTo>
                  <a:pt x="7584" y="2248"/>
                  <a:pt x="7584" y="2278"/>
                  <a:pt x="7584" y="2301"/>
                </a:cubicBezTo>
                <a:cubicBezTo>
                  <a:pt x="7587" y="2336"/>
                  <a:pt x="7557" y="2356"/>
                  <a:pt x="7493" y="2362"/>
                </a:cubicBezTo>
                <a:cubicBezTo>
                  <a:pt x="7498" y="2333"/>
                  <a:pt x="7476" y="2315"/>
                  <a:pt x="7427" y="2308"/>
                </a:cubicBezTo>
                <a:lnTo>
                  <a:pt x="7430" y="2298"/>
                </a:lnTo>
                <a:lnTo>
                  <a:pt x="7489" y="2301"/>
                </a:lnTo>
                <a:cubicBezTo>
                  <a:pt x="7507" y="2301"/>
                  <a:pt x="7516" y="2292"/>
                  <a:pt x="7516" y="2276"/>
                </a:cubicBezTo>
                <a:lnTo>
                  <a:pt x="7516" y="2239"/>
                </a:lnTo>
                <a:lnTo>
                  <a:pt x="7389" y="2239"/>
                </a:lnTo>
                <a:lnTo>
                  <a:pt x="7389" y="2335"/>
                </a:lnTo>
                <a:cubicBezTo>
                  <a:pt x="7389" y="2347"/>
                  <a:pt x="7384" y="2354"/>
                  <a:pt x="7375" y="2355"/>
                </a:cubicBezTo>
                <a:cubicBezTo>
                  <a:pt x="7357" y="2360"/>
                  <a:pt x="7339" y="2362"/>
                  <a:pt x="7320" y="2362"/>
                </a:cubicBezTo>
                <a:cubicBezTo>
                  <a:pt x="7322" y="2323"/>
                  <a:pt x="7323" y="2282"/>
                  <a:pt x="7323" y="2239"/>
                </a:cubicBezTo>
                <a:lnTo>
                  <a:pt x="7323" y="2166"/>
                </a:lnTo>
                <a:cubicBezTo>
                  <a:pt x="7323" y="2147"/>
                  <a:pt x="7323" y="2116"/>
                  <a:pt x="7323" y="2075"/>
                </a:cubicBezTo>
                <a:close/>
                <a:moveTo>
                  <a:pt x="7516" y="2107"/>
                </a:moveTo>
                <a:lnTo>
                  <a:pt x="7389" y="2107"/>
                </a:lnTo>
                <a:lnTo>
                  <a:pt x="7389" y="2157"/>
                </a:lnTo>
                <a:lnTo>
                  <a:pt x="7516" y="2157"/>
                </a:lnTo>
                <a:lnTo>
                  <a:pt x="7516" y="2107"/>
                </a:lnTo>
                <a:close/>
                <a:moveTo>
                  <a:pt x="7389" y="2173"/>
                </a:moveTo>
                <a:lnTo>
                  <a:pt x="7389" y="2223"/>
                </a:lnTo>
                <a:lnTo>
                  <a:pt x="7516" y="2223"/>
                </a:lnTo>
                <a:lnTo>
                  <a:pt x="7516" y="2173"/>
                </a:lnTo>
                <a:lnTo>
                  <a:pt x="7389" y="2173"/>
                </a:lnTo>
                <a:close/>
                <a:moveTo>
                  <a:pt x="7086" y="1893"/>
                </a:moveTo>
                <a:lnTo>
                  <a:pt x="7091" y="1891"/>
                </a:lnTo>
                <a:cubicBezTo>
                  <a:pt x="7138" y="1927"/>
                  <a:pt x="7161" y="1961"/>
                  <a:pt x="7161" y="1993"/>
                </a:cubicBezTo>
                <a:cubicBezTo>
                  <a:pt x="7160" y="2018"/>
                  <a:pt x="7148" y="2030"/>
                  <a:pt x="7127" y="2032"/>
                </a:cubicBezTo>
                <a:cubicBezTo>
                  <a:pt x="7116" y="2032"/>
                  <a:pt x="7110" y="2024"/>
                  <a:pt x="7107" y="2007"/>
                </a:cubicBezTo>
                <a:cubicBezTo>
                  <a:pt x="7107" y="1972"/>
                  <a:pt x="7100" y="1934"/>
                  <a:pt x="7086" y="1893"/>
                </a:cubicBezTo>
                <a:close/>
                <a:moveTo>
                  <a:pt x="8245" y="2080"/>
                </a:moveTo>
                <a:cubicBezTo>
                  <a:pt x="8245" y="2101"/>
                  <a:pt x="8245" y="2147"/>
                  <a:pt x="8245" y="2216"/>
                </a:cubicBezTo>
                <a:cubicBezTo>
                  <a:pt x="8247" y="2227"/>
                  <a:pt x="8242" y="2233"/>
                  <a:pt x="8232" y="2235"/>
                </a:cubicBezTo>
                <a:cubicBezTo>
                  <a:pt x="8222" y="2238"/>
                  <a:pt x="8207" y="2241"/>
                  <a:pt x="8184" y="2244"/>
                </a:cubicBezTo>
                <a:cubicBezTo>
                  <a:pt x="8182" y="2244"/>
                  <a:pt x="8181" y="2244"/>
                  <a:pt x="8179" y="2244"/>
                </a:cubicBezTo>
                <a:lnTo>
                  <a:pt x="8179" y="2205"/>
                </a:lnTo>
                <a:lnTo>
                  <a:pt x="8127" y="2205"/>
                </a:lnTo>
                <a:cubicBezTo>
                  <a:pt x="8127" y="2246"/>
                  <a:pt x="8128" y="2290"/>
                  <a:pt x="8129" y="2337"/>
                </a:cubicBezTo>
                <a:cubicBezTo>
                  <a:pt x="8129" y="2348"/>
                  <a:pt x="8124" y="2354"/>
                  <a:pt x="8113" y="2355"/>
                </a:cubicBezTo>
                <a:cubicBezTo>
                  <a:pt x="8095" y="2360"/>
                  <a:pt x="8075" y="2362"/>
                  <a:pt x="8054" y="2362"/>
                </a:cubicBezTo>
                <a:cubicBezTo>
                  <a:pt x="8054" y="2345"/>
                  <a:pt x="8055" y="2318"/>
                  <a:pt x="8056" y="2280"/>
                </a:cubicBezTo>
                <a:cubicBezTo>
                  <a:pt x="8056" y="2245"/>
                  <a:pt x="8056" y="2220"/>
                  <a:pt x="8056" y="2205"/>
                </a:cubicBezTo>
                <a:lnTo>
                  <a:pt x="8008" y="2205"/>
                </a:lnTo>
                <a:lnTo>
                  <a:pt x="8008" y="2228"/>
                </a:lnTo>
                <a:cubicBezTo>
                  <a:pt x="8008" y="2238"/>
                  <a:pt x="8003" y="2245"/>
                  <a:pt x="7992" y="2248"/>
                </a:cubicBezTo>
                <a:cubicBezTo>
                  <a:pt x="7974" y="2253"/>
                  <a:pt x="7957" y="2255"/>
                  <a:pt x="7942" y="2255"/>
                </a:cubicBezTo>
                <a:cubicBezTo>
                  <a:pt x="7942" y="2225"/>
                  <a:pt x="7943" y="2193"/>
                  <a:pt x="7944" y="2159"/>
                </a:cubicBezTo>
                <a:cubicBezTo>
                  <a:pt x="7944" y="2144"/>
                  <a:pt x="7944" y="2134"/>
                  <a:pt x="7944" y="2128"/>
                </a:cubicBezTo>
                <a:lnTo>
                  <a:pt x="7944" y="2034"/>
                </a:lnTo>
                <a:cubicBezTo>
                  <a:pt x="7944" y="2031"/>
                  <a:pt x="7944" y="2026"/>
                  <a:pt x="7944" y="2018"/>
                </a:cubicBezTo>
                <a:cubicBezTo>
                  <a:pt x="7943" y="1991"/>
                  <a:pt x="7942" y="1961"/>
                  <a:pt x="7942" y="1930"/>
                </a:cubicBezTo>
                <a:lnTo>
                  <a:pt x="8024" y="1952"/>
                </a:lnTo>
                <a:lnTo>
                  <a:pt x="8056" y="1952"/>
                </a:lnTo>
                <a:cubicBezTo>
                  <a:pt x="8056" y="1937"/>
                  <a:pt x="8055" y="1914"/>
                  <a:pt x="8054" y="1884"/>
                </a:cubicBezTo>
                <a:cubicBezTo>
                  <a:pt x="8054" y="1863"/>
                  <a:pt x="8054" y="1848"/>
                  <a:pt x="8054" y="1841"/>
                </a:cubicBezTo>
                <a:lnTo>
                  <a:pt x="8141" y="1848"/>
                </a:lnTo>
                <a:cubicBezTo>
                  <a:pt x="8147" y="1848"/>
                  <a:pt x="8150" y="1850"/>
                  <a:pt x="8152" y="1855"/>
                </a:cubicBezTo>
                <a:cubicBezTo>
                  <a:pt x="8154" y="1862"/>
                  <a:pt x="8145" y="1870"/>
                  <a:pt x="8127" y="1877"/>
                </a:cubicBezTo>
                <a:lnTo>
                  <a:pt x="8127" y="1952"/>
                </a:lnTo>
                <a:lnTo>
                  <a:pt x="8168" y="1952"/>
                </a:lnTo>
                <a:lnTo>
                  <a:pt x="8191" y="1914"/>
                </a:lnTo>
                <a:lnTo>
                  <a:pt x="8257" y="1941"/>
                </a:lnTo>
                <a:cubicBezTo>
                  <a:pt x="8263" y="1944"/>
                  <a:pt x="8266" y="1948"/>
                  <a:pt x="8266" y="1952"/>
                </a:cubicBezTo>
                <a:cubicBezTo>
                  <a:pt x="8266" y="1958"/>
                  <a:pt x="8259" y="1968"/>
                  <a:pt x="8245" y="1980"/>
                </a:cubicBezTo>
                <a:lnTo>
                  <a:pt x="8245" y="2080"/>
                </a:lnTo>
                <a:close/>
                <a:moveTo>
                  <a:pt x="7844" y="1966"/>
                </a:moveTo>
                <a:lnTo>
                  <a:pt x="7721" y="1966"/>
                </a:lnTo>
                <a:lnTo>
                  <a:pt x="7721" y="1952"/>
                </a:lnTo>
                <a:lnTo>
                  <a:pt x="7840" y="1952"/>
                </a:lnTo>
                <a:lnTo>
                  <a:pt x="7865" y="1921"/>
                </a:lnTo>
                <a:lnTo>
                  <a:pt x="7931" y="1957"/>
                </a:lnTo>
                <a:cubicBezTo>
                  <a:pt x="7935" y="1960"/>
                  <a:pt x="7938" y="1963"/>
                  <a:pt x="7938" y="1966"/>
                </a:cubicBezTo>
                <a:cubicBezTo>
                  <a:pt x="7939" y="1975"/>
                  <a:pt x="7932" y="1981"/>
                  <a:pt x="7915" y="1984"/>
                </a:cubicBezTo>
                <a:cubicBezTo>
                  <a:pt x="7898" y="2013"/>
                  <a:pt x="7881" y="2040"/>
                  <a:pt x="7863" y="2066"/>
                </a:cubicBezTo>
                <a:lnTo>
                  <a:pt x="7863" y="2082"/>
                </a:lnTo>
                <a:cubicBezTo>
                  <a:pt x="7910" y="2099"/>
                  <a:pt x="7933" y="2119"/>
                  <a:pt x="7933" y="2144"/>
                </a:cubicBezTo>
                <a:cubicBezTo>
                  <a:pt x="7932" y="2169"/>
                  <a:pt x="7921" y="2183"/>
                  <a:pt x="7901" y="2185"/>
                </a:cubicBezTo>
                <a:cubicBezTo>
                  <a:pt x="7887" y="2185"/>
                  <a:pt x="7881" y="2177"/>
                  <a:pt x="7881" y="2162"/>
                </a:cubicBezTo>
                <a:cubicBezTo>
                  <a:pt x="7878" y="2139"/>
                  <a:pt x="7872" y="2117"/>
                  <a:pt x="7863" y="2096"/>
                </a:cubicBezTo>
                <a:lnTo>
                  <a:pt x="7863" y="2335"/>
                </a:lnTo>
                <a:cubicBezTo>
                  <a:pt x="7864" y="2348"/>
                  <a:pt x="7858" y="2356"/>
                  <a:pt x="7844" y="2358"/>
                </a:cubicBezTo>
                <a:cubicBezTo>
                  <a:pt x="7823" y="2361"/>
                  <a:pt x="7805" y="2362"/>
                  <a:pt x="7790" y="2362"/>
                </a:cubicBezTo>
                <a:cubicBezTo>
                  <a:pt x="7790" y="2345"/>
                  <a:pt x="7790" y="2323"/>
                  <a:pt x="7792" y="2296"/>
                </a:cubicBezTo>
                <a:cubicBezTo>
                  <a:pt x="7793" y="2235"/>
                  <a:pt x="7794" y="2197"/>
                  <a:pt x="7794" y="2180"/>
                </a:cubicBezTo>
                <a:lnTo>
                  <a:pt x="7794" y="2137"/>
                </a:lnTo>
                <a:cubicBezTo>
                  <a:pt x="7773" y="2155"/>
                  <a:pt x="7749" y="2172"/>
                  <a:pt x="7721" y="2189"/>
                </a:cubicBezTo>
                <a:lnTo>
                  <a:pt x="7715" y="2180"/>
                </a:lnTo>
                <a:cubicBezTo>
                  <a:pt x="7780" y="2104"/>
                  <a:pt x="7823" y="2033"/>
                  <a:pt x="7844" y="1966"/>
                </a:cubicBezTo>
                <a:close/>
                <a:moveTo>
                  <a:pt x="7767" y="1843"/>
                </a:moveTo>
                <a:lnTo>
                  <a:pt x="7769" y="1839"/>
                </a:lnTo>
                <a:cubicBezTo>
                  <a:pt x="7827" y="1849"/>
                  <a:pt x="7857" y="1867"/>
                  <a:pt x="7858" y="1891"/>
                </a:cubicBezTo>
                <a:cubicBezTo>
                  <a:pt x="7857" y="1920"/>
                  <a:pt x="7841" y="1935"/>
                  <a:pt x="7813" y="1936"/>
                </a:cubicBezTo>
                <a:cubicBezTo>
                  <a:pt x="7796" y="1936"/>
                  <a:pt x="7788" y="1928"/>
                  <a:pt x="7788" y="1911"/>
                </a:cubicBezTo>
                <a:cubicBezTo>
                  <a:pt x="7783" y="1884"/>
                  <a:pt x="7776" y="1861"/>
                  <a:pt x="7767" y="1843"/>
                </a:cubicBezTo>
                <a:close/>
                <a:moveTo>
                  <a:pt x="8127" y="2155"/>
                </a:moveTo>
                <a:lnTo>
                  <a:pt x="8127" y="2191"/>
                </a:lnTo>
                <a:lnTo>
                  <a:pt x="8179" y="2191"/>
                </a:lnTo>
                <a:lnTo>
                  <a:pt x="8179" y="2084"/>
                </a:lnTo>
                <a:lnTo>
                  <a:pt x="8127" y="2084"/>
                </a:lnTo>
                <a:lnTo>
                  <a:pt x="8127" y="2155"/>
                </a:lnTo>
                <a:close/>
                <a:moveTo>
                  <a:pt x="8179" y="1966"/>
                </a:moveTo>
                <a:lnTo>
                  <a:pt x="8127" y="1966"/>
                </a:lnTo>
                <a:lnTo>
                  <a:pt x="8127" y="2071"/>
                </a:lnTo>
                <a:lnTo>
                  <a:pt x="8179" y="2071"/>
                </a:lnTo>
                <a:lnTo>
                  <a:pt x="8179" y="1966"/>
                </a:lnTo>
                <a:close/>
                <a:moveTo>
                  <a:pt x="8056" y="2191"/>
                </a:moveTo>
                <a:lnTo>
                  <a:pt x="8056" y="2157"/>
                </a:lnTo>
                <a:lnTo>
                  <a:pt x="8056" y="2084"/>
                </a:lnTo>
                <a:lnTo>
                  <a:pt x="8008" y="2084"/>
                </a:lnTo>
                <a:lnTo>
                  <a:pt x="8008" y="2191"/>
                </a:lnTo>
                <a:lnTo>
                  <a:pt x="8056" y="2191"/>
                </a:lnTo>
                <a:close/>
                <a:moveTo>
                  <a:pt x="8056" y="2071"/>
                </a:moveTo>
                <a:lnTo>
                  <a:pt x="8056" y="1989"/>
                </a:lnTo>
                <a:lnTo>
                  <a:pt x="8056" y="1966"/>
                </a:lnTo>
                <a:lnTo>
                  <a:pt x="8008" y="1966"/>
                </a:lnTo>
                <a:lnTo>
                  <a:pt x="8008" y="2071"/>
                </a:lnTo>
                <a:lnTo>
                  <a:pt x="8056" y="2071"/>
                </a:lnTo>
                <a:close/>
                <a:moveTo>
                  <a:pt x="4097" y="3093"/>
                </a:moveTo>
                <a:lnTo>
                  <a:pt x="4097" y="3139"/>
                </a:lnTo>
                <a:lnTo>
                  <a:pt x="4128" y="3139"/>
                </a:lnTo>
                <a:lnTo>
                  <a:pt x="4128" y="3198"/>
                </a:lnTo>
                <a:lnTo>
                  <a:pt x="4758" y="3198"/>
                </a:lnTo>
                <a:lnTo>
                  <a:pt x="4758" y="3152"/>
                </a:lnTo>
                <a:lnTo>
                  <a:pt x="4265" y="3152"/>
                </a:lnTo>
                <a:lnTo>
                  <a:pt x="4265" y="3139"/>
                </a:lnTo>
                <a:lnTo>
                  <a:pt x="4773" y="3139"/>
                </a:lnTo>
                <a:lnTo>
                  <a:pt x="4773" y="3093"/>
                </a:lnTo>
                <a:lnTo>
                  <a:pt x="4503" y="3093"/>
                </a:lnTo>
                <a:lnTo>
                  <a:pt x="4503" y="3075"/>
                </a:lnTo>
                <a:lnTo>
                  <a:pt x="4367" y="3075"/>
                </a:lnTo>
                <a:lnTo>
                  <a:pt x="4367" y="3093"/>
                </a:lnTo>
                <a:lnTo>
                  <a:pt x="4097" y="3093"/>
                </a:lnTo>
                <a:close/>
                <a:moveTo>
                  <a:pt x="4560" y="3306"/>
                </a:moveTo>
                <a:lnTo>
                  <a:pt x="4560" y="3538"/>
                </a:lnTo>
                <a:lnTo>
                  <a:pt x="4547" y="3538"/>
                </a:lnTo>
                <a:lnTo>
                  <a:pt x="4547" y="3586"/>
                </a:lnTo>
                <a:lnTo>
                  <a:pt x="4642" y="3586"/>
                </a:lnTo>
                <a:lnTo>
                  <a:pt x="4642" y="3399"/>
                </a:lnTo>
                <a:lnTo>
                  <a:pt x="4655" y="3552"/>
                </a:lnTo>
                <a:lnTo>
                  <a:pt x="4683" y="3552"/>
                </a:lnTo>
                <a:lnTo>
                  <a:pt x="4683" y="3586"/>
                </a:lnTo>
                <a:lnTo>
                  <a:pt x="4769" y="3586"/>
                </a:lnTo>
                <a:lnTo>
                  <a:pt x="4775" y="3538"/>
                </a:lnTo>
                <a:lnTo>
                  <a:pt x="4765" y="3538"/>
                </a:lnTo>
                <a:lnTo>
                  <a:pt x="4765" y="3306"/>
                </a:lnTo>
                <a:lnTo>
                  <a:pt x="4560" y="3306"/>
                </a:lnTo>
                <a:close/>
                <a:moveTo>
                  <a:pt x="4308" y="3306"/>
                </a:moveTo>
                <a:lnTo>
                  <a:pt x="4308" y="3586"/>
                </a:lnTo>
                <a:lnTo>
                  <a:pt x="4219" y="3586"/>
                </a:lnTo>
                <a:lnTo>
                  <a:pt x="4206" y="3538"/>
                </a:lnTo>
                <a:lnTo>
                  <a:pt x="4225" y="3538"/>
                </a:lnTo>
                <a:lnTo>
                  <a:pt x="4225" y="3497"/>
                </a:lnTo>
                <a:lnTo>
                  <a:pt x="4188" y="3497"/>
                </a:lnTo>
                <a:lnTo>
                  <a:pt x="4188" y="3586"/>
                </a:lnTo>
                <a:lnTo>
                  <a:pt x="4096" y="3586"/>
                </a:lnTo>
                <a:lnTo>
                  <a:pt x="4096" y="3538"/>
                </a:lnTo>
                <a:lnTo>
                  <a:pt x="4104" y="3538"/>
                </a:lnTo>
                <a:lnTo>
                  <a:pt x="4104" y="3306"/>
                </a:lnTo>
                <a:lnTo>
                  <a:pt x="4308" y="3306"/>
                </a:lnTo>
                <a:close/>
                <a:moveTo>
                  <a:pt x="4125" y="3291"/>
                </a:moveTo>
                <a:lnTo>
                  <a:pt x="4602" y="3291"/>
                </a:lnTo>
                <a:lnTo>
                  <a:pt x="4623" y="3258"/>
                </a:lnTo>
                <a:lnTo>
                  <a:pt x="4262" y="3258"/>
                </a:lnTo>
                <a:lnTo>
                  <a:pt x="4262" y="3245"/>
                </a:lnTo>
                <a:lnTo>
                  <a:pt x="4623" y="3245"/>
                </a:lnTo>
                <a:lnTo>
                  <a:pt x="4623" y="3291"/>
                </a:lnTo>
                <a:lnTo>
                  <a:pt x="4760" y="3291"/>
                </a:lnTo>
                <a:lnTo>
                  <a:pt x="4760" y="3212"/>
                </a:lnTo>
                <a:lnTo>
                  <a:pt x="4125" y="3212"/>
                </a:lnTo>
                <a:lnTo>
                  <a:pt x="4125" y="3291"/>
                </a:lnTo>
                <a:close/>
                <a:moveTo>
                  <a:pt x="4392" y="3510"/>
                </a:moveTo>
                <a:lnTo>
                  <a:pt x="4392" y="3347"/>
                </a:lnTo>
                <a:lnTo>
                  <a:pt x="4473" y="3347"/>
                </a:lnTo>
                <a:lnTo>
                  <a:pt x="4473" y="3510"/>
                </a:lnTo>
                <a:lnTo>
                  <a:pt x="4546" y="3510"/>
                </a:lnTo>
                <a:lnTo>
                  <a:pt x="4546" y="3306"/>
                </a:lnTo>
                <a:lnTo>
                  <a:pt x="4319" y="3306"/>
                </a:lnTo>
                <a:lnTo>
                  <a:pt x="4319" y="3510"/>
                </a:lnTo>
                <a:lnTo>
                  <a:pt x="4392" y="3510"/>
                </a:lnTo>
                <a:close/>
                <a:moveTo>
                  <a:pt x="4401" y="3364"/>
                </a:moveTo>
                <a:lnTo>
                  <a:pt x="4401" y="3481"/>
                </a:lnTo>
                <a:cubicBezTo>
                  <a:pt x="4401" y="3519"/>
                  <a:pt x="4382" y="3535"/>
                  <a:pt x="4319" y="3543"/>
                </a:cubicBezTo>
                <a:lnTo>
                  <a:pt x="4319" y="3586"/>
                </a:lnTo>
                <a:cubicBezTo>
                  <a:pt x="4386" y="3585"/>
                  <a:pt x="4424" y="3565"/>
                  <a:pt x="4445" y="3540"/>
                </a:cubicBezTo>
                <a:lnTo>
                  <a:pt x="4469" y="3586"/>
                </a:lnTo>
                <a:lnTo>
                  <a:pt x="4532" y="3586"/>
                </a:lnTo>
                <a:lnTo>
                  <a:pt x="4539" y="3560"/>
                </a:lnTo>
                <a:lnTo>
                  <a:pt x="4524" y="3560"/>
                </a:lnTo>
                <a:lnTo>
                  <a:pt x="4499" y="3515"/>
                </a:lnTo>
                <a:lnTo>
                  <a:pt x="4458" y="3515"/>
                </a:lnTo>
                <a:cubicBezTo>
                  <a:pt x="4461" y="3505"/>
                  <a:pt x="4463" y="3495"/>
                  <a:pt x="4463" y="3485"/>
                </a:cubicBezTo>
                <a:lnTo>
                  <a:pt x="4463" y="3364"/>
                </a:lnTo>
                <a:lnTo>
                  <a:pt x="4401" y="3364"/>
                </a:lnTo>
                <a:close/>
                <a:moveTo>
                  <a:pt x="4642" y="3344"/>
                </a:moveTo>
                <a:lnTo>
                  <a:pt x="4683" y="3344"/>
                </a:lnTo>
                <a:lnTo>
                  <a:pt x="4683" y="3528"/>
                </a:lnTo>
                <a:lnTo>
                  <a:pt x="4670" y="3374"/>
                </a:lnTo>
                <a:lnTo>
                  <a:pt x="4642" y="3374"/>
                </a:lnTo>
                <a:lnTo>
                  <a:pt x="4642" y="3344"/>
                </a:lnTo>
                <a:close/>
                <a:moveTo>
                  <a:pt x="4225" y="3344"/>
                </a:moveTo>
                <a:lnTo>
                  <a:pt x="4188" y="3344"/>
                </a:lnTo>
                <a:lnTo>
                  <a:pt x="4188" y="3383"/>
                </a:lnTo>
                <a:lnTo>
                  <a:pt x="4225" y="3383"/>
                </a:lnTo>
                <a:lnTo>
                  <a:pt x="4225" y="3344"/>
                </a:lnTo>
                <a:close/>
                <a:moveTo>
                  <a:pt x="4188" y="3458"/>
                </a:moveTo>
                <a:lnTo>
                  <a:pt x="4225" y="3458"/>
                </a:lnTo>
                <a:lnTo>
                  <a:pt x="4225" y="3421"/>
                </a:lnTo>
                <a:lnTo>
                  <a:pt x="4188" y="3421"/>
                </a:lnTo>
                <a:lnTo>
                  <a:pt x="4188" y="3458"/>
                </a:lnTo>
                <a:close/>
                <a:moveTo>
                  <a:pt x="5012" y="3583"/>
                </a:moveTo>
                <a:lnTo>
                  <a:pt x="5012" y="3289"/>
                </a:lnTo>
                <a:lnTo>
                  <a:pt x="4991" y="3289"/>
                </a:lnTo>
                <a:lnTo>
                  <a:pt x="5084" y="3184"/>
                </a:lnTo>
                <a:lnTo>
                  <a:pt x="5492" y="3184"/>
                </a:lnTo>
                <a:lnTo>
                  <a:pt x="5492" y="3119"/>
                </a:lnTo>
                <a:lnTo>
                  <a:pt x="5142" y="3119"/>
                </a:lnTo>
                <a:lnTo>
                  <a:pt x="5181" y="3076"/>
                </a:lnTo>
                <a:lnTo>
                  <a:pt x="5024" y="3076"/>
                </a:lnTo>
                <a:lnTo>
                  <a:pt x="4984" y="3119"/>
                </a:lnTo>
                <a:lnTo>
                  <a:pt x="4811" y="3119"/>
                </a:lnTo>
                <a:lnTo>
                  <a:pt x="4811" y="3184"/>
                </a:lnTo>
                <a:lnTo>
                  <a:pt x="4925" y="3184"/>
                </a:lnTo>
                <a:lnTo>
                  <a:pt x="4847" y="3270"/>
                </a:lnTo>
                <a:lnTo>
                  <a:pt x="4819" y="3270"/>
                </a:lnTo>
                <a:lnTo>
                  <a:pt x="4841" y="3337"/>
                </a:lnTo>
                <a:lnTo>
                  <a:pt x="4875" y="3337"/>
                </a:lnTo>
                <a:lnTo>
                  <a:pt x="4875" y="3583"/>
                </a:lnTo>
                <a:lnTo>
                  <a:pt x="5012" y="3583"/>
                </a:lnTo>
                <a:close/>
                <a:moveTo>
                  <a:pt x="5329" y="3291"/>
                </a:moveTo>
                <a:lnTo>
                  <a:pt x="5329" y="3218"/>
                </a:lnTo>
                <a:lnTo>
                  <a:pt x="5192" y="3218"/>
                </a:lnTo>
                <a:lnTo>
                  <a:pt x="5192" y="3291"/>
                </a:lnTo>
                <a:lnTo>
                  <a:pt x="5036" y="3291"/>
                </a:lnTo>
                <a:lnTo>
                  <a:pt x="5036" y="3355"/>
                </a:lnTo>
                <a:lnTo>
                  <a:pt x="5192" y="3355"/>
                </a:lnTo>
                <a:lnTo>
                  <a:pt x="5192" y="3517"/>
                </a:lnTo>
                <a:lnTo>
                  <a:pt x="5029" y="3517"/>
                </a:lnTo>
                <a:lnTo>
                  <a:pt x="5029" y="3581"/>
                </a:lnTo>
                <a:lnTo>
                  <a:pt x="5492" y="3581"/>
                </a:lnTo>
                <a:lnTo>
                  <a:pt x="5492" y="3517"/>
                </a:lnTo>
                <a:lnTo>
                  <a:pt x="5329" y="3517"/>
                </a:lnTo>
                <a:lnTo>
                  <a:pt x="5329" y="3355"/>
                </a:lnTo>
                <a:lnTo>
                  <a:pt x="5486" y="3355"/>
                </a:lnTo>
                <a:lnTo>
                  <a:pt x="5486" y="3291"/>
                </a:lnTo>
                <a:lnTo>
                  <a:pt x="5329" y="3291"/>
                </a:lnTo>
                <a:close/>
                <a:moveTo>
                  <a:pt x="5966" y="3358"/>
                </a:moveTo>
                <a:lnTo>
                  <a:pt x="5994" y="3211"/>
                </a:lnTo>
                <a:lnTo>
                  <a:pt x="6036" y="3211"/>
                </a:lnTo>
                <a:lnTo>
                  <a:pt x="6036" y="3585"/>
                </a:lnTo>
                <a:lnTo>
                  <a:pt x="6178" y="3585"/>
                </a:lnTo>
                <a:lnTo>
                  <a:pt x="6205" y="3506"/>
                </a:lnTo>
                <a:lnTo>
                  <a:pt x="6162" y="3506"/>
                </a:lnTo>
                <a:lnTo>
                  <a:pt x="6161" y="3150"/>
                </a:lnTo>
                <a:lnTo>
                  <a:pt x="6006" y="3150"/>
                </a:lnTo>
                <a:lnTo>
                  <a:pt x="6021" y="3074"/>
                </a:lnTo>
                <a:lnTo>
                  <a:pt x="5895" y="3074"/>
                </a:lnTo>
                <a:lnTo>
                  <a:pt x="5880" y="3150"/>
                </a:lnTo>
                <a:lnTo>
                  <a:pt x="5781" y="3150"/>
                </a:lnTo>
                <a:lnTo>
                  <a:pt x="5781" y="3211"/>
                </a:lnTo>
                <a:lnTo>
                  <a:pt x="5868" y="3211"/>
                </a:lnTo>
                <a:lnTo>
                  <a:pt x="5851" y="3297"/>
                </a:lnTo>
                <a:lnTo>
                  <a:pt x="5784" y="3262"/>
                </a:lnTo>
                <a:lnTo>
                  <a:pt x="5784" y="3358"/>
                </a:lnTo>
                <a:lnTo>
                  <a:pt x="5834" y="3384"/>
                </a:lnTo>
                <a:lnTo>
                  <a:pt x="5807" y="3526"/>
                </a:lnTo>
                <a:lnTo>
                  <a:pt x="5767" y="3526"/>
                </a:lnTo>
                <a:lnTo>
                  <a:pt x="5778" y="3585"/>
                </a:lnTo>
                <a:lnTo>
                  <a:pt x="5922" y="3585"/>
                </a:lnTo>
                <a:lnTo>
                  <a:pt x="5949" y="3445"/>
                </a:lnTo>
                <a:lnTo>
                  <a:pt x="6019" y="3482"/>
                </a:lnTo>
                <a:lnTo>
                  <a:pt x="6019" y="3387"/>
                </a:lnTo>
                <a:lnTo>
                  <a:pt x="5966" y="3358"/>
                </a:lnTo>
                <a:close/>
                <a:moveTo>
                  <a:pt x="5701" y="3134"/>
                </a:moveTo>
                <a:lnTo>
                  <a:pt x="5701" y="3076"/>
                </a:lnTo>
                <a:lnTo>
                  <a:pt x="5585" y="3076"/>
                </a:lnTo>
                <a:lnTo>
                  <a:pt x="5585" y="3134"/>
                </a:lnTo>
                <a:lnTo>
                  <a:pt x="5528" y="3134"/>
                </a:lnTo>
                <a:lnTo>
                  <a:pt x="5528" y="3198"/>
                </a:lnTo>
                <a:lnTo>
                  <a:pt x="5585" y="3198"/>
                </a:lnTo>
                <a:lnTo>
                  <a:pt x="5585" y="3319"/>
                </a:lnTo>
                <a:lnTo>
                  <a:pt x="5528" y="3333"/>
                </a:lnTo>
                <a:lnTo>
                  <a:pt x="5528" y="3405"/>
                </a:lnTo>
                <a:lnTo>
                  <a:pt x="5585" y="3391"/>
                </a:lnTo>
                <a:lnTo>
                  <a:pt x="5585" y="3524"/>
                </a:lnTo>
                <a:lnTo>
                  <a:pt x="5544" y="3524"/>
                </a:lnTo>
                <a:lnTo>
                  <a:pt x="5568" y="3584"/>
                </a:lnTo>
                <a:lnTo>
                  <a:pt x="5701" y="3584"/>
                </a:lnTo>
                <a:lnTo>
                  <a:pt x="5701" y="3363"/>
                </a:lnTo>
                <a:lnTo>
                  <a:pt x="5753" y="3350"/>
                </a:lnTo>
                <a:lnTo>
                  <a:pt x="5753" y="3279"/>
                </a:lnTo>
                <a:lnTo>
                  <a:pt x="5701" y="3291"/>
                </a:lnTo>
                <a:lnTo>
                  <a:pt x="5701" y="3198"/>
                </a:lnTo>
                <a:lnTo>
                  <a:pt x="5753" y="3198"/>
                </a:lnTo>
                <a:lnTo>
                  <a:pt x="5753" y="3134"/>
                </a:lnTo>
                <a:lnTo>
                  <a:pt x="5701" y="3134"/>
                </a:lnTo>
                <a:close/>
                <a:moveTo>
                  <a:pt x="6496" y="3237"/>
                </a:moveTo>
                <a:lnTo>
                  <a:pt x="6496" y="3298"/>
                </a:lnTo>
                <a:lnTo>
                  <a:pt x="6684" y="3298"/>
                </a:lnTo>
                <a:lnTo>
                  <a:pt x="6684" y="3532"/>
                </a:lnTo>
                <a:lnTo>
                  <a:pt x="6603" y="3532"/>
                </a:lnTo>
                <a:lnTo>
                  <a:pt x="6629" y="3584"/>
                </a:lnTo>
                <a:lnTo>
                  <a:pt x="6824" y="3584"/>
                </a:lnTo>
                <a:lnTo>
                  <a:pt x="6824" y="3298"/>
                </a:lnTo>
                <a:lnTo>
                  <a:pt x="6922" y="3298"/>
                </a:lnTo>
                <a:lnTo>
                  <a:pt x="6922" y="3237"/>
                </a:lnTo>
                <a:lnTo>
                  <a:pt x="6496" y="3237"/>
                </a:lnTo>
                <a:close/>
                <a:moveTo>
                  <a:pt x="6479" y="3216"/>
                </a:moveTo>
                <a:lnTo>
                  <a:pt x="6371" y="3216"/>
                </a:lnTo>
                <a:lnTo>
                  <a:pt x="6479" y="3078"/>
                </a:lnTo>
                <a:lnTo>
                  <a:pt x="6342" y="3078"/>
                </a:lnTo>
                <a:lnTo>
                  <a:pt x="6279" y="3159"/>
                </a:lnTo>
                <a:lnTo>
                  <a:pt x="6243" y="3159"/>
                </a:lnTo>
                <a:lnTo>
                  <a:pt x="6266" y="3219"/>
                </a:lnTo>
                <a:lnTo>
                  <a:pt x="6339" y="3219"/>
                </a:lnTo>
                <a:lnTo>
                  <a:pt x="6279" y="3297"/>
                </a:lnTo>
                <a:lnTo>
                  <a:pt x="6243" y="3297"/>
                </a:lnTo>
                <a:lnTo>
                  <a:pt x="6266" y="3358"/>
                </a:lnTo>
                <a:lnTo>
                  <a:pt x="6301" y="3358"/>
                </a:lnTo>
                <a:lnTo>
                  <a:pt x="6301" y="3586"/>
                </a:lnTo>
                <a:lnTo>
                  <a:pt x="6429" y="3586"/>
                </a:lnTo>
                <a:lnTo>
                  <a:pt x="6429" y="3320"/>
                </a:lnTo>
                <a:lnTo>
                  <a:pt x="6398" y="3320"/>
                </a:lnTo>
                <a:lnTo>
                  <a:pt x="6479" y="3216"/>
                </a:lnTo>
                <a:close/>
                <a:moveTo>
                  <a:pt x="6529" y="3085"/>
                </a:moveTo>
                <a:lnTo>
                  <a:pt x="6529" y="3146"/>
                </a:lnTo>
                <a:lnTo>
                  <a:pt x="6904" y="3146"/>
                </a:lnTo>
                <a:lnTo>
                  <a:pt x="6904" y="3085"/>
                </a:lnTo>
                <a:lnTo>
                  <a:pt x="6529" y="3085"/>
                </a:lnTo>
                <a:close/>
                <a:moveTo>
                  <a:pt x="2119" y="3255"/>
                </a:moveTo>
                <a:lnTo>
                  <a:pt x="2119" y="3276"/>
                </a:lnTo>
                <a:lnTo>
                  <a:pt x="2307" y="3276"/>
                </a:lnTo>
                <a:lnTo>
                  <a:pt x="2307" y="3255"/>
                </a:lnTo>
                <a:lnTo>
                  <a:pt x="2119" y="3255"/>
                </a:lnTo>
                <a:close/>
                <a:moveTo>
                  <a:pt x="2085" y="3327"/>
                </a:moveTo>
                <a:lnTo>
                  <a:pt x="2085" y="3361"/>
                </a:lnTo>
                <a:lnTo>
                  <a:pt x="2127" y="3361"/>
                </a:lnTo>
                <a:lnTo>
                  <a:pt x="2127" y="3327"/>
                </a:lnTo>
                <a:lnTo>
                  <a:pt x="2085" y="3327"/>
                </a:lnTo>
                <a:close/>
                <a:moveTo>
                  <a:pt x="2085" y="3371"/>
                </a:moveTo>
                <a:lnTo>
                  <a:pt x="2085" y="3406"/>
                </a:lnTo>
                <a:lnTo>
                  <a:pt x="2127" y="3406"/>
                </a:lnTo>
                <a:lnTo>
                  <a:pt x="2127" y="3371"/>
                </a:lnTo>
                <a:lnTo>
                  <a:pt x="2085" y="3371"/>
                </a:lnTo>
                <a:close/>
                <a:moveTo>
                  <a:pt x="2190" y="3137"/>
                </a:moveTo>
                <a:lnTo>
                  <a:pt x="2193" y="3134"/>
                </a:lnTo>
                <a:cubicBezTo>
                  <a:pt x="2208" y="3139"/>
                  <a:pt x="2219" y="3145"/>
                  <a:pt x="2227" y="3151"/>
                </a:cubicBezTo>
                <a:cubicBezTo>
                  <a:pt x="2234" y="3157"/>
                  <a:pt x="2234" y="3165"/>
                  <a:pt x="2225" y="3176"/>
                </a:cubicBezTo>
                <a:lnTo>
                  <a:pt x="2343" y="3176"/>
                </a:lnTo>
                <a:lnTo>
                  <a:pt x="2365" y="3155"/>
                </a:lnTo>
                <a:lnTo>
                  <a:pt x="2393" y="3185"/>
                </a:lnTo>
                <a:lnTo>
                  <a:pt x="2119" y="3185"/>
                </a:lnTo>
                <a:lnTo>
                  <a:pt x="2119" y="3213"/>
                </a:lnTo>
                <a:lnTo>
                  <a:pt x="2304" y="3213"/>
                </a:lnTo>
                <a:lnTo>
                  <a:pt x="2323" y="3197"/>
                </a:lnTo>
                <a:lnTo>
                  <a:pt x="2348" y="3222"/>
                </a:lnTo>
                <a:lnTo>
                  <a:pt x="2119" y="3222"/>
                </a:lnTo>
                <a:lnTo>
                  <a:pt x="2109" y="3232"/>
                </a:lnTo>
                <a:lnTo>
                  <a:pt x="2091" y="3216"/>
                </a:lnTo>
                <a:lnTo>
                  <a:pt x="2099" y="3210"/>
                </a:lnTo>
                <a:lnTo>
                  <a:pt x="2099" y="3185"/>
                </a:lnTo>
                <a:lnTo>
                  <a:pt x="2095" y="3185"/>
                </a:lnTo>
                <a:cubicBezTo>
                  <a:pt x="2081" y="3185"/>
                  <a:pt x="2068" y="3187"/>
                  <a:pt x="2056" y="3190"/>
                </a:cubicBezTo>
                <a:lnTo>
                  <a:pt x="2041" y="3176"/>
                </a:lnTo>
                <a:lnTo>
                  <a:pt x="2211" y="3176"/>
                </a:lnTo>
                <a:cubicBezTo>
                  <a:pt x="2210" y="3164"/>
                  <a:pt x="2203" y="3151"/>
                  <a:pt x="2190" y="3137"/>
                </a:cubicBezTo>
                <a:close/>
                <a:moveTo>
                  <a:pt x="2099" y="3235"/>
                </a:moveTo>
                <a:lnTo>
                  <a:pt x="2119" y="3245"/>
                </a:lnTo>
                <a:lnTo>
                  <a:pt x="2306" y="3245"/>
                </a:lnTo>
                <a:lnTo>
                  <a:pt x="2315" y="3232"/>
                </a:lnTo>
                <a:lnTo>
                  <a:pt x="2336" y="3248"/>
                </a:lnTo>
                <a:lnTo>
                  <a:pt x="2327" y="3256"/>
                </a:lnTo>
                <a:lnTo>
                  <a:pt x="2327" y="3292"/>
                </a:lnTo>
                <a:lnTo>
                  <a:pt x="2307" y="3298"/>
                </a:lnTo>
                <a:lnTo>
                  <a:pt x="2307" y="3285"/>
                </a:lnTo>
                <a:lnTo>
                  <a:pt x="2119" y="3285"/>
                </a:lnTo>
                <a:lnTo>
                  <a:pt x="2119" y="3292"/>
                </a:lnTo>
                <a:lnTo>
                  <a:pt x="2099" y="3298"/>
                </a:lnTo>
                <a:lnTo>
                  <a:pt x="2099" y="3235"/>
                </a:lnTo>
                <a:close/>
                <a:moveTo>
                  <a:pt x="2086" y="3469"/>
                </a:moveTo>
                <a:cubicBezTo>
                  <a:pt x="2094" y="3470"/>
                  <a:pt x="2103" y="3471"/>
                  <a:pt x="2112" y="3472"/>
                </a:cubicBezTo>
                <a:cubicBezTo>
                  <a:pt x="2122" y="3474"/>
                  <a:pt x="2127" y="3470"/>
                  <a:pt x="2127" y="3463"/>
                </a:cubicBezTo>
                <a:lnTo>
                  <a:pt x="2127" y="3416"/>
                </a:lnTo>
                <a:lnTo>
                  <a:pt x="2085" y="3416"/>
                </a:lnTo>
                <a:cubicBezTo>
                  <a:pt x="2084" y="3456"/>
                  <a:pt x="2067" y="3487"/>
                  <a:pt x="2033" y="3511"/>
                </a:cubicBezTo>
                <a:lnTo>
                  <a:pt x="2030" y="3508"/>
                </a:lnTo>
                <a:cubicBezTo>
                  <a:pt x="2056" y="3478"/>
                  <a:pt x="2068" y="3442"/>
                  <a:pt x="2067" y="3400"/>
                </a:cubicBezTo>
                <a:cubicBezTo>
                  <a:pt x="2067" y="3349"/>
                  <a:pt x="2067" y="3318"/>
                  <a:pt x="2065" y="3306"/>
                </a:cubicBezTo>
                <a:lnTo>
                  <a:pt x="2085" y="3318"/>
                </a:lnTo>
                <a:lnTo>
                  <a:pt x="2125" y="3318"/>
                </a:lnTo>
                <a:lnTo>
                  <a:pt x="2135" y="3305"/>
                </a:lnTo>
                <a:lnTo>
                  <a:pt x="2156" y="3321"/>
                </a:lnTo>
                <a:lnTo>
                  <a:pt x="2145" y="3330"/>
                </a:lnTo>
                <a:lnTo>
                  <a:pt x="2145" y="3472"/>
                </a:lnTo>
                <a:cubicBezTo>
                  <a:pt x="2145" y="3485"/>
                  <a:pt x="2136" y="3495"/>
                  <a:pt x="2120" y="3501"/>
                </a:cubicBezTo>
                <a:cubicBezTo>
                  <a:pt x="2117" y="3490"/>
                  <a:pt x="2106" y="3481"/>
                  <a:pt x="2086" y="3476"/>
                </a:cubicBezTo>
                <a:lnTo>
                  <a:pt x="2086" y="3469"/>
                </a:lnTo>
                <a:close/>
                <a:moveTo>
                  <a:pt x="2280" y="3410"/>
                </a:moveTo>
                <a:cubicBezTo>
                  <a:pt x="2280" y="3365"/>
                  <a:pt x="2279" y="3332"/>
                  <a:pt x="2278" y="3310"/>
                </a:cubicBezTo>
                <a:lnTo>
                  <a:pt x="2298" y="3321"/>
                </a:lnTo>
                <a:lnTo>
                  <a:pt x="2341" y="3321"/>
                </a:lnTo>
                <a:lnTo>
                  <a:pt x="2351" y="3306"/>
                </a:lnTo>
                <a:lnTo>
                  <a:pt x="2372" y="3324"/>
                </a:lnTo>
                <a:lnTo>
                  <a:pt x="2361" y="3332"/>
                </a:lnTo>
                <a:lnTo>
                  <a:pt x="2361" y="3468"/>
                </a:lnTo>
                <a:cubicBezTo>
                  <a:pt x="2360" y="3476"/>
                  <a:pt x="2362" y="3480"/>
                  <a:pt x="2369" y="3480"/>
                </a:cubicBezTo>
                <a:lnTo>
                  <a:pt x="2377" y="3480"/>
                </a:lnTo>
                <a:cubicBezTo>
                  <a:pt x="2381" y="3482"/>
                  <a:pt x="2384" y="3478"/>
                  <a:pt x="2385" y="3468"/>
                </a:cubicBezTo>
                <a:cubicBezTo>
                  <a:pt x="2386" y="3459"/>
                  <a:pt x="2387" y="3447"/>
                  <a:pt x="2388" y="3431"/>
                </a:cubicBezTo>
                <a:lnTo>
                  <a:pt x="2394" y="3431"/>
                </a:lnTo>
                <a:cubicBezTo>
                  <a:pt x="2394" y="3441"/>
                  <a:pt x="2395" y="3451"/>
                  <a:pt x="2396" y="3461"/>
                </a:cubicBezTo>
                <a:cubicBezTo>
                  <a:pt x="2397" y="3471"/>
                  <a:pt x="2401" y="3477"/>
                  <a:pt x="2409" y="3480"/>
                </a:cubicBezTo>
                <a:cubicBezTo>
                  <a:pt x="2404" y="3491"/>
                  <a:pt x="2397" y="3497"/>
                  <a:pt x="2388" y="3497"/>
                </a:cubicBezTo>
                <a:lnTo>
                  <a:pt x="2364" y="3497"/>
                </a:lnTo>
                <a:cubicBezTo>
                  <a:pt x="2349" y="3497"/>
                  <a:pt x="2342" y="3489"/>
                  <a:pt x="2343" y="3474"/>
                </a:cubicBezTo>
                <a:lnTo>
                  <a:pt x="2343" y="3330"/>
                </a:lnTo>
                <a:lnTo>
                  <a:pt x="2298" y="3330"/>
                </a:lnTo>
                <a:lnTo>
                  <a:pt x="2298" y="3366"/>
                </a:lnTo>
                <a:cubicBezTo>
                  <a:pt x="2318" y="3375"/>
                  <a:pt x="2330" y="3382"/>
                  <a:pt x="2334" y="3389"/>
                </a:cubicBezTo>
                <a:cubicBezTo>
                  <a:pt x="2338" y="3396"/>
                  <a:pt x="2337" y="3403"/>
                  <a:pt x="2332" y="3410"/>
                </a:cubicBezTo>
                <a:cubicBezTo>
                  <a:pt x="2326" y="3417"/>
                  <a:pt x="2322" y="3415"/>
                  <a:pt x="2318" y="3403"/>
                </a:cubicBezTo>
                <a:cubicBezTo>
                  <a:pt x="2314" y="3391"/>
                  <a:pt x="2307" y="3381"/>
                  <a:pt x="2298" y="3372"/>
                </a:cubicBezTo>
                <a:lnTo>
                  <a:pt x="2298" y="3411"/>
                </a:lnTo>
                <a:cubicBezTo>
                  <a:pt x="2299" y="3454"/>
                  <a:pt x="2278" y="3488"/>
                  <a:pt x="2236" y="3513"/>
                </a:cubicBezTo>
                <a:lnTo>
                  <a:pt x="2233" y="3509"/>
                </a:lnTo>
                <a:cubicBezTo>
                  <a:pt x="2265" y="3482"/>
                  <a:pt x="2281" y="3448"/>
                  <a:pt x="2280" y="3410"/>
                </a:cubicBezTo>
                <a:close/>
                <a:moveTo>
                  <a:pt x="2166" y="3305"/>
                </a:moveTo>
                <a:lnTo>
                  <a:pt x="2185" y="3316"/>
                </a:lnTo>
                <a:lnTo>
                  <a:pt x="2240" y="3316"/>
                </a:lnTo>
                <a:lnTo>
                  <a:pt x="2249" y="3303"/>
                </a:lnTo>
                <a:lnTo>
                  <a:pt x="2270" y="3321"/>
                </a:lnTo>
                <a:lnTo>
                  <a:pt x="2259" y="3329"/>
                </a:lnTo>
                <a:cubicBezTo>
                  <a:pt x="2259" y="3368"/>
                  <a:pt x="2260" y="3397"/>
                  <a:pt x="2261" y="3418"/>
                </a:cubicBezTo>
                <a:lnTo>
                  <a:pt x="2241" y="3427"/>
                </a:lnTo>
                <a:lnTo>
                  <a:pt x="2241" y="3326"/>
                </a:lnTo>
                <a:lnTo>
                  <a:pt x="2185" y="3326"/>
                </a:lnTo>
                <a:lnTo>
                  <a:pt x="2185" y="3427"/>
                </a:lnTo>
                <a:lnTo>
                  <a:pt x="2166" y="3437"/>
                </a:lnTo>
                <a:cubicBezTo>
                  <a:pt x="2167" y="3414"/>
                  <a:pt x="2167" y="3391"/>
                  <a:pt x="2167" y="3367"/>
                </a:cubicBezTo>
                <a:cubicBezTo>
                  <a:pt x="2167" y="3343"/>
                  <a:pt x="2167" y="3322"/>
                  <a:pt x="2166" y="3305"/>
                </a:cubicBezTo>
                <a:close/>
                <a:moveTo>
                  <a:pt x="2222" y="3368"/>
                </a:moveTo>
                <a:cubicBezTo>
                  <a:pt x="2221" y="3396"/>
                  <a:pt x="2220" y="3416"/>
                  <a:pt x="2219" y="3429"/>
                </a:cubicBezTo>
                <a:cubicBezTo>
                  <a:pt x="2241" y="3439"/>
                  <a:pt x="2253" y="3447"/>
                  <a:pt x="2255" y="3454"/>
                </a:cubicBezTo>
                <a:cubicBezTo>
                  <a:pt x="2257" y="3461"/>
                  <a:pt x="2255" y="3467"/>
                  <a:pt x="2251" y="3472"/>
                </a:cubicBezTo>
                <a:cubicBezTo>
                  <a:pt x="2247" y="3478"/>
                  <a:pt x="2243" y="3476"/>
                  <a:pt x="2239" y="3466"/>
                </a:cubicBezTo>
                <a:cubicBezTo>
                  <a:pt x="2235" y="3456"/>
                  <a:pt x="2228" y="3446"/>
                  <a:pt x="2217" y="3435"/>
                </a:cubicBezTo>
                <a:cubicBezTo>
                  <a:pt x="2206" y="3466"/>
                  <a:pt x="2185" y="3492"/>
                  <a:pt x="2154" y="3513"/>
                </a:cubicBezTo>
                <a:lnTo>
                  <a:pt x="2151" y="3509"/>
                </a:lnTo>
                <a:cubicBezTo>
                  <a:pt x="2177" y="3484"/>
                  <a:pt x="2192" y="3459"/>
                  <a:pt x="2198" y="3435"/>
                </a:cubicBezTo>
                <a:cubicBezTo>
                  <a:pt x="2203" y="3412"/>
                  <a:pt x="2205" y="3382"/>
                  <a:pt x="2203" y="3345"/>
                </a:cubicBezTo>
                <a:lnTo>
                  <a:pt x="2230" y="3358"/>
                </a:lnTo>
                <a:lnTo>
                  <a:pt x="2222" y="3368"/>
                </a:lnTo>
                <a:close/>
                <a:moveTo>
                  <a:pt x="2552" y="3318"/>
                </a:moveTo>
                <a:cubicBezTo>
                  <a:pt x="2552" y="3314"/>
                  <a:pt x="2551" y="3306"/>
                  <a:pt x="2550" y="3293"/>
                </a:cubicBezTo>
                <a:lnTo>
                  <a:pt x="2566" y="3300"/>
                </a:lnTo>
                <a:cubicBezTo>
                  <a:pt x="2585" y="3277"/>
                  <a:pt x="2602" y="3249"/>
                  <a:pt x="2620" y="3216"/>
                </a:cubicBezTo>
                <a:lnTo>
                  <a:pt x="2549" y="3216"/>
                </a:lnTo>
                <a:cubicBezTo>
                  <a:pt x="2535" y="3216"/>
                  <a:pt x="2522" y="3218"/>
                  <a:pt x="2510" y="3221"/>
                </a:cubicBezTo>
                <a:lnTo>
                  <a:pt x="2495" y="3206"/>
                </a:lnTo>
                <a:lnTo>
                  <a:pt x="2623" y="3206"/>
                </a:lnTo>
                <a:cubicBezTo>
                  <a:pt x="2635" y="3177"/>
                  <a:pt x="2642" y="3153"/>
                  <a:pt x="2645" y="3134"/>
                </a:cubicBezTo>
                <a:lnTo>
                  <a:pt x="2682" y="3153"/>
                </a:lnTo>
                <a:lnTo>
                  <a:pt x="2666" y="3163"/>
                </a:lnTo>
                <a:cubicBezTo>
                  <a:pt x="2663" y="3173"/>
                  <a:pt x="2657" y="3187"/>
                  <a:pt x="2647" y="3206"/>
                </a:cubicBezTo>
                <a:lnTo>
                  <a:pt x="2789" y="3206"/>
                </a:lnTo>
                <a:lnTo>
                  <a:pt x="2813" y="3182"/>
                </a:lnTo>
                <a:lnTo>
                  <a:pt x="2847" y="3216"/>
                </a:lnTo>
                <a:lnTo>
                  <a:pt x="2644" y="3216"/>
                </a:lnTo>
                <a:cubicBezTo>
                  <a:pt x="2621" y="3260"/>
                  <a:pt x="2599" y="3294"/>
                  <a:pt x="2576" y="3318"/>
                </a:cubicBezTo>
                <a:lnTo>
                  <a:pt x="2576" y="3497"/>
                </a:lnTo>
                <a:lnTo>
                  <a:pt x="2552" y="3509"/>
                </a:lnTo>
                <a:cubicBezTo>
                  <a:pt x="2553" y="3492"/>
                  <a:pt x="2553" y="3477"/>
                  <a:pt x="2553" y="3463"/>
                </a:cubicBezTo>
                <a:lnTo>
                  <a:pt x="2553" y="3340"/>
                </a:lnTo>
                <a:cubicBezTo>
                  <a:pt x="2529" y="3363"/>
                  <a:pt x="2506" y="3381"/>
                  <a:pt x="2484" y="3393"/>
                </a:cubicBezTo>
                <a:lnTo>
                  <a:pt x="2481" y="3389"/>
                </a:lnTo>
                <a:cubicBezTo>
                  <a:pt x="2513" y="3361"/>
                  <a:pt x="2537" y="3337"/>
                  <a:pt x="2552" y="3318"/>
                </a:cubicBezTo>
                <a:close/>
                <a:moveTo>
                  <a:pt x="2699" y="3269"/>
                </a:moveTo>
                <a:cubicBezTo>
                  <a:pt x="2699" y="3262"/>
                  <a:pt x="2698" y="3248"/>
                  <a:pt x="2697" y="3229"/>
                </a:cubicBezTo>
                <a:lnTo>
                  <a:pt x="2734" y="3245"/>
                </a:lnTo>
                <a:lnTo>
                  <a:pt x="2721" y="3256"/>
                </a:lnTo>
                <a:lnTo>
                  <a:pt x="2721" y="3322"/>
                </a:lnTo>
                <a:lnTo>
                  <a:pt x="2782" y="3322"/>
                </a:lnTo>
                <a:lnTo>
                  <a:pt x="2803" y="3302"/>
                </a:lnTo>
                <a:lnTo>
                  <a:pt x="2834" y="3332"/>
                </a:lnTo>
                <a:lnTo>
                  <a:pt x="2721" y="3332"/>
                </a:lnTo>
                <a:lnTo>
                  <a:pt x="2721" y="3461"/>
                </a:lnTo>
                <a:lnTo>
                  <a:pt x="2802" y="3461"/>
                </a:lnTo>
                <a:lnTo>
                  <a:pt x="2824" y="3439"/>
                </a:lnTo>
                <a:lnTo>
                  <a:pt x="2857" y="3471"/>
                </a:lnTo>
                <a:lnTo>
                  <a:pt x="2637" y="3471"/>
                </a:lnTo>
                <a:cubicBezTo>
                  <a:pt x="2623" y="3471"/>
                  <a:pt x="2610" y="3472"/>
                  <a:pt x="2599" y="3476"/>
                </a:cubicBezTo>
                <a:lnTo>
                  <a:pt x="2584" y="3461"/>
                </a:lnTo>
                <a:lnTo>
                  <a:pt x="2699" y="3461"/>
                </a:lnTo>
                <a:lnTo>
                  <a:pt x="2699" y="3332"/>
                </a:lnTo>
                <a:lnTo>
                  <a:pt x="2658" y="3332"/>
                </a:lnTo>
                <a:cubicBezTo>
                  <a:pt x="2644" y="3332"/>
                  <a:pt x="2631" y="3334"/>
                  <a:pt x="2620" y="3337"/>
                </a:cubicBezTo>
                <a:lnTo>
                  <a:pt x="2605" y="3322"/>
                </a:lnTo>
                <a:lnTo>
                  <a:pt x="2699" y="3322"/>
                </a:lnTo>
                <a:lnTo>
                  <a:pt x="2699" y="3269"/>
                </a:lnTo>
                <a:close/>
                <a:moveTo>
                  <a:pt x="3143" y="3247"/>
                </a:moveTo>
                <a:cubicBezTo>
                  <a:pt x="3142" y="3193"/>
                  <a:pt x="3141" y="3157"/>
                  <a:pt x="3140" y="3139"/>
                </a:cubicBezTo>
                <a:lnTo>
                  <a:pt x="3180" y="3156"/>
                </a:lnTo>
                <a:lnTo>
                  <a:pt x="3166" y="3168"/>
                </a:lnTo>
                <a:lnTo>
                  <a:pt x="3166" y="3245"/>
                </a:lnTo>
                <a:lnTo>
                  <a:pt x="3219" y="3240"/>
                </a:lnTo>
                <a:lnTo>
                  <a:pt x="3230" y="3222"/>
                </a:lnTo>
                <a:lnTo>
                  <a:pt x="3256" y="3242"/>
                </a:lnTo>
                <a:lnTo>
                  <a:pt x="3243" y="3253"/>
                </a:lnTo>
                <a:cubicBezTo>
                  <a:pt x="3238" y="3286"/>
                  <a:pt x="3236" y="3326"/>
                  <a:pt x="3240" y="3371"/>
                </a:cubicBezTo>
                <a:cubicBezTo>
                  <a:pt x="3243" y="3416"/>
                  <a:pt x="3257" y="3448"/>
                  <a:pt x="3282" y="3466"/>
                </a:cubicBezTo>
                <a:lnTo>
                  <a:pt x="3304" y="3393"/>
                </a:lnTo>
                <a:lnTo>
                  <a:pt x="3311" y="3395"/>
                </a:lnTo>
                <a:cubicBezTo>
                  <a:pt x="3307" y="3407"/>
                  <a:pt x="3305" y="3422"/>
                  <a:pt x="3303" y="3442"/>
                </a:cubicBezTo>
                <a:cubicBezTo>
                  <a:pt x="3302" y="3461"/>
                  <a:pt x="3304" y="3477"/>
                  <a:pt x="3310" y="3490"/>
                </a:cubicBezTo>
                <a:cubicBezTo>
                  <a:pt x="3316" y="3503"/>
                  <a:pt x="3310" y="3506"/>
                  <a:pt x="3292" y="3499"/>
                </a:cubicBezTo>
                <a:cubicBezTo>
                  <a:pt x="3274" y="3492"/>
                  <a:pt x="3258" y="3478"/>
                  <a:pt x="3245" y="3457"/>
                </a:cubicBezTo>
                <a:cubicBezTo>
                  <a:pt x="3231" y="3436"/>
                  <a:pt x="3222" y="3411"/>
                  <a:pt x="3219" y="3381"/>
                </a:cubicBezTo>
                <a:cubicBezTo>
                  <a:pt x="3215" y="3350"/>
                  <a:pt x="3216" y="3307"/>
                  <a:pt x="3220" y="3250"/>
                </a:cubicBezTo>
                <a:lnTo>
                  <a:pt x="3166" y="3255"/>
                </a:lnTo>
                <a:cubicBezTo>
                  <a:pt x="3164" y="3293"/>
                  <a:pt x="3161" y="3327"/>
                  <a:pt x="3156" y="3355"/>
                </a:cubicBezTo>
                <a:cubicBezTo>
                  <a:pt x="3181" y="3367"/>
                  <a:pt x="3196" y="3376"/>
                  <a:pt x="3201" y="3385"/>
                </a:cubicBezTo>
                <a:cubicBezTo>
                  <a:pt x="3206" y="3393"/>
                  <a:pt x="3207" y="3402"/>
                  <a:pt x="3203" y="3412"/>
                </a:cubicBezTo>
                <a:cubicBezTo>
                  <a:pt x="3200" y="3422"/>
                  <a:pt x="3194" y="3421"/>
                  <a:pt x="3186" y="3410"/>
                </a:cubicBezTo>
                <a:cubicBezTo>
                  <a:pt x="3178" y="3398"/>
                  <a:pt x="3166" y="3385"/>
                  <a:pt x="3151" y="3372"/>
                </a:cubicBezTo>
                <a:cubicBezTo>
                  <a:pt x="3128" y="3435"/>
                  <a:pt x="3091" y="3482"/>
                  <a:pt x="3038" y="3514"/>
                </a:cubicBezTo>
                <a:lnTo>
                  <a:pt x="3035" y="3509"/>
                </a:lnTo>
                <a:cubicBezTo>
                  <a:pt x="3081" y="3473"/>
                  <a:pt x="3113" y="3424"/>
                  <a:pt x="3132" y="3361"/>
                </a:cubicBezTo>
                <a:cubicBezTo>
                  <a:pt x="3114" y="3349"/>
                  <a:pt x="3099" y="3340"/>
                  <a:pt x="3087" y="3334"/>
                </a:cubicBezTo>
                <a:lnTo>
                  <a:pt x="3088" y="3327"/>
                </a:lnTo>
                <a:cubicBezTo>
                  <a:pt x="3102" y="3333"/>
                  <a:pt x="3118" y="3339"/>
                  <a:pt x="3135" y="3345"/>
                </a:cubicBezTo>
                <a:cubicBezTo>
                  <a:pt x="3139" y="3325"/>
                  <a:pt x="3142" y="3295"/>
                  <a:pt x="3143" y="3256"/>
                </a:cubicBezTo>
                <a:lnTo>
                  <a:pt x="3104" y="3260"/>
                </a:lnTo>
                <a:lnTo>
                  <a:pt x="3091" y="3266"/>
                </a:lnTo>
                <a:lnTo>
                  <a:pt x="3074" y="3252"/>
                </a:lnTo>
                <a:lnTo>
                  <a:pt x="3143" y="3247"/>
                </a:lnTo>
                <a:close/>
                <a:moveTo>
                  <a:pt x="2937" y="3350"/>
                </a:moveTo>
                <a:cubicBezTo>
                  <a:pt x="2948" y="3348"/>
                  <a:pt x="2975" y="3339"/>
                  <a:pt x="3016" y="3322"/>
                </a:cubicBezTo>
                <a:lnTo>
                  <a:pt x="3016" y="3242"/>
                </a:lnTo>
                <a:lnTo>
                  <a:pt x="2990" y="3242"/>
                </a:lnTo>
                <a:cubicBezTo>
                  <a:pt x="2976" y="3242"/>
                  <a:pt x="2963" y="3243"/>
                  <a:pt x="2951" y="3247"/>
                </a:cubicBezTo>
                <a:lnTo>
                  <a:pt x="2937" y="3232"/>
                </a:lnTo>
                <a:lnTo>
                  <a:pt x="3016" y="3232"/>
                </a:lnTo>
                <a:cubicBezTo>
                  <a:pt x="3016" y="3195"/>
                  <a:pt x="3015" y="3162"/>
                  <a:pt x="3014" y="3135"/>
                </a:cubicBezTo>
                <a:lnTo>
                  <a:pt x="3053" y="3153"/>
                </a:lnTo>
                <a:lnTo>
                  <a:pt x="3038" y="3163"/>
                </a:lnTo>
                <a:lnTo>
                  <a:pt x="3038" y="3232"/>
                </a:lnTo>
                <a:lnTo>
                  <a:pt x="3059" y="3232"/>
                </a:lnTo>
                <a:lnTo>
                  <a:pt x="3077" y="3214"/>
                </a:lnTo>
                <a:lnTo>
                  <a:pt x="3104" y="3242"/>
                </a:lnTo>
                <a:lnTo>
                  <a:pt x="3038" y="3242"/>
                </a:lnTo>
                <a:lnTo>
                  <a:pt x="3038" y="3314"/>
                </a:lnTo>
                <a:lnTo>
                  <a:pt x="3096" y="3290"/>
                </a:lnTo>
                <a:lnTo>
                  <a:pt x="3099" y="3297"/>
                </a:lnTo>
                <a:lnTo>
                  <a:pt x="3038" y="3330"/>
                </a:lnTo>
                <a:lnTo>
                  <a:pt x="3038" y="3459"/>
                </a:lnTo>
                <a:cubicBezTo>
                  <a:pt x="3040" y="3485"/>
                  <a:pt x="3028" y="3503"/>
                  <a:pt x="3003" y="3513"/>
                </a:cubicBezTo>
                <a:cubicBezTo>
                  <a:pt x="3004" y="3500"/>
                  <a:pt x="2988" y="3488"/>
                  <a:pt x="2954" y="3477"/>
                </a:cubicBezTo>
                <a:lnTo>
                  <a:pt x="2954" y="3471"/>
                </a:lnTo>
                <a:cubicBezTo>
                  <a:pt x="2980" y="3474"/>
                  <a:pt x="2997" y="3475"/>
                  <a:pt x="3004" y="3475"/>
                </a:cubicBezTo>
                <a:cubicBezTo>
                  <a:pt x="3012" y="3474"/>
                  <a:pt x="3016" y="3468"/>
                  <a:pt x="3016" y="3456"/>
                </a:cubicBezTo>
                <a:lnTo>
                  <a:pt x="3016" y="3342"/>
                </a:lnTo>
                <a:cubicBezTo>
                  <a:pt x="2998" y="3350"/>
                  <a:pt x="2981" y="3360"/>
                  <a:pt x="2964" y="3369"/>
                </a:cubicBezTo>
                <a:lnTo>
                  <a:pt x="2956" y="3379"/>
                </a:lnTo>
                <a:lnTo>
                  <a:pt x="2937" y="3350"/>
                </a:lnTo>
                <a:close/>
                <a:moveTo>
                  <a:pt x="3557" y="3179"/>
                </a:moveTo>
                <a:lnTo>
                  <a:pt x="3694" y="3179"/>
                </a:lnTo>
                <a:lnTo>
                  <a:pt x="3716" y="3158"/>
                </a:lnTo>
                <a:lnTo>
                  <a:pt x="3744" y="3189"/>
                </a:lnTo>
                <a:lnTo>
                  <a:pt x="3610" y="3189"/>
                </a:lnTo>
                <a:cubicBezTo>
                  <a:pt x="3596" y="3189"/>
                  <a:pt x="3583" y="3190"/>
                  <a:pt x="3571" y="3193"/>
                </a:cubicBezTo>
                <a:lnTo>
                  <a:pt x="3557" y="3179"/>
                </a:lnTo>
                <a:close/>
                <a:moveTo>
                  <a:pt x="3571" y="3466"/>
                </a:moveTo>
                <a:cubicBezTo>
                  <a:pt x="3600" y="3468"/>
                  <a:pt x="3620" y="3469"/>
                  <a:pt x="3629" y="3469"/>
                </a:cubicBezTo>
                <a:cubicBezTo>
                  <a:pt x="3639" y="3469"/>
                  <a:pt x="3644" y="3463"/>
                  <a:pt x="3644" y="3450"/>
                </a:cubicBezTo>
                <a:lnTo>
                  <a:pt x="3644" y="3285"/>
                </a:lnTo>
                <a:lnTo>
                  <a:pt x="3582" y="3285"/>
                </a:lnTo>
                <a:cubicBezTo>
                  <a:pt x="3568" y="3285"/>
                  <a:pt x="3556" y="3287"/>
                  <a:pt x="3544" y="3290"/>
                </a:cubicBezTo>
                <a:lnTo>
                  <a:pt x="3529" y="3276"/>
                </a:lnTo>
                <a:lnTo>
                  <a:pt x="3715" y="3276"/>
                </a:lnTo>
                <a:lnTo>
                  <a:pt x="3739" y="3253"/>
                </a:lnTo>
                <a:lnTo>
                  <a:pt x="3766" y="3285"/>
                </a:lnTo>
                <a:lnTo>
                  <a:pt x="3666" y="3285"/>
                </a:lnTo>
                <a:lnTo>
                  <a:pt x="3666" y="3458"/>
                </a:lnTo>
                <a:cubicBezTo>
                  <a:pt x="3667" y="3487"/>
                  <a:pt x="3654" y="3504"/>
                  <a:pt x="3626" y="3509"/>
                </a:cubicBezTo>
                <a:cubicBezTo>
                  <a:pt x="3626" y="3494"/>
                  <a:pt x="3608" y="3483"/>
                  <a:pt x="3571" y="3474"/>
                </a:cubicBezTo>
                <a:lnTo>
                  <a:pt x="3571" y="3466"/>
                </a:lnTo>
                <a:close/>
                <a:moveTo>
                  <a:pt x="3492" y="3139"/>
                </a:moveTo>
                <a:lnTo>
                  <a:pt x="3521" y="3161"/>
                </a:lnTo>
                <a:cubicBezTo>
                  <a:pt x="3514" y="3163"/>
                  <a:pt x="3501" y="3175"/>
                  <a:pt x="3482" y="3196"/>
                </a:cubicBezTo>
                <a:cubicBezTo>
                  <a:pt x="3464" y="3217"/>
                  <a:pt x="3441" y="3238"/>
                  <a:pt x="3413" y="3258"/>
                </a:cubicBezTo>
                <a:lnTo>
                  <a:pt x="3410" y="3253"/>
                </a:lnTo>
                <a:cubicBezTo>
                  <a:pt x="3428" y="3236"/>
                  <a:pt x="3445" y="3216"/>
                  <a:pt x="3461" y="3194"/>
                </a:cubicBezTo>
                <a:cubicBezTo>
                  <a:pt x="3476" y="3172"/>
                  <a:pt x="3487" y="3154"/>
                  <a:pt x="3492" y="3139"/>
                </a:cubicBezTo>
                <a:close/>
                <a:moveTo>
                  <a:pt x="3495" y="3322"/>
                </a:moveTo>
                <a:lnTo>
                  <a:pt x="3495" y="3498"/>
                </a:lnTo>
                <a:lnTo>
                  <a:pt x="3471" y="3513"/>
                </a:lnTo>
                <a:cubicBezTo>
                  <a:pt x="3472" y="3489"/>
                  <a:pt x="3473" y="3424"/>
                  <a:pt x="3473" y="3316"/>
                </a:cubicBezTo>
                <a:cubicBezTo>
                  <a:pt x="3448" y="3342"/>
                  <a:pt x="3424" y="3363"/>
                  <a:pt x="3400" y="3379"/>
                </a:cubicBezTo>
                <a:lnTo>
                  <a:pt x="3397" y="3374"/>
                </a:lnTo>
                <a:cubicBezTo>
                  <a:pt x="3420" y="3351"/>
                  <a:pt x="3441" y="3326"/>
                  <a:pt x="3462" y="3298"/>
                </a:cubicBezTo>
                <a:cubicBezTo>
                  <a:pt x="3483" y="3270"/>
                  <a:pt x="3499" y="3243"/>
                  <a:pt x="3510" y="3218"/>
                </a:cubicBezTo>
                <a:lnTo>
                  <a:pt x="3537" y="3242"/>
                </a:lnTo>
                <a:lnTo>
                  <a:pt x="3523" y="3250"/>
                </a:lnTo>
                <a:cubicBezTo>
                  <a:pt x="3509" y="3270"/>
                  <a:pt x="3497" y="3286"/>
                  <a:pt x="3487" y="3298"/>
                </a:cubicBezTo>
                <a:lnTo>
                  <a:pt x="3505" y="3313"/>
                </a:lnTo>
                <a:lnTo>
                  <a:pt x="3495" y="3322"/>
                </a:lnTo>
                <a:close/>
                <a:moveTo>
                  <a:pt x="3965" y="2419"/>
                </a:moveTo>
                <a:cubicBezTo>
                  <a:pt x="3965" y="2406"/>
                  <a:pt x="3964" y="2391"/>
                  <a:pt x="3963" y="2374"/>
                </a:cubicBezTo>
                <a:lnTo>
                  <a:pt x="4000" y="2392"/>
                </a:lnTo>
                <a:lnTo>
                  <a:pt x="3987" y="2401"/>
                </a:lnTo>
                <a:lnTo>
                  <a:pt x="3987" y="2459"/>
                </a:lnTo>
                <a:lnTo>
                  <a:pt x="4020" y="2459"/>
                </a:lnTo>
                <a:lnTo>
                  <a:pt x="4039" y="2440"/>
                </a:lnTo>
                <a:lnTo>
                  <a:pt x="4068" y="2469"/>
                </a:lnTo>
                <a:lnTo>
                  <a:pt x="3987" y="2469"/>
                </a:lnTo>
                <a:lnTo>
                  <a:pt x="3987" y="2622"/>
                </a:lnTo>
                <a:cubicBezTo>
                  <a:pt x="3988" y="2644"/>
                  <a:pt x="3976" y="2659"/>
                  <a:pt x="3949" y="2667"/>
                </a:cubicBezTo>
                <a:cubicBezTo>
                  <a:pt x="3950" y="2654"/>
                  <a:pt x="3933" y="2643"/>
                  <a:pt x="3899" y="2634"/>
                </a:cubicBezTo>
                <a:lnTo>
                  <a:pt x="3899" y="2625"/>
                </a:lnTo>
                <a:cubicBezTo>
                  <a:pt x="3916" y="2628"/>
                  <a:pt x="3931" y="2629"/>
                  <a:pt x="3945" y="2629"/>
                </a:cubicBezTo>
                <a:cubicBezTo>
                  <a:pt x="3959" y="2630"/>
                  <a:pt x="3966" y="2624"/>
                  <a:pt x="3965" y="2611"/>
                </a:cubicBezTo>
                <a:lnTo>
                  <a:pt x="3965" y="2505"/>
                </a:lnTo>
                <a:cubicBezTo>
                  <a:pt x="3945" y="2531"/>
                  <a:pt x="3924" y="2555"/>
                  <a:pt x="3902" y="2576"/>
                </a:cubicBezTo>
                <a:cubicBezTo>
                  <a:pt x="3879" y="2597"/>
                  <a:pt x="3855" y="2615"/>
                  <a:pt x="3829" y="2630"/>
                </a:cubicBezTo>
                <a:lnTo>
                  <a:pt x="3826" y="2625"/>
                </a:lnTo>
                <a:cubicBezTo>
                  <a:pt x="3854" y="2605"/>
                  <a:pt x="3880" y="2580"/>
                  <a:pt x="3905" y="2550"/>
                </a:cubicBezTo>
                <a:cubicBezTo>
                  <a:pt x="3930" y="2521"/>
                  <a:pt x="3947" y="2494"/>
                  <a:pt x="3957" y="2469"/>
                </a:cubicBezTo>
                <a:lnTo>
                  <a:pt x="3889" y="2469"/>
                </a:lnTo>
                <a:cubicBezTo>
                  <a:pt x="3875" y="2469"/>
                  <a:pt x="3862" y="2471"/>
                  <a:pt x="3850" y="2474"/>
                </a:cubicBezTo>
                <a:lnTo>
                  <a:pt x="3836" y="2459"/>
                </a:lnTo>
                <a:lnTo>
                  <a:pt x="3965" y="2459"/>
                </a:lnTo>
                <a:lnTo>
                  <a:pt x="3965" y="2419"/>
                </a:lnTo>
                <a:close/>
                <a:moveTo>
                  <a:pt x="3791" y="2345"/>
                </a:moveTo>
                <a:lnTo>
                  <a:pt x="3815" y="2359"/>
                </a:lnTo>
                <a:lnTo>
                  <a:pt x="4076" y="2359"/>
                </a:lnTo>
                <a:lnTo>
                  <a:pt x="4086" y="2343"/>
                </a:lnTo>
                <a:lnTo>
                  <a:pt x="4113" y="2363"/>
                </a:lnTo>
                <a:lnTo>
                  <a:pt x="4102" y="2374"/>
                </a:lnTo>
                <a:lnTo>
                  <a:pt x="4102" y="2659"/>
                </a:lnTo>
                <a:cubicBezTo>
                  <a:pt x="4102" y="2671"/>
                  <a:pt x="4102" y="2687"/>
                  <a:pt x="4103" y="2708"/>
                </a:cubicBezTo>
                <a:lnTo>
                  <a:pt x="4079" y="2717"/>
                </a:lnTo>
                <a:lnTo>
                  <a:pt x="4079" y="2688"/>
                </a:lnTo>
                <a:lnTo>
                  <a:pt x="3815" y="2688"/>
                </a:lnTo>
                <a:lnTo>
                  <a:pt x="3815" y="2708"/>
                </a:lnTo>
                <a:lnTo>
                  <a:pt x="3791" y="2717"/>
                </a:lnTo>
                <a:cubicBezTo>
                  <a:pt x="3792" y="2694"/>
                  <a:pt x="3792" y="2675"/>
                  <a:pt x="3792" y="2661"/>
                </a:cubicBezTo>
                <a:lnTo>
                  <a:pt x="3792" y="2405"/>
                </a:lnTo>
                <a:cubicBezTo>
                  <a:pt x="3792" y="2388"/>
                  <a:pt x="3792" y="2369"/>
                  <a:pt x="3791" y="2345"/>
                </a:cubicBezTo>
                <a:close/>
                <a:moveTo>
                  <a:pt x="3815" y="2369"/>
                </a:moveTo>
                <a:lnTo>
                  <a:pt x="3815" y="2679"/>
                </a:lnTo>
                <a:lnTo>
                  <a:pt x="4079" y="2679"/>
                </a:lnTo>
                <a:lnTo>
                  <a:pt x="4079" y="2369"/>
                </a:lnTo>
                <a:lnTo>
                  <a:pt x="3815" y="2369"/>
                </a:lnTo>
                <a:close/>
                <a:moveTo>
                  <a:pt x="4461" y="2374"/>
                </a:moveTo>
                <a:cubicBezTo>
                  <a:pt x="4461" y="2400"/>
                  <a:pt x="4463" y="2426"/>
                  <a:pt x="4466" y="2453"/>
                </a:cubicBezTo>
                <a:cubicBezTo>
                  <a:pt x="4470" y="2480"/>
                  <a:pt x="4475" y="2506"/>
                  <a:pt x="4482" y="2533"/>
                </a:cubicBezTo>
                <a:cubicBezTo>
                  <a:pt x="4488" y="2559"/>
                  <a:pt x="4499" y="2587"/>
                  <a:pt x="4515" y="2616"/>
                </a:cubicBezTo>
                <a:cubicBezTo>
                  <a:pt x="4530" y="2645"/>
                  <a:pt x="4553" y="2667"/>
                  <a:pt x="4582" y="2682"/>
                </a:cubicBezTo>
                <a:lnTo>
                  <a:pt x="4582" y="2687"/>
                </a:lnTo>
                <a:cubicBezTo>
                  <a:pt x="4567" y="2687"/>
                  <a:pt x="4555" y="2692"/>
                  <a:pt x="4546" y="2701"/>
                </a:cubicBezTo>
                <a:cubicBezTo>
                  <a:pt x="4523" y="2675"/>
                  <a:pt x="4505" y="2649"/>
                  <a:pt x="4493" y="2621"/>
                </a:cubicBezTo>
                <a:cubicBezTo>
                  <a:pt x="4481" y="2593"/>
                  <a:pt x="4473" y="2565"/>
                  <a:pt x="4468" y="2538"/>
                </a:cubicBezTo>
                <a:cubicBezTo>
                  <a:pt x="4463" y="2510"/>
                  <a:pt x="4459" y="2474"/>
                  <a:pt x="4456" y="2430"/>
                </a:cubicBezTo>
                <a:cubicBezTo>
                  <a:pt x="4455" y="2473"/>
                  <a:pt x="4449" y="2514"/>
                  <a:pt x="4439" y="2554"/>
                </a:cubicBezTo>
                <a:cubicBezTo>
                  <a:pt x="4429" y="2593"/>
                  <a:pt x="4414" y="2625"/>
                  <a:pt x="4394" y="2649"/>
                </a:cubicBezTo>
                <a:cubicBezTo>
                  <a:pt x="4374" y="2673"/>
                  <a:pt x="4345" y="2694"/>
                  <a:pt x="4308" y="2713"/>
                </a:cubicBezTo>
                <a:lnTo>
                  <a:pt x="4304" y="2706"/>
                </a:lnTo>
                <a:cubicBezTo>
                  <a:pt x="4346" y="2680"/>
                  <a:pt x="4376" y="2652"/>
                  <a:pt x="4392" y="2621"/>
                </a:cubicBezTo>
                <a:cubicBezTo>
                  <a:pt x="4409" y="2589"/>
                  <a:pt x="4420" y="2552"/>
                  <a:pt x="4427" y="2509"/>
                </a:cubicBezTo>
                <a:cubicBezTo>
                  <a:pt x="4433" y="2466"/>
                  <a:pt x="4436" y="2412"/>
                  <a:pt x="4435" y="2347"/>
                </a:cubicBezTo>
                <a:lnTo>
                  <a:pt x="4474" y="2364"/>
                </a:lnTo>
                <a:lnTo>
                  <a:pt x="4461" y="2374"/>
                </a:lnTo>
                <a:close/>
                <a:moveTo>
                  <a:pt x="4298" y="2496"/>
                </a:moveTo>
                <a:lnTo>
                  <a:pt x="4337" y="2387"/>
                </a:lnTo>
                <a:lnTo>
                  <a:pt x="4264" y="2387"/>
                </a:lnTo>
                <a:lnTo>
                  <a:pt x="4264" y="2701"/>
                </a:lnTo>
                <a:lnTo>
                  <a:pt x="4240" y="2713"/>
                </a:lnTo>
                <a:cubicBezTo>
                  <a:pt x="4242" y="2668"/>
                  <a:pt x="4243" y="2603"/>
                  <a:pt x="4243" y="2517"/>
                </a:cubicBezTo>
                <a:cubicBezTo>
                  <a:pt x="4243" y="2431"/>
                  <a:pt x="4243" y="2380"/>
                  <a:pt x="4241" y="2363"/>
                </a:cubicBezTo>
                <a:lnTo>
                  <a:pt x="4264" y="2377"/>
                </a:lnTo>
                <a:lnTo>
                  <a:pt x="4335" y="2377"/>
                </a:lnTo>
                <a:lnTo>
                  <a:pt x="4351" y="2361"/>
                </a:lnTo>
                <a:lnTo>
                  <a:pt x="4375" y="2385"/>
                </a:lnTo>
                <a:lnTo>
                  <a:pt x="4359" y="2396"/>
                </a:lnTo>
                <a:cubicBezTo>
                  <a:pt x="4349" y="2414"/>
                  <a:pt x="4332" y="2446"/>
                  <a:pt x="4308" y="2495"/>
                </a:cubicBezTo>
                <a:cubicBezTo>
                  <a:pt x="4320" y="2505"/>
                  <a:pt x="4333" y="2516"/>
                  <a:pt x="4345" y="2530"/>
                </a:cubicBezTo>
                <a:cubicBezTo>
                  <a:pt x="4356" y="2544"/>
                  <a:pt x="4363" y="2559"/>
                  <a:pt x="4366" y="2575"/>
                </a:cubicBezTo>
                <a:cubicBezTo>
                  <a:pt x="4368" y="2592"/>
                  <a:pt x="4365" y="2606"/>
                  <a:pt x="4356" y="2620"/>
                </a:cubicBezTo>
                <a:cubicBezTo>
                  <a:pt x="4347" y="2633"/>
                  <a:pt x="4332" y="2644"/>
                  <a:pt x="4311" y="2651"/>
                </a:cubicBezTo>
                <a:cubicBezTo>
                  <a:pt x="4306" y="2634"/>
                  <a:pt x="4293" y="2622"/>
                  <a:pt x="4270" y="2614"/>
                </a:cubicBezTo>
                <a:lnTo>
                  <a:pt x="4270" y="2608"/>
                </a:lnTo>
                <a:cubicBezTo>
                  <a:pt x="4297" y="2614"/>
                  <a:pt x="4316" y="2616"/>
                  <a:pt x="4326" y="2613"/>
                </a:cubicBezTo>
                <a:cubicBezTo>
                  <a:pt x="4336" y="2609"/>
                  <a:pt x="4341" y="2596"/>
                  <a:pt x="4341" y="2574"/>
                </a:cubicBezTo>
                <a:cubicBezTo>
                  <a:pt x="4340" y="2551"/>
                  <a:pt x="4326" y="2525"/>
                  <a:pt x="4298" y="2496"/>
                </a:cubicBezTo>
                <a:close/>
                <a:moveTo>
                  <a:pt x="4871" y="2546"/>
                </a:moveTo>
                <a:lnTo>
                  <a:pt x="4871" y="2579"/>
                </a:lnTo>
                <a:lnTo>
                  <a:pt x="4976" y="2579"/>
                </a:lnTo>
                <a:lnTo>
                  <a:pt x="4976" y="2546"/>
                </a:lnTo>
                <a:lnTo>
                  <a:pt x="4871" y="2546"/>
                </a:lnTo>
                <a:close/>
                <a:moveTo>
                  <a:pt x="4871" y="2588"/>
                </a:moveTo>
                <a:lnTo>
                  <a:pt x="4871" y="2624"/>
                </a:lnTo>
                <a:lnTo>
                  <a:pt x="4976" y="2624"/>
                </a:lnTo>
                <a:lnTo>
                  <a:pt x="4976" y="2588"/>
                </a:lnTo>
                <a:lnTo>
                  <a:pt x="4871" y="2588"/>
                </a:lnTo>
                <a:close/>
                <a:moveTo>
                  <a:pt x="4831" y="2395"/>
                </a:moveTo>
                <a:lnTo>
                  <a:pt x="4913" y="2395"/>
                </a:lnTo>
                <a:cubicBezTo>
                  <a:pt x="4913" y="2368"/>
                  <a:pt x="4913" y="2349"/>
                  <a:pt x="4912" y="2338"/>
                </a:cubicBezTo>
                <a:lnTo>
                  <a:pt x="4947" y="2353"/>
                </a:lnTo>
                <a:lnTo>
                  <a:pt x="4934" y="2366"/>
                </a:lnTo>
                <a:lnTo>
                  <a:pt x="4934" y="2395"/>
                </a:lnTo>
                <a:lnTo>
                  <a:pt x="4982" y="2395"/>
                </a:lnTo>
                <a:lnTo>
                  <a:pt x="5000" y="2377"/>
                </a:lnTo>
                <a:lnTo>
                  <a:pt x="5026" y="2405"/>
                </a:lnTo>
                <a:lnTo>
                  <a:pt x="4934" y="2405"/>
                </a:lnTo>
                <a:lnTo>
                  <a:pt x="4934" y="2445"/>
                </a:lnTo>
                <a:lnTo>
                  <a:pt x="4973" y="2445"/>
                </a:lnTo>
                <a:lnTo>
                  <a:pt x="4989" y="2429"/>
                </a:lnTo>
                <a:lnTo>
                  <a:pt x="5013" y="2455"/>
                </a:lnTo>
                <a:lnTo>
                  <a:pt x="4934" y="2455"/>
                </a:lnTo>
                <a:lnTo>
                  <a:pt x="4934" y="2496"/>
                </a:lnTo>
                <a:lnTo>
                  <a:pt x="4994" y="2496"/>
                </a:lnTo>
                <a:lnTo>
                  <a:pt x="5012" y="2479"/>
                </a:lnTo>
                <a:lnTo>
                  <a:pt x="5037" y="2506"/>
                </a:lnTo>
                <a:lnTo>
                  <a:pt x="4873" y="2506"/>
                </a:lnTo>
                <a:cubicBezTo>
                  <a:pt x="4859" y="2506"/>
                  <a:pt x="4846" y="2508"/>
                  <a:pt x="4834" y="2511"/>
                </a:cubicBezTo>
                <a:lnTo>
                  <a:pt x="4820" y="2496"/>
                </a:lnTo>
                <a:lnTo>
                  <a:pt x="4913" y="2496"/>
                </a:lnTo>
                <a:lnTo>
                  <a:pt x="4913" y="2455"/>
                </a:lnTo>
                <a:lnTo>
                  <a:pt x="4895" y="2455"/>
                </a:lnTo>
                <a:cubicBezTo>
                  <a:pt x="4881" y="2455"/>
                  <a:pt x="4869" y="2456"/>
                  <a:pt x="4857" y="2459"/>
                </a:cubicBezTo>
                <a:lnTo>
                  <a:pt x="4842" y="2445"/>
                </a:lnTo>
                <a:lnTo>
                  <a:pt x="4913" y="2445"/>
                </a:lnTo>
                <a:lnTo>
                  <a:pt x="4913" y="2405"/>
                </a:lnTo>
                <a:lnTo>
                  <a:pt x="4884" y="2405"/>
                </a:lnTo>
                <a:cubicBezTo>
                  <a:pt x="4870" y="2405"/>
                  <a:pt x="4857" y="2406"/>
                  <a:pt x="4845" y="2409"/>
                </a:cubicBezTo>
                <a:lnTo>
                  <a:pt x="4831" y="2395"/>
                </a:lnTo>
                <a:close/>
                <a:moveTo>
                  <a:pt x="4849" y="2721"/>
                </a:moveTo>
                <a:cubicBezTo>
                  <a:pt x="4850" y="2688"/>
                  <a:pt x="4850" y="2651"/>
                  <a:pt x="4850" y="2610"/>
                </a:cubicBezTo>
                <a:cubicBezTo>
                  <a:pt x="4850" y="2569"/>
                  <a:pt x="4850" y="2539"/>
                  <a:pt x="4849" y="2522"/>
                </a:cubicBezTo>
                <a:lnTo>
                  <a:pt x="4873" y="2537"/>
                </a:lnTo>
                <a:lnTo>
                  <a:pt x="4973" y="2537"/>
                </a:lnTo>
                <a:lnTo>
                  <a:pt x="4987" y="2522"/>
                </a:lnTo>
                <a:lnTo>
                  <a:pt x="5010" y="2545"/>
                </a:lnTo>
                <a:lnTo>
                  <a:pt x="4997" y="2553"/>
                </a:lnTo>
                <a:lnTo>
                  <a:pt x="4997" y="2680"/>
                </a:lnTo>
                <a:cubicBezTo>
                  <a:pt x="4997" y="2693"/>
                  <a:pt x="4995" y="2702"/>
                  <a:pt x="4991" y="2708"/>
                </a:cubicBezTo>
                <a:cubicBezTo>
                  <a:pt x="4986" y="2713"/>
                  <a:pt x="4978" y="2718"/>
                  <a:pt x="4966" y="2722"/>
                </a:cubicBezTo>
                <a:cubicBezTo>
                  <a:pt x="4963" y="2708"/>
                  <a:pt x="4948" y="2697"/>
                  <a:pt x="4921" y="2690"/>
                </a:cubicBezTo>
                <a:lnTo>
                  <a:pt x="4921" y="2683"/>
                </a:lnTo>
                <a:cubicBezTo>
                  <a:pt x="4948" y="2688"/>
                  <a:pt x="4964" y="2690"/>
                  <a:pt x="4969" y="2689"/>
                </a:cubicBezTo>
                <a:cubicBezTo>
                  <a:pt x="4974" y="2689"/>
                  <a:pt x="4976" y="2685"/>
                  <a:pt x="4976" y="2679"/>
                </a:cubicBezTo>
                <a:lnTo>
                  <a:pt x="4976" y="2634"/>
                </a:lnTo>
                <a:lnTo>
                  <a:pt x="4871" y="2634"/>
                </a:lnTo>
                <a:lnTo>
                  <a:pt x="4871" y="2711"/>
                </a:lnTo>
                <a:lnTo>
                  <a:pt x="4849" y="2721"/>
                </a:lnTo>
                <a:close/>
                <a:moveTo>
                  <a:pt x="4826" y="2401"/>
                </a:moveTo>
                <a:lnTo>
                  <a:pt x="4813" y="2406"/>
                </a:lnTo>
                <a:cubicBezTo>
                  <a:pt x="4796" y="2431"/>
                  <a:pt x="4781" y="2450"/>
                  <a:pt x="4768" y="2464"/>
                </a:cubicBezTo>
                <a:lnTo>
                  <a:pt x="4765" y="2461"/>
                </a:lnTo>
                <a:cubicBezTo>
                  <a:pt x="4781" y="2430"/>
                  <a:pt x="4792" y="2403"/>
                  <a:pt x="4797" y="2380"/>
                </a:cubicBezTo>
                <a:lnTo>
                  <a:pt x="4826" y="2401"/>
                </a:lnTo>
                <a:close/>
                <a:moveTo>
                  <a:pt x="4679" y="2387"/>
                </a:moveTo>
                <a:cubicBezTo>
                  <a:pt x="4699" y="2403"/>
                  <a:pt x="4711" y="2415"/>
                  <a:pt x="4716" y="2422"/>
                </a:cubicBezTo>
                <a:cubicBezTo>
                  <a:pt x="4721" y="2430"/>
                  <a:pt x="4722" y="2437"/>
                  <a:pt x="4720" y="2445"/>
                </a:cubicBezTo>
                <a:cubicBezTo>
                  <a:pt x="4718" y="2452"/>
                  <a:pt x="4713" y="2457"/>
                  <a:pt x="4708" y="2460"/>
                </a:cubicBezTo>
                <a:cubicBezTo>
                  <a:pt x="4702" y="2463"/>
                  <a:pt x="4698" y="2458"/>
                  <a:pt x="4697" y="2446"/>
                </a:cubicBezTo>
                <a:cubicBezTo>
                  <a:pt x="4696" y="2433"/>
                  <a:pt x="4689" y="2415"/>
                  <a:pt x="4676" y="2390"/>
                </a:cubicBezTo>
                <a:lnTo>
                  <a:pt x="4679" y="2387"/>
                </a:lnTo>
                <a:close/>
                <a:moveTo>
                  <a:pt x="4737" y="2416"/>
                </a:moveTo>
                <a:cubicBezTo>
                  <a:pt x="4737" y="2381"/>
                  <a:pt x="4737" y="2357"/>
                  <a:pt x="4736" y="2343"/>
                </a:cubicBezTo>
                <a:lnTo>
                  <a:pt x="4773" y="2359"/>
                </a:lnTo>
                <a:lnTo>
                  <a:pt x="4758" y="2372"/>
                </a:lnTo>
                <a:lnTo>
                  <a:pt x="4758" y="2482"/>
                </a:lnTo>
                <a:lnTo>
                  <a:pt x="4781" y="2482"/>
                </a:lnTo>
                <a:lnTo>
                  <a:pt x="4799" y="2464"/>
                </a:lnTo>
                <a:lnTo>
                  <a:pt x="4825" y="2492"/>
                </a:lnTo>
                <a:lnTo>
                  <a:pt x="4758" y="2492"/>
                </a:lnTo>
                <a:lnTo>
                  <a:pt x="4758" y="2521"/>
                </a:lnTo>
                <a:cubicBezTo>
                  <a:pt x="4792" y="2536"/>
                  <a:pt x="4809" y="2549"/>
                  <a:pt x="4811" y="2560"/>
                </a:cubicBezTo>
                <a:cubicBezTo>
                  <a:pt x="4812" y="2571"/>
                  <a:pt x="4810" y="2580"/>
                  <a:pt x="4804" y="2585"/>
                </a:cubicBezTo>
                <a:cubicBezTo>
                  <a:pt x="4798" y="2591"/>
                  <a:pt x="4793" y="2585"/>
                  <a:pt x="4787" y="2570"/>
                </a:cubicBezTo>
                <a:cubicBezTo>
                  <a:pt x="4781" y="2554"/>
                  <a:pt x="4771" y="2541"/>
                  <a:pt x="4758" y="2529"/>
                </a:cubicBezTo>
                <a:lnTo>
                  <a:pt x="4758" y="2645"/>
                </a:lnTo>
                <a:cubicBezTo>
                  <a:pt x="4758" y="2667"/>
                  <a:pt x="4759" y="2688"/>
                  <a:pt x="4760" y="2706"/>
                </a:cubicBezTo>
                <a:lnTo>
                  <a:pt x="4736" y="2719"/>
                </a:lnTo>
                <a:cubicBezTo>
                  <a:pt x="4737" y="2694"/>
                  <a:pt x="4737" y="2638"/>
                  <a:pt x="4737" y="2550"/>
                </a:cubicBezTo>
                <a:cubicBezTo>
                  <a:pt x="4720" y="2592"/>
                  <a:pt x="4696" y="2628"/>
                  <a:pt x="4665" y="2659"/>
                </a:cubicBezTo>
                <a:lnTo>
                  <a:pt x="4662" y="2654"/>
                </a:lnTo>
                <a:cubicBezTo>
                  <a:pt x="4679" y="2629"/>
                  <a:pt x="4693" y="2603"/>
                  <a:pt x="4704" y="2577"/>
                </a:cubicBezTo>
                <a:cubicBezTo>
                  <a:pt x="4716" y="2551"/>
                  <a:pt x="4725" y="2523"/>
                  <a:pt x="4733" y="2492"/>
                </a:cubicBezTo>
                <a:lnTo>
                  <a:pt x="4718" y="2492"/>
                </a:lnTo>
                <a:cubicBezTo>
                  <a:pt x="4704" y="2492"/>
                  <a:pt x="4691" y="2493"/>
                  <a:pt x="4679" y="2496"/>
                </a:cubicBezTo>
                <a:lnTo>
                  <a:pt x="4665" y="2482"/>
                </a:lnTo>
                <a:lnTo>
                  <a:pt x="4737" y="2482"/>
                </a:lnTo>
                <a:lnTo>
                  <a:pt x="4737" y="2416"/>
                </a:lnTo>
                <a:close/>
                <a:moveTo>
                  <a:pt x="5209" y="2516"/>
                </a:moveTo>
                <a:cubicBezTo>
                  <a:pt x="5209" y="2635"/>
                  <a:pt x="5210" y="2700"/>
                  <a:pt x="5211" y="2709"/>
                </a:cubicBezTo>
                <a:lnTo>
                  <a:pt x="5187" y="2719"/>
                </a:lnTo>
                <a:cubicBezTo>
                  <a:pt x="5188" y="2675"/>
                  <a:pt x="5188" y="2615"/>
                  <a:pt x="5188" y="2540"/>
                </a:cubicBezTo>
                <a:cubicBezTo>
                  <a:pt x="5171" y="2560"/>
                  <a:pt x="5148" y="2580"/>
                  <a:pt x="5119" y="2600"/>
                </a:cubicBezTo>
                <a:lnTo>
                  <a:pt x="5116" y="2595"/>
                </a:lnTo>
                <a:cubicBezTo>
                  <a:pt x="5138" y="2574"/>
                  <a:pt x="5159" y="2551"/>
                  <a:pt x="5179" y="2525"/>
                </a:cubicBezTo>
                <a:cubicBezTo>
                  <a:pt x="5198" y="2500"/>
                  <a:pt x="5214" y="2472"/>
                  <a:pt x="5227" y="2443"/>
                </a:cubicBezTo>
                <a:lnTo>
                  <a:pt x="5174" y="2443"/>
                </a:lnTo>
                <a:cubicBezTo>
                  <a:pt x="5160" y="2443"/>
                  <a:pt x="5147" y="2445"/>
                  <a:pt x="5135" y="2448"/>
                </a:cubicBezTo>
                <a:lnTo>
                  <a:pt x="5121" y="2434"/>
                </a:lnTo>
                <a:lnTo>
                  <a:pt x="5225" y="2434"/>
                </a:lnTo>
                <a:lnTo>
                  <a:pt x="5238" y="2417"/>
                </a:lnTo>
                <a:lnTo>
                  <a:pt x="5266" y="2440"/>
                </a:lnTo>
                <a:lnTo>
                  <a:pt x="5251" y="2448"/>
                </a:lnTo>
                <a:cubicBezTo>
                  <a:pt x="5238" y="2468"/>
                  <a:pt x="5225" y="2489"/>
                  <a:pt x="5212" y="2509"/>
                </a:cubicBezTo>
                <a:cubicBezTo>
                  <a:pt x="5234" y="2518"/>
                  <a:pt x="5249" y="2526"/>
                  <a:pt x="5258" y="2534"/>
                </a:cubicBezTo>
                <a:cubicBezTo>
                  <a:pt x="5268" y="2542"/>
                  <a:pt x="5269" y="2553"/>
                  <a:pt x="5263" y="2566"/>
                </a:cubicBezTo>
                <a:cubicBezTo>
                  <a:pt x="5257" y="2579"/>
                  <a:pt x="5251" y="2577"/>
                  <a:pt x="5243" y="2560"/>
                </a:cubicBezTo>
                <a:cubicBezTo>
                  <a:pt x="5236" y="2543"/>
                  <a:pt x="5224" y="2529"/>
                  <a:pt x="5209" y="2516"/>
                </a:cubicBezTo>
                <a:close/>
                <a:moveTo>
                  <a:pt x="5174" y="2351"/>
                </a:moveTo>
                <a:lnTo>
                  <a:pt x="5179" y="2348"/>
                </a:lnTo>
                <a:cubicBezTo>
                  <a:pt x="5196" y="2359"/>
                  <a:pt x="5208" y="2369"/>
                  <a:pt x="5216" y="2379"/>
                </a:cubicBezTo>
                <a:cubicBezTo>
                  <a:pt x="5223" y="2388"/>
                  <a:pt x="5222" y="2399"/>
                  <a:pt x="5213" y="2409"/>
                </a:cubicBezTo>
                <a:cubicBezTo>
                  <a:pt x="5204" y="2420"/>
                  <a:pt x="5198" y="2417"/>
                  <a:pt x="5194" y="2401"/>
                </a:cubicBezTo>
                <a:cubicBezTo>
                  <a:pt x="5190" y="2384"/>
                  <a:pt x="5183" y="2367"/>
                  <a:pt x="5174" y="2351"/>
                </a:cubicBezTo>
                <a:close/>
                <a:moveTo>
                  <a:pt x="5288" y="2608"/>
                </a:moveTo>
                <a:cubicBezTo>
                  <a:pt x="5289" y="2587"/>
                  <a:pt x="5290" y="2554"/>
                  <a:pt x="5290" y="2508"/>
                </a:cubicBezTo>
                <a:cubicBezTo>
                  <a:pt x="5290" y="2462"/>
                  <a:pt x="5289" y="2428"/>
                  <a:pt x="5288" y="2406"/>
                </a:cubicBezTo>
                <a:lnTo>
                  <a:pt x="5311" y="2421"/>
                </a:lnTo>
                <a:lnTo>
                  <a:pt x="5367" y="2421"/>
                </a:lnTo>
                <a:cubicBezTo>
                  <a:pt x="5367" y="2392"/>
                  <a:pt x="5367" y="2364"/>
                  <a:pt x="5366" y="2338"/>
                </a:cubicBezTo>
                <a:lnTo>
                  <a:pt x="5399" y="2353"/>
                </a:lnTo>
                <a:lnTo>
                  <a:pt x="5388" y="2363"/>
                </a:lnTo>
                <a:lnTo>
                  <a:pt x="5388" y="2421"/>
                </a:lnTo>
                <a:lnTo>
                  <a:pt x="5445" y="2421"/>
                </a:lnTo>
                <a:lnTo>
                  <a:pt x="5454" y="2406"/>
                </a:lnTo>
                <a:lnTo>
                  <a:pt x="5480" y="2424"/>
                </a:lnTo>
                <a:lnTo>
                  <a:pt x="5469" y="2434"/>
                </a:lnTo>
                <a:cubicBezTo>
                  <a:pt x="5469" y="2517"/>
                  <a:pt x="5469" y="2570"/>
                  <a:pt x="5470" y="2592"/>
                </a:cubicBezTo>
                <a:lnTo>
                  <a:pt x="5448" y="2601"/>
                </a:lnTo>
                <a:lnTo>
                  <a:pt x="5448" y="2579"/>
                </a:lnTo>
                <a:lnTo>
                  <a:pt x="5388" y="2579"/>
                </a:lnTo>
                <a:cubicBezTo>
                  <a:pt x="5388" y="2641"/>
                  <a:pt x="5389" y="2685"/>
                  <a:pt x="5390" y="2711"/>
                </a:cubicBezTo>
                <a:lnTo>
                  <a:pt x="5366" y="2721"/>
                </a:lnTo>
                <a:cubicBezTo>
                  <a:pt x="5367" y="2669"/>
                  <a:pt x="5367" y="2622"/>
                  <a:pt x="5367" y="2579"/>
                </a:cubicBezTo>
                <a:lnTo>
                  <a:pt x="5311" y="2579"/>
                </a:lnTo>
                <a:lnTo>
                  <a:pt x="5311" y="2598"/>
                </a:lnTo>
                <a:lnTo>
                  <a:pt x="5288" y="2608"/>
                </a:lnTo>
                <a:close/>
                <a:moveTo>
                  <a:pt x="5388" y="2503"/>
                </a:moveTo>
                <a:lnTo>
                  <a:pt x="5388" y="2569"/>
                </a:lnTo>
                <a:lnTo>
                  <a:pt x="5448" y="2569"/>
                </a:lnTo>
                <a:lnTo>
                  <a:pt x="5448" y="2503"/>
                </a:lnTo>
                <a:lnTo>
                  <a:pt x="5388" y="2503"/>
                </a:lnTo>
                <a:close/>
                <a:moveTo>
                  <a:pt x="5311" y="2430"/>
                </a:moveTo>
                <a:lnTo>
                  <a:pt x="5311" y="2493"/>
                </a:lnTo>
                <a:lnTo>
                  <a:pt x="5367" y="2493"/>
                </a:lnTo>
                <a:lnTo>
                  <a:pt x="5367" y="2430"/>
                </a:lnTo>
                <a:lnTo>
                  <a:pt x="5311" y="2430"/>
                </a:lnTo>
                <a:close/>
                <a:moveTo>
                  <a:pt x="5388" y="2430"/>
                </a:moveTo>
                <a:lnTo>
                  <a:pt x="5388" y="2493"/>
                </a:lnTo>
                <a:lnTo>
                  <a:pt x="5448" y="2493"/>
                </a:lnTo>
                <a:lnTo>
                  <a:pt x="5448" y="2430"/>
                </a:lnTo>
                <a:lnTo>
                  <a:pt x="5388" y="2430"/>
                </a:lnTo>
                <a:close/>
                <a:moveTo>
                  <a:pt x="5311" y="2503"/>
                </a:moveTo>
                <a:lnTo>
                  <a:pt x="5311" y="2569"/>
                </a:lnTo>
                <a:lnTo>
                  <a:pt x="5367" y="2569"/>
                </a:lnTo>
                <a:lnTo>
                  <a:pt x="5367" y="2503"/>
                </a:lnTo>
                <a:lnTo>
                  <a:pt x="5311" y="2503"/>
                </a:lnTo>
                <a:close/>
                <a:moveTo>
                  <a:pt x="529" y="2204"/>
                </a:moveTo>
                <a:lnTo>
                  <a:pt x="529" y="2227"/>
                </a:lnTo>
                <a:lnTo>
                  <a:pt x="604" y="2227"/>
                </a:lnTo>
                <a:lnTo>
                  <a:pt x="604" y="2204"/>
                </a:lnTo>
                <a:lnTo>
                  <a:pt x="529" y="2204"/>
                </a:lnTo>
                <a:close/>
                <a:moveTo>
                  <a:pt x="529" y="2234"/>
                </a:moveTo>
                <a:lnTo>
                  <a:pt x="529" y="2260"/>
                </a:lnTo>
                <a:lnTo>
                  <a:pt x="604" y="2260"/>
                </a:lnTo>
                <a:lnTo>
                  <a:pt x="604" y="2234"/>
                </a:lnTo>
                <a:lnTo>
                  <a:pt x="529" y="2234"/>
                </a:lnTo>
                <a:close/>
                <a:moveTo>
                  <a:pt x="500" y="2094"/>
                </a:moveTo>
                <a:lnTo>
                  <a:pt x="559" y="2094"/>
                </a:lnTo>
                <a:cubicBezTo>
                  <a:pt x="559" y="2075"/>
                  <a:pt x="559" y="2061"/>
                  <a:pt x="558" y="2054"/>
                </a:cubicBezTo>
                <a:lnTo>
                  <a:pt x="584" y="2064"/>
                </a:lnTo>
                <a:lnTo>
                  <a:pt x="574" y="2073"/>
                </a:lnTo>
                <a:lnTo>
                  <a:pt x="574" y="2094"/>
                </a:lnTo>
                <a:lnTo>
                  <a:pt x="609" y="2094"/>
                </a:lnTo>
                <a:lnTo>
                  <a:pt x="622" y="2081"/>
                </a:lnTo>
                <a:lnTo>
                  <a:pt x="641" y="2101"/>
                </a:lnTo>
                <a:lnTo>
                  <a:pt x="574" y="2101"/>
                </a:lnTo>
                <a:lnTo>
                  <a:pt x="574" y="2130"/>
                </a:lnTo>
                <a:lnTo>
                  <a:pt x="602" y="2130"/>
                </a:lnTo>
                <a:lnTo>
                  <a:pt x="614" y="2119"/>
                </a:lnTo>
                <a:lnTo>
                  <a:pt x="631" y="2137"/>
                </a:lnTo>
                <a:lnTo>
                  <a:pt x="574" y="2137"/>
                </a:lnTo>
                <a:lnTo>
                  <a:pt x="574" y="2168"/>
                </a:lnTo>
                <a:lnTo>
                  <a:pt x="617" y="2168"/>
                </a:lnTo>
                <a:lnTo>
                  <a:pt x="630" y="2155"/>
                </a:lnTo>
                <a:lnTo>
                  <a:pt x="649" y="2175"/>
                </a:lnTo>
                <a:lnTo>
                  <a:pt x="530" y="2175"/>
                </a:lnTo>
                <a:cubicBezTo>
                  <a:pt x="520" y="2175"/>
                  <a:pt x="511" y="2176"/>
                  <a:pt x="502" y="2178"/>
                </a:cubicBezTo>
                <a:lnTo>
                  <a:pt x="492" y="2168"/>
                </a:lnTo>
                <a:lnTo>
                  <a:pt x="559" y="2168"/>
                </a:lnTo>
                <a:lnTo>
                  <a:pt x="559" y="2137"/>
                </a:lnTo>
                <a:lnTo>
                  <a:pt x="546" y="2137"/>
                </a:lnTo>
                <a:cubicBezTo>
                  <a:pt x="536" y="2137"/>
                  <a:pt x="527" y="2139"/>
                  <a:pt x="518" y="2141"/>
                </a:cubicBezTo>
                <a:lnTo>
                  <a:pt x="508" y="2130"/>
                </a:lnTo>
                <a:lnTo>
                  <a:pt x="559" y="2130"/>
                </a:lnTo>
                <a:lnTo>
                  <a:pt x="559" y="2101"/>
                </a:lnTo>
                <a:lnTo>
                  <a:pt x="538" y="2101"/>
                </a:lnTo>
                <a:cubicBezTo>
                  <a:pt x="528" y="2101"/>
                  <a:pt x="519" y="2102"/>
                  <a:pt x="510" y="2105"/>
                </a:cubicBezTo>
                <a:lnTo>
                  <a:pt x="500" y="2094"/>
                </a:lnTo>
                <a:close/>
                <a:moveTo>
                  <a:pt x="512" y="2329"/>
                </a:moveTo>
                <a:cubicBezTo>
                  <a:pt x="513" y="2306"/>
                  <a:pt x="514" y="2280"/>
                  <a:pt x="514" y="2250"/>
                </a:cubicBezTo>
                <a:cubicBezTo>
                  <a:pt x="514" y="2220"/>
                  <a:pt x="513" y="2199"/>
                  <a:pt x="512" y="2186"/>
                </a:cubicBezTo>
                <a:lnTo>
                  <a:pt x="530" y="2197"/>
                </a:lnTo>
                <a:lnTo>
                  <a:pt x="602" y="2197"/>
                </a:lnTo>
                <a:lnTo>
                  <a:pt x="613" y="2186"/>
                </a:lnTo>
                <a:lnTo>
                  <a:pt x="629" y="2203"/>
                </a:lnTo>
                <a:lnTo>
                  <a:pt x="620" y="2208"/>
                </a:lnTo>
                <a:lnTo>
                  <a:pt x="620" y="2300"/>
                </a:lnTo>
                <a:cubicBezTo>
                  <a:pt x="620" y="2310"/>
                  <a:pt x="618" y="2316"/>
                  <a:pt x="615" y="2320"/>
                </a:cubicBezTo>
                <a:cubicBezTo>
                  <a:pt x="612" y="2324"/>
                  <a:pt x="606" y="2328"/>
                  <a:pt x="597" y="2331"/>
                </a:cubicBezTo>
                <a:cubicBezTo>
                  <a:pt x="595" y="2321"/>
                  <a:pt x="584" y="2313"/>
                  <a:pt x="565" y="2307"/>
                </a:cubicBezTo>
                <a:lnTo>
                  <a:pt x="565" y="2303"/>
                </a:lnTo>
                <a:cubicBezTo>
                  <a:pt x="584" y="2306"/>
                  <a:pt x="596" y="2307"/>
                  <a:pt x="599" y="2307"/>
                </a:cubicBezTo>
                <a:cubicBezTo>
                  <a:pt x="603" y="2306"/>
                  <a:pt x="604" y="2304"/>
                  <a:pt x="604" y="2299"/>
                </a:cubicBezTo>
                <a:lnTo>
                  <a:pt x="604" y="2267"/>
                </a:lnTo>
                <a:lnTo>
                  <a:pt x="529" y="2267"/>
                </a:lnTo>
                <a:lnTo>
                  <a:pt x="529" y="2322"/>
                </a:lnTo>
                <a:lnTo>
                  <a:pt x="512" y="2329"/>
                </a:lnTo>
                <a:close/>
                <a:moveTo>
                  <a:pt x="496" y="2099"/>
                </a:moveTo>
                <a:lnTo>
                  <a:pt x="487" y="2102"/>
                </a:lnTo>
                <a:cubicBezTo>
                  <a:pt x="474" y="2120"/>
                  <a:pt x="464" y="2134"/>
                  <a:pt x="454" y="2144"/>
                </a:cubicBezTo>
                <a:lnTo>
                  <a:pt x="452" y="2142"/>
                </a:lnTo>
                <a:cubicBezTo>
                  <a:pt x="464" y="2119"/>
                  <a:pt x="471" y="2100"/>
                  <a:pt x="475" y="2084"/>
                </a:cubicBezTo>
                <a:lnTo>
                  <a:pt x="496" y="2099"/>
                </a:lnTo>
                <a:close/>
                <a:moveTo>
                  <a:pt x="390" y="2088"/>
                </a:moveTo>
                <a:cubicBezTo>
                  <a:pt x="404" y="2100"/>
                  <a:pt x="413" y="2109"/>
                  <a:pt x="416" y="2114"/>
                </a:cubicBezTo>
                <a:cubicBezTo>
                  <a:pt x="420" y="2119"/>
                  <a:pt x="421" y="2125"/>
                  <a:pt x="419" y="2130"/>
                </a:cubicBezTo>
                <a:cubicBezTo>
                  <a:pt x="418" y="2136"/>
                  <a:pt x="415" y="2139"/>
                  <a:pt x="411" y="2141"/>
                </a:cubicBezTo>
                <a:cubicBezTo>
                  <a:pt x="406" y="2143"/>
                  <a:pt x="404" y="2140"/>
                  <a:pt x="403" y="2131"/>
                </a:cubicBezTo>
                <a:cubicBezTo>
                  <a:pt x="402" y="2122"/>
                  <a:pt x="397" y="2109"/>
                  <a:pt x="388" y="2091"/>
                </a:cubicBezTo>
                <a:lnTo>
                  <a:pt x="390" y="2088"/>
                </a:lnTo>
                <a:close/>
                <a:moveTo>
                  <a:pt x="432" y="2109"/>
                </a:moveTo>
                <a:cubicBezTo>
                  <a:pt x="432" y="2085"/>
                  <a:pt x="432" y="2067"/>
                  <a:pt x="431" y="2057"/>
                </a:cubicBezTo>
                <a:lnTo>
                  <a:pt x="458" y="2069"/>
                </a:lnTo>
                <a:lnTo>
                  <a:pt x="447" y="2078"/>
                </a:lnTo>
                <a:lnTo>
                  <a:pt x="447" y="2157"/>
                </a:lnTo>
                <a:lnTo>
                  <a:pt x="464" y="2157"/>
                </a:lnTo>
                <a:lnTo>
                  <a:pt x="476" y="2144"/>
                </a:lnTo>
                <a:lnTo>
                  <a:pt x="495" y="2164"/>
                </a:lnTo>
                <a:lnTo>
                  <a:pt x="447" y="2164"/>
                </a:lnTo>
                <a:lnTo>
                  <a:pt x="447" y="2185"/>
                </a:lnTo>
                <a:cubicBezTo>
                  <a:pt x="471" y="2196"/>
                  <a:pt x="484" y="2205"/>
                  <a:pt x="485" y="2214"/>
                </a:cubicBezTo>
                <a:cubicBezTo>
                  <a:pt x="486" y="2222"/>
                  <a:pt x="485" y="2228"/>
                  <a:pt x="480" y="2232"/>
                </a:cubicBezTo>
                <a:cubicBezTo>
                  <a:pt x="476" y="2236"/>
                  <a:pt x="472" y="2232"/>
                  <a:pt x="468" y="2221"/>
                </a:cubicBezTo>
                <a:cubicBezTo>
                  <a:pt x="463" y="2209"/>
                  <a:pt x="457" y="2199"/>
                  <a:pt x="447" y="2191"/>
                </a:cubicBezTo>
                <a:lnTo>
                  <a:pt x="447" y="2275"/>
                </a:lnTo>
                <a:cubicBezTo>
                  <a:pt x="447" y="2291"/>
                  <a:pt x="448" y="2306"/>
                  <a:pt x="448" y="2319"/>
                </a:cubicBezTo>
                <a:lnTo>
                  <a:pt x="431" y="2328"/>
                </a:lnTo>
                <a:cubicBezTo>
                  <a:pt x="432" y="2310"/>
                  <a:pt x="432" y="2270"/>
                  <a:pt x="432" y="2206"/>
                </a:cubicBezTo>
                <a:cubicBezTo>
                  <a:pt x="420" y="2236"/>
                  <a:pt x="402" y="2263"/>
                  <a:pt x="380" y="2285"/>
                </a:cubicBezTo>
                <a:lnTo>
                  <a:pt x="377" y="2282"/>
                </a:lnTo>
                <a:cubicBezTo>
                  <a:pt x="390" y="2263"/>
                  <a:pt x="400" y="2244"/>
                  <a:pt x="408" y="2226"/>
                </a:cubicBezTo>
                <a:cubicBezTo>
                  <a:pt x="416" y="2207"/>
                  <a:pt x="423" y="2187"/>
                  <a:pt x="429" y="2164"/>
                </a:cubicBezTo>
                <a:lnTo>
                  <a:pt x="418" y="2164"/>
                </a:lnTo>
                <a:cubicBezTo>
                  <a:pt x="408" y="2164"/>
                  <a:pt x="399" y="2165"/>
                  <a:pt x="390" y="2168"/>
                </a:cubicBezTo>
                <a:lnTo>
                  <a:pt x="380" y="2157"/>
                </a:lnTo>
                <a:lnTo>
                  <a:pt x="432" y="2157"/>
                </a:lnTo>
                <a:lnTo>
                  <a:pt x="432" y="2109"/>
                </a:lnTo>
                <a:close/>
                <a:moveTo>
                  <a:pt x="740" y="2066"/>
                </a:moveTo>
                <a:lnTo>
                  <a:pt x="744" y="2063"/>
                </a:lnTo>
                <a:cubicBezTo>
                  <a:pt x="756" y="2070"/>
                  <a:pt x="765" y="2076"/>
                  <a:pt x="771" y="2081"/>
                </a:cubicBezTo>
                <a:cubicBezTo>
                  <a:pt x="776" y="2087"/>
                  <a:pt x="778" y="2093"/>
                  <a:pt x="778" y="2098"/>
                </a:cubicBezTo>
                <a:cubicBezTo>
                  <a:pt x="777" y="2104"/>
                  <a:pt x="774" y="2108"/>
                  <a:pt x="770" y="2111"/>
                </a:cubicBezTo>
                <a:cubicBezTo>
                  <a:pt x="766" y="2114"/>
                  <a:pt x="763" y="2111"/>
                  <a:pt x="761" y="2102"/>
                </a:cubicBezTo>
                <a:cubicBezTo>
                  <a:pt x="759" y="2093"/>
                  <a:pt x="752" y="2081"/>
                  <a:pt x="740" y="2066"/>
                </a:cubicBezTo>
                <a:close/>
                <a:moveTo>
                  <a:pt x="762" y="2265"/>
                </a:moveTo>
                <a:lnTo>
                  <a:pt x="791" y="2237"/>
                </a:lnTo>
                <a:lnTo>
                  <a:pt x="794" y="2241"/>
                </a:lnTo>
                <a:cubicBezTo>
                  <a:pt x="784" y="2254"/>
                  <a:pt x="777" y="2265"/>
                  <a:pt x="772" y="2272"/>
                </a:cubicBezTo>
                <a:cubicBezTo>
                  <a:pt x="766" y="2280"/>
                  <a:pt x="761" y="2288"/>
                  <a:pt x="757" y="2296"/>
                </a:cubicBezTo>
                <a:lnTo>
                  <a:pt x="741" y="2281"/>
                </a:lnTo>
                <a:cubicBezTo>
                  <a:pt x="744" y="2277"/>
                  <a:pt x="746" y="2272"/>
                  <a:pt x="747" y="2267"/>
                </a:cubicBezTo>
                <a:lnTo>
                  <a:pt x="747" y="2163"/>
                </a:lnTo>
                <a:lnTo>
                  <a:pt x="737" y="2163"/>
                </a:lnTo>
                <a:cubicBezTo>
                  <a:pt x="731" y="2163"/>
                  <a:pt x="723" y="2164"/>
                  <a:pt x="715" y="2166"/>
                </a:cubicBezTo>
                <a:lnTo>
                  <a:pt x="704" y="2156"/>
                </a:lnTo>
                <a:lnTo>
                  <a:pt x="745" y="2156"/>
                </a:lnTo>
                <a:lnTo>
                  <a:pt x="754" y="2144"/>
                </a:lnTo>
                <a:lnTo>
                  <a:pt x="772" y="2159"/>
                </a:lnTo>
                <a:lnTo>
                  <a:pt x="762" y="2165"/>
                </a:lnTo>
                <a:lnTo>
                  <a:pt x="762" y="2265"/>
                </a:lnTo>
                <a:close/>
                <a:moveTo>
                  <a:pt x="754" y="2324"/>
                </a:moveTo>
                <a:cubicBezTo>
                  <a:pt x="776" y="2300"/>
                  <a:pt x="790" y="2278"/>
                  <a:pt x="797" y="2258"/>
                </a:cubicBezTo>
                <a:cubicBezTo>
                  <a:pt x="803" y="2237"/>
                  <a:pt x="807" y="2214"/>
                  <a:pt x="807" y="2187"/>
                </a:cubicBezTo>
                <a:cubicBezTo>
                  <a:pt x="807" y="2160"/>
                  <a:pt x="806" y="2134"/>
                  <a:pt x="805" y="2109"/>
                </a:cubicBezTo>
                <a:lnTo>
                  <a:pt x="821" y="2120"/>
                </a:lnTo>
                <a:lnTo>
                  <a:pt x="883" y="2120"/>
                </a:lnTo>
                <a:cubicBezTo>
                  <a:pt x="883" y="2096"/>
                  <a:pt x="883" y="2073"/>
                  <a:pt x="881" y="2052"/>
                </a:cubicBezTo>
                <a:lnTo>
                  <a:pt x="908" y="2066"/>
                </a:lnTo>
                <a:lnTo>
                  <a:pt x="899" y="2073"/>
                </a:lnTo>
                <a:cubicBezTo>
                  <a:pt x="899" y="2089"/>
                  <a:pt x="899" y="2104"/>
                  <a:pt x="899" y="2120"/>
                </a:cubicBezTo>
                <a:lnTo>
                  <a:pt x="945" y="2120"/>
                </a:lnTo>
                <a:lnTo>
                  <a:pt x="957" y="2107"/>
                </a:lnTo>
                <a:lnTo>
                  <a:pt x="975" y="2127"/>
                </a:lnTo>
                <a:lnTo>
                  <a:pt x="899" y="2127"/>
                </a:lnTo>
                <a:cubicBezTo>
                  <a:pt x="900" y="2166"/>
                  <a:pt x="905" y="2201"/>
                  <a:pt x="913" y="2232"/>
                </a:cubicBezTo>
                <a:cubicBezTo>
                  <a:pt x="925" y="2202"/>
                  <a:pt x="934" y="2172"/>
                  <a:pt x="939" y="2142"/>
                </a:cubicBezTo>
                <a:lnTo>
                  <a:pt x="963" y="2154"/>
                </a:lnTo>
                <a:lnTo>
                  <a:pt x="953" y="2161"/>
                </a:lnTo>
                <a:cubicBezTo>
                  <a:pt x="943" y="2196"/>
                  <a:pt x="932" y="2225"/>
                  <a:pt x="920" y="2248"/>
                </a:cubicBezTo>
                <a:cubicBezTo>
                  <a:pt x="930" y="2270"/>
                  <a:pt x="941" y="2286"/>
                  <a:pt x="953" y="2298"/>
                </a:cubicBezTo>
                <a:lnTo>
                  <a:pt x="967" y="2250"/>
                </a:lnTo>
                <a:lnTo>
                  <a:pt x="972" y="2251"/>
                </a:lnTo>
                <a:cubicBezTo>
                  <a:pt x="970" y="2269"/>
                  <a:pt x="968" y="2284"/>
                  <a:pt x="968" y="2295"/>
                </a:cubicBezTo>
                <a:cubicBezTo>
                  <a:pt x="968" y="2305"/>
                  <a:pt x="968" y="2314"/>
                  <a:pt x="970" y="2320"/>
                </a:cubicBezTo>
                <a:cubicBezTo>
                  <a:pt x="972" y="2326"/>
                  <a:pt x="966" y="2325"/>
                  <a:pt x="953" y="2317"/>
                </a:cubicBezTo>
                <a:cubicBezTo>
                  <a:pt x="939" y="2309"/>
                  <a:pt x="925" y="2291"/>
                  <a:pt x="909" y="2262"/>
                </a:cubicBezTo>
                <a:cubicBezTo>
                  <a:pt x="892" y="2288"/>
                  <a:pt x="868" y="2310"/>
                  <a:pt x="838" y="2328"/>
                </a:cubicBezTo>
                <a:lnTo>
                  <a:pt x="836" y="2324"/>
                </a:lnTo>
                <a:cubicBezTo>
                  <a:pt x="869" y="2296"/>
                  <a:pt x="891" y="2270"/>
                  <a:pt x="902" y="2246"/>
                </a:cubicBezTo>
                <a:cubicBezTo>
                  <a:pt x="891" y="2213"/>
                  <a:pt x="885" y="2173"/>
                  <a:pt x="883" y="2127"/>
                </a:cubicBezTo>
                <a:lnTo>
                  <a:pt x="822" y="2127"/>
                </a:lnTo>
                <a:lnTo>
                  <a:pt x="822" y="2176"/>
                </a:lnTo>
                <a:lnTo>
                  <a:pt x="853" y="2176"/>
                </a:lnTo>
                <a:lnTo>
                  <a:pt x="861" y="2165"/>
                </a:lnTo>
                <a:lnTo>
                  <a:pt x="879" y="2182"/>
                </a:lnTo>
                <a:lnTo>
                  <a:pt x="869" y="2187"/>
                </a:lnTo>
                <a:cubicBezTo>
                  <a:pt x="868" y="2222"/>
                  <a:pt x="867" y="2245"/>
                  <a:pt x="865" y="2256"/>
                </a:cubicBezTo>
                <a:cubicBezTo>
                  <a:pt x="864" y="2266"/>
                  <a:pt x="862" y="2274"/>
                  <a:pt x="857" y="2280"/>
                </a:cubicBezTo>
                <a:cubicBezTo>
                  <a:pt x="853" y="2286"/>
                  <a:pt x="847" y="2290"/>
                  <a:pt x="840" y="2292"/>
                </a:cubicBezTo>
                <a:cubicBezTo>
                  <a:pt x="839" y="2283"/>
                  <a:pt x="830" y="2276"/>
                  <a:pt x="814" y="2271"/>
                </a:cubicBezTo>
                <a:lnTo>
                  <a:pt x="815" y="2267"/>
                </a:lnTo>
                <a:cubicBezTo>
                  <a:pt x="824" y="2268"/>
                  <a:pt x="831" y="2269"/>
                  <a:pt x="835" y="2269"/>
                </a:cubicBezTo>
                <a:cubicBezTo>
                  <a:pt x="839" y="2270"/>
                  <a:pt x="843" y="2269"/>
                  <a:pt x="846" y="2267"/>
                </a:cubicBezTo>
                <a:cubicBezTo>
                  <a:pt x="848" y="2264"/>
                  <a:pt x="850" y="2256"/>
                  <a:pt x="852" y="2241"/>
                </a:cubicBezTo>
                <a:cubicBezTo>
                  <a:pt x="854" y="2226"/>
                  <a:pt x="854" y="2207"/>
                  <a:pt x="854" y="2183"/>
                </a:cubicBezTo>
                <a:lnTo>
                  <a:pt x="822" y="2183"/>
                </a:lnTo>
                <a:cubicBezTo>
                  <a:pt x="823" y="2249"/>
                  <a:pt x="801" y="2297"/>
                  <a:pt x="755" y="2328"/>
                </a:cubicBezTo>
                <a:lnTo>
                  <a:pt x="754" y="2324"/>
                </a:lnTo>
                <a:close/>
                <a:moveTo>
                  <a:pt x="916" y="2070"/>
                </a:moveTo>
                <a:lnTo>
                  <a:pt x="917" y="2066"/>
                </a:lnTo>
                <a:cubicBezTo>
                  <a:pt x="937" y="2072"/>
                  <a:pt x="948" y="2079"/>
                  <a:pt x="951" y="2085"/>
                </a:cubicBezTo>
                <a:cubicBezTo>
                  <a:pt x="954" y="2091"/>
                  <a:pt x="953" y="2097"/>
                  <a:pt x="949" y="2101"/>
                </a:cubicBezTo>
                <a:cubicBezTo>
                  <a:pt x="945" y="2106"/>
                  <a:pt x="941" y="2104"/>
                  <a:pt x="938" y="2096"/>
                </a:cubicBezTo>
                <a:cubicBezTo>
                  <a:pt x="934" y="2088"/>
                  <a:pt x="927" y="2079"/>
                  <a:pt x="916" y="2070"/>
                </a:cubicBezTo>
                <a:close/>
                <a:moveTo>
                  <a:pt x="1186" y="2112"/>
                </a:moveTo>
                <a:cubicBezTo>
                  <a:pt x="1186" y="2102"/>
                  <a:pt x="1185" y="2092"/>
                  <a:pt x="1185" y="2079"/>
                </a:cubicBezTo>
                <a:lnTo>
                  <a:pt x="1211" y="2092"/>
                </a:lnTo>
                <a:lnTo>
                  <a:pt x="1202" y="2099"/>
                </a:lnTo>
                <a:lnTo>
                  <a:pt x="1202" y="2141"/>
                </a:lnTo>
                <a:lnTo>
                  <a:pt x="1225" y="2141"/>
                </a:lnTo>
                <a:lnTo>
                  <a:pt x="1239" y="2127"/>
                </a:lnTo>
                <a:lnTo>
                  <a:pt x="1260" y="2148"/>
                </a:lnTo>
                <a:lnTo>
                  <a:pt x="1202" y="2148"/>
                </a:lnTo>
                <a:lnTo>
                  <a:pt x="1202" y="2258"/>
                </a:lnTo>
                <a:cubicBezTo>
                  <a:pt x="1203" y="2274"/>
                  <a:pt x="1193" y="2285"/>
                  <a:pt x="1174" y="2291"/>
                </a:cubicBezTo>
                <a:cubicBezTo>
                  <a:pt x="1175" y="2282"/>
                  <a:pt x="1163" y="2274"/>
                  <a:pt x="1138" y="2267"/>
                </a:cubicBezTo>
                <a:lnTo>
                  <a:pt x="1138" y="2261"/>
                </a:lnTo>
                <a:cubicBezTo>
                  <a:pt x="1150" y="2262"/>
                  <a:pt x="1162" y="2263"/>
                  <a:pt x="1172" y="2264"/>
                </a:cubicBezTo>
                <a:cubicBezTo>
                  <a:pt x="1182" y="2264"/>
                  <a:pt x="1186" y="2260"/>
                  <a:pt x="1186" y="2250"/>
                </a:cubicBezTo>
                <a:lnTo>
                  <a:pt x="1186" y="2173"/>
                </a:lnTo>
                <a:cubicBezTo>
                  <a:pt x="1172" y="2193"/>
                  <a:pt x="1157" y="2210"/>
                  <a:pt x="1140" y="2225"/>
                </a:cubicBezTo>
                <a:cubicBezTo>
                  <a:pt x="1124" y="2240"/>
                  <a:pt x="1107" y="2253"/>
                  <a:pt x="1088" y="2264"/>
                </a:cubicBezTo>
                <a:lnTo>
                  <a:pt x="1086" y="2261"/>
                </a:lnTo>
                <a:cubicBezTo>
                  <a:pt x="1106" y="2246"/>
                  <a:pt x="1125" y="2228"/>
                  <a:pt x="1143" y="2207"/>
                </a:cubicBezTo>
                <a:cubicBezTo>
                  <a:pt x="1161" y="2185"/>
                  <a:pt x="1173" y="2166"/>
                  <a:pt x="1180" y="2148"/>
                </a:cubicBezTo>
                <a:lnTo>
                  <a:pt x="1131" y="2148"/>
                </a:lnTo>
                <a:cubicBezTo>
                  <a:pt x="1121" y="2148"/>
                  <a:pt x="1112" y="2149"/>
                  <a:pt x="1103" y="2151"/>
                </a:cubicBezTo>
                <a:lnTo>
                  <a:pt x="1093" y="2141"/>
                </a:lnTo>
                <a:lnTo>
                  <a:pt x="1186" y="2141"/>
                </a:lnTo>
                <a:lnTo>
                  <a:pt x="1186" y="2112"/>
                </a:lnTo>
                <a:close/>
                <a:moveTo>
                  <a:pt x="1060" y="2058"/>
                </a:moveTo>
                <a:lnTo>
                  <a:pt x="1077" y="2069"/>
                </a:lnTo>
                <a:lnTo>
                  <a:pt x="1266" y="2069"/>
                </a:lnTo>
                <a:lnTo>
                  <a:pt x="1273" y="2057"/>
                </a:lnTo>
                <a:lnTo>
                  <a:pt x="1293" y="2071"/>
                </a:lnTo>
                <a:lnTo>
                  <a:pt x="1285" y="2079"/>
                </a:lnTo>
                <a:lnTo>
                  <a:pt x="1285" y="2285"/>
                </a:lnTo>
                <a:cubicBezTo>
                  <a:pt x="1285" y="2294"/>
                  <a:pt x="1285" y="2305"/>
                  <a:pt x="1286" y="2320"/>
                </a:cubicBezTo>
                <a:lnTo>
                  <a:pt x="1268" y="2327"/>
                </a:lnTo>
                <a:lnTo>
                  <a:pt x="1268" y="2306"/>
                </a:lnTo>
                <a:lnTo>
                  <a:pt x="1077" y="2306"/>
                </a:lnTo>
                <a:lnTo>
                  <a:pt x="1077" y="2320"/>
                </a:lnTo>
                <a:lnTo>
                  <a:pt x="1060" y="2327"/>
                </a:lnTo>
                <a:cubicBezTo>
                  <a:pt x="1061" y="2310"/>
                  <a:pt x="1061" y="2296"/>
                  <a:pt x="1061" y="2286"/>
                </a:cubicBezTo>
                <a:lnTo>
                  <a:pt x="1061" y="2101"/>
                </a:lnTo>
                <a:cubicBezTo>
                  <a:pt x="1061" y="2090"/>
                  <a:pt x="1061" y="2075"/>
                  <a:pt x="1060" y="2058"/>
                </a:cubicBezTo>
                <a:close/>
                <a:moveTo>
                  <a:pt x="1077" y="2076"/>
                </a:moveTo>
                <a:lnTo>
                  <a:pt x="1077" y="2299"/>
                </a:lnTo>
                <a:lnTo>
                  <a:pt x="1268" y="2299"/>
                </a:lnTo>
                <a:lnTo>
                  <a:pt x="1268" y="2076"/>
                </a:lnTo>
                <a:lnTo>
                  <a:pt x="1077" y="2076"/>
                </a:lnTo>
                <a:close/>
                <a:moveTo>
                  <a:pt x="1538" y="2118"/>
                </a:moveTo>
                <a:cubicBezTo>
                  <a:pt x="1538" y="2086"/>
                  <a:pt x="1538" y="2065"/>
                  <a:pt x="1537" y="2055"/>
                </a:cubicBezTo>
                <a:lnTo>
                  <a:pt x="1565" y="2070"/>
                </a:lnTo>
                <a:lnTo>
                  <a:pt x="1553" y="2078"/>
                </a:lnTo>
                <a:lnTo>
                  <a:pt x="1553" y="2118"/>
                </a:lnTo>
                <a:lnTo>
                  <a:pt x="1596" y="2118"/>
                </a:lnTo>
                <a:lnTo>
                  <a:pt x="1610" y="2104"/>
                </a:lnTo>
                <a:lnTo>
                  <a:pt x="1630" y="2125"/>
                </a:lnTo>
                <a:lnTo>
                  <a:pt x="1553" y="2125"/>
                </a:lnTo>
                <a:lnTo>
                  <a:pt x="1553" y="2177"/>
                </a:lnTo>
                <a:lnTo>
                  <a:pt x="1585" y="2177"/>
                </a:lnTo>
                <a:lnTo>
                  <a:pt x="1599" y="2163"/>
                </a:lnTo>
                <a:lnTo>
                  <a:pt x="1618" y="2184"/>
                </a:lnTo>
                <a:lnTo>
                  <a:pt x="1519" y="2184"/>
                </a:lnTo>
                <a:cubicBezTo>
                  <a:pt x="1509" y="2184"/>
                  <a:pt x="1500" y="2185"/>
                  <a:pt x="1491" y="2187"/>
                </a:cubicBezTo>
                <a:lnTo>
                  <a:pt x="1481" y="2177"/>
                </a:lnTo>
                <a:lnTo>
                  <a:pt x="1538" y="2177"/>
                </a:lnTo>
                <a:lnTo>
                  <a:pt x="1538" y="2125"/>
                </a:lnTo>
                <a:lnTo>
                  <a:pt x="1509" y="2125"/>
                </a:lnTo>
                <a:cubicBezTo>
                  <a:pt x="1499" y="2125"/>
                  <a:pt x="1490" y="2126"/>
                  <a:pt x="1481" y="2128"/>
                </a:cubicBezTo>
                <a:lnTo>
                  <a:pt x="1471" y="2118"/>
                </a:lnTo>
                <a:lnTo>
                  <a:pt x="1538" y="2118"/>
                </a:lnTo>
                <a:close/>
                <a:moveTo>
                  <a:pt x="1490" y="2327"/>
                </a:moveTo>
                <a:cubicBezTo>
                  <a:pt x="1491" y="2310"/>
                  <a:pt x="1491" y="2290"/>
                  <a:pt x="1491" y="2268"/>
                </a:cubicBezTo>
                <a:cubicBezTo>
                  <a:pt x="1491" y="2245"/>
                  <a:pt x="1491" y="2226"/>
                  <a:pt x="1490" y="2210"/>
                </a:cubicBezTo>
                <a:lnTo>
                  <a:pt x="1509" y="2220"/>
                </a:lnTo>
                <a:lnTo>
                  <a:pt x="1588" y="2220"/>
                </a:lnTo>
                <a:lnTo>
                  <a:pt x="1599" y="2210"/>
                </a:lnTo>
                <a:lnTo>
                  <a:pt x="1615" y="2226"/>
                </a:lnTo>
                <a:lnTo>
                  <a:pt x="1604" y="2233"/>
                </a:lnTo>
                <a:lnTo>
                  <a:pt x="1604" y="2281"/>
                </a:lnTo>
                <a:cubicBezTo>
                  <a:pt x="1604" y="2298"/>
                  <a:pt x="1605" y="2310"/>
                  <a:pt x="1606" y="2317"/>
                </a:cubicBezTo>
                <a:lnTo>
                  <a:pt x="1589" y="2324"/>
                </a:lnTo>
                <a:lnTo>
                  <a:pt x="1589" y="2300"/>
                </a:lnTo>
                <a:lnTo>
                  <a:pt x="1507" y="2300"/>
                </a:lnTo>
                <a:lnTo>
                  <a:pt x="1507" y="2319"/>
                </a:lnTo>
                <a:lnTo>
                  <a:pt x="1490" y="2327"/>
                </a:lnTo>
                <a:close/>
                <a:moveTo>
                  <a:pt x="1507" y="2227"/>
                </a:moveTo>
                <a:lnTo>
                  <a:pt x="1507" y="2293"/>
                </a:lnTo>
                <a:lnTo>
                  <a:pt x="1589" y="2293"/>
                </a:lnTo>
                <a:lnTo>
                  <a:pt x="1589" y="2227"/>
                </a:lnTo>
                <a:lnTo>
                  <a:pt x="1507" y="2227"/>
                </a:lnTo>
                <a:close/>
                <a:moveTo>
                  <a:pt x="1395" y="2227"/>
                </a:moveTo>
                <a:lnTo>
                  <a:pt x="1475" y="2214"/>
                </a:lnTo>
                <a:lnTo>
                  <a:pt x="1475" y="2219"/>
                </a:lnTo>
                <a:cubicBezTo>
                  <a:pt x="1466" y="2221"/>
                  <a:pt x="1451" y="2225"/>
                  <a:pt x="1431" y="2231"/>
                </a:cubicBezTo>
                <a:cubicBezTo>
                  <a:pt x="1411" y="2237"/>
                  <a:pt x="1396" y="2243"/>
                  <a:pt x="1387" y="2250"/>
                </a:cubicBezTo>
                <a:lnTo>
                  <a:pt x="1374" y="2229"/>
                </a:lnTo>
                <a:cubicBezTo>
                  <a:pt x="1380" y="2227"/>
                  <a:pt x="1386" y="2223"/>
                  <a:pt x="1391" y="2218"/>
                </a:cubicBezTo>
                <a:cubicBezTo>
                  <a:pt x="1397" y="2212"/>
                  <a:pt x="1410" y="2196"/>
                  <a:pt x="1430" y="2168"/>
                </a:cubicBezTo>
                <a:cubicBezTo>
                  <a:pt x="1420" y="2169"/>
                  <a:pt x="1412" y="2171"/>
                  <a:pt x="1403" y="2173"/>
                </a:cubicBezTo>
                <a:cubicBezTo>
                  <a:pt x="1394" y="2175"/>
                  <a:pt x="1386" y="2178"/>
                  <a:pt x="1379" y="2183"/>
                </a:cubicBezTo>
                <a:lnTo>
                  <a:pt x="1368" y="2162"/>
                </a:lnTo>
                <a:cubicBezTo>
                  <a:pt x="1376" y="2162"/>
                  <a:pt x="1385" y="2151"/>
                  <a:pt x="1395" y="2129"/>
                </a:cubicBezTo>
                <a:cubicBezTo>
                  <a:pt x="1406" y="2106"/>
                  <a:pt x="1414" y="2084"/>
                  <a:pt x="1420" y="2060"/>
                </a:cubicBezTo>
                <a:lnTo>
                  <a:pt x="1445" y="2073"/>
                </a:lnTo>
                <a:lnTo>
                  <a:pt x="1434" y="2079"/>
                </a:lnTo>
                <a:cubicBezTo>
                  <a:pt x="1418" y="2110"/>
                  <a:pt x="1402" y="2138"/>
                  <a:pt x="1387" y="2162"/>
                </a:cubicBezTo>
                <a:lnTo>
                  <a:pt x="1433" y="2161"/>
                </a:lnTo>
                <a:cubicBezTo>
                  <a:pt x="1443" y="2146"/>
                  <a:pt x="1450" y="2132"/>
                  <a:pt x="1455" y="2120"/>
                </a:cubicBezTo>
                <a:lnTo>
                  <a:pt x="1476" y="2135"/>
                </a:lnTo>
                <a:lnTo>
                  <a:pt x="1466" y="2141"/>
                </a:lnTo>
                <a:cubicBezTo>
                  <a:pt x="1444" y="2170"/>
                  <a:pt x="1420" y="2198"/>
                  <a:pt x="1395" y="2227"/>
                </a:cubicBezTo>
                <a:close/>
                <a:moveTo>
                  <a:pt x="1380" y="2311"/>
                </a:moveTo>
                <a:lnTo>
                  <a:pt x="1368" y="2289"/>
                </a:lnTo>
                <a:cubicBezTo>
                  <a:pt x="1379" y="2287"/>
                  <a:pt x="1392" y="2285"/>
                  <a:pt x="1407" y="2281"/>
                </a:cubicBezTo>
                <a:cubicBezTo>
                  <a:pt x="1422" y="2278"/>
                  <a:pt x="1446" y="2271"/>
                  <a:pt x="1478" y="2262"/>
                </a:cubicBezTo>
                <a:lnTo>
                  <a:pt x="1479" y="2267"/>
                </a:lnTo>
                <a:cubicBezTo>
                  <a:pt x="1421" y="2289"/>
                  <a:pt x="1388" y="2304"/>
                  <a:pt x="1380" y="2311"/>
                </a:cubicBezTo>
                <a:close/>
                <a:moveTo>
                  <a:pt x="311" y="1550"/>
                </a:moveTo>
                <a:lnTo>
                  <a:pt x="311" y="1291"/>
                </a:lnTo>
                <a:lnTo>
                  <a:pt x="339" y="1291"/>
                </a:lnTo>
                <a:lnTo>
                  <a:pt x="339" y="1223"/>
                </a:lnTo>
                <a:lnTo>
                  <a:pt x="311" y="1223"/>
                </a:lnTo>
                <a:lnTo>
                  <a:pt x="311" y="1125"/>
                </a:lnTo>
                <a:lnTo>
                  <a:pt x="220" y="1125"/>
                </a:lnTo>
                <a:lnTo>
                  <a:pt x="220" y="1550"/>
                </a:lnTo>
                <a:lnTo>
                  <a:pt x="311" y="1550"/>
                </a:lnTo>
                <a:close/>
                <a:moveTo>
                  <a:pt x="205" y="1504"/>
                </a:moveTo>
                <a:lnTo>
                  <a:pt x="205" y="1157"/>
                </a:lnTo>
                <a:lnTo>
                  <a:pt x="123" y="1157"/>
                </a:lnTo>
                <a:lnTo>
                  <a:pt x="123" y="1504"/>
                </a:lnTo>
                <a:lnTo>
                  <a:pt x="205" y="1504"/>
                </a:lnTo>
                <a:close/>
                <a:moveTo>
                  <a:pt x="567" y="1220"/>
                </a:moveTo>
                <a:lnTo>
                  <a:pt x="567" y="1329"/>
                </a:lnTo>
                <a:lnTo>
                  <a:pt x="527" y="1329"/>
                </a:lnTo>
                <a:lnTo>
                  <a:pt x="527" y="1220"/>
                </a:lnTo>
                <a:lnTo>
                  <a:pt x="567" y="1220"/>
                </a:lnTo>
                <a:close/>
                <a:moveTo>
                  <a:pt x="1047" y="1551"/>
                </a:moveTo>
                <a:lnTo>
                  <a:pt x="1047" y="1357"/>
                </a:lnTo>
                <a:lnTo>
                  <a:pt x="1256" y="1357"/>
                </a:lnTo>
                <a:lnTo>
                  <a:pt x="1256" y="1306"/>
                </a:lnTo>
                <a:lnTo>
                  <a:pt x="1047" y="1306"/>
                </a:lnTo>
                <a:lnTo>
                  <a:pt x="1047" y="1234"/>
                </a:lnTo>
                <a:lnTo>
                  <a:pt x="944" y="1234"/>
                </a:lnTo>
                <a:lnTo>
                  <a:pt x="944" y="1306"/>
                </a:lnTo>
                <a:lnTo>
                  <a:pt x="848" y="1306"/>
                </a:lnTo>
                <a:lnTo>
                  <a:pt x="848" y="1187"/>
                </a:lnTo>
                <a:lnTo>
                  <a:pt x="1216" y="1187"/>
                </a:lnTo>
                <a:lnTo>
                  <a:pt x="1250" y="1134"/>
                </a:lnTo>
                <a:lnTo>
                  <a:pt x="748" y="1134"/>
                </a:lnTo>
                <a:lnTo>
                  <a:pt x="748" y="1357"/>
                </a:lnTo>
                <a:lnTo>
                  <a:pt x="944" y="1357"/>
                </a:lnTo>
                <a:lnTo>
                  <a:pt x="944" y="1503"/>
                </a:lnTo>
                <a:lnTo>
                  <a:pt x="902" y="1503"/>
                </a:lnTo>
                <a:lnTo>
                  <a:pt x="928" y="1551"/>
                </a:lnTo>
                <a:lnTo>
                  <a:pt x="1047" y="1551"/>
                </a:lnTo>
                <a:close/>
                <a:moveTo>
                  <a:pt x="832" y="1538"/>
                </a:moveTo>
                <a:lnTo>
                  <a:pt x="869" y="1389"/>
                </a:lnTo>
                <a:lnTo>
                  <a:pt x="774" y="1389"/>
                </a:lnTo>
                <a:lnTo>
                  <a:pt x="751" y="1481"/>
                </a:lnTo>
                <a:lnTo>
                  <a:pt x="722" y="1481"/>
                </a:lnTo>
                <a:lnTo>
                  <a:pt x="741" y="1538"/>
                </a:lnTo>
                <a:lnTo>
                  <a:pt x="832" y="1538"/>
                </a:lnTo>
                <a:close/>
                <a:moveTo>
                  <a:pt x="1259" y="1538"/>
                </a:moveTo>
                <a:lnTo>
                  <a:pt x="1279" y="1481"/>
                </a:lnTo>
                <a:lnTo>
                  <a:pt x="1249" y="1481"/>
                </a:lnTo>
                <a:lnTo>
                  <a:pt x="1227" y="1389"/>
                </a:lnTo>
                <a:lnTo>
                  <a:pt x="1131" y="1389"/>
                </a:lnTo>
                <a:lnTo>
                  <a:pt x="1168" y="1538"/>
                </a:lnTo>
                <a:lnTo>
                  <a:pt x="1259" y="1538"/>
                </a:lnTo>
                <a:close/>
                <a:moveTo>
                  <a:pt x="1337" y="1144"/>
                </a:moveTo>
                <a:lnTo>
                  <a:pt x="1337" y="1195"/>
                </a:lnTo>
                <a:lnTo>
                  <a:pt x="1539" y="1195"/>
                </a:lnTo>
                <a:lnTo>
                  <a:pt x="1539" y="1477"/>
                </a:lnTo>
                <a:lnTo>
                  <a:pt x="1313" y="1477"/>
                </a:lnTo>
                <a:lnTo>
                  <a:pt x="1313" y="1529"/>
                </a:lnTo>
                <a:lnTo>
                  <a:pt x="1881" y="1529"/>
                </a:lnTo>
                <a:lnTo>
                  <a:pt x="1881" y="1477"/>
                </a:lnTo>
                <a:lnTo>
                  <a:pt x="1654" y="1477"/>
                </a:lnTo>
                <a:lnTo>
                  <a:pt x="1654" y="1195"/>
                </a:lnTo>
                <a:lnTo>
                  <a:pt x="1856" y="1195"/>
                </a:lnTo>
                <a:lnTo>
                  <a:pt x="1856" y="1144"/>
                </a:lnTo>
                <a:lnTo>
                  <a:pt x="1337" y="1144"/>
                </a:lnTo>
                <a:close/>
                <a:moveTo>
                  <a:pt x="2279" y="1126"/>
                </a:moveTo>
                <a:lnTo>
                  <a:pt x="2173" y="1126"/>
                </a:lnTo>
                <a:lnTo>
                  <a:pt x="2098" y="1261"/>
                </a:lnTo>
                <a:lnTo>
                  <a:pt x="2074" y="1261"/>
                </a:lnTo>
                <a:lnTo>
                  <a:pt x="2091" y="1310"/>
                </a:lnTo>
                <a:lnTo>
                  <a:pt x="2178" y="1310"/>
                </a:lnTo>
                <a:lnTo>
                  <a:pt x="2224" y="1226"/>
                </a:lnTo>
                <a:lnTo>
                  <a:pt x="2232" y="1226"/>
                </a:lnTo>
                <a:lnTo>
                  <a:pt x="2232" y="1548"/>
                </a:lnTo>
                <a:lnTo>
                  <a:pt x="2332" y="1548"/>
                </a:lnTo>
                <a:lnTo>
                  <a:pt x="2332" y="1475"/>
                </a:lnTo>
                <a:lnTo>
                  <a:pt x="2457" y="1475"/>
                </a:lnTo>
                <a:lnTo>
                  <a:pt x="2457" y="1418"/>
                </a:lnTo>
                <a:lnTo>
                  <a:pt x="2332" y="1418"/>
                </a:lnTo>
                <a:lnTo>
                  <a:pt x="2332" y="1350"/>
                </a:lnTo>
                <a:lnTo>
                  <a:pt x="2457" y="1350"/>
                </a:lnTo>
                <a:lnTo>
                  <a:pt x="2457" y="1294"/>
                </a:lnTo>
                <a:lnTo>
                  <a:pt x="2332" y="1294"/>
                </a:lnTo>
                <a:lnTo>
                  <a:pt x="2332" y="1226"/>
                </a:lnTo>
                <a:lnTo>
                  <a:pt x="2477" y="1226"/>
                </a:lnTo>
                <a:lnTo>
                  <a:pt x="2477" y="1170"/>
                </a:lnTo>
                <a:lnTo>
                  <a:pt x="2255" y="1170"/>
                </a:lnTo>
                <a:lnTo>
                  <a:pt x="2279" y="1126"/>
                </a:lnTo>
                <a:close/>
                <a:moveTo>
                  <a:pt x="2055" y="1549"/>
                </a:moveTo>
                <a:lnTo>
                  <a:pt x="2055" y="1266"/>
                </a:lnTo>
                <a:lnTo>
                  <a:pt x="2039" y="1266"/>
                </a:lnTo>
                <a:lnTo>
                  <a:pt x="2124" y="1124"/>
                </a:lnTo>
                <a:lnTo>
                  <a:pt x="2013" y="1124"/>
                </a:lnTo>
                <a:lnTo>
                  <a:pt x="1940" y="1243"/>
                </a:lnTo>
                <a:lnTo>
                  <a:pt x="1910" y="1243"/>
                </a:lnTo>
                <a:lnTo>
                  <a:pt x="1928" y="1307"/>
                </a:lnTo>
                <a:lnTo>
                  <a:pt x="1958" y="1307"/>
                </a:lnTo>
                <a:lnTo>
                  <a:pt x="1958" y="1549"/>
                </a:lnTo>
                <a:lnTo>
                  <a:pt x="2055" y="1549"/>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p>
        </p:txBody>
      </p:sp>
      <p:sp>
        <p:nvSpPr>
          <p:cNvPr id="7" name="Rectangle 5"/>
          <p:cNvSpPr>
            <a:spLocks noChangeArrowheads="1"/>
          </p:cNvSpPr>
          <p:nvPr/>
        </p:nvSpPr>
        <p:spPr bwMode="auto">
          <a:xfrm>
            <a:off x="3794772" y="1111612"/>
            <a:ext cx="1633538" cy="893762"/>
          </a:xfrm>
          <a:prstGeom prst="rect">
            <a:avLst/>
          </a:prstGeom>
          <a:blipFill>
            <a:blip r:embed="rId1"/>
            <a:stretch>
              <a:fillRect/>
            </a:stretch>
          </a:blipFill>
          <a:ln>
            <a:noFill/>
          </a:ln>
        </p:spPr>
        <p:txBody>
          <a:bodyPr vert="horz" wrap="square" lIns="91440" tIns="45720" rIns="91440" bIns="45720" numCol="1" anchor="t" anchorCtr="0" compatLnSpc="1"/>
          <a:lstStyle/>
          <a:p>
            <a:endParaRPr lang="zh-CN" altLang="en-US"/>
          </a:p>
        </p:txBody>
      </p:sp>
      <p:sp>
        <p:nvSpPr>
          <p:cNvPr id="9" name="Rectangle 6"/>
          <p:cNvSpPr>
            <a:spLocks noChangeArrowheads="1"/>
          </p:cNvSpPr>
          <p:nvPr/>
        </p:nvSpPr>
        <p:spPr bwMode="auto">
          <a:xfrm>
            <a:off x="6717360" y="1111612"/>
            <a:ext cx="1633538" cy="893762"/>
          </a:xfrm>
          <a:prstGeom prst="rect">
            <a:avLst/>
          </a:prstGeom>
          <a:blipFill>
            <a:blip r:embed="rId2"/>
            <a:stretch>
              <a:fillRect/>
            </a:stretch>
          </a:blipFill>
          <a:ln>
            <a:noFill/>
          </a:ln>
        </p:spPr>
        <p:txBody>
          <a:bodyPr vert="horz" wrap="square" lIns="91440" tIns="45720" rIns="91440" bIns="45720" numCol="1" anchor="t" anchorCtr="0" compatLnSpc="1"/>
          <a:lstStyle/>
          <a:p>
            <a:endParaRPr lang="zh-CN" altLang="en-US"/>
          </a:p>
        </p:txBody>
      </p:sp>
      <p:sp>
        <p:nvSpPr>
          <p:cNvPr id="12" name="Rectangle 7"/>
          <p:cNvSpPr>
            <a:spLocks noChangeArrowheads="1"/>
          </p:cNvSpPr>
          <p:nvPr/>
        </p:nvSpPr>
        <p:spPr bwMode="auto">
          <a:xfrm>
            <a:off x="3248672" y="2076450"/>
            <a:ext cx="1411288" cy="893762"/>
          </a:xfrm>
          <a:prstGeom prst="rect">
            <a:avLst/>
          </a:prstGeom>
          <a:blipFill>
            <a:blip r:embed="rId3"/>
            <a:stretch>
              <a:fillRect/>
            </a:stretch>
          </a:blipFill>
          <a:ln>
            <a:noFill/>
          </a:ln>
        </p:spPr>
        <p:txBody>
          <a:bodyPr vert="horz" wrap="square" lIns="91440" tIns="45720" rIns="91440" bIns="45720" numCol="1" anchor="t" anchorCtr="0" compatLnSpc="1"/>
          <a:lstStyle/>
          <a:p>
            <a:endParaRPr lang="zh-CN" altLang="en-US"/>
          </a:p>
        </p:txBody>
      </p:sp>
      <p:sp>
        <p:nvSpPr>
          <p:cNvPr id="13" name="Rectangle 8"/>
          <p:cNvSpPr>
            <a:spLocks noChangeArrowheads="1"/>
          </p:cNvSpPr>
          <p:nvPr/>
        </p:nvSpPr>
        <p:spPr bwMode="auto">
          <a:xfrm>
            <a:off x="4674247" y="2076450"/>
            <a:ext cx="1411288" cy="893762"/>
          </a:xfrm>
          <a:prstGeom prst="rect">
            <a:avLst/>
          </a:prstGeom>
          <a:blipFill>
            <a:blip r:embed="rId4"/>
            <a:stretch>
              <a:fillRect/>
            </a:stretch>
          </a:blipFill>
          <a:ln>
            <a:noFill/>
          </a:ln>
        </p:spPr>
        <p:txBody>
          <a:bodyPr vert="horz" wrap="square" lIns="91440" tIns="45720" rIns="91440" bIns="45720" numCol="1" anchor="t" anchorCtr="0" compatLnSpc="1"/>
          <a:lstStyle/>
          <a:p>
            <a:endParaRPr lang="zh-CN" altLang="en-US"/>
          </a:p>
        </p:txBody>
      </p:sp>
      <p:sp>
        <p:nvSpPr>
          <p:cNvPr id="14" name="Rectangle 9"/>
          <p:cNvSpPr>
            <a:spLocks noChangeArrowheads="1"/>
          </p:cNvSpPr>
          <p:nvPr/>
        </p:nvSpPr>
        <p:spPr bwMode="auto">
          <a:xfrm>
            <a:off x="6101410" y="2076450"/>
            <a:ext cx="1411288" cy="893762"/>
          </a:xfrm>
          <a:prstGeom prst="rect">
            <a:avLst/>
          </a:prstGeom>
          <a:blipFill>
            <a:blip r:embed="rId5"/>
            <a:stretch>
              <a:fillRect/>
            </a:stretch>
          </a:blipFill>
          <a:ln>
            <a:noFill/>
          </a:ln>
        </p:spPr>
        <p:txBody>
          <a:bodyPr vert="horz" wrap="square" lIns="91440" tIns="45720" rIns="91440" bIns="45720" numCol="1" anchor="t" anchorCtr="0" compatLnSpc="1"/>
          <a:lstStyle/>
          <a:p>
            <a:endParaRPr lang="zh-CN" altLang="en-US"/>
          </a:p>
        </p:txBody>
      </p:sp>
      <p:sp>
        <p:nvSpPr>
          <p:cNvPr id="15" name="Rectangle 10"/>
          <p:cNvSpPr>
            <a:spLocks noChangeArrowheads="1"/>
          </p:cNvSpPr>
          <p:nvPr/>
        </p:nvSpPr>
        <p:spPr bwMode="auto">
          <a:xfrm>
            <a:off x="7528572" y="2076450"/>
            <a:ext cx="1409700" cy="893762"/>
          </a:xfrm>
          <a:prstGeom prst="rect">
            <a:avLst/>
          </a:prstGeom>
          <a:blipFill>
            <a:blip r:embed="rId6"/>
            <a:stretch>
              <a:fillRect/>
            </a:stretch>
          </a:blipFill>
          <a:ln>
            <a:noFill/>
          </a:ln>
        </p:spPr>
        <p:txBody>
          <a:bodyPr vert="horz" wrap="square" lIns="91440" tIns="45720" rIns="91440" bIns="45720" numCol="1" anchor="t" anchorCtr="0" compatLnSpc="1"/>
          <a:lstStyle/>
          <a:p>
            <a:endParaRPr lang="zh-CN" altLang="en-US"/>
          </a:p>
        </p:txBody>
      </p:sp>
      <p:sp>
        <p:nvSpPr>
          <p:cNvPr id="16" name="Rectangle 11"/>
          <p:cNvSpPr>
            <a:spLocks noChangeArrowheads="1"/>
          </p:cNvSpPr>
          <p:nvPr/>
        </p:nvSpPr>
        <p:spPr bwMode="auto">
          <a:xfrm>
            <a:off x="3728097" y="3040642"/>
            <a:ext cx="1571625" cy="1023937"/>
          </a:xfrm>
          <a:prstGeom prst="rect">
            <a:avLst/>
          </a:prstGeom>
          <a:blipFill>
            <a:blip r:embed="rId7"/>
            <a:stretch>
              <a:fillRect/>
            </a:stretch>
          </a:blipFill>
          <a:ln>
            <a:noFill/>
          </a:ln>
        </p:spPr>
        <p:txBody>
          <a:bodyPr vert="horz" wrap="square" lIns="91440" tIns="45720" rIns="91440" bIns="45720" numCol="1" anchor="t" anchorCtr="0" compatLnSpc="1"/>
          <a:lstStyle/>
          <a:p>
            <a:endParaRPr lang="zh-CN" altLang="en-US"/>
          </a:p>
        </p:txBody>
      </p:sp>
      <p:sp>
        <p:nvSpPr>
          <p:cNvPr id="17" name="Rectangle 12"/>
          <p:cNvSpPr>
            <a:spLocks noChangeArrowheads="1"/>
          </p:cNvSpPr>
          <p:nvPr/>
        </p:nvSpPr>
        <p:spPr bwMode="auto">
          <a:xfrm>
            <a:off x="5315597" y="3040642"/>
            <a:ext cx="1571625" cy="1023937"/>
          </a:xfrm>
          <a:prstGeom prst="rect">
            <a:avLst/>
          </a:prstGeom>
          <a:blipFill>
            <a:blip r:embed="rId8"/>
            <a:stretch>
              <a:fillRect/>
            </a:stretch>
          </a:blipFill>
          <a:ln>
            <a:noFill/>
          </a:ln>
        </p:spPr>
        <p:txBody>
          <a:bodyPr vert="horz" wrap="square" lIns="91440" tIns="45720" rIns="91440" bIns="45720" numCol="1" anchor="t" anchorCtr="0" compatLnSpc="1"/>
          <a:lstStyle/>
          <a:p>
            <a:endParaRPr lang="zh-CN" altLang="en-US"/>
          </a:p>
        </p:txBody>
      </p:sp>
      <p:sp>
        <p:nvSpPr>
          <p:cNvPr id="18" name="Rectangle 13"/>
          <p:cNvSpPr>
            <a:spLocks noChangeArrowheads="1"/>
          </p:cNvSpPr>
          <p:nvPr/>
        </p:nvSpPr>
        <p:spPr bwMode="auto">
          <a:xfrm>
            <a:off x="6903097" y="3040642"/>
            <a:ext cx="1571625" cy="1023937"/>
          </a:xfrm>
          <a:prstGeom prst="rect">
            <a:avLst/>
          </a:prstGeom>
          <a:blipFill>
            <a:blip r:embed="rId9"/>
            <a:stretch>
              <a:fillRect/>
            </a:stretch>
          </a:blipFill>
          <a:ln>
            <a:noFill/>
          </a:ln>
        </p:spPr>
        <p:txBody>
          <a:bodyPr vert="horz" wrap="square" lIns="91440" tIns="45720" rIns="91440" bIns="45720" numCol="1" anchor="t" anchorCtr="0" compatLnSpc="1"/>
          <a:lstStyle/>
          <a:p>
            <a:endParaRPr lang="zh-CN" altLang="en-US"/>
          </a:p>
        </p:txBody>
      </p:sp>
      <p:sp>
        <p:nvSpPr>
          <p:cNvPr id="19" name="Rectangle 14"/>
          <p:cNvSpPr>
            <a:spLocks noChangeArrowheads="1"/>
          </p:cNvSpPr>
          <p:nvPr/>
        </p:nvSpPr>
        <p:spPr bwMode="auto">
          <a:xfrm>
            <a:off x="4445647" y="4119133"/>
            <a:ext cx="1717675" cy="930275"/>
          </a:xfrm>
          <a:prstGeom prst="rect">
            <a:avLst/>
          </a:prstGeom>
          <a:blipFill>
            <a:blip r:embed="rId10"/>
            <a:stretch>
              <a:fillRect/>
            </a:stretch>
          </a:blipFill>
          <a:ln>
            <a:noFill/>
          </a:ln>
        </p:spPr>
        <p:txBody>
          <a:bodyPr vert="horz" wrap="square" lIns="91440" tIns="45720" rIns="91440" bIns="45720" numCol="1" anchor="t" anchorCtr="0" compatLnSpc="1"/>
          <a:lstStyle/>
          <a:p>
            <a:endParaRPr lang="zh-CN" altLang="en-US"/>
          </a:p>
        </p:txBody>
      </p:sp>
      <p:sp>
        <p:nvSpPr>
          <p:cNvPr id="20" name="Rectangle 15"/>
          <p:cNvSpPr>
            <a:spLocks noChangeArrowheads="1"/>
          </p:cNvSpPr>
          <p:nvPr/>
        </p:nvSpPr>
        <p:spPr bwMode="auto">
          <a:xfrm>
            <a:off x="6193485" y="4119133"/>
            <a:ext cx="1717675" cy="930275"/>
          </a:xfrm>
          <a:prstGeom prst="rect">
            <a:avLst/>
          </a:prstGeom>
          <a:blipFill>
            <a:blip r:embed="rId11"/>
            <a:stretch>
              <a:fillRect/>
            </a:stretch>
          </a:blipFill>
          <a:ln>
            <a:noFill/>
          </a:ln>
        </p:spPr>
        <p:txBody>
          <a:bodyPr vert="horz" wrap="square" lIns="91440" tIns="45720" rIns="91440" bIns="45720" numCol="1" anchor="t" anchorCtr="0" compatLnSpc="1"/>
          <a:lstStyle/>
          <a:p>
            <a:endParaRPr lang="zh-CN" altLang="en-US"/>
          </a:p>
        </p:txBody>
      </p:sp>
      <p:sp>
        <p:nvSpPr>
          <p:cNvPr id="21" name="Rectangle 16"/>
          <p:cNvSpPr>
            <a:spLocks noChangeArrowheads="1"/>
          </p:cNvSpPr>
          <p:nvPr/>
        </p:nvSpPr>
        <p:spPr bwMode="auto">
          <a:xfrm>
            <a:off x="5414444" y="5117284"/>
            <a:ext cx="1527612" cy="1000150"/>
          </a:xfrm>
          <a:prstGeom prst="rect">
            <a:avLst/>
          </a:prstGeom>
          <a:blipFill>
            <a:blip r:embed="rId12"/>
            <a:stretch>
              <a:fillRect/>
            </a:stretch>
          </a:blipFill>
          <a:ln>
            <a:noFill/>
          </a:ln>
        </p:spPr>
        <p:txBody>
          <a:bodyPr vert="horz" wrap="square" lIns="91440" tIns="45720" rIns="91440" bIns="45720" numCol="1" anchor="t" anchorCtr="0" compatLnSpc="1"/>
          <a:lstStyle/>
          <a:p>
            <a:endParaRPr lang="zh-CN" altLang="en-US"/>
          </a:p>
        </p:txBody>
      </p:sp>
      <p:sp>
        <p:nvSpPr>
          <p:cNvPr id="22" name="文本框 21"/>
          <p:cNvSpPr txBox="1"/>
          <p:nvPr/>
        </p:nvSpPr>
        <p:spPr>
          <a:xfrm>
            <a:off x="837502" y="3528762"/>
            <a:ext cx="2339102" cy="461665"/>
          </a:xfrm>
          <a:prstGeom prst="rect">
            <a:avLst/>
          </a:prstGeom>
          <a:noFill/>
        </p:spPr>
        <p:txBody>
          <a:bodyPr wrap="none" rtlCol="0">
            <a:spAutoFit/>
          </a:bodyPr>
          <a:lstStyle/>
          <a:p>
            <a:r>
              <a:rPr lang="zh-CN" altLang="en-US" sz="2400" b="1" dirty="0">
                <a:latin typeface="+mj-ea"/>
                <a:ea typeface="+mj-ea"/>
              </a:rPr>
              <a:t>和谐的工作氛围</a:t>
            </a:r>
            <a:endParaRPr lang="zh-CN" altLang="en-US" sz="2400" b="1" dirty="0">
              <a:latin typeface="+mj-ea"/>
              <a:ea typeface="+mj-ea"/>
            </a:endParaRPr>
          </a:p>
        </p:txBody>
      </p:sp>
      <p:sp>
        <p:nvSpPr>
          <p:cNvPr id="23" name="文本框 22"/>
          <p:cNvSpPr txBox="1"/>
          <p:nvPr/>
        </p:nvSpPr>
        <p:spPr>
          <a:xfrm>
            <a:off x="9129402" y="3528762"/>
            <a:ext cx="2339102" cy="461665"/>
          </a:xfrm>
          <a:prstGeom prst="rect">
            <a:avLst/>
          </a:prstGeom>
          <a:noFill/>
        </p:spPr>
        <p:txBody>
          <a:bodyPr wrap="none" rtlCol="0">
            <a:spAutoFit/>
          </a:bodyPr>
          <a:lstStyle/>
          <a:p>
            <a:r>
              <a:rPr lang="zh-CN" altLang="en-US" sz="2400" b="1" dirty="0">
                <a:latin typeface="+mj-ea"/>
                <a:ea typeface="+mj-ea"/>
              </a:rPr>
              <a:t>激情的团队文化</a:t>
            </a:r>
            <a:endParaRPr lang="zh-CN" altLang="en-US" sz="2400" b="1" dirty="0">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dirty="0"/>
              <a:t>联系我们</a:t>
            </a:r>
            <a:endParaRPr lang="zh-CN" altLang="en-US" dirty="0"/>
          </a:p>
        </p:txBody>
      </p:sp>
      <p:sp>
        <p:nvSpPr>
          <p:cNvPr id="5" name="Freeform 5"/>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0" name="Oval 5"/>
          <p:cNvSpPr>
            <a:spLocks noChangeArrowheads="1"/>
          </p:cNvSpPr>
          <p:nvPr/>
        </p:nvSpPr>
        <p:spPr bwMode="auto">
          <a:xfrm>
            <a:off x="686746" y="1532000"/>
            <a:ext cx="4022439" cy="4026859"/>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21" name="Oval 6"/>
          <p:cNvSpPr>
            <a:spLocks noChangeArrowheads="1"/>
          </p:cNvSpPr>
          <p:nvPr/>
        </p:nvSpPr>
        <p:spPr bwMode="auto">
          <a:xfrm>
            <a:off x="938701" y="1783955"/>
            <a:ext cx="3518529" cy="3522949"/>
          </a:xfrm>
          <a:prstGeom prst="ellipse">
            <a:avLst/>
          </a:prstGeom>
          <a:blipFill>
            <a:blip r:embed="rId1"/>
            <a:stretch>
              <a:fillRect/>
            </a:stretch>
          </a:blipFill>
          <a:ln>
            <a:noFill/>
          </a:ln>
        </p:spPr>
        <p:txBody>
          <a:bodyPr vert="horz" wrap="square" lIns="91440" tIns="45720" rIns="91440" bIns="45720" numCol="1" anchor="t" anchorCtr="0" compatLnSpc="1"/>
          <a:lstStyle/>
          <a:p>
            <a:endParaRPr lang="zh-CN" altLang="en-US"/>
          </a:p>
        </p:txBody>
      </p:sp>
      <p:grpSp>
        <p:nvGrpSpPr>
          <p:cNvPr id="22" name="组合 21"/>
          <p:cNvGrpSpPr/>
          <p:nvPr/>
        </p:nvGrpSpPr>
        <p:grpSpPr>
          <a:xfrm>
            <a:off x="3677053" y="4464392"/>
            <a:ext cx="780177" cy="780177"/>
            <a:chOff x="4188850" y="2345123"/>
            <a:chExt cx="780177" cy="780177"/>
          </a:xfrm>
        </p:grpSpPr>
        <p:sp>
          <p:nvSpPr>
            <p:cNvPr id="23" name="Oval 9"/>
            <p:cNvSpPr>
              <a:spLocks noChangeArrowheads="1"/>
            </p:cNvSpPr>
            <p:nvPr/>
          </p:nvSpPr>
          <p:spPr bwMode="auto">
            <a:xfrm>
              <a:off x="4188850" y="2345123"/>
              <a:ext cx="780177" cy="78017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0"/>
            <p:cNvSpPr>
              <a:spLocks noEditPoints="1"/>
            </p:cNvSpPr>
            <p:nvPr/>
          </p:nvSpPr>
          <p:spPr bwMode="auto">
            <a:xfrm>
              <a:off x="4407652" y="2426898"/>
              <a:ext cx="358041" cy="576845"/>
            </a:xfrm>
            <a:custGeom>
              <a:avLst/>
              <a:gdLst>
                <a:gd name="T0" fmla="*/ 211 w 426"/>
                <a:gd name="T1" fmla="*/ 450 h 684"/>
                <a:gd name="T2" fmla="*/ 213 w 426"/>
                <a:gd name="T3" fmla="*/ 450 h 684"/>
                <a:gd name="T4" fmla="*/ 215 w 426"/>
                <a:gd name="T5" fmla="*/ 450 h 684"/>
                <a:gd name="T6" fmla="*/ 317 w 426"/>
                <a:gd name="T7" fmla="*/ 348 h 684"/>
                <a:gd name="T8" fmla="*/ 317 w 426"/>
                <a:gd name="T9" fmla="*/ 102 h 684"/>
                <a:gd name="T10" fmla="*/ 215 w 426"/>
                <a:gd name="T11" fmla="*/ 0 h 684"/>
                <a:gd name="T12" fmla="*/ 213 w 426"/>
                <a:gd name="T13" fmla="*/ 0 h 684"/>
                <a:gd name="T14" fmla="*/ 211 w 426"/>
                <a:gd name="T15" fmla="*/ 0 h 684"/>
                <a:gd name="T16" fmla="*/ 109 w 426"/>
                <a:gd name="T17" fmla="*/ 102 h 684"/>
                <a:gd name="T18" fmla="*/ 109 w 426"/>
                <a:gd name="T19" fmla="*/ 348 h 684"/>
                <a:gd name="T20" fmla="*/ 211 w 426"/>
                <a:gd name="T21" fmla="*/ 450 h 684"/>
                <a:gd name="T22" fmla="*/ 426 w 426"/>
                <a:gd name="T23" fmla="*/ 350 h 684"/>
                <a:gd name="T24" fmla="*/ 426 w 426"/>
                <a:gd name="T25" fmla="*/ 225 h 684"/>
                <a:gd name="T26" fmla="*/ 370 w 426"/>
                <a:gd name="T27" fmla="*/ 225 h 684"/>
                <a:gd name="T28" fmla="*/ 370 w 426"/>
                <a:gd name="T29" fmla="*/ 350 h 684"/>
                <a:gd name="T30" fmla="*/ 217 w 426"/>
                <a:gd name="T31" fmla="*/ 503 h 684"/>
                <a:gd name="T32" fmla="*/ 214 w 426"/>
                <a:gd name="T33" fmla="*/ 503 h 684"/>
                <a:gd name="T34" fmla="*/ 213 w 426"/>
                <a:gd name="T35" fmla="*/ 503 h 684"/>
                <a:gd name="T36" fmla="*/ 212 w 426"/>
                <a:gd name="T37" fmla="*/ 503 h 684"/>
                <a:gd name="T38" fmla="*/ 209 w 426"/>
                <a:gd name="T39" fmla="*/ 503 h 684"/>
                <a:gd name="T40" fmla="*/ 57 w 426"/>
                <a:gd name="T41" fmla="*/ 350 h 684"/>
                <a:gd name="T42" fmla="*/ 57 w 426"/>
                <a:gd name="T43" fmla="*/ 225 h 684"/>
                <a:gd name="T44" fmla="*/ 0 w 426"/>
                <a:gd name="T45" fmla="*/ 225 h 684"/>
                <a:gd name="T46" fmla="*/ 0 w 426"/>
                <a:gd name="T47" fmla="*/ 350 h 684"/>
                <a:gd name="T48" fmla="*/ 180 w 426"/>
                <a:gd name="T49" fmla="*/ 557 h 684"/>
                <a:gd name="T50" fmla="*/ 180 w 426"/>
                <a:gd name="T51" fmla="*/ 648 h 684"/>
                <a:gd name="T52" fmla="*/ 52 w 426"/>
                <a:gd name="T53" fmla="*/ 684 h 684"/>
                <a:gd name="T54" fmla="*/ 375 w 426"/>
                <a:gd name="T55" fmla="*/ 684 h 684"/>
                <a:gd name="T56" fmla="*/ 246 w 426"/>
                <a:gd name="T57" fmla="*/ 647 h 684"/>
                <a:gd name="T58" fmla="*/ 246 w 426"/>
                <a:gd name="T59" fmla="*/ 557 h 684"/>
                <a:gd name="T60" fmla="*/ 426 w 426"/>
                <a:gd name="T61" fmla="*/ 35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 name="矩形 12"/>
          <p:cNvSpPr/>
          <p:nvPr/>
        </p:nvSpPr>
        <p:spPr>
          <a:xfrm>
            <a:off x="4848351" y="1609127"/>
            <a:ext cx="6480720" cy="2400657"/>
          </a:xfrm>
          <a:prstGeom prst="rect">
            <a:avLst/>
          </a:prstGeom>
          <a:noFill/>
        </p:spPr>
        <p:txBody>
          <a:bodyPr wrap="square" rtlCol="0">
            <a:spAutoFit/>
          </a:bodyPr>
          <a:lstStyle/>
          <a:p>
            <a:pPr algn="just">
              <a:lnSpc>
                <a:spcPct val="150000"/>
              </a:lnSpc>
            </a:pPr>
            <a:r>
              <a:rPr lang="zh-CN" altLang="en-US" sz="2000" b="1" dirty="0">
                <a:solidFill>
                  <a:schemeClr val="accent1"/>
                </a:solidFill>
                <a:latin typeface="+mn-ea"/>
                <a:ea typeface="+mn-ea"/>
              </a:rPr>
              <a:t>公司地址：</a:t>
            </a:r>
            <a:r>
              <a:rPr lang="zh-CN" altLang="en-US" sz="2000" dirty="0">
                <a:solidFill>
                  <a:schemeClr val="accent1"/>
                </a:solidFill>
                <a:latin typeface="+mn-ea"/>
                <a:ea typeface="+mn-ea"/>
              </a:rPr>
              <a:t>北京市高新区某某大道</a:t>
            </a:r>
            <a:r>
              <a:rPr lang="en-US" altLang="zh-CN" sz="2000" dirty="0">
                <a:solidFill>
                  <a:schemeClr val="accent1"/>
                </a:solidFill>
                <a:latin typeface="+mn-ea"/>
                <a:ea typeface="+mn-ea"/>
              </a:rPr>
              <a:t>83</a:t>
            </a:r>
            <a:r>
              <a:rPr lang="zh-CN" altLang="en-US" sz="2000" dirty="0">
                <a:solidFill>
                  <a:schemeClr val="accent1"/>
                </a:solidFill>
                <a:latin typeface="+mn-ea"/>
                <a:ea typeface="+mn-ea"/>
              </a:rPr>
              <a:t>号</a:t>
            </a:r>
            <a:r>
              <a:rPr lang="en-US" altLang="zh-CN" sz="2000" dirty="0">
                <a:solidFill>
                  <a:schemeClr val="accent1"/>
                </a:solidFill>
                <a:latin typeface="+mn-ea"/>
                <a:ea typeface="+mn-ea"/>
              </a:rPr>
              <a:t>C</a:t>
            </a:r>
            <a:r>
              <a:rPr lang="zh-CN" altLang="en-US" sz="2000" dirty="0">
                <a:solidFill>
                  <a:schemeClr val="accent1"/>
                </a:solidFill>
                <a:latin typeface="+mn-ea"/>
                <a:ea typeface="+mn-ea"/>
              </a:rPr>
              <a:t>座</a:t>
            </a:r>
            <a:r>
              <a:rPr lang="en-US" altLang="zh-CN" sz="2000" dirty="0">
                <a:solidFill>
                  <a:schemeClr val="accent1"/>
                </a:solidFill>
                <a:latin typeface="+mn-ea"/>
                <a:ea typeface="+mn-ea"/>
              </a:rPr>
              <a:t>1825</a:t>
            </a:r>
            <a:r>
              <a:rPr lang="zh-CN" altLang="en-US" sz="2000" dirty="0">
                <a:solidFill>
                  <a:schemeClr val="accent1"/>
                </a:solidFill>
                <a:latin typeface="+mn-ea"/>
                <a:ea typeface="+mn-ea"/>
              </a:rPr>
              <a:t>室</a:t>
            </a:r>
            <a:endParaRPr lang="en-US" altLang="zh-CN" sz="2000" dirty="0">
              <a:solidFill>
                <a:schemeClr val="accent1"/>
              </a:solidFill>
              <a:latin typeface="+mn-ea"/>
              <a:ea typeface="+mn-ea"/>
            </a:endParaRPr>
          </a:p>
          <a:p>
            <a:pPr algn="just">
              <a:lnSpc>
                <a:spcPct val="150000"/>
              </a:lnSpc>
            </a:pPr>
            <a:r>
              <a:rPr lang="zh-CN" altLang="en-US" sz="2000" b="1" dirty="0">
                <a:solidFill>
                  <a:schemeClr val="accent1"/>
                </a:solidFill>
                <a:latin typeface="+mn-ea"/>
                <a:ea typeface="+mn-ea"/>
              </a:rPr>
              <a:t>电话：</a:t>
            </a:r>
            <a:r>
              <a:rPr lang="en-US" altLang="zh-CN" sz="2000" dirty="0">
                <a:solidFill>
                  <a:schemeClr val="accent1"/>
                </a:solidFill>
                <a:latin typeface="+mn-ea"/>
                <a:ea typeface="+mn-ea"/>
              </a:rPr>
              <a:t>010-88888888</a:t>
            </a:r>
            <a:endParaRPr lang="en-US" altLang="zh-CN" sz="2000" dirty="0">
              <a:solidFill>
                <a:schemeClr val="accent1"/>
              </a:solidFill>
              <a:latin typeface="+mn-ea"/>
              <a:ea typeface="+mn-ea"/>
            </a:endParaRPr>
          </a:p>
          <a:p>
            <a:pPr algn="just">
              <a:lnSpc>
                <a:spcPct val="150000"/>
              </a:lnSpc>
            </a:pPr>
            <a:r>
              <a:rPr lang="zh-CN" altLang="en-US" sz="2000" b="1" dirty="0">
                <a:solidFill>
                  <a:schemeClr val="accent1"/>
                </a:solidFill>
                <a:latin typeface="+mn-ea"/>
                <a:ea typeface="+mn-ea"/>
              </a:rPr>
              <a:t>传真：</a:t>
            </a:r>
            <a:r>
              <a:rPr lang="en-US" altLang="zh-CN" sz="2000" dirty="0">
                <a:solidFill>
                  <a:schemeClr val="accent1"/>
                </a:solidFill>
                <a:latin typeface="+mn-ea"/>
                <a:ea typeface="+mn-ea"/>
              </a:rPr>
              <a:t>010-88888899</a:t>
            </a:r>
            <a:endParaRPr lang="en-US" altLang="zh-CN" sz="2000" dirty="0">
              <a:solidFill>
                <a:schemeClr val="accent1"/>
              </a:solidFill>
              <a:latin typeface="+mn-ea"/>
              <a:ea typeface="+mn-ea"/>
            </a:endParaRPr>
          </a:p>
          <a:p>
            <a:pPr algn="just">
              <a:lnSpc>
                <a:spcPct val="150000"/>
              </a:lnSpc>
            </a:pPr>
            <a:r>
              <a:rPr lang="en-US" altLang="zh-CN" sz="2000" b="1" dirty="0">
                <a:solidFill>
                  <a:schemeClr val="accent1"/>
                </a:solidFill>
                <a:latin typeface="+mn-ea"/>
                <a:ea typeface="+mn-ea"/>
              </a:rPr>
              <a:t>E-Mail</a:t>
            </a:r>
            <a:r>
              <a:rPr lang="zh-CN" altLang="en-US" sz="2000" b="1" dirty="0">
                <a:solidFill>
                  <a:schemeClr val="accent1"/>
                </a:solidFill>
                <a:latin typeface="+mn-ea"/>
                <a:ea typeface="+mn-ea"/>
              </a:rPr>
              <a:t>：</a:t>
            </a:r>
            <a:r>
              <a:rPr lang="en-US" altLang="zh-CN" sz="2000" dirty="0">
                <a:solidFill>
                  <a:schemeClr val="accent1"/>
                </a:solidFill>
                <a:latin typeface="+mn-ea"/>
                <a:ea typeface="+mn-ea"/>
              </a:rPr>
              <a:t>service@adress.com</a:t>
            </a:r>
            <a:endParaRPr lang="zh-CN" altLang="en-US" sz="2000" dirty="0">
              <a:solidFill>
                <a:schemeClr val="accent1"/>
              </a:solidFill>
              <a:latin typeface="+mn-ea"/>
              <a:ea typeface="+mn-ea"/>
            </a:endParaRPr>
          </a:p>
          <a:p>
            <a:pPr algn="just">
              <a:lnSpc>
                <a:spcPct val="150000"/>
              </a:lnSpc>
            </a:pPr>
            <a:r>
              <a:rPr lang="zh-CN" altLang="en-US" sz="2000" b="1" dirty="0">
                <a:solidFill>
                  <a:schemeClr val="accent1"/>
                </a:solidFill>
                <a:latin typeface="+mn-ea"/>
                <a:ea typeface="+mn-ea"/>
              </a:rPr>
              <a:t>网址：</a:t>
            </a:r>
            <a:r>
              <a:rPr lang="en-US" altLang="zh-CN" sz="2000" dirty="0">
                <a:solidFill>
                  <a:schemeClr val="accent1"/>
                </a:solidFill>
                <a:latin typeface="+mn-ea"/>
                <a:ea typeface="+mn-ea"/>
              </a:rPr>
              <a:t>www.</a:t>
            </a:r>
            <a:r>
              <a:rPr lang="en-US" altLang="zh-CN" sz="2000" dirty="0">
                <a:solidFill>
                  <a:schemeClr val="accent1"/>
                </a:solidFill>
                <a:latin typeface="+mn-ea"/>
              </a:rPr>
              <a:t> adress</a:t>
            </a:r>
            <a:r>
              <a:rPr lang="en-US" altLang="zh-CN" sz="2000" dirty="0">
                <a:solidFill>
                  <a:schemeClr val="accent1"/>
                </a:solidFill>
                <a:latin typeface="+mn-ea"/>
                <a:ea typeface="+mn-ea"/>
              </a:rPr>
              <a:t>.com</a:t>
            </a:r>
            <a:r>
              <a:rPr lang="zh-CN" altLang="en-US" sz="2000" dirty="0">
                <a:solidFill>
                  <a:schemeClr val="accent1"/>
                </a:solidFill>
                <a:latin typeface="+mn-ea"/>
                <a:ea typeface="+mn-ea"/>
              </a:rPr>
              <a:t>　</a:t>
            </a:r>
            <a:endParaRPr lang="zh-CN" altLang="zh-CN" sz="2000" dirty="0">
              <a:solidFill>
                <a:schemeClr val="accent1"/>
              </a:solidFill>
              <a:latin typeface="+mn-ea"/>
              <a:ea typeface="+mn-ea"/>
            </a:endParaRPr>
          </a:p>
        </p:txBody>
      </p:sp>
      <p:sp>
        <p:nvSpPr>
          <p:cNvPr id="16" name="矩形 15"/>
          <p:cNvSpPr/>
          <p:nvPr/>
        </p:nvSpPr>
        <p:spPr>
          <a:xfrm>
            <a:off x="9267255" y="5927614"/>
            <a:ext cx="1320654" cy="338554"/>
          </a:xfrm>
          <a:prstGeom prst="rect">
            <a:avLst/>
          </a:prstGeom>
          <a:noFill/>
        </p:spPr>
        <p:txBody>
          <a:bodyPr wrap="square" rtlCol="0">
            <a:spAutoFit/>
          </a:bodyPr>
          <a:lstStyle/>
          <a:p>
            <a:pPr algn="ctr"/>
            <a:r>
              <a:rPr lang="zh-CN" altLang="en-US" sz="1600" dirty="0">
                <a:solidFill>
                  <a:schemeClr val="accent1"/>
                </a:solidFill>
                <a:latin typeface="+mn-ea"/>
                <a:ea typeface="+mn-ea"/>
              </a:rPr>
              <a:t>官方微信</a:t>
            </a:r>
            <a:endParaRPr lang="zh-CN" altLang="zh-CN" sz="1600" dirty="0">
              <a:solidFill>
                <a:schemeClr val="accent1"/>
              </a:solidFill>
              <a:latin typeface="+mn-ea"/>
              <a:ea typeface="+mn-ea"/>
            </a:endParaRPr>
          </a:p>
        </p:txBody>
      </p:sp>
      <p:pic>
        <p:nvPicPr>
          <p:cNvPr id="14" name="Picture 2" descr="E:\我的文档\My Pictures\2934349b033b5bb571dc8c5133d3d539b600bc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8701" y="4009784"/>
            <a:ext cx="1897761" cy="18977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 y="-27227"/>
            <a:ext cx="12196765" cy="3871989"/>
          </a:xfrm>
          <a:prstGeom prst="rect">
            <a:avLst/>
          </a:prstGeom>
        </p:spPr>
      </p:pic>
      <p:sp>
        <p:nvSpPr>
          <p:cNvPr id="50" name="TextBox 39"/>
          <p:cNvSpPr txBox="1"/>
          <p:nvPr/>
        </p:nvSpPr>
        <p:spPr>
          <a:xfrm>
            <a:off x="2747405" y="6153513"/>
            <a:ext cx="6169506" cy="5628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algn="ctr">
              <a:defRPr sz="6600" b="1">
                <a:solidFill>
                  <a:schemeClr val="accent1"/>
                </a:solidFill>
                <a:latin typeface="+mj-ea"/>
                <a:ea typeface="+mj-ea"/>
                <a:cs typeface="+mj-cs"/>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schemeClr val="accent1"/>
                </a:solidFill>
                <a:effectLst/>
                <a:uLnTx/>
                <a:uFillTx/>
                <a:latin typeface="+mj-ea"/>
                <a:ea typeface="+mj-ea"/>
                <a:cs typeface="+mj-cs"/>
              </a:rPr>
              <a:t>请在这里输入您的公司</a:t>
            </a:r>
            <a:r>
              <a:rPr kumimoji="0" lang="en-US" altLang="zh-CN" sz="2800" b="0" i="0" u="none" strike="noStrike" kern="0" cap="none" spc="0" normalizeH="0" baseline="0" noProof="0" dirty="0">
                <a:ln>
                  <a:noFill/>
                </a:ln>
                <a:solidFill>
                  <a:schemeClr val="accent1"/>
                </a:solidFill>
                <a:effectLst/>
                <a:uLnTx/>
                <a:uFillTx/>
                <a:latin typeface="+mj-ea"/>
                <a:ea typeface="+mj-ea"/>
                <a:cs typeface="+mj-cs"/>
              </a:rPr>
              <a:t>/</a:t>
            </a:r>
            <a:r>
              <a:rPr kumimoji="0" lang="zh-CN" altLang="en-US" sz="2800" b="0" i="0" u="none" strike="noStrike" kern="0" cap="none" spc="0" normalizeH="0" baseline="0" noProof="0" dirty="0">
                <a:ln>
                  <a:noFill/>
                </a:ln>
                <a:solidFill>
                  <a:schemeClr val="accent1"/>
                </a:solidFill>
                <a:effectLst/>
                <a:uLnTx/>
                <a:uFillTx/>
                <a:latin typeface="+mj-ea"/>
                <a:ea typeface="+mj-ea"/>
                <a:cs typeface="+mj-cs"/>
              </a:rPr>
              <a:t>机构名称</a:t>
            </a:r>
            <a:endParaRPr kumimoji="0" lang="en-US" altLang="zh-CN" sz="2800" b="0" i="0" u="none" strike="noStrike" kern="0" cap="none" spc="0" normalizeH="0" baseline="0" noProof="0" dirty="0">
              <a:ln>
                <a:noFill/>
              </a:ln>
              <a:solidFill>
                <a:schemeClr val="accent1"/>
              </a:solidFill>
              <a:effectLst/>
              <a:uLnTx/>
              <a:uFillTx/>
              <a:latin typeface="+mj-ea"/>
              <a:ea typeface="+mj-ea"/>
              <a:cs typeface="+mj-cs"/>
            </a:endParaRPr>
          </a:p>
        </p:txBody>
      </p:sp>
      <p:sp>
        <p:nvSpPr>
          <p:cNvPr id="51" name="Rectangle 3"/>
          <p:cNvSpPr txBox="1">
            <a:spLocks noChangeArrowheads="1"/>
          </p:cNvSpPr>
          <p:nvPr/>
        </p:nvSpPr>
        <p:spPr bwMode="auto">
          <a:xfrm>
            <a:off x="432522" y="4215888"/>
            <a:ext cx="11331717" cy="903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algn="ctr">
              <a:defRPr sz="5400" b="1">
                <a:solidFill>
                  <a:schemeClr val="accent1"/>
                </a:solidFill>
                <a:latin typeface="+mj-ea"/>
                <a:ea typeface="+mj-ea"/>
                <a:cs typeface="+mj-cs"/>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6600" b="1" i="0" u="none" strike="noStrike" kern="0" cap="none" spc="0" normalizeH="0" baseline="0" noProof="0" dirty="0">
                <a:ln>
                  <a:noFill/>
                </a:ln>
                <a:solidFill>
                  <a:schemeClr val="accent1"/>
                </a:solidFill>
                <a:effectLst/>
                <a:uLnTx/>
                <a:uFillTx/>
                <a:latin typeface="+mj-ea"/>
                <a:ea typeface="+mj-ea"/>
                <a:cs typeface="+mj-cs"/>
              </a:rPr>
              <a:t>演示完毕  感谢聆听</a:t>
            </a:r>
            <a:endParaRPr kumimoji="0" lang="zh-CN" altLang="en-US" sz="6600" b="1" i="0" u="none" strike="noStrike" kern="0" cap="none" spc="0" normalizeH="0" baseline="0" noProof="0" dirty="0">
              <a:ln>
                <a:noFill/>
              </a:ln>
              <a:solidFill>
                <a:schemeClr val="accent1"/>
              </a:solidFill>
              <a:effectLst/>
              <a:uLnTx/>
              <a:uFillTx/>
              <a:latin typeface="+mj-ea"/>
              <a:ea typeface="+mj-ea"/>
              <a:cs typeface="+mj-cs"/>
            </a:endParaRPr>
          </a:p>
        </p:txBody>
      </p:sp>
      <p:sp>
        <p:nvSpPr>
          <p:cNvPr id="52" name="TextBox 25"/>
          <p:cNvSpPr txBox="1"/>
          <p:nvPr/>
        </p:nvSpPr>
        <p:spPr>
          <a:xfrm>
            <a:off x="4760277" y="5357676"/>
            <a:ext cx="2483976" cy="4603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accent1"/>
                </a:solidFill>
                <a:effectLst/>
                <a:uLnTx/>
                <a:uFillTx/>
                <a:latin typeface="+mj-ea"/>
                <a:ea typeface="+mj-ea"/>
              </a:rPr>
              <a:t>2018</a:t>
            </a:r>
            <a:r>
              <a:rPr kumimoji="0" lang="zh-CN" altLang="en-US" sz="2400" b="0" i="0" u="none" strike="noStrike" kern="0" cap="none" spc="0" normalizeH="0" baseline="0" noProof="0" dirty="0">
                <a:ln>
                  <a:noFill/>
                </a:ln>
                <a:solidFill>
                  <a:schemeClr val="accent1"/>
                </a:solidFill>
                <a:effectLst/>
                <a:uLnTx/>
                <a:uFillTx/>
                <a:latin typeface="+mj-ea"/>
                <a:ea typeface="+mj-ea"/>
              </a:rPr>
              <a:t>年</a:t>
            </a:r>
            <a:r>
              <a:rPr kumimoji="0" lang="en-US" altLang="zh-CN" sz="2400" b="0" i="0" u="none" strike="noStrike" kern="0" cap="none" spc="0" normalizeH="0" baseline="0" noProof="0" dirty="0">
                <a:ln>
                  <a:noFill/>
                </a:ln>
                <a:solidFill>
                  <a:schemeClr val="accent1"/>
                </a:solidFill>
                <a:effectLst/>
                <a:uLnTx/>
                <a:uFillTx/>
                <a:latin typeface="+mj-ea"/>
                <a:ea typeface="+mj-ea"/>
              </a:rPr>
              <a:t>11</a:t>
            </a:r>
            <a:r>
              <a:rPr kumimoji="0" lang="zh-CN" altLang="en-US" sz="2400" b="0" i="0" u="none" strike="noStrike" kern="0" cap="none" spc="0" normalizeH="0" baseline="0" noProof="0" dirty="0">
                <a:ln>
                  <a:noFill/>
                </a:ln>
                <a:solidFill>
                  <a:schemeClr val="accent1"/>
                </a:solidFill>
                <a:effectLst/>
                <a:uLnTx/>
                <a:uFillTx/>
                <a:latin typeface="+mj-ea"/>
                <a:ea typeface="+mj-ea"/>
              </a:rPr>
              <a:t>月</a:t>
            </a:r>
            <a:endParaRPr kumimoji="0" lang="zh-CN" altLang="en-US" sz="2400" b="0" i="0" u="none" strike="noStrike" kern="0" cap="none" spc="0" normalizeH="0" baseline="0" noProof="0" dirty="0">
              <a:ln>
                <a:noFill/>
              </a:ln>
              <a:solidFill>
                <a:schemeClr val="accent1"/>
              </a:solidFill>
              <a:effectLst/>
              <a:uLnTx/>
              <a:uFillTx/>
              <a:latin typeface="+mj-ea"/>
              <a:ea typeface="+mj-ea"/>
            </a:endParaRPr>
          </a:p>
        </p:txBody>
      </p:sp>
      <p:grpSp>
        <p:nvGrpSpPr>
          <p:cNvPr id="53" name="Group 4"/>
          <p:cNvGrpSpPr>
            <a:grpSpLocks noChangeAspect="1"/>
          </p:cNvGrpSpPr>
          <p:nvPr/>
        </p:nvGrpSpPr>
        <p:grpSpPr bwMode="auto">
          <a:xfrm>
            <a:off x="-1" y="3664881"/>
            <a:ext cx="12194645" cy="268175"/>
            <a:chOff x="-7" y="2293"/>
            <a:chExt cx="5775" cy="127"/>
          </a:xfrm>
        </p:grpSpPr>
        <p:sp>
          <p:nvSpPr>
            <p:cNvPr id="54" name="Freeform 5"/>
            <p:cNvSpPr/>
            <p:nvPr/>
          </p:nvSpPr>
          <p:spPr bwMode="auto">
            <a:xfrm>
              <a:off x="2060" y="2359"/>
              <a:ext cx="3708" cy="61"/>
            </a:xfrm>
            <a:custGeom>
              <a:avLst/>
              <a:gdLst>
                <a:gd name="T0" fmla="*/ 98 w 10272"/>
                <a:gd name="T1" fmla="*/ 154 h 154"/>
                <a:gd name="T2" fmla="*/ 0 w 10272"/>
                <a:gd name="T3" fmla="*/ 0 h 154"/>
                <a:gd name="T4" fmla="*/ 10272 w 10272"/>
                <a:gd name="T5" fmla="*/ 0 h 154"/>
                <a:gd name="T6" fmla="*/ 10272 w 10272"/>
                <a:gd name="T7" fmla="*/ 154 h 154"/>
                <a:gd name="T8" fmla="*/ 98 w 10272"/>
                <a:gd name="T9" fmla="*/ 154 h 154"/>
              </a:gdLst>
              <a:ahLst/>
              <a:cxnLst>
                <a:cxn ang="0">
                  <a:pos x="T0" y="T1"/>
                </a:cxn>
                <a:cxn ang="0">
                  <a:pos x="T2" y="T3"/>
                </a:cxn>
                <a:cxn ang="0">
                  <a:pos x="T4" y="T5"/>
                </a:cxn>
                <a:cxn ang="0">
                  <a:pos x="T6" y="T7"/>
                </a:cxn>
                <a:cxn ang="0">
                  <a:pos x="T8" y="T9"/>
                </a:cxn>
              </a:cxnLst>
              <a:rect l="0" t="0" r="r" b="b"/>
              <a:pathLst>
                <a:path w="10272" h="154">
                  <a:moveTo>
                    <a:pt x="98" y="154"/>
                  </a:moveTo>
                  <a:lnTo>
                    <a:pt x="0" y="0"/>
                  </a:lnTo>
                  <a:lnTo>
                    <a:pt x="10272" y="0"/>
                  </a:lnTo>
                  <a:lnTo>
                    <a:pt x="10272" y="154"/>
                  </a:lnTo>
                  <a:lnTo>
                    <a:pt x="98" y="15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6"/>
            <p:cNvSpPr/>
            <p:nvPr/>
          </p:nvSpPr>
          <p:spPr bwMode="auto">
            <a:xfrm>
              <a:off x="-7" y="2293"/>
              <a:ext cx="2066" cy="127"/>
            </a:xfrm>
            <a:custGeom>
              <a:avLst/>
              <a:gdLst>
                <a:gd name="T0" fmla="*/ 5515 w 5725"/>
                <a:gd name="T1" fmla="*/ 0 h 322"/>
                <a:gd name="T2" fmla="*/ 5725 w 5725"/>
                <a:gd name="T3" fmla="*/ 322 h 322"/>
                <a:gd name="T4" fmla="*/ 0 w 5725"/>
                <a:gd name="T5" fmla="*/ 322 h 322"/>
                <a:gd name="T6" fmla="*/ 0 w 5725"/>
                <a:gd name="T7" fmla="*/ 0 h 322"/>
                <a:gd name="T8" fmla="*/ 5515 w 5725"/>
                <a:gd name="T9" fmla="*/ 0 h 322"/>
              </a:gdLst>
              <a:ahLst/>
              <a:cxnLst>
                <a:cxn ang="0">
                  <a:pos x="T0" y="T1"/>
                </a:cxn>
                <a:cxn ang="0">
                  <a:pos x="T2" y="T3"/>
                </a:cxn>
                <a:cxn ang="0">
                  <a:pos x="T4" y="T5"/>
                </a:cxn>
                <a:cxn ang="0">
                  <a:pos x="T6" y="T7"/>
                </a:cxn>
                <a:cxn ang="0">
                  <a:pos x="T8" y="T9"/>
                </a:cxn>
              </a:cxnLst>
              <a:rect l="0" t="0" r="r" b="b"/>
              <a:pathLst>
                <a:path w="5725" h="322">
                  <a:moveTo>
                    <a:pt x="5515" y="0"/>
                  </a:moveTo>
                  <a:lnTo>
                    <a:pt x="5725" y="322"/>
                  </a:lnTo>
                  <a:lnTo>
                    <a:pt x="0" y="322"/>
                  </a:lnTo>
                  <a:lnTo>
                    <a:pt x="0" y="0"/>
                  </a:lnTo>
                  <a:lnTo>
                    <a:pt x="55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56" name="Freeform 5"/>
          <p:cNvSpPr/>
          <p:nvPr/>
        </p:nvSpPr>
        <p:spPr bwMode="auto">
          <a:xfrm>
            <a:off x="5925498" y="2939976"/>
            <a:ext cx="1318755" cy="766617"/>
          </a:xfrm>
          <a:custGeom>
            <a:avLst/>
            <a:gdLst>
              <a:gd name="T0" fmla="*/ 159 w 2522"/>
              <a:gd name="T1" fmla="*/ 0 h 1447"/>
              <a:gd name="T2" fmla="*/ 2364 w 2522"/>
              <a:gd name="T3" fmla="*/ 0 h 1447"/>
              <a:gd name="T4" fmla="*/ 2522 w 2522"/>
              <a:gd name="T5" fmla="*/ 159 h 1447"/>
              <a:gd name="T6" fmla="*/ 2522 w 2522"/>
              <a:gd name="T7" fmla="*/ 1288 h 1447"/>
              <a:gd name="T8" fmla="*/ 2364 w 2522"/>
              <a:gd name="T9" fmla="*/ 1447 h 1447"/>
              <a:gd name="T10" fmla="*/ 159 w 2522"/>
              <a:gd name="T11" fmla="*/ 1447 h 1447"/>
              <a:gd name="T12" fmla="*/ 0 w 2522"/>
              <a:gd name="T13" fmla="*/ 1288 h 1447"/>
              <a:gd name="T14" fmla="*/ 0 w 2522"/>
              <a:gd name="T15" fmla="*/ 159 h 1447"/>
              <a:gd name="T16" fmla="*/ 159 w 2522"/>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2" h="1447">
                <a:moveTo>
                  <a:pt x="159" y="0"/>
                </a:moveTo>
                <a:lnTo>
                  <a:pt x="2364" y="0"/>
                </a:lnTo>
                <a:cubicBezTo>
                  <a:pt x="2451" y="0"/>
                  <a:pt x="2522" y="72"/>
                  <a:pt x="2522" y="159"/>
                </a:cubicBezTo>
                <a:lnTo>
                  <a:pt x="2522" y="1288"/>
                </a:lnTo>
                <a:cubicBezTo>
                  <a:pt x="2522" y="1375"/>
                  <a:pt x="2451" y="1447"/>
                  <a:pt x="2364" y="1447"/>
                </a:cubicBezTo>
                <a:lnTo>
                  <a:pt x="159" y="1447"/>
                </a:lnTo>
                <a:cubicBezTo>
                  <a:pt x="71" y="1447"/>
                  <a:pt x="0" y="1375"/>
                  <a:pt x="0" y="1288"/>
                </a:cubicBezTo>
                <a:lnTo>
                  <a:pt x="0" y="159"/>
                </a:lnTo>
                <a:cubicBezTo>
                  <a:pt x="0" y="72"/>
                  <a:pt x="71" y="0"/>
                  <a:pt x="159" y="0"/>
                </a:cubicBezTo>
                <a:close/>
              </a:path>
            </a:pathLst>
          </a:custGeom>
          <a:blipFill>
            <a:blip r:embed="rId2"/>
            <a:stretch>
              <a:fillRect/>
            </a:stretch>
          </a:blipFill>
          <a:ln w="28575"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6"/>
          <p:cNvSpPr/>
          <p:nvPr/>
        </p:nvSpPr>
        <p:spPr bwMode="auto">
          <a:xfrm>
            <a:off x="7420710" y="2939976"/>
            <a:ext cx="1320204" cy="766617"/>
          </a:xfrm>
          <a:custGeom>
            <a:avLst/>
            <a:gdLst>
              <a:gd name="T0" fmla="*/ 159 w 2523"/>
              <a:gd name="T1" fmla="*/ 0 h 1447"/>
              <a:gd name="T2" fmla="*/ 2364 w 2523"/>
              <a:gd name="T3" fmla="*/ 0 h 1447"/>
              <a:gd name="T4" fmla="*/ 2523 w 2523"/>
              <a:gd name="T5" fmla="*/ 159 h 1447"/>
              <a:gd name="T6" fmla="*/ 2523 w 2523"/>
              <a:gd name="T7" fmla="*/ 1288 h 1447"/>
              <a:gd name="T8" fmla="*/ 2364 w 2523"/>
              <a:gd name="T9" fmla="*/ 1447 h 1447"/>
              <a:gd name="T10" fmla="*/ 159 w 2523"/>
              <a:gd name="T11" fmla="*/ 1447 h 1447"/>
              <a:gd name="T12" fmla="*/ 0 w 2523"/>
              <a:gd name="T13" fmla="*/ 1288 h 1447"/>
              <a:gd name="T14" fmla="*/ 0 w 2523"/>
              <a:gd name="T15" fmla="*/ 159 h 1447"/>
              <a:gd name="T16" fmla="*/ 159 w 2523"/>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3" h="1447">
                <a:moveTo>
                  <a:pt x="159" y="0"/>
                </a:moveTo>
                <a:lnTo>
                  <a:pt x="2364" y="0"/>
                </a:lnTo>
                <a:cubicBezTo>
                  <a:pt x="2451" y="0"/>
                  <a:pt x="2523" y="72"/>
                  <a:pt x="2523" y="159"/>
                </a:cubicBezTo>
                <a:lnTo>
                  <a:pt x="2523" y="1288"/>
                </a:lnTo>
                <a:cubicBezTo>
                  <a:pt x="2523" y="1375"/>
                  <a:pt x="2451" y="1447"/>
                  <a:pt x="2364" y="1447"/>
                </a:cubicBezTo>
                <a:lnTo>
                  <a:pt x="159" y="1447"/>
                </a:lnTo>
                <a:cubicBezTo>
                  <a:pt x="72" y="1447"/>
                  <a:pt x="0" y="1375"/>
                  <a:pt x="0" y="1288"/>
                </a:cubicBezTo>
                <a:lnTo>
                  <a:pt x="0" y="159"/>
                </a:lnTo>
                <a:cubicBezTo>
                  <a:pt x="0" y="72"/>
                  <a:pt x="72" y="0"/>
                  <a:pt x="159" y="0"/>
                </a:cubicBezTo>
                <a:close/>
              </a:path>
            </a:pathLst>
          </a:custGeom>
          <a:blipFill>
            <a:blip r:embed="rId3"/>
            <a:stretch>
              <a:fillRect/>
            </a:stretch>
          </a:blipFill>
          <a:ln w="28575"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7"/>
          <p:cNvSpPr/>
          <p:nvPr/>
        </p:nvSpPr>
        <p:spPr bwMode="auto">
          <a:xfrm>
            <a:off x="8916911" y="2939976"/>
            <a:ext cx="1318755" cy="766617"/>
          </a:xfrm>
          <a:custGeom>
            <a:avLst/>
            <a:gdLst>
              <a:gd name="T0" fmla="*/ 158 w 2522"/>
              <a:gd name="T1" fmla="*/ 0 h 1447"/>
              <a:gd name="T2" fmla="*/ 2363 w 2522"/>
              <a:gd name="T3" fmla="*/ 0 h 1447"/>
              <a:gd name="T4" fmla="*/ 2522 w 2522"/>
              <a:gd name="T5" fmla="*/ 159 h 1447"/>
              <a:gd name="T6" fmla="*/ 2522 w 2522"/>
              <a:gd name="T7" fmla="*/ 1288 h 1447"/>
              <a:gd name="T8" fmla="*/ 2363 w 2522"/>
              <a:gd name="T9" fmla="*/ 1447 h 1447"/>
              <a:gd name="T10" fmla="*/ 158 w 2522"/>
              <a:gd name="T11" fmla="*/ 1447 h 1447"/>
              <a:gd name="T12" fmla="*/ 0 w 2522"/>
              <a:gd name="T13" fmla="*/ 1288 h 1447"/>
              <a:gd name="T14" fmla="*/ 0 w 2522"/>
              <a:gd name="T15" fmla="*/ 159 h 1447"/>
              <a:gd name="T16" fmla="*/ 158 w 2522"/>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2" h="1447">
                <a:moveTo>
                  <a:pt x="158" y="0"/>
                </a:moveTo>
                <a:lnTo>
                  <a:pt x="2363" y="0"/>
                </a:lnTo>
                <a:cubicBezTo>
                  <a:pt x="2450" y="0"/>
                  <a:pt x="2522" y="72"/>
                  <a:pt x="2522" y="159"/>
                </a:cubicBezTo>
                <a:lnTo>
                  <a:pt x="2522" y="1288"/>
                </a:lnTo>
                <a:cubicBezTo>
                  <a:pt x="2522" y="1375"/>
                  <a:pt x="2450" y="1447"/>
                  <a:pt x="2363" y="1447"/>
                </a:cubicBezTo>
                <a:lnTo>
                  <a:pt x="158" y="1447"/>
                </a:lnTo>
                <a:cubicBezTo>
                  <a:pt x="71" y="1447"/>
                  <a:pt x="0" y="1375"/>
                  <a:pt x="0" y="1288"/>
                </a:cubicBezTo>
                <a:lnTo>
                  <a:pt x="0" y="159"/>
                </a:lnTo>
                <a:cubicBezTo>
                  <a:pt x="0" y="72"/>
                  <a:pt x="71" y="0"/>
                  <a:pt x="158" y="0"/>
                </a:cubicBezTo>
                <a:close/>
              </a:path>
            </a:pathLst>
          </a:custGeom>
          <a:blipFill>
            <a:blip r:embed="rId4"/>
            <a:stretch>
              <a:fillRect/>
            </a:stretch>
          </a:blipFill>
          <a:ln w="28575"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8"/>
          <p:cNvSpPr/>
          <p:nvPr/>
        </p:nvSpPr>
        <p:spPr bwMode="auto">
          <a:xfrm>
            <a:off x="10401831" y="2939976"/>
            <a:ext cx="1318755" cy="766617"/>
          </a:xfrm>
          <a:custGeom>
            <a:avLst/>
            <a:gdLst>
              <a:gd name="T0" fmla="*/ 159 w 2522"/>
              <a:gd name="T1" fmla="*/ 0 h 1447"/>
              <a:gd name="T2" fmla="*/ 2363 w 2522"/>
              <a:gd name="T3" fmla="*/ 0 h 1447"/>
              <a:gd name="T4" fmla="*/ 2522 w 2522"/>
              <a:gd name="T5" fmla="*/ 159 h 1447"/>
              <a:gd name="T6" fmla="*/ 2522 w 2522"/>
              <a:gd name="T7" fmla="*/ 1288 h 1447"/>
              <a:gd name="T8" fmla="*/ 2363 w 2522"/>
              <a:gd name="T9" fmla="*/ 1447 h 1447"/>
              <a:gd name="T10" fmla="*/ 159 w 2522"/>
              <a:gd name="T11" fmla="*/ 1447 h 1447"/>
              <a:gd name="T12" fmla="*/ 0 w 2522"/>
              <a:gd name="T13" fmla="*/ 1288 h 1447"/>
              <a:gd name="T14" fmla="*/ 0 w 2522"/>
              <a:gd name="T15" fmla="*/ 159 h 1447"/>
              <a:gd name="T16" fmla="*/ 159 w 2522"/>
              <a:gd name="T17" fmla="*/ 0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2" h="1447">
                <a:moveTo>
                  <a:pt x="159" y="0"/>
                </a:moveTo>
                <a:lnTo>
                  <a:pt x="2363" y="0"/>
                </a:lnTo>
                <a:cubicBezTo>
                  <a:pt x="2451" y="0"/>
                  <a:pt x="2522" y="72"/>
                  <a:pt x="2522" y="159"/>
                </a:cubicBezTo>
                <a:lnTo>
                  <a:pt x="2522" y="1288"/>
                </a:lnTo>
                <a:cubicBezTo>
                  <a:pt x="2522" y="1375"/>
                  <a:pt x="2451" y="1447"/>
                  <a:pt x="2363" y="1447"/>
                </a:cubicBezTo>
                <a:lnTo>
                  <a:pt x="159" y="1447"/>
                </a:lnTo>
                <a:cubicBezTo>
                  <a:pt x="71" y="1447"/>
                  <a:pt x="0" y="1375"/>
                  <a:pt x="0" y="1288"/>
                </a:cubicBezTo>
                <a:lnTo>
                  <a:pt x="0" y="159"/>
                </a:lnTo>
                <a:cubicBezTo>
                  <a:pt x="0" y="72"/>
                  <a:pt x="71" y="0"/>
                  <a:pt x="159" y="0"/>
                </a:cubicBezTo>
                <a:close/>
              </a:path>
            </a:pathLst>
          </a:custGeom>
          <a:blipFill>
            <a:blip r:embed="rId5"/>
            <a:stretch>
              <a:fillRect/>
            </a:stretch>
          </a:blipFill>
          <a:ln w="28575" cap="flat">
            <a:solidFill>
              <a:srgbClr val="FEFEFE"/>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4"/>
          <p:cNvSpPr>
            <a:spLocks noEditPoints="1"/>
          </p:cNvSpPr>
          <p:nvPr/>
        </p:nvSpPr>
        <p:spPr bwMode="auto">
          <a:xfrm>
            <a:off x="553765" y="188640"/>
            <a:ext cx="1458343" cy="664453"/>
          </a:xfrm>
          <a:custGeom>
            <a:avLst/>
            <a:gdLst>
              <a:gd name="T0" fmla="*/ 120 w 2140"/>
              <a:gd name="T1" fmla="*/ 809 h 970"/>
              <a:gd name="T2" fmla="*/ 273 w 2140"/>
              <a:gd name="T3" fmla="*/ 928 h 970"/>
              <a:gd name="T4" fmla="*/ 120 w 2140"/>
              <a:gd name="T5" fmla="*/ 809 h 970"/>
              <a:gd name="T6" fmla="*/ 143 w 2140"/>
              <a:gd name="T7" fmla="*/ 719 h 970"/>
              <a:gd name="T8" fmla="*/ 286 w 2140"/>
              <a:gd name="T9" fmla="*/ 773 h 970"/>
              <a:gd name="T10" fmla="*/ 194 w 2140"/>
              <a:gd name="T11" fmla="*/ 866 h 970"/>
              <a:gd name="T12" fmla="*/ 73 w 2140"/>
              <a:gd name="T13" fmla="*/ 820 h 970"/>
              <a:gd name="T14" fmla="*/ 58 w 2140"/>
              <a:gd name="T15" fmla="*/ 683 h 970"/>
              <a:gd name="T16" fmla="*/ 347 w 2140"/>
              <a:gd name="T17" fmla="*/ 928 h 970"/>
              <a:gd name="T18" fmla="*/ 301 w 2140"/>
              <a:gd name="T19" fmla="*/ 710 h 970"/>
              <a:gd name="T20" fmla="*/ 546 w 2140"/>
              <a:gd name="T21" fmla="*/ 728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6 w 2140"/>
              <a:gd name="T47" fmla="*/ 876 h 970"/>
              <a:gd name="T48" fmla="*/ 1120 w 2140"/>
              <a:gd name="T49" fmla="*/ 797 h 970"/>
              <a:gd name="T50" fmla="*/ 1325 w 2140"/>
              <a:gd name="T51" fmla="*/ 875 h 970"/>
              <a:gd name="T52" fmla="*/ 1506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7 h 970"/>
              <a:gd name="T66" fmla="*/ 1592 w 2140"/>
              <a:gd name="T67" fmla="*/ 833 h 970"/>
              <a:gd name="T68" fmla="*/ 1555 w 2140"/>
              <a:gd name="T69" fmla="*/ 787 h 970"/>
              <a:gd name="T70" fmla="*/ 1655 w 2140"/>
              <a:gd name="T71" fmla="*/ 690 h 970"/>
              <a:gd name="T72" fmla="*/ 1734 w 2140"/>
              <a:gd name="T73" fmla="*/ 903 h 970"/>
              <a:gd name="T74" fmla="*/ 1737 w 2140"/>
              <a:gd name="T75" fmla="*/ 698 h 970"/>
              <a:gd name="T76" fmla="*/ 1697 w 2140"/>
              <a:gd name="T77" fmla="*/ 787 h 970"/>
              <a:gd name="T78" fmla="*/ 1617 w 2140"/>
              <a:gd name="T79" fmla="*/ 706 h 970"/>
              <a:gd name="T80" fmla="*/ 1904 w 2140"/>
              <a:gd name="T81" fmla="*/ 787 h 970"/>
              <a:gd name="T82" fmla="*/ 2060 w 2140"/>
              <a:gd name="T83" fmla="*/ 783 h 970"/>
              <a:gd name="T84" fmla="*/ 1990 w 2140"/>
              <a:gd name="T85" fmla="*/ 816 h 970"/>
              <a:gd name="T86" fmla="*/ 1934 w 2140"/>
              <a:gd name="T87" fmla="*/ 926 h 970"/>
              <a:gd name="T88" fmla="*/ 1907 w 2140"/>
              <a:gd name="T89" fmla="*/ 816 h 970"/>
              <a:gd name="T90" fmla="*/ 1881 w 2140"/>
              <a:gd name="T91" fmla="*/ 823 h 970"/>
              <a:gd name="T92" fmla="*/ 1828 w 2140"/>
              <a:gd name="T93" fmla="*/ 692 h 970"/>
              <a:gd name="T94" fmla="*/ 2020 w 2140"/>
              <a:gd name="T95" fmla="*/ 848 h 970"/>
              <a:gd name="T96" fmla="*/ 1906 w 2140"/>
              <a:gd name="T97" fmla="*/ 915 h 970"/>
              <a:gd name="T98" fmla="*/ 395 w 2140"/>
              <a:gd name="T99" fmla="*/ 573 h 970"/>
              <a:gd name="T100" fmla="*/ 707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1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文本框 60"/>
          <p:cNvSpPr txBox="1"/>
          <p:nvPr/>
        </p:nvSpPr>
        <p:spPr>
          <a:xfrm>
            <a:off x="432522" y="2858259"/>
            <a:ext cx="180049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accent2"/>
                </a:solidFill>
                <a:effectLst/>
                <a:uLnTx/>
                <a:uFillTx/>
                <a:latin typeface="+mj-ea"/>
                <a:ea typeface="+mj-ea"/>
              </a:rPr>
              <a:t>某某技术提供商</a:t>
            </a:r>
            <a:endParaRPr kumimoji="0" lang="en-US" altLang="zh-CN" sz="1800" b="0" i="0" u="none" strike="noStrike" kern="0" cap="none" spc="0" normalizeH="0" baseline="0" noProof="0" dirty="0">
              <a:ln>
                <a:noFill/>
              </a:ln>
              <a:solidFill>
                <a:schemeClr val="accent2"/>
              </a:solidFill>
              <a:effectLst/>
              <a:uLnTx/>
              <a:uFillTx/>
              <a:latin typeface="+mj-ea"/>
              <a:ea typeface="+mj-ea"/>
            </a:endParaRPr>
          </a:p>
        </p:txBody>
      </p:sp>
      <p:sp>
        <p:nvSpPr>
          <p:cNvPr id="62" name="文本框 61"/>
          <p:cNvSpPr txBox="1"/>
          <p:nvPr/>
        </p:nvSpPr>
        <p:spPr>
          <a:xfrm>
            <a:off x="432522" y="3163059"/>
            <a:ext cx="318548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accent2"/>
                </a:solidFill>
                <a:effectLst/>
                <a:uLnTx/>
                <a:uFillTx/>
                <a:latin typeface="+mj-ea"/>
                <a:ea typeface="+mj-ea"/>
              </a:rPr>
              <a:t>为您提供某某全方位解决方案</a:t>
            </a:r>
            <a:endParaRPr kumimoji="0" lang="en-US" altLang="zh-CN" sz="1800" b="0" i="0" u="none" strike="noStrike" kern="0" cap="none" spc="0" normalizeH="0" baseline="0" noProof="0" dirty="0">
              <a:ln>
                <a:noFill/>
              </a:ln>
              <a:solidFill>
                <a:schemeClr val="accent2"/>
              </a:solidFill>
              <a:effectLst/>
              <a:uLnTx/>
              <a:uFillTx/>
              <a:latin typeface="+mj-ea"/>
              <a:ea typeface="+mj-ea"/>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 calcmode="lin" valueType="num">
                                      <p:cBhvr>
                                        <p:cTn id="9" dur="500" fill="hold"/>
                                        <p:tgtEl>
                                          <p:spTgt spid="60"/>
                                        </p:tgtEl>
                                        <p:attrNameLst>
                                          <p:attrName>style.rotation</p:attrName>
                                        </p:attrNameLst>
                                      </p:cBhvr>
                                      <p:tavLst>
                                        <p:tav tm="0">
                                          <p:val>
                                            <p:fltVal val="90"/>
                                          </p:val>
                                        </p:tav>
                                        <p:tav tm="100000">
                                          <p:val>
                                            <p:fltVal val="0"/>
                                          </p:val>
                                        </p:tav>
                                      </p:tavLst>
                                    </p:anim>
                                    <p:animEffect transition="in" filter="fade">
                                      <p:cBhvr>
                                        <p:cTn id="1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theme/theme1.xml><?xml version="1.0" encoding="utf-8"?>
<a:theme xmlns:a="http://schemas.openxmlformats.org/drawingml/2006/main" name="1_默认设计模板">
  <a:themeElements>
    <a:clrScheme name="自定义 1">
      <a:dk1>
        <a:srgbClr val="00531B"/>
      </a:dk1>
      <a:lt1>
        <a:srgbClr val="5FB041"/>
      </a:lt1>
      <a:dk2>
        <a:srgbClr val="91CB00"/>
      </a:dk2>
      <a:lt2>
        <a:srgbClr val="F47F00"/>
      </a:lt2>
      <a:accent1>
        <a:srgbClr val="30333A"/>
      </a:accent1>
      <a:accent2>
        <a:srgbClr val="FFFFFF"/>
      </a:accent2>
      <a:accent3>
        <a:srgbClr val="969696"/>
      </a:accent3>
      <a:accent4>
        <a:srgbClr val="009849"/>
      </a:accent4>
      <a:accent5>
        <a:srgbClr val="5FB041"/>
      </a:accent5>
      <a:accent6>
        <a:srgbClr val="91CB00"/>
      </a:accent6>
      <a:hlink>
        <a:srgbClr val="F47F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5192</Words>
  <Application>WPS 演示</Application>
  <PresentationFormat>自定义</PresentationFormat>
  <Paragraphs>836</Paragraphs>
  <Slides>37</Slides>
  <Notes>37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37</vt:i4>
      </vt:variant>
    </vt:vector>
  </HeadingPairs>
  <TitlesOfParts>
    <vt:vector size="47" baseType="lpstr">
      <vt:lpstr>Arial</vt:lpstr>
      <vt:lpstr>宋体</vt:lpstr>
      <vt:lpstr>Wingdings</vt:lpstr>
      <vt:lpstr>微软雅黑</vt:lpstr>
      <vt:lpstr>仿宋_GB2312</vt:lpstr>
      <vt:lpstr>Calibri</vt:lpstr>
      <vt:lpstr>Arial Unicode MS</vt:lpstr>
      <vt:lpstr>楷体</vt:lpstr>
      <vt:lpstr>仿宋</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1156</cp:revision>
  <dcterms:created xsi:type="dcterms:W3CDTF">2013-01-25T01:44:00Z</dcterms:created>
  <dcterms:modified xsi:type="dcterms:W3CDTF">2018-06-20T07:49:10Z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