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4"/>
  </p:notesMasterIdLst>
  <p:sldIdLst>
    <p:sldId id="369" r:id="rId2"/>
    <p:sldId id="367" r:id="rId3"/>
    <p:sldId id="368" r:id="rId4"/>
    <p:sldId id="388" r:id="rId5"/>
    <p:sldId id="382" r:id="rId6"/>
    <p:sldId id="411" r:id="rId7"/>
    <p:sldId id="399" r:id="rId8"/>
    <p:sldId id="370" r:id="rId9"/>
    <p:sldId id="404" r:id="rId10"/>
    <p:sldId id="389" r:id="rId11"/>
    <p:sldId id="405" r:id="rId12"/>
    <p:sldId id="397" r:id="rId13"/>
    <p:sldId id="371" r:id="rId14"/>
    <p:sldId id="395" r:id="rId15"/>
    <p:sldId id="390" r:id="rId16"/>
    <p:sldId id="378" r:id="rId17"/>
    <p:sldId id="403" r:id="rId18"/>
    <p:sldId id="408" r:id="rId19"/>
    <p:sldId id="372" r:id="rId20"/>
    <p:sldId id="406" r:id="rId21"/>
    <p:sldId id="407" r:id="rId22"/>
    <p:sldId id="402" r:id="rId23"/>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09" autoAdjust="0"/>
    <p:restoredTop sz="94660"/>
  </p:normalViewPr>
  <p:slideViewPr>
    <p:cSldViewPr snapToGrid="0">
      <p:cViewPr varScale="1">
        <p:scale>
          <a:sx n="149" d="100"/>
          <a:sy n="149" d="100"/>
        </p:scale>
        <p:origin x="108" y="186"/>
      </p:cViewPr>
      <p:guideLst/>
    </p:cSldViewPr>
  </p:slideViewPr>
  <p:notesTextViewPr>
    <p:cViewPr>
      <p:scale>
        <a:sx n="1" d="1"/>
        <a:sy n="1" d="1"/>
      </p:scale>
      <p:origin x="0" y="0"/>
    </p:cViewPr>
  </p:notesTextViewPr>
  <p:sorterViewPr>
    <p:cViewPr>
      <p:scale>
        <a:sx n="60" d="100"/>
        <a:sy n="6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a:outerShdw blurRad="88900" dist="812800" dir="5400000" algn="t" rotWithShape="0">
                <a:prstClr val="black">
                  <a:alpha val="51000"/>
                </a:prstClr>
              </a:outerShdw>
            </a:effectLst>
          </c:spPr>
          <c:invertIfNegative val="0"/>
          <c:cat>
            <c:strRef>
              <c:f>Sheet1!$A$2:$A$10</c:f>
              <c:strCache>
                <c:ptCount val="4"/>
                <c:pt idx="0">
                  <c:v>类别 1</c:v>
                </c:pt>
                <c:pt idx="1">
                  <c:v>类别 2</c:v>
                </c:pt>
                <c:pt idx="2">
                  <c:v>类别 3</c:v>
                </c:pt>
                <c:pt idx="3">
                  <c:v>类别 4</c:v>
                </c:pt>
              </c:strCache>
            </c:strRef>
          </c:cat>
          <c:val>
            <c:numRef>
              <c:f>Sheet1!$B$2:$B$10</c:f>
              <c:numCache>
                <c:formatCode>General</c:formatCode>
                <c:ptCount val="9"/>
                <c:pt idx="0">
                  <c:v>9</c:v>
                </c:pt>
                <c:pt idx="1">
                  <c:v>2.5</c:v>
                </c:pt>
                <c:pt idx="2">
                  <c:v>1</c:v>
                </c:pt>
                <c:pt idx="3">
                  <c:v>1.5</c:v>
                </c:pt>
                <c:pt idx="4">
                  <c:v>3</c:v>
                </c:pt>
                <c:pt idx="5">
                  <c:v>5</c:v>
                </c:pt>
                <c:pt idx="6">
                  <c:v>7</c:v>
                </c:pt>
                <c:pt idx="7">
                  <c:v>4</c:v>
                </c:pt>
                <c:pt idx="8">
                  <c:v>1</c:v>
                </c:pt>
              </c:numCache>
            </c:numRef>
          </c:val>
          <c:extLst xmlns:c16r2="http://schemas.microsoft.com/office/drawing/2015/06/chart">
            <c:ext xmlns:c16="http://schemas.microsoft.com/office/drawing/2014/chart" uri="{C3380CC4-5D6E-409C-BE32-E72D297353CC}">
              <c16:uniqueId val="{00000000-C9C0-46F8-B09C-58A3EFB59536}"/>
            </c:ext>
          </c:extLst>
        </c:ser>
        <c:dLbls>
          <c:showLegendKey val="0"/>
          <c:showVal val="0"/>
          <c:showCatName val="0"/>
          <c:showSerName val="0"/>
          <c:showPercent val="0"/>
          <c:showBubbleSize val="0"/>
        </c:dLbls>
        <c:gapWidth val="48"/>
        <c:overlap val="38"/>
        <c:axId val="570470600"/>
        <c:axId val="570470992"/>
      </c:barChart>
      <c:catAx>
        <c:axId val="570470600"/>
        <c:scaling>
          <c:orientation val="minMax"/>
        </c:scaling>
        <c:delete val="1"/>
        <c:axPos val="b"/>
        <c:numFmt formatCode="General" sourceLinked="1"/>
        <c:majorTickMark val="none"/>
        <c:minorTickMark val="none"/>
        <c:tickLblPos val="none"/>
        <c:crossAx val="570470992"/>
        <c:crosses val="autoZero"/>
        <c:auto val="1"/>
        <c:lblAlgn val="ctr"/>
        <c:lblOffset val="100"/>
        <c:noMultiLvlLbl val="0"/>
      </c:catAx>
      <c:valAx>
        <c:axId val="570470992"/>
        <c:scaling>
          <c:orientation val="minMax"/>
        </c:scaling>
        <c:delete val="1"/>
        <c:axPos val="l"/>
        <c:numFmt formatCode="General" sourceLinked="1"/>
        <c:majorTickMark val="none"/>
        <c:minorTickMark val="none"/>
        <c:tickLblPos val="none"/>
        <c:crossAx val="570470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F4687-A8D9-4BC3-94E5-24077D0F2CFF}"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A65829-4C48-4427-8C22-1EE18F5EB611}" type="slidenum">
              <a:rPr lang="zh-CN" altLang="en-US" smtClean="0"/>
              <a:t>‹#›</a:t>
            </a:fld>
            <a:endParaRPr lang="zh-CN" altLang="en-US"/>
          </a:p>
        </p:txBody>
      </p:sp>
    </p:spTree>
    <p:extLst>
      <p:ext uri="{BB962C8B-B14F-4D97-AF65-F5344CB8AC3E}">
        <p14:creationId xmlns:p14="http://schemas.microsoft.com/office/powerpoint/2010/main" val="2554286684"/>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a:t>
            </a:fld>
            <a:endParaRPr lang="zh-CN" altLang="en-US"/>
          </a:p>
        </p:txBody>
      </p:sp>
    </p:spTree>
    <p:extLst>
      <p:ext uri="{BB962C8B-B14F-4D97-AF65-F5344CB8AC3E}">
        <p14:creationId xmlns:p14="http://schemas.microsoft.com/office/powerpoint/2010/main" val="1089039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2</a:t>
            </a:fld>
            <a:endParaRPr lang="zh-CN" altLang="en-US"/>
          </a:p>
        </p:txBody>
      </p:sp>
    </p:spTree>
    <p:extLst>
      <p:ext uri="{BB962C8B-B14F-4D97-AF65-F5344CB8AC3E}">
        <p14:creationId xmlns:p14="http://schemas.microsoft.com/office/powerpoint/2010/main" val="2078808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3</a:t>
            </a:fld>
            <a:endParaRPr lang="zh-CN" altLang="en-US"/>
          </a:p>
        </p:txBody>
      </p:sp>
    </p:spTree>
    <p:extLst>
      <p:ext uri="{BB962C8B-B14F-4D97-AF65-F5344CB8AC3E}">
        <p14:creationId xmlns:p14="http://schemas.microsoft.com/office/powerpoint/2010/main" val="3517510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43E3DE-11AD-402A-9883-7D268646A9CD}" type="slidenum">
              <a:rPr lang="zh-CN" altLang="en-US" smtClean="0"/>
              <a:t>4</a:t>
            </a:fld>
            <a:endParaRPr lang="zh-CN" altLang="en-US"/>
          </a:p>
        </p:txBody>
      </p:sp>
    </p:spTree>
    <p:extLst>
      <p:ext uri="{BB962C8B-B14F-4D97-AF65-F5344CB8AC3E}">
        <p14:creationId xmlns:p14="http://schemas.microsoft.com/office/powerpoint/2010/main" val="3938090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11242B-E086-4BFA-A7CA-F34B92C86E2F}" type="slidenum">
              <a:rPr lang="zh-CN" altLang="en-US" smtClean="0"/>
              <a:pPr/>
              <a:t>5</a:t>
            </a:fld>
            <a:endParaRPr lang="zh-CN" altLang="en-US"/>
          </a:p>
        </p:txBody>
      </p:sp>
    </p:spTree>
    <p:extLst>
      <p:ext uri="{BB962C8B-B14F-4D97-AF65-F5344CB8AC3E}">
        <p14:creationId xmlns:p14="http://schemas.microsoft.com/office/powerpoint/2010/main" val="2018486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627A5AF-27D9-47DC-8AB2-8E6B8E983B85}" type="slidenum">
              <a:rPr lang="zh-CN" altLang="en-US" smtClean="0"/>
              <a:pPr/>
              <a:t>7</a:t>
            </a:fld>
            <a:endParaRPr lang="zh-CN" altLang="en-US"/>
          </a:p>
        </p:txBody>
      </p:sp>
    </p:spTree>
    <p:extLst>
      <p:ext uri="{BB962C8B-B14F-4D97-AF65-F5344CB8AC3E}">
        <p14:creationId xmlns:p14="http://schemas.microsoft.com/office/powerpoint/2010/main" val="9465709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8</a:t>
            </a:fld>
            <a:endParaRPr lang="zh-CN" altLang="en-US"/>
          </a:p>
        </p:txBody>
      </p:sp>
    </p:spTree>
    <p:extLst>
      <p:ext uri="{BB962C8B-B14F-4D97-AF65-F5344CB8AC3E}">
        <p14:creationId xmlns:p14="http://schemas.microsoft.com/office/powerpoint/2010/main" val="1209227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43E3DE-11AD-402A-9883-7D268646A9CD}" type="slidenum">
              <a:rPr lang="zh-CN" altLang="en-US" smtClean="0"/>
              <a:t>10</a:t>
            </a:fld>
            <a:endParaRPr lang="zh-CN" altLang="en-US"/>
          </a:p>
        </p:txBody>
      </p:sp>
    </p:spTree>
    <p:extLst>
      <p:ext uri="{BB962C8B-B14F-4D97-AF65-F5344CB8AC3E}">
        <p14:creationId xmlns:p14="http://schemas.microsoft.com/office/powerpoint/2010/main" val="3497996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1836A0-1CE6-43E0-9ACD-0351418F1B7A}" type="slidenum">
              <a:rPr lang="zh-CN" altLang="en-US" smtClean="0"/>
              <a:pPr/>
              <a:t>12</a:t>
            </a:fld>
            <a:endParaRPr lang="zh-CN" altLang="en-US"/>
          </a:p>
        </p:txBody>
      </p:sp>
    </p:spTree>
    <p:extLst>
      <p:ext uri="{BB962C8B-B14F-4D97-AF65-F5344CB8AC3E}">
        <p14:creationId xmlns:p14="http://schemas.microsoft.com/office/powerpoint/2010/main" val="3354422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13</a:t>
            </a:fld>
            <a:endParaRPr lang="zh-CN" altLang="en-US"/>
          </a:p>
        </p:txBody>
      </p:sp>
    </p:spTree>
    <p:extLst>
      <p:ext uri="{BB962C8B-B14F-4D97-AF65-F5344CB8AC3E}">
        <p14:creationId xmlns:p14="http://schemas.microsoft.com/office/powerpoint/2010/main" val="2775505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6F2F6E-DA3F-44F5-9A64-C588B3AF625F}" type="slidenum">
              <a:rPr lang="zh-CN" altLang="en-US" smtClean="0"/>
              <a:t>15</a:t>
            </a:fld>
            <a:endParaRPr lang="zh-CN" altLang="en-US"/>
          </a:p>
        </p:txBody>
      </p:sp>
    </p:spTree>
    <p:extLst>
      <p:ext uri="{BB962C8B-B14F-4D97-AF65-F5344CB8AC3E}">
        <p14:creationId xmlns:p14="http://schemas.microsoft.com/office/powerpoint/2010/main" val="354821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FF3EAB-7849-4D1F-BC45-C2032C6F8670}" type="slidenum">
              <a:rPr lang="zh-CN" altLang="en-US" smtClean="0"/>
              <a:pPr/>
              <a:t>16</a:t>
            </a:fld>
            <a:endParaRPr lang="zh-CN" altLang="en-US"/>
          </a:p>
        </p:txBody>
      </p:sp>
    </p:spTree>
    <p:extLst>
      <p:ext uri="{BB962C8B-B14F-4D97-AF65-F5344CB8AC3E}">
        <p14:creationId xmlns:p14="http://schemas.microsoft.com/office/powerpoint/2010/main" val="9847288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19</a:t>
            </a:fld>
            <a:endParaRPr lang="zh-CN" altLang="en-US"/>
          </a:p>
        </p:txBody>
      </p:sp>
    </p:spTree>
    <p:extLst>
      <p:ext uri="{BB962C8B-B14F-4D97-AF65-F5344CB8AC3E}">
        <p14:creationId xmlns:p14="http://schemas.microsoft.com/office/powerpoint/2010/main" val="1847540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20</a:t>
            </a:fld>
            <a:endParaRPr lang="zh-CN" altLang="en-US"/>
          </a:p>
        </p:txBody>
      </p:sp>
    </p:spTree>
    <p:extLst>
      <p:ext uri="{BB962C8B-B14F-4D97-AF65-F5344CB8AC3E}">
        <p14:creationId xmlns:p14="http://schemas.microsoft.com/office/powerpoint/2010/main" val="30587966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bwMode="auto">
          <a:noFill/>
          <a:ln>
            <a:solidFill>
              <a:srgbClr val="000000"/>
            </a:solidFill>
            <a:miter lim="800000"/>
            <a:headEnd/>
            <a:tailEnd/>
          </a:ln>
        </p:spPr>
      </p:sp>
      <p:sp>
        <p:nvSpPr>
          <p:cNvPr id="235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23556" name="灯片编号占位符 3"/>
          <p:cNvSpPr>
            <a:spLocks noGrp="1"/>
          </p:cNvSpPr>
          <p:nvPr>
            <p:ph type="sldNum" sz="quarter" idx="5"/>
          </p:nvPr>
        </p:nvSpPr>
        <p:spPr bwMode="auto">
          <a:noFill/>
          <a:ln>
            <a:miter lim="800000"/>
            <a:headEnd/>
            <a:tailEnd/>
          </a:ln>
        </p:spPr>
        <p:txBody>
          <a:bodyPr/>
          <a:lstStyle/>
          <a:p>
            <a:fld id="{5B877518-DA22-40F5-A760-EE50766904C8}" type="slidenum">
              <a:rPr lang="zh-CN" altLang="en-US"/>
              <a:pPr/>
              <a:t>21</a:t>
            </a:fld>
            <a:endParaRPr lang="zh-CN" altLang="en-US"/>
          </a:p>
        </p:txBody>
      </p:sp>
    </p:spTree>
    <p:extLst>
      <p:ext uri="{BB962C8B-B14F-4D97-AF65-F5344CB8AC3E}">
        <p14:creationId xmlns:p14="http://schemas.microsoft.com/office/powerpoint/2010/main" val="886333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22</a:t>
            </a:fld>
            <a:endParaRPr lang="zh-CN" altLang="en-US"/>
          </a:p>
        </p:txBody>
      </p:sp>
    </p:spTree>
    <p:extLst>
      <p:ext uri="{BB962C8B-B14F-4D97-AF65-F5344CB8AC3E}">
        <p14:creationId xmlns:p14="http://schemas.microsoft.com/office/powerpoint/2010/main" val="349869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16095149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8467093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530647FD-953F-45E4-BAA4-08B7893DA60E}"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42524163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530647FD-953F-45E4-BAA4-08B7893DA60E}"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5647671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530647FD-953F-45E4-BAA4-08B7893DA60E}" type="datetimeFigureOut">
              <a:rPr lang="zh-CN" altLang="en-US" smtClean="0"/>
              <a:t>2017/10/6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57149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30647FD-953F-45E4-BAA4-08B7893DA60E}" type="datetimeFigureOut">
              <a:rPr lang="zh-CN" altLang="en-US" smtClean="0"/>
              <a:t>2017/10/6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5408279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647FD-953F-45E4-BAA4-08B7893DA60E}" type="datetimeFigureOut">
              <a:rPr lang="zh-CN" altLang="en-US" smtClean="0"/>
              <a:t>2017/10/6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85295B9-7D1E-4150-8098-60648BEF3CCD}" type="slidenum">
              <a:rPr lang="zh-CN" altLang="en-US" smtClean="0"/>
              <a:t>‹#›</a:t>
            </a:fld>
            <a:endParaRPr lang="zh-CN" altLang="en-US"/>
          </a:p>
        </p:txBody>
      </p:sp>
      <p:sp>
        <p:nvSpPr>
          <p:cNvPr id="12" name="文本框 37">
            <a:extLst>
              <a:ext uri="{FF2B5EF4-FFF2-40B4-BE49-F238E27FC236}">
                <a16:creationId xmlns:a16="http://schemas.microsoft.com/office/drawing/2014/main" xmlns="" id="{74244403-F798-4AB3-9A48-9324434E7FAA}"/>
              </a:ext>
            </a:extLst>
          </p:cNvPr>
          <p:cNvSpPr txBox="1"/>
          <p:nvPr userDrawn="1"/>
        </p:nvSpPr>
        <p:spPr>
          <a:xfrm>
            <a:off x="467576" y="232284"/>
            <a:ext cx="1836172" cy="315475"/>
          </a:xfrm>
          <a:prstGeom prst="rect">
            <a:avLst/>
          </a:prstGeom>
          <a:noFill/>
        </p:spPr>
        <p:txBody>
          <a:bodyPr wrap="square" lIns="68584" tIns="34292" rIns="68584" bIns="34292" rtlCol="0">
            <a:spAutoFit/>
          </a:bodyPr>
          <a:lstStyle/>
          <a:p>
            <a:pPr lvl="0"/>
            <a:r>
              <a:rPr lang="zh-CN" altLang="zh-CN" sz="1600" dirty="0">
                <a:solidFill>
                  <a:schemeClr val="accent1"/>
                </a:solidFill>
                <a:latin typeface="微软雅黑" pitchFamily="34" charset="-122"/>
                <a:ea typeface="微软雅黑" pitchFamily="34" charset="-122"/>
              </a:rPr>
              <a:t>年度工作概述</a:t>
            </a:r>
          </a:p>
        </p:txBody>
      </p:sp>
      <p:sp>
        <p:nvSpPr>
          <p:cNvPr id="13" name="文本框 38">
            <a:extLst>
              <a:ext uri="{FF2B5EF4-FFF2-40B4-BE49-F238E27FC236}">
                <a16:creationId xmlns:a16="http://schemas.microsoft.com/office/drawing/2014/main" xmlns="" id="{53F39BFC-88EB-4FC1-916B-05AA7D80B7BE}"/>
              </a:ext>
            </a:extLst>
          </p:cNvPr>
          <p:cNvSpPr txBox="1"/>
          <p:nvPr userDrawn="1"/>
        </p:nvSpPr>
        <p:spPr>
          <a:xfrm>
            <a:off x="431541" y="547760"/>
            <a:ext cx="1456254"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7881121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2017/10/6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Tree>
    <p:extLst>
      <p:ext uri="{BB962C8B-B14F-4D97-AF65-F5344CB8AC3E}">
        <p14:creationId xmlns:p14="http://schemas.microsoft.com/office/powerpoint/2010/main" val="18213619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2017/10/6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6" y="245806"/>
            <a:ext cx="1449714"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1" y="561281"/>
            <a:ext cx="1485750"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8731961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2017/10/6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47911" y="268399"/>
            <a:ext cx="1459547"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80103"/>
            <a:ext cx="1495583"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16958343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2017/10/6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6" name="文本框 37"/>
          <p:cNvSpPr txBox="1"/>
          <p:nvPr userDrawn="1"/>
        </p:nvSpPr>
        <p:spPr>
          <a:xfrm>
            <a:off x="467575" y="285135"/>
            <a:ext cx="1464833"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91125"/>
            <a:ext cx="1500869"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36210846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530647FD-953F-45E4-BAA4-08B7893DA60E}"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30939615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530647FD-953F-45E4-BAA4-08B7893DA60E}" type="datetimeFigureOut">
              <a:rPr lang="zh-CN" altLang="en-US" smtClean="0"/>
              <a:t>2017/10/6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29512061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32078519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530647FD-953F-45E4-BAA4-08B7893DA60E}" type="datetimeFigureOut">
              <a:rPr lang="zh-CN" altLang="en-US" smtClean="0"/>
              <a:t>2017/10/6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11427122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extLst>
      <p:ext uri="{BB962C8B-B14F-4D97-AF65-F5344CB8AC3E}">
        <p14:creationId xmlns:p14="http://schemas.microsoft.com/office/powerpoint/2010/main" val="20891217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69070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Main Title+ SubTitle_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7373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61052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8861294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AndTwoObj">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503"/>
            <a:ext cx="8229600" cy="857779"/>
          </a:xfrm>
        </p:spPr>
        <p:txBody>
          <a:bodyPr/>
          <a:lstStyle/>
          <a:p>
            <a:r>
              <a:rPr lang="zh-CN" altLang="en-US"/>
              <a:t>单击此处编辑母版标题样式</a:t>
            </a:r>
          </a:p>
        </p:txBody>
      </p:sp>
      <p:sp>
        <p:nvSpPr>
          <p:cNvPr id="3" name="内容占位符 2"/>
          <p:cNvSpPr>
            <a:spLocks noGrp="1"/>
          </p:cNvSpPr>
          <p:nvPr>
            <p:ph sz="half" idx="1"/>
          </p:nvPr>
        </p:nvSpPr>
        <p:spPr>
          <a:xfrm>
            <a:off x="457200" y="1200891"/>
            <a:ext cx="4038600" cy="339458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200891"/>
            <a:ext cx="4038600" cy="162025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648200" y="2973635"/>
            <a:ext cx="4038600" cy="1621839"/>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4"/>
          <p:cNvSpPr>
            <a:spLocks noGrp="1" noChangeArrowheads="1"/>
          </p:cNvSpPr>
          <p:nvPr>
            <p:ph type="dt" sz="half" idx="10"/>
          </p:nvPr>
        </p:nvSpPr>
        <p:spPr>
          <a:ln/>
        </p:spPr>
        <p:txBody>
          <a:bodyPr/>
          <a:lstStyle>
            <a:lvl1pPr>
              <a:defRPr/>
            </a:lvl1pPr>
          </a:lstStyle>
          <a:p>
            <a:pPr>
              <a:defRPr/>
            </a:pPr>
            <a:endParaRPr lang="zh-CN" altLang="zh-CN"/>
          </a:p>
        </p:txBody>
      </p:sp>
      <p:sp>
        <p:nvSpPr>
          <p:cNvPr id="7" name="Rectangle 5"/>
          <p:cNvSpPr>
            <a:spLocks noGrp="1" noChangeArrowheads="1"/>
          </p:cNvSpPr>
          <p:nvPr>
            <p:ph type="ftr" sz="quarter" idx="11"/>
          </p:nvPr>
        </p:nvSpPr>
        <p:spPr>
          <a:ln/>
        </p:spPr>
        <p:txBody>
          <a:bodyPr/>
          <a:lstStyle>
            <a:lvl1pPr>
              <a:defRPr/>
            </a:lvl1pPr>
          </a:lstStyle>
          <a:p>
            <a:pPr>
              <a:defRPr/>
            </a:pPr>
            <a:endParaRPr lang="zh-CN" altLang="zh-CN"/>
          </a:p>
        </p:txBody>
      </p:sp>
      <p:sp>
        <p:nvSpPr>
          <p:cNvPr id="8" name="Rectangle 6"/>
          <p:cNvSpPr>
            <a:spLocks noGrp="1" noChangeArrowheads="1"/>
          </p:cNvSpPr>
          <p:nvPr>
            <p:ph type="sldNum" sz="quarter" idx="12"/>
          </p:nvPr>
        </p:nvSpPr>
        <p:spPr>
          <a:ln/>
        </p:spPr>
        <p:txBody>
          <a:bodyPr/>
          <a:lstStyle>
            <a:lvl1pPr>
              <a:defRPr/>
            </a:lvl1pPr>
          </a:lstStyle>
          <a:p>
            <a:pPr>
              <a:defRPr/>
            </a:pPr>
            <a:fld id="{58423B1B-3B57-4F5A-83B2-F06C57B18BAE}" type="slidenum">
              <a:rPr lang="zh-CN" altLang="zh-CN"/>
              <a:pPr>
                <a:defRPr/>
              </a:pPr>
              <a:t>‹#›</a:t>
            </a:fld>
            <a:endParaRPr lang="zh-CN" altLang="zh-CN"/>
          </a:p>
        </p:txBody>
      </p:sp>
    </p:spTree>
    <p:extLst>
      <p:ext uri="{BB962C8B-B14F-4D97-AF65-F5344CB8AC3E}">
        <p14:creationId xmlns:p14="http://schemas.microsoft.com/office/powerpoint/2010/main" val="11860997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91822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extLst>
      <p:ext uri="{BB962C8B-B14F-4D97-AF65-F5344CB8AC3E}">
        <p14:creationId xmlns:p14="http://schemas.microsoft.com/office/powerpoint/2010/main" val="19823965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368231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658"/>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658"/>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658"/>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extLst>
      <p:ext uri="{BB962C8B-B14F-4D97-AF65-F5344CB8AC3E}">
        <p14:creationId xmlns:p14="http://schemas.microsoft.com/office/powerpoint/2010/main" val="2820438621"/>
      </p:ext>
    </p:extLst>
  </p:cSld>
  <p:clrMapOvr>
    <a:masterClrMapping/>
  </p:clrMapOvr>
  <p:transition spd="med" advClick="0" advTm="0">
    <p:push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00732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530647FD-953F-45E4-BAA4-08B7893DA60E}" type="datetimeFigureOut">
              <a:rPr lang="zh-CN" altLang="en-US" smtClean="0"/>
              <a:t>2017/10/6</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585295B9-7D1E-4150-8098-60648BEF3CCD}" type="slidenum">
              <a:rPr lang="zh-CN" altLang="en-US" smtClean="0"/>
              <a:t>‹#›</a:t>
            </a:fld>
            <a:endParaRPr lang="zh-CN" altLang="en-US"/>
          </a:p>
        </p:txBody>
      </p:sp>
    </p:spTree>
    <p:extLst>
      <p:ext uri="{BB962C8B-B14F-4D97-AF65-F5344CB8AC3E}">
        <p14:creationId xmlns:p14="http://schemas.microsoft.com/office/powerpoint/2010/main" val="166775860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75" r:id="rId8"/>
    <p:sldLayoutId id="2147483676" r:id="rId9"/>
    <p:sldLayoutId id="2147483677" r:id="rId10"/>
    <p:sldLayoutId id="2147483678" r:id="rId11"/>
    <p:sldLayoutId id="2147483669" r:id="rId12"/>
    <p:sldLayoutId id="2147483670" r:id="rId13"/>
    <p:sldLayoutId id="2147483671" r:id="rId14"/>
    <p:sldLayoutId id="2147483672" r:id="rId15"/>
    <p:sldLayoutId id="2147483680" r:id="rId16"/>
    <p:sldLayoutId id="2147483681" r:id="rId17"/>
    <p:sldLayoutId id="2147483682" r:id="rId18"/>
    <p:sldLayoutId id="2147483683" r:id="rId19"/>
    <p:sldLayoutId id="2147483684" r:id="rId20"/>
    <p:sldLayoutId id="2147483685" r:id="rId21"/>
    <p:sldLayoutId id="2147483686" r:id="rId22"/>
    <p:sldLayoutId id="2147483687" r:id="rId23"/>
    <p:sldLayoutId id="2147483690" r:id="rId24"/>
    <p:sldLayoutId id="2147483691" r:id="rId25"/>
    <p:sldLayoutId id="2147483692" r:id="rId26"/>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slideLayout" Target="../slideLayouts/slideLayout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3.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8.xml"/><Relationship Id="rId5" Type="http://schemas.openxmlformats.org/officeDocument/2006/relationships/tags" Target="../tags/tag17.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notesSlide" Target="../notesSlides/notesSlide7.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Layout" Target="../slideLayouts/slideLayout8.xml"/><Relationship Id="rId5" Type="http://schemas.openxmlformats.org/officeDocument/2006/relationships/tags" Target="../tags/tag22.xml"/><Relationship Id="rId4" Type="http://schemas.openxmlformats.org/officeDocument/2006/relationships/tags" Target="../tags/tag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notesSlide" Target="../notesSlides/notesSlide10.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8.xml"/><Relationship Id="rId5" Type="http://schemas.openxmlformats.org/officeDocument/2006/relationships/tags" Target="../tags/tag27.xml"/><Relationship Id="rId4" Type="http://schemas.openxmlformats.org/officeDocument/2006/relationships/tags" Target="../tags/tag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notesSlide" Target="../notesSlides/notesSlide13.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8.xml"/><Relationship Id="rId5" Type="http://schemas.openxmlformats.org/officeDocument/2006/relationships/tags" Target="../tags/tag32.xml"/><Relationship Id="rId4" Type="http://schemas.openxmlformats.org/officeDocument/2006/relationships/tags" Target="../tags/tag3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936E8CA4-C30F-4772-8464-ECCCE87FF073}"/>
              </a:ext>
            </a:extLst>
          </p:cNvPr>
          <p:cNvPicPr>
            <a:picLocks noChangeAspect="1"/>
          </p:cNvPicPr>
          <p:nvPr/>
        </p:nvPicPr>
        <p:blipFill rotWithShape="1">
          <a:blip r:embed="rId5"/>
          <a:srcRect l="6300" b="5204"/>
          <a:stretch/>
        </p:blipFill>
        <p:spPr>
          <a:xfrm>
            <a:off x="0" y="0"/>
            <a:ext cx="9145281" cy="5145088"/>
          </a:xfrm>
          <a:prstGeom prst="rect">
            <a:avLst/>
          </a:prstGeom>
        </p:spPr>
      </p:pic>
      <p:sp>
        <p:nvSpPr>
          <p:cNvPr id="4" name="TextBox 5">
            <a:extLst>
              <a:ext uri="{FF2B5EF4-FFF2-40B4-BE49-F238E27FC236}">
                <a16:creationId xmlns:a16="http://schemas.microsoft.com/office/drawing/2014/main" xmlns="" id="{940E6B44-0E70-4E40-900B-FBB910AD89CA}"/>
              </a:ext>
            </a:extLst>
          </p:cNvPr>
          <p:cNvSpPr txBox="1"/>
          <p:nvPr/>
        </p:nvSpPr>
        <p:spPr>
          <a:xfrm>
            <a:off x="3791236" y="1214418"/>
            <a:ext cx="4979184" cy="1046761"/>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招商加盟</a:t>
            </a:r>
            <a:r>
              <a:rPr lang="en-US" altLang="zh-CN" sz="48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PPT</a:t>
            </a:r>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模板</a:t>
            </a:r>
            <a:endParaRPr lang="id-ID" altLang="zh-CN" sz="48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5" name="TextBox 6">
            <a:extLst>
              <a:ext uri="{FF2B5EF4-FFF2-40B4-BE49-F238E27FC236}">
                <a16:creationId xmlns:a16="http://schemas.microsoft.com/office/drawing/2014/main" xmlns="" id="{16228D4E-D46D-4AFD-BE98-47A636779D9D}"/>
              </a:ext>
            </a:extLst>
          </p:cNvPr>
          <p:cNvSpPr txBox="1">
            <a:spLocks noChangeArrowheads="1"/>
          </p:cNvSpPr>
          <p:nvPr/>
        </p:nvSpPr>
        <p:spPr bwMode="auto">
          <a:xfrm>
            <a:off x="3893938" y="2334999"/>
            <a:ext cx="4129539" cy="276999"/>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itchFamily="34" charset="0"/>
              </a:rPr>
              <a:t>动态</a:t>
            </a:r>
            <a:r>
              <a:rPr lang="en-US" altLang="zh-CN" sz="1200" dirty="0">
                <a:solidFill>
                  <a:schemeClr val="tx1">
                    <a:lumMod val="75000"/>
                    <a:lumOff val="25000"/>
                  </a:schemeClr>
                </a:solidFill>
                <a:latin typeface="Verdana" pitchFamily="34" charset="0"/>
              </a:rPr>
              <a:t>PPT/</a:t>
            </a:r>
            <a:r>
              <a:rPr lang="zh-CN" altLang="en-US" sz="1200" dirty="0">
                <a:solidFill>
                  <a:schemeClr val="tx1">
                    <a:lumMod val="75000"/>
                    <a:lumOff val="25000"/>
                  </a:schemeClr>
                </a:solidFill>
                <a:latin typeface="Verdana" pitchFamily="34" charset="0"/>
              </a:rPr>
              <a:t>框架完整</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精美大气</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可以编辑</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项目策划</a:t>
            </a:r>
            <a:endParaRPr lang="en-US" altLang="zh-CN" sz="1200" dirty="0">
              <a:solidFill>
                <a:schemeClr val="tx1">
                  <a:lumMod val="75000"/>
                  <a:lumOff val="25000"/>
                </a:schemeClr>
              </a:solidFill>
              <a:latin typeface="Verdana" pitchFamily="34" charset="0"/>
            </a:endParaRPr>
          </a:p>
        </p:txBody>
      </p:sp>
      <p:sp>
        <p:nvSpPr>
          <p:cNvPr id="7" name="TextBox 4">
            <a:extLst>
              <a:ext uri="{FF2B5EF4-FFF2-40B4-BE49-F238E27FC236}">
                <a16:creationId xmlns:a16="http://schemas.microsoft.com/office/drawing/2014/main" xmlns="" id="{BDC4853E-F147-437F-A8EF-716863220936}"/>
              </a:ext>
            </a:extLst>
          </p:cNvPr>
          <p:cNvSpPr txBox="1"/>
          <p:nvPr/>
        </p:nvSpPr>
        <p:spPr>
          <a:xfrm>
            <a:off x="4673267" y="303816"/>
            <a:ext cx="2626986" cy="1287212"/>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6000" dirty="0">
                <a:solidFill>
                  <a:schemeClr val="tx1">
                    <a:lumMod val="75000"/>
                    <a:lumOff val="25000"/>
                  </a:schemeClr>
                </a:solidFill>
                <a:latin typeface="Broadway" panose="04040905080B02020502" pitchFamily="82" charset="0"/>
                <a:ea typeface="华文琥珀" panose="02010800040101010101" pitchFamily="2" charset="-122"/>
              </a:rPr>
              <a:t>2019</a:t>
            </a:r>
            <a:endParaRPr lang="id-ID" altLang="zh-CN" sz="4800" dirty="0">
              <a:solidFill>
                <a:schemeClr val="tx1">
                  <a:lumMod val="75000"/>
                  <a:lumOff val="25000"/>
                </a:schemeClr>
              </a:solidFill>
              <a:latin typeface="Broadway" panose="04040905080B02020502" pitchFamily="82" charset="0"/>
              <a:ea typeface="华文琥珀" panose="02010800040101010101" pitchFamily="2" charset="-122"/>
              <a:cs typeface="Clear Sans Light" pitchFamily="34" charset="0"/>
            </a:endParaRPr>
          </a:p>
        </p:txBody>
      </p:sp>
      <p:pic>
        <p:nvPicPr>
          <p:cNvPr id="8" name="bamboo">
            <a:hlinkClick r:id="" action="ppaction://media"/>
            <a:extLst>
              <a:ext uri="{FF2B5EF4-FFF2-40B4-BE49-F238E27FC236}">
                <a16:creationId xmlns:a16="http://schemas.microsoft.com/office/drawing/2014/main" xmlns="" id="{5260DF34-04EF-4F09-A17C-E01EBCA94F0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69244" y="2123183"/>
            <a:ext cx="609600" cy="609600"/>
          </a:xfrm>
          <a:prstGeom prst="rect">
            <a:avLst/>
          </a:prstGeom>
        </p:spPr>
      </p:pic>
    </p:spTree>
    <p:extLst>
      <p:ext uri="{BB962C8B-B14F-4D97-AF65-F5344CB8AC3E}">
        <p14:creationId xmlns:p14="http://schemas.microsoft.com/office/powerpoint/2010/main" val="1567681670"/>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50" presetClass="entr" presetSubtype="0" decel="10000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ppt_w</p:attrName>
                                        </p:attrNameLst>
                                      </p:cBhvr>
                                      <p:tavLst>
                                        <p:tav tm="0">
                                          <p:val>
                                            <p:strVal val="#ppt_w+.3"/>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Effect transition="in" filter="fade">
                                      <p:cBhvr>
                                        <p:cTn id="11" dur="10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1000"/>
                                        <p:tgtEl>
                                          <p:spTgt spid="7"/>
                                        </p:tgtEl>
                                      </p:cBhvr>
                                    </p:animEffect>
                                  </p:childTnLst>
                                </p:cTn>
                              </p:par>
                            </p:childTnLst>
                          </p:cTn>
                        </p:par>
                        <p:par>
                          <p:cTn id="16" fill="hold">
                            <p:stCondLst>
                              <p:cond delay="2000"/>
                            </p:stCondLst>
                            <p:childTnLst>
                              <p:par>
                                <p:cTn id="17" presetID="52" presetClass="entr" presetSubtype="0" fill="hold" grpId="0" nodeType="after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Scale>
                                      <p:cBhvr>
                                        <p:cTn id="19" dur="1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4">
                                            <p:txEl>
                                              <p:pRg st="0" end="0"/>
                                            </p:txEl>
                                          </p:spTgt>
                                        </p:tgtEl>
                                        <p:attrNameLst>
                                          <p:attrName>ppt_x</p:attrName>
                                          <p:attrName>ppt_y</p:attrName>
                                        </p:attrNameLst>
                                      </p:cBhvr>
                                    </p:animMotion>
                                    <p:animEffect transition="in" filter="fade">
                                      <p:cBhvr>
                                        <p:cTn id="21" dur="1000"/>
                                        <p:tgtEl>
                                          <p:spTgt spid="4">
                                            <p:txEl>
                                              <p:pRg st="0" end="0"/>
                                            </p:txEl>
                                          </p:spTgt>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750" fill="hold"/>
                                        <p:tgtEl>
                                          <p:spTgt spid="5"/>
                                        </p:tgtEl>
                                        <p:attrNameLst>
                                          <p:attrName>ppt_w</p:attrName>
                                        </p:attrNameLst>
                                      </p:cBhvr>
                                      <p:tavLst>
                                        <p:tav tm="0">
                                          <p:val>
                                            <p:fltVal val="0"/>
                                          </p:val>
                                        </p:tav>
                                        <p:tav tm="100000">
                                          <p:val>
                                            <p:strVal val="#ppt_w"/>
                                          </p:val>
                                        </p:tav>
                                      </p:tavLst>
                                    </p:anim>
                                    <p:anim calcmode="lin" valueType="num">
                                      <p:cBhvr>
                                        <p:cTn id="26" dur="750" fill="hold"/>
                                        <p:tgtEl>
                                          <p:spTgt spid="5"/>
                                        </p:tgtEl>
                                        <p:attrNameLst>
                                          <p:attrName>ppt_h</p:attrName>
                                        </p:attrNameLst>
                                      </p:cBhvr>
                                      <p:tavLst>
                                        <p:tav tm="0">
                                          <p:val>
                                            <p:fltVal val="0"/>
                                          </p:val>
                                        </p:tav>
                                        <p:tav tm="100000">
                                          <p:val>
                                            <p:strVal val="#ppt_h"/>
                                          </p:val>
                                        </p:tav>
                                      </p:tavLst>
                                    </p:anim>
                                    <p:animEffect transition="in" filter="fade">
                                      <p:cBhvr>
                                        <p:cTn id="2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8" repeatCount="indefinite" fill="hold" display="0">
                  <p:stCondLst>
                    <p:cond delay="indefinite"/>
                  </p:stCondLst>
                  <p:endCondLst>
                    <p:cond evt="onStopAudio" delay="0">
                      <p:tgtEl>
                        <p:sldTgt/>
                      </p:tgtEl>
                    </p:cond>
                  </p:endCondLst>
                </p:cTn>
                <p:tgtEl>
                  <p:spTgt spid="8"/>
                </p:tgtEl>
              </p:cMediaNode>
            </p:audio>
          </p:childTnLst>
        </p:cTn>
      </p:par>
    </p:tnLst>
    <p:bldLst>
      <p:bldP spid="4" grpId="0" build="p"/>
      <p:bldP spid="5"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MH_Entry_1"/>
          <p:cNvSpPr/>
          <p:nvPr>
            <p:custDataLst>
              <p:tags r:id="rId2"/>
            </p:custDataLst>
          </p:nvPr>
        </p:nvSpPr>
        <p:spPr>
          <a:xfrm flipH="1">
            <a:off x="4240918" y="1488371"/>
            <a:ext cx="2480289" cy="411949"/>
          </a:xfrm>
          <a:prstGeom prst="roundRect">
            <a:avLst>
              <a:gd name="adj" fmla="val 23973"/>
            </a:avLst>
          </a:prstGeom>
          <a:solidFill>
            <a:schemeClr val="accent1"/>
          </a:solidFill>
          <a:ln w="25400" cap="flat" cmpd="sng" algn="ctr">
            <a:noFill/>
            <a:prstDash val="solid"/>
          </a:ln>
          <a:effectLst/>
        </p:spPr>
        <p:txBody>
          <a:bodyPr wrap="square" lIns="0" tIns="0" rIns="0" bIns="0" anchor="ctr">
            <a:noAutofit/>
          </a:bodyPr>
          <a:lstStyle/>
          <a:p>
            <a:pPr algn="ctr"/>
            <a:r>
              <a:rPr lang="zh-CN" altLang="en-US" sz="1707"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170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MH_Number_1"/>
          <p:cNvSpPr/>
          <p:nvPr>
            <p:custDataLst>
              <p:tags r:id="rId3"/>
            </p:custDataLst>
          </p:nvPr>
        </p:nvSpPr>
        <p:spPr>
          <a:xfrm flipH="1">
            <a:off x="3598050" y="1478279"/>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1"/>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MH_Entry_2"/>
          <p:cNvSpPr/>
          <p:nvPr>
            <p:custDataLst>
              <p:tags r:id="rId4"/>
            </p:custDataLst>
          </p:nvPr>
        </p:nvSpPr>
        <p:spPr>
          <a:xfrm flipH="1">
            <a:off x="4240918" y="2257091"/>
            <a:ext cx="2480289" cy="411949"/>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lvl="0" algn="ctr"/>
            <a:r>
              <a:rPr lang="zh-CN" altLang="en-US" sz="1707"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170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Number_2"/>
          <p:cNvSpPr/>
          <p:nvPr>
            <p:custDataLst>
              <p:tags r:id="rId5"/>
            </p:custDataLst>
          </p:nvPr>
        </p:nvSpPr>
        <p:spPr>
          <a:xfrm flipH="1">
            <a:off x="3598050" y="2246999"/>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5" name="MH_Entry_3"/>
          <p:cNvSpPr/>
          <p:nvPr>
            <p:custDataLst>
              <p:tags r:id="rId6"/>
            </p:custDataLst>
          </p:nvPr>
        </p:nvSpPr>
        <p:spPr>
          <a:xfrm flipH="1">
            <a:off x="4240918" y="3025811"/>
            <a:ext cx="2480289" cy="411949"/>
          </a:xfrm>
          <a:prstGeom prst="roundRect">
            <a:avLst>
              <a:gd name="adj" fmla="val 23973"/>
            </a:avLst>
          </a:prstGeom>
          <a:solidFill>
            <a:schemeClr val="accent1"/>
          </a:solidFill>
          <a:ln w="25400" cap="flat" cmpd="sng" algn="ctr">
            <a:noFill/>
            <a:prstDash val="solid"/>
          </a:ln>
          <a:effectLst/>
        </p:spPr>
        <p:txBody>
          <a:bodyPr wrap="square" lIns="0" tIns="0" rIns="0" bIns="0" anchor="ctr">
            <a:noAutofit/>
          </a:bodyPr>
          <a:lstStyle/>
          <a:p>
            <a:pPr lvl="0" algn="ctr"/>
            <a:r>
              <a:rPr lang="zh-CN" altLang="en-US" sz="1707"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170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Number_3"/>
          <p:cNvSpPr/>
          <p:nvPr>
            <p:custDataLst>
              <p:tags r:id="rId7"/>
            </p:custDataLst>
          </p:nvPr>
        </p:nvSpPr>
        <p:spPr>
          <a:xfrm flipH="1">
            <a:off x="3598050" y="3015719"/>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1"/>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MH_Entry_4"/>
          <p:cNvSpPr/>
          <p:nvPr>
            <p:custDataLst>
              <p:tags r:id="rId8"/>
            </p:custDataLst>
          </p:nvPr>
        </p:nvSpPr>
        <p:spPr>
          <a:xfrm flipH="1">
            <a:off x="4240918" y="3794530"/>
            <a:ext cx="2480289" cy="411949"/>
          </a:xfrm>
          <a:prstGeom prst="roundRect">
            <a:avLst>
              <a:gd name="adj" fmla="val 23973"/>
            </a:avLst>
          </a:prstGeom>
          <a:solidFill>
            <a:schemeClr val="accent2"/>
          </a:solidFill>
          <a:ln w="25400" cap="flat" cmpd="sng" algn="ctr">
            <a:noFill/>
            <a:prstDash val="solid"/>
          </a:ln>
          <a:effectLst/>
        </p:spPr>
        <p:txBody>
          <a:bodyPr wrap="square" lIns="0" tIns="0" rIns="0" bIns="0" anchor="ctr">
            <a:noAutofit/>
          </a:bodyPr>
          <a:lstStyle/>
          <a:p>
            <a:pPr lvl="0" algn="ctr"/>
            <a:r>
              <a:rPr lang="zh-CN" altLang="en-US" sz="1707"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707"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782"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78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MH_Number_4"/>
          <p:cNvSpPr/>
          <p:nvPr>
            <p:custDataLst>
              <p:tags r:id="rId9"/>
            </p:custDataLst>
          </p:nvPr>
        </p:nvSpPr>
        <p:spPr>
          <a:xfrm flipH="1">
            <a:off x="3598050" y="3784438"/>
            <a:ext cx="569604" cy="432133"/>
          </a:xfrm>
          <a:custGeom>
            <a:avLst/>
            <a:gdLst>
              <a:gd name="connsiteX0" fmla="*/ 472018 w 1569959"/>
              <a:gd name="connsiteY0" fmla="*/ 0 h 1149634"/>
              <a:gd name="connsiteX1" fmla="*/ 1378350 w 1569959"/>
              <a:gd name="connsiteY1" fmla="*/ 0 h 1149634"/>
              <a:gd name="connsiteX2" fmla="*/ 1569959 w 1569959"/>
              <a:gd name="connsiteY2" fmla="*/ 191609 h 1149634"/>
              <a:gd name="connsiteX3" fmla="*/ 1569959 w 1569959"/>
              <a:gd name="connsiteY3" fmla="*/ 958025 h 1149634"/>
              <a:gd name="connsiteX4" fmla="*/ 1378350 w 1569959"/>
              <a:gd name="connsiteY4" fmla="*/ 1149634 h 1149634"/>
              <a:gd name="connsiteX5" fmla="*/ 472018 w 1569959"/>
              <a:gd name="connsiteY5" fmla="*/ 1149634 h 1149634"/>
              <a:gd name="connsiteX6" fmla="*/ 280409 w 1569959"/>
              <a:gd name="connsiteY6" fmla="*/ 958025 h 1149634"/>
              <a:gd name="connsiteX7" fmla="*/ 280409 w 1569959"/>
              <a:gd name="connsiteY7" fmla="*/ 795367 h 1149634"/>
              <a:gd name="connsiteX8" fmla="*/ 0 w 1569959"/>
              <a:gd name="connsiteY8" fmla="*/ 587517 h 1149634"/>
              <a:gd name="connsiteX9" fmla="*/ 280409 w 1569959"/>
              <a:gd name="connsiteY9" fmla="*/ 379666 h 1149634"/>
              <a:gd name="connsiteX10" fmla="*/ 280409 w 1569959"/>
              <a:gd name="connsiteY10" fmla="*/ 191609 h 1149634"/>
              <a:gd name="connsiteX11" fmla="*/ 472018 w 1569959"/>
              <a:gd name="connsiteY11" fmla="*/ 0 h 114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69959" h="1149634">
                <a:moveTo>
                  <a:pt x="472018" y="0"/>
                </a:moveTo>
                <a:lnTo>
                  <a:pt x="1378350" y="0"/>
                </a:lnTo>
                <a:cubicBezTo>
                  <a:pt x="1484173" y="0"/>
                  <a:pt x="1569959" y="85786"/>
                  <a:pt x="1569959" y="191609"/>
                </a:cubicBezTo>
                <a:lnTo>
                  <a:pt x="1569959" y="958025"/>
                </a:lnTo>
                <a:cubicBezTo>
                  <a:pt x="1569959" y="1063848"/>
                  <a:pt x="1484173" y="1149634"/>
                  <a:pt x="1378350" y="1149634"/>
                </a:cubicBezTo>
                <a:lnTo>
                  <a:pt x="472018" y="1149634"/>
                </a:lnTo>
                <a:cubicBezTo>
                  <a:pt x="366195" y="1149634"/>
                  <a:pt x="280409" y="1063848"/>
                  <a:pt x="280409" y="958025"/>
                </a:cubicBezTo>
                <a:lnTo>
                  <a:pt x="280409" y="795367"/>
                </a:lnTo>
                <a:lnTo>
                  <a:pt x="0" y="587517"/>
                </a:lnTo>
                <a:lnTo>
                  <a:pt x="280409" y="379666"/>
                </a:lnTo>
                <a:lnTo>
                  <a:pt x="280409" y="191609"/>
                </a:lnTo>
                <a:cubicBezTo>
                  <a:pt x="280409" y="85786"/>
                  <a:pt x="366195" y="0"/>
                  <a:pt x="472018" y="0"/>
                </a:cubicBezTo>
                <a:close/>
              </a:path>
            </a:pathLst>
          </a:custGeom>
          <a:solidFill>
            <a:schemeClr val="accent2"/>
          </a:solidFill>
          <a:ln w="12700" cap="flat" cmpd="sng" algn="ctr">
            <a:noFill/>
            <a:prstDash val="solid"/>
          </a:ln>
          <a:effectLst/>
        </p:spPr>
        <p:txBody>
          <a:bodyPr wrap="square" lIns="0" tIns="35098" rIns="134992" bIns="35098" anchor="ctr">
            <a:noAutofit/>
          </a:bodyPr>
          <a:lstStyle/>
          <a:p>
            <a:pPr algn="ctr">
              <a:defRPr/>
            </a:pPr>
            <a:r>
              <a:rPr lang="en-US" altLang="zh-CN" sz="2100" kern="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2100"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2" name="MH_Others_2"/>
          <p:cNvSpPr/>
          <p:nvPr>
            <p:custDataLst>
              <p:tags r:id="rId10"/>
            </p:custDataLst>
          </p:nvPr>
        </p:nvSpPr>
        <p:spPr>
          <a:xfrm>
            <a:off x="251" y="550798"/>
            <a:ext cx="1038556" cy="3556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prstTxWarp prst="textNoShape">
              <a:avLst/>
            </a:prstTxWarp>
            <a:noAutofit/>
          </a:bodyPr>
          <a:lstStyle/>
          <a:p>
            <a:endParaRPr lang="zh-CN" altLang="en-US" sz="1424">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Others_1"/>
          <p:cNvSpPr txBox="1"/>
          <p:nvPr>
            <p:custDataLst>
              <p:tags r:id="rId11"/>
            </p:custDataLst>
          </p:nvPr>
        </p:nvSpPr>
        <p:spPr>
          <a:xfrm>
            <a:off x="1038808" y="518444"/>
            <a:ext cx="811896" cy="437684"/>
          </a:xfrm>
          <a:prstGeom prst="rect">
            <a:avLst/>
          </a:prstGeom>
          <a:noFill/>
        </p:spPr>
        <p:txBody>
          <a:bodyPr vert="horz" wrap="square" lIns="0" tIns="0" rIns="0" bIns="0" rtlCol="0" anchor="ctr" anchorCtr="0">
            <a:spAutoFit/>
          </a:bodyPr>
          <a:lstStyle/>
          <a:p>
            <a:pPr algn="r"/>
            <a:r>
              <a:rPr lang="zh-CN" altLang="en-US" sz="2844"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4" name="MH_Others_2"/>
          <p:cNvSpPr txBox="1"/>
          <p:nvPr>
            <p:custDataLst>
              <p:tags r:id="rId12"/>
            </p:custDataLst>
          </p:nvPr>
        </p:nvSpPr>
        <p:spPr>
          <a:xfrm>
            <a:off x="250" y="956150"/>
            <a:ext cx="1850453" cy="350224"/>
          </a:xfrm>
          <a:prstGeom prst="rect">
            <a:avLst/>
          </a:prstGeom>
          <a:noFill/>
        </p:spPr>
        <p:txBody>
          <a:bodyPr wrap="square" lIns="0" tIns="0" rIns="0" bIns="0">
            <a:spAutoFit/>
          </a:bodyPr>
          <a:lstStyle/>
          <a:p>
            <a:pPr algn="r">
              <a:defRPr/>
            </a:pPr>
            <a:r>
              <a:rPr lang="en-US" altLang="zh-CN" sz="2276"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276"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1370730935"/>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79"/>
                                        </p:tgtEl>
                                        <p:attrNameLst>
                                          <p:attrName>style.visibility</p:attrName>
                                        </p:attrNameLst>
                                      </p:cBhvr>
                                      <p:to>
                                        <p:strVal val="visible"/>
                                      </p:to>
                                    </p:set>
                                    <p:anim calcmode="lin" valueType="num">
                                      <p:cBhvr additive="base">
                                        <p:cTn id="21" dur="500" fill="hold"/>
                                        <p:tgtEl>
                                          <p:spTgt spid="79"/>
                                        </p:tgtEl>
                                        <p:attrNameLst>
                                          <p:attrName>ppt_x</p:attrName>
                                        </p:attrNameLst>
                                      </p:cBhvr>
                                      <p:tavLst>
                                        <p:tav tm="0">
                                          <p:val>
                                            <p:strVal val="0-#ppt_w/2"/>
                                          </p:val>
                                        </p:tav>
                                        <p:tav tm="100000">
                                          <p:val>
                                            <p:strVal val="#ppt_x"/>
                                          </p:val>
                                        </p:tav>
                                      </p:tavLst>
                                    </p:anim>
                                    <p:anim calcmode="lin" valueType="num">
                                      <p:cBhvr additive="base">
                                        <p:cTn id="22" dur="500" fill="hold"/>
                                        <p:tgtEl>
                                          <p:spTgt spid="79"/>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80"/>
                                        </p:tgtEl>
                                        <p:attrNameLst>
                                          <p:attrName>style.visibility</p:attrName>
                                        </p:attrNameLst>
                                      </p:cBhvr>
                                      <p:to>
                                        <p:strVal val="visible"/>
                                      </p:to>
                                    </p:set>
                                    <p:anim calcmode="lin" valueType="num">
                                      <p:cBhvr additive="base">
                                        <p:cTn id="25" dur="500" fill="hold"/>
                                        <p:tgtEl>
                                          <p:spTgt spid="80"/>
                                        </p:tgtEl>
                                        <p:attrNameLst>
                                          <p:attrName>ppt_x</p:attrName>
                                        </p:attrNameLst>
                                      </p:cBhvr>
                                      <p:tavLst>
                                        <p:tav tm="0">
                                          <p:val>
                                            <p:strVal val="0-#ppt_w/2"/>
                                          </p:val>
                                        </p:tav>
                                        <p:tav tm="100000">
                                          <p:val>
                                            <p:strVal val="#ppt_x"/>
                                          </p:val>
                                        </p:tav>
                                      </p:tavLst>
                                    </p:anim>
                                    <p:anim calcmode="lin" valueType="num">
                                      <p:cBhvr additive="base">
                                        <p:cTn id="26" dur="500" fill="hold"/>
                                        <p:tgtEl>
                                          <p:spTgt spid="8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0-#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0-#ppt_w/2"/>
                                          </p:val>
                                        </p:tav>
                                        <p:tav tm="100000">
                                          <p:val>
                                            <p:strVal val="#ppt_x"/>
                                          </p:val>
                                        </p:tav>
                                      </p:tavLst>
                                    </p:anim>
                                    <p:anim calcmode="lin" valueType="num">
                                      <p:cBhvr additive="base">
                                        <p:cTn id="36"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0-#ppt_w/2"/>
                                          </p:val>
                                        </p:tav>
                                        <p:tav tm="100000">
                                          <p:val>
                                            <p:strVal val="#ppt_x"/>
                                          </p:val>
                                        </p:tav>
                                      </p:tavLst>
                                    </p:anim>
                                    <p:anim calcmode="lin" valueType="num">
                                      <p:cBhvr additive="base">
                                        <p:cTn id="42" dur="500" fill="hold"/>
                                        <p:tgtEl>
                                          <p:spTgt spid="25"/>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fill="hold"/>
                                        <p:tgtEl>
                                          <p:spTgt spid="31"/>
                                        </p:tgtEl>
                                        <p:attrNameLst>
                                          <p:attrName>ppt_x</p:attrName>
                                        </p:attrNameLst>
                                      </p:cBhvr>
                                      <p:tavLst>
                                        <p:tav tm="0">
                                          <p:val>
                                            <p:strVal val="0-#ppt_w/2"/>
                                          </p:val>
                                        </p:tav>
                                        <p:tav tm="100000">
                                          <p:val>
                                            <p:strVal val="#ppt_x"/>
                                          </p:val>
                                        </p:tav>
                                      </p:tavLst>
                                    </p:anim>
                                    <p:anim calcmode="lin" valueType="num">
                                      <p:cBhvr additive="base">
                                        <p:cTn id="52" dur="500" fill="hold"/>
                                        <p:tgtEl>
                                          <p:spTgt spid="3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additive="base">
                                        <p:cTn id="55" dur="500" fill="hold"/>
                                        <p:tgtEl>
                                          <p:spTgt spid="32"/>
                                        </p:tgtEl>
                                        <p:attrNameLst>
                                          <p:attrName>ppt_x</p:attrName>
                                        </p:attrNameLst>
                                      </p:cBhvr>
                                      <p:tavLst>
                                        <p:tav tm="0">
                                          <p:val>
                                            <p:strVal val="0-#ppt_w/2"/>
                                          </p:val>
                                        </p:tav>
                                        <p:tav tm="100000">
                                          <p:val>
                                            <p:strVal val="#ppt_x"/>
                                          </p:val>
                                        </p:tav>
                                      </p:tavLst>
                                    </p:anim>
                                    <p:anim calcmode="lin" valueType="num">
                                      <p:cBhvr additive="base">
                                        <p:cTn id="56"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23" grpId="0" animBg="1"/>
      <p:bldP spid="24" grpId="0" animBg="1"/>
      <p:bldP spid="25" grpId="0" animBg="1"/>
      <p:bldP spid="26" grpId="0" animBg="1"/>
      <p:bldP spid="31" grpId="0" animBg="1"/>
      <p:bldP spid="32" grpId="0" animBg="1"/>
      <p:bldP spid="22" grpId="0" animBg="1"/>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0" y="2228125"/>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0" y="326063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3327449" y="2053673"/>
            <a:ext cx="2437720" cy="348900"/>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1991" dirty="0">
                <a:solidFill>
                  <a:srgbClr val="FFFFFF"/>
                </a:solidFill>
                <a:latin typeface="Arial" panose="020B0604020202020204" pitchFamily="34" charset="0"/>
                <a:ea typeface="微软雅黑" panose="020B0503020204020204" pitchFamily="34" charset="-122"/>
                <a:sym typeface="Arial" panose="020B0604020202020204" pitchFamily="34" charset="0"/>
              </a:rPr>
              <a:t>PART  1</a:t>
            </a:r>
          </a:p>
        </p:txBody>
      </p:sp>
      <p:sp>
        <p:nvSpPr>
          <p:cNvPr id="8" name="MH_Entry_1"/>
          <p:cNvSpPr/>
          <p:nvPr>
            <p:custDataLst>
              <p:tags r:id="rId5"/>
            </p:custDataLst>
          </p:nvPr>
        </p:nvSpPr>
        <p:spPr>
          <a:xfrm>
            <a:off x="3079381" y="2582149"/>
            <a:ext cx="2933857" cy="56906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256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56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138"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138"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93043400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rot="21388931">
            <a:off x="1660017" y="1995497"/>
            <a:ext cx="2189247" cy="19193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75000"/>
                  <a:lumOff val="25000"/>
                </a:schemeClr>
              </a:solidFill>
              <a:ea typeface="微软雅黑 Light" panose="020B0502040204020203" pitchFamily="34" charset="-122"/>
              <a:cs typeface="+mn-ea"/>
            </a:endParaRPr>
          </a:p>
        </p:txBody>
      </p:sp>
      <p:sp>
        <p:nvSpPr>
          <p:cNvPr id="42" name="矩形 41"/>
          <p:cNvSpPr/>
          <p:nvPr/>
        </p:nvSpPr>
        <p:spPr>
          <a:xfrm>
            <a:off x="1120462" y="1935862"/>
            <a:ext cx="2843149" cy="1923858"/>
          </a:xfrm>
          <a:prstGeom prst="rect">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75000"/>
                  <a:lumOff val="25000"/>
                </a:schemeClr>
              </a:solidFill>
              <a:ea typeface="微软雅黑 Light" panose="020B0502040204020203" pitchFamily="34" charset="-122"/>
              <a:cs typeface="+mn-ea"/>
            </a:endParaRPr>
          </a:p>
        </p:txBody>
      </p:sp>
      <p:grpSp>
        <p:nvGrpSpPr>
          <p:cNvPr id="43" name="组合 42"/>
          <p:cNvGrpSpPr/>
          <p:nvPr/>
        </p:nvGrpSpPr>
        <p:grpSpPr>
          <a:xfrm>
            <a:off x="4307257" y="1849126"/>
            <a:ext cx="3679353" cy="685698"/>
            <a:chOff x="3987102" y="1389475"/>
            <a:chExt cx="4906073" cy="914314"/>
          </a:xfrm>
        </p:grpSpPr>
        <p:grpSp>
          <p:nvGrpSpPr>
            <p:cNvPr id="44" name="组合 43"/>
            <p:cNvGrpSpPr/>
            <p:nvPr/>
          </p:nvGrpSpPr>
          <p:grpSpPr>
            <a:xfrm>
              <a:off x="3987102" y="1550135"/>
              <a:ext cx="584898" cy="584898"/>
              <a:chOff x="3987102" y="1356615"/>
              <a:chExt cx="584898" cy="584898"/>
            </a:xfrm>
          </p:grpSpPr>
          <p:sp>
            <p:nvSpPr>
              <p:cNvPr id="48" name="矩形 47"/>
              <p:cNvSpPr/>
              <p:nvPr/>
            </p:nvSpPr>
            <p:spPr>
              <a:xfrm>
                <a:off x="3987102" y="1356615"/>
                <a:ext cx="584898" cy="5848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tx1">
                      <a:lumMod val="75000"/>
                      <a:lumOff val="25000"/>
                    </a:schemeClr>
                  </a:solidFill>
                  <a:ea typeface="微软雅黑 Light" panose="020B0502040204020203" pitchFamily="34" charset="-122"/>
                  <a:cs typeface="+mn-ea"/>
                </a:endParaRPr>
              </a:p>
            </p:txBody>
          </p:sp>
          <p:sp>
            <p:nvSpPr>
              <p:cNvPr id="49" name="Freeform 80"/>
              <p:cNvSpPr>
                <a:spLocks noEditPoints="1"/>
              </p:cNvSpPr>
              <p:nvPr/>
            </p:nvSpPr>
            <p:spPr bwMode="auto">
              <a:xfrm>
                <a:off x="4094607" y="1464120"/>
                <a:ext cx="369888" cy="369888"/>
              </a:xfrm>
              <a:custGeom>
                <a:avLst/>
                <a:gdLst>
                  <a:gd name="T0" fmla="*/ 132 w 144"/>
                  <a:gd name="T1" fmla="*/ 36 h 144"/>
                  <a:gd name="T2" fmla="*/ 81 w 144"/>
                  <a:gd name="T3" fmla="*/ 36 h 144"/>
                  <a:gd name="T4" fmla="*/ 101 w 144"/>
                  <a:gd name="T5" fmla="*/ 12 h 144"/>
                  <a:gd name="T6" fmla="*/ 102 w 144"/>
                  <a:gd name="T7" fmla="*/ 12 h 144"/>
                  <a:gd name="T8" fmla="*/ 108 w 144"/>
                  <a:gd name="T9" fmla="*/ 6 h 144"/>
                  <a:gd name="T10" fmla="*/ 102 w 144"/>
                  <a:gd name="T11" fmla="*/ 0 h 144"/>
                  <a:gd name="T12" fmla="*/ 96 w 144"/>
                  <a:gd name="T13" fmla="*/ 6 h 144"/>
                  <a:gd name="T14" fmla="*/ 96 w 144"/>
                  <a:gd name="T15" fmla="*/ 8 h 144"/>
                  <a:gd name="T16" fmla="*/ 73 w 144"/>
                  <a:gd name="T17" fmla="*/ 36 h 144"/>
                  <a:gd name="T18" fmla="*/ 71 w 144"/>
                  <a:gd name="T19" fmla="*/ 36 h 144"/>
                  <a:gd name="T20" fmla="*/ 48 w 144"/>
                  <a:gd name="T21" fmla="*/ 8 h 144"/>
                  <a:gd name="T22" fmla="*/ 48 w 144"/>
                  <a:gd name="T23" fmla="*/ 6 h 144"/>
                  <a:gd name="T24" fmla="*/ 42 w 144"/>
                  <a:gd name="T25" fmla="*/ 0 h 144"/>
                  <a:gd name="T26" fmla="*/ 36 w 144"/>
                  <a:gd name="T27" fmla="*/ 6 h 144"/>
                  <a:gd name="T28" fmla="*/ 42 w 144"/>
                  <a:gd name="T29" fmla="*/ 12 h 144"/>
                  <a:gd name="T30" fmla="*/ 43 w 144"/>
                  <a:gd name="T31" fmla="*/ 12 h 144"/>
                  <a:gd name="T32" fmla="*/ 63 w 144"/>
                  <a:gd name="T33" fmla="*/ 36 h 144"/>
                  <a:gd name="T34" fmla="*/ 12 w 144"/>
                  <a:gd name="T35" fmla="*/ 36 h 144"/>
                  <a:gd name="T36" fmla="*/ 0 w 144"/>
                  <a:gd name="T37" fmla="*/ 48 h 144"/>
                  <a:gd name="T38" fmla="*/ 0 w 144"/>
                  <a:gd name="T39" fmla="*/ 132 h 144"/>
                  <a:gd name="T40" fmla="*/ 12 w 144"/>
                  <a:gd name="T41" fmla="*/ 144 h 144"/>
                  <a:gd name="T42" fmla="*/ 132 w 144"/>
                  <a:gd name="T43" fmla="*/ 144 h 144"/>
                  <a:gd name="T44" fmla="*/ 144 w 144"/>
                  <a:gd name="T45" fmla="*/ 132 h 144"/>
                  <a:gd name="T46" fmla="*/ 144 w 144"/>
                  <a:gd name="T47" fmla="*/ 48 h 144"/>
                  <a:gd name="T48" fmla="*/ 132 w 144"/>
                  <a:gd name="T49" fmla="*/ 36 h 144"/>
                  <a:gd name="T50" fmla="*/ 108 w 144"/>
                  <a:gd name="T51" fmla="*/ 120 h 144"/>
                  <a:gd name="T52" fmla="*/ 96 w 144"/>
                  <a:gd name="T53" fmla="*/ 132 h 144"/>
                  <a:gd name="T54" fmla="*/ 24 w 144"/>
                  <a:gd name="T55" fmla="*/ 132 h 144"/>
                  <a:gd name="T56" fmla="*/ 12 w 144"/>
                  <a:gd name="T57" fmla="*/ 120 h 144"/>
                  <a:gd name="T58" fmla="*/ 12 w 144"/>
                  <a:gd name="T59" fmla="*/ 60 h 144"/>
                  <a:gd name="T60" fmla="*/ 24 w 144"/>
                  <a:gd name="T61" fmla="*/ 48 h 144"/>
                  <a:gd name="T62" fmla="*/ 96 w 144"/>
                  <a:gd name="T63" fmla="*/ 48 h 144"/>
                  <a:gd name="T64" fmla="*/ 108 w 144"/>
                  <a:gd name="T65" fmla="*/ 60 h 144"/>
                  <a:gd name="T66" fmla="*/ 108 w 144"/>
                  <a:gd name="T67" fmla="*/ 120 h 144"/>
                  <a:gd name="T68" fmla="*/ 126 w 144"/>
                  <a:gd name="T69" fmla="*/ 102 h 144"/>
                  <a:gd name="T70" fmla="*/ 114 w 144"/>
                  <a:gd name="T71" fmla="*/ 90 h 144"/>
                  <a:gd name="T72" fmla="*/ 126 w 144"/>
                  <a:gd name="T73" fmla="*/ 78 h 144"/>
                  <a:gd name="T74" fmla="*/ 138 w 144"/>
                  <a:gd name="T75" fmla="*/ 90 h 144"/>
                  <a:gd name="T76" fmla="*/ 126 w 144"/>
                  <a:gd name="T77" fmla="*/ 102 h 144"/>
                  <a:gd name="T78" fmla="*/ 126 w 144"/>
                  <a:gd name="T79" fmla="*/ 72 h 144"/>
                  <a:gd name="T80" fmla="*/ 114 w 144"/>
                  <a:gd name="T81" fmla="*/ 60 h 144"/>
                  <a:gd name="T82" fmla="*/ 126 w 144"/>
                  <a:gd name="T83" fmla="*/ 48 h 144"/>
                  <a:gd name="T84" fmla="*/ 138 w 144"/>
                  <a:gd name="T85" fmla="*/ 60 h 144"/>
                  <a:gd name="T86" fmla="*/ 126 w 144"/>
                  <a:gd name="T87"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4" h="144">
                    <a:moveTo>
                      <a:pt x="132" y="36"/>
                    </a:moveTo>
                    <a:cubicBezTo>
                      <a:pt x="81" y="36"/>
                      <a:pt x="81" y="36"/>
                      <a:pt x="81" y="36"/>
                    </a:cubicBezTo>
                    <a:cubicBezTo>
                      <a:pt x="101" y="12"/>
                      <a:pt x="101" y="12"/>
                      <a:pt x="101" y="12"/>
                    </a:cubicBezTo>
                    <a:cubicBezTo>
                      <a:pt x="101" y="12"/>
                      <a:pt x="102" y="12"/>
                      <a:pt x="102" y="12"/>
                    </a:cubicBezTo>
                    <a:cubicBezTo>
                      <a:pt x="105" y="12"/>
                      <a:pt x="108" y="9"/>
                      <a:pt x="108" y="6"/>
                    </a:cubicBezTo>
                    <a:cubicBezTo>
                      <a:pt x="108" y="3"/>
                      <a:pt x="105" y="0"/>
                      <a:pt x="102" y="0"/>
                    </a:cubicBezTo>
                    <a:cubicBezTo>
                      <a:pt x="99" y="0"/>
                      <a:pt x="96" y="3"/>
                      <a:pt x="96" y="6"/>
                    </a:cubicBezTo>
                    <a:cubicBezTo>
                      <a:pt x="96" y="7"/>
                      <a:pt x="96" y="7"/>
                      <a:pt x="96" y="8"/>
                    </a:cubicBezTo>
                    <a:cubicBezTo>
                      <a:pt x="73" y="36"/>
                      <a:pt x="73" y="36"/>
                      <a:pt x="73" y="36"/>
                    </a:cubicBezTo>
                    <a:cubicBezTo>
                      <a:pt x="71" y="36"/>
                      <a:pt x="71" y="36"/>
                      <a:pt x="71" y="36"/>
                    </a:cubicBezTo>
                    <a:cubicBezTo>
                      <a:pt x="48" y="8"/>
                      <a:pt x="48" y="8"/>
                      <a:pt x="48" y="8"/>
                    </a:cubicBezTo>
                    <a:cubicBezTo>
                      <a:pt x="48" y="7"/>
                      <a:pt x="48" y="7"/>
                      <a:pt x="48" y="6"/>
                    </a:cubicBezTo>
                    <a:cubicBezTo>
                      <a:pt x="48" y="3"/>
                      <a:pt x="45" y="0"/>
                      <a:pt x="42" y="0"/>
                    </a:cubicBezTo>
                    <a:cubicBezTo>
                      <a:pt x="39" y="0"/>
                      <a:pt x="36" y="3"/>
                      <a:pt x="36" y="6"/>
                    </a:cubicBezTo>
                    <a:cubicBezTo>
                      <a:pt x="36" y="9"/>
                      <a:pt x="39" y="12"/>
                      <a:pt x="42" y="12"/>
                    </a:cubicBezTo>
                    <a:cubicBezTo>
                      <a:pt x="42" y="12"/>
                      <a:pt x="43" y="12"/>
                      <a:pt x="43" y="12"/>
                    </a:cubicBezTo>
                    <a:cubicBezTo>
                      <a:pt x="63" y="36"/>
                      <a:pt x="63" y="36"/>
                      <a:pt x="63" y="36"/>
                    </a:cubicBezTo>
                    <a:cubicBezTo>
                      <a:pt x="12" y="36"/>
                      <a:pt x="12" y="36"/>
                      <a:pt x="12" y="36"/>
                    </a:cubicBezTo>
                    <a:cubicBezTo>
                      <a:pt x="5" y="36"/>
                      <a:pt x="0" y="41"/>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48"/>
                      <a:pt x="144" y="48"/>
                      <a:pt x="144" y="48"/>
                    </a:cubicBezTo>
                    <a:cubicBezTo>
                      <a:pt x="144" y="41"/>
                      <a:pt x="139" y="36"/>
                      <a:pt x="132" y="36"/>
                    </a:cubicBezTo>
                    <a:moveTo>
                      <a:pt x="108" y="120"/>
                    </a:moveTo>
                    <a:cubicBezTo>
                      <a:pt x="108" y="127"/>
                      <a:pt x="103" y="132"/>
                      <a:pt x="96" y="132"/>
                    </a:cubicBezTo>
                    <a:cubicBezTo>
                      <a:pt x="24" y="132"/>
                      <a:pt x="24" y="132"/>
                      <a:pt x="24" y="132"/>
                    </a:cubicBezTo>
                    <a:cubicBezTo>
                      <a:pt x="17" y="132"/>
                      <a:pt x="12" y="127"/>
                      <a:pt x="12" y="120"/>
                    </a:cubicBezTo>
                    <a:cubicBezTo>
                      <a:pt x="12" y="60"/>
                      <a:pt x="12" y="60"/>
                      <a:pt x="12" y="60"/>
                    </a:cubicBezTo>
                    <a:cubicBezTo>
                      <a:pt x="12" y="53"/>
                      <a:pt x="17" y="48"/>
                      <a:pt x="24" y="48"/>
                    </a:cubicBezTo>
                    <a:cubicBezTo>
                      <a:pt x="96" y="48"/>
                      <a:pt x="96" y="48"/>
                      <a:pt x="96" y="48"/>
                    </a:cubicBezTo>
                    <a:cubicBezTo>
                      <a:pt x="103" y="48"/>
                      <a:pt x="108" y="53"/>
                      <a:pt x="108" y="60"/>
                    </a:cubicBezTo>
                    <a:lnTo>
                      <a:pt x="108" y="120"/>
                    </a:lnTo>
                    <a:close/>
                    <a:moveTo>
                      <a:pt x="126" y="102"/>
                    </a:moveTo>
                    <a:cubicBezTo>
                      <a:pt x="119" y="102"/>
                      <a:pt x="114" y="97"/>
                      <a:pt x="114" y="90"/>
                    </a:cubicBezTo>
                    <a:cubicBezTo>
                      <a:pt x="114" y="83"/>
                      <a:pt x="119" y="78"/>
                      <a:pt x="126" y="78"/>
                    </a:cubicBezTo>
                    <a:cubicBezTo>
                      <a:pt x="133" y="78"/>
                      <a:pt x="138" y="83"/>
                      <a:pt x="138" y="90"/>
                    </a:cubicBezTo>
                    <a:cubicBezTo>
                      <a:pt x="138" y="97"/>
                      <a:pt x="133" y="102"/>
                      <a:pt x="126" y="102"/>
                    </a:cubicBezTo>
                    <a:moveTo>
                      <a:pt x="126" y="72"/>
                    </a:moveTo>
                    <a:cubicBezTo>
                      <a:pt x="119" y="72"/>
                      <a:pt x="114" y="67"/>
                      <a:pt x="114" y="60"/>
                    </a:cubicBezTo>
                    <a:cubicBezTo>
                      <a:pt x="114" y="53"/>
                      <a:pt x="119" y="48"/>
                      <a:pt x="126" y="48"/>
                    </a:cubicBezTo>
                    <a:cubicBezTo>
                      <a:pt x="133" y="48"/>
                      <a:pt x="138" y="53"/>
                      <a:pt x="138" y="60"/>
                    </a:cubicBezTo>
                    <a:cubicBezTo>
                      <a:pt x="138" y="67"/>
                      <a:pt x="133" y="72"/>
                      <a:pt x="126" y="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grpSp>
        <p:grpSp>
          <p:nvGrpSpPr>
            <p:cNvPr id="45" name="组合 44"/>
            <p:cNvGrpSpPr/>
            <p:nvPr/>
          </p:nvGrpSpPr>
          <p:grpSpPr>
            <a:xfrm>
              <a:off x="4571999" y="1389475"/>
              <a:ext cx="4321176" cy="914314"/>
              <a:chOff x="4571999" y="1389475"/>
              <a:chExt cx="4321176" cy="914314"/>
            </a:xfrm>
          </p:grpSpPr>
          <p:sp>
            <p:nvSpPr>
              <p:cNvPr id="46" name="TextBox 47"/>
              <p:cNvSpPr txBox="1"/>
              <p:nvPr/>
            </p:nvSpPr>
            <p:spPr>
              <a:xfrm>
                <a:off x="4571999" y="1389475"/>
                <a:ext cx="1845205" cy="385767"/>
              </a:xfrm>
              <a:prstGeom prst="rect">
                <a:avLst/>
              </a:prstGeom>
              <a:noFill/>
            </p:spPr>
            <p:txBody>
              <a:bodyPr wrap="square" rtlCol="0">
                <a:spAutoFit/>
              </a:bodyPr>
              <a:lstStyle/>
              <a:p>
                <a:r>
                  <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rPr>
                  <a:t>输入你的标题</a:t>
                </a:r>
              </a:p>
            </p:txBody>
          </p:sp>
          <p:sp>
            <p:nvSpPr>
              <p:cNvPr id="47" name="TextBox 48"/>
              <p:cNvSpPr txBox="1"/>
              <p:nvPr/>
            </p:nvSpPr>
            <p:spPr>
              <a:xfrm>
                <a:off x="4572000" y="1626645"/>
                <a:ext cx="4321175" cy="677144"/>
              </a:xfrm>
              <a:prstGeom prst="rect">
                <a:avLst/>
              </a:prstGeom>
              <a:noFill/>
            </p:spPr>
            <p:txBody>
              <a:bodyPr wrap="square" rtlCol="0">
                <a:spAutoFit/>
              </a:bodyPr>
              <a:lstStyle/>
              <a:p>
                <a:pPr>
                  <a:lnSpc>
                    <a:spcPct val="150000"/>
                  </a:lnSpc>
                </a:pPr>
                <a:r>
                  <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p>
            </p:txBody>
          </p:sp>
        </p:grpSp>
      </p:grpSp>
      <p:grpSp>
        <p:nvGrpSpPr>
          <p:cNvPr id="50" name="组合 49"/>
          <p:cNvGrpSpPr/>
          <p:nvPr/>
        </p:nvGrpSpPr>
        <p:grpSpPr>
          <a:xfrm>
            <a:off x="4307256" y="2574855"/>
            <a:ext cx="3679354" cy="685698"/>
            <a:chOff x="3987102" y="2352919"/>
            <a:chExt cx="4906074" cy="914314"/>
          </a:xfrm>
        </p:grpSpPr>
        <p:grpSp>
          <p:nvGrpSpPr>
            <p:cNvPr id="51" name="组合 50"/>
            <p:cNvGrpSpPr/>
            <p:nvPr/>
          </p:nvGrpSpPr>
          <p:grpSpPr>
            <a:xfrm>
              <a:off x="3987102" y="2513579"/>
              <a:ext cx="584898" cy="584898"/>
              <a:chOff x="3987102" y="2279301"/>
              <a:chExt cx="584898" cy="584898"/>
            </a:xfrm>
          </p:grpSpPr>
          <p:sp>
            <p:nvSpPr>
              <p:cNvPr id="55" name="矩形 54"/>
              <p:cNvSpPr/>
              <p:nvPr/>
            </p:nvSpPr>
            <p:spPr>
              <a:xfrm>
                <a:off x="3987102" y="2279301"/>
                <a:ext cx="584898" cy="584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dirty="0">
                  <a:solidFill>
                    <a:schemeClr val="tx1">
                      <a:lumMod val="75000"/>
                      <a:lumOff val="25000"/>
                    </a:schemeClr>
                  </a:solidFill>
                  <a:ea typeface="微软雅黑 Light" panose="020B0502040204020203" pitchFamily="34" charset="-122"/>
                  <a:cs typeface="+mn-ea"/>
                </a:endParaRPr>
              </a:p>
            </p:txBody>
          </p:sp>
          <p:grpSp>
            <p:nvGrpSpPr>
              <p:cNvPr id="56" name="组合 55"/>
              <p:cNvGrpSpPr/>
              <p:nvPr/>
            </p:nvGrpSpPr>
            <p:grpSpPr>
              <a:xfrm>
                <a:off x="4095401" y="2433638"/>
                <a:ext cx="368300" cy="276225"/>
                <a:chOff x="6315075" y="-8834438"/>
                <a:chExt cx="368300" cy="276225"/>
              </a:xfrm>
              <a:solidFill>
                <a:schemeClr val="bg1"/>
              </a:solidFill>
            </p:grpSpPr>
            <p:sp>
              <p:nvSpPr>
                <p:cNvPr id="57" name="Oval 85"/>
                <p:cNvSpPr>
                  <a:spLocks noChangeArrowheads="1"/>
                </p:cNvSpPr>
                <p:nvPr/>
              </p:nvSpPr>
              <p:spPr bwMode="auto">
                <a:xfrm>
                  <a:off x="6469063" y="-8728076"/>
                  <a:ext cx="92075" cy="92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58" name="Freeform 86"/>
                <p:cNvSpPr>
                  <a:spLocks noEditPoints="1"/>
                </p:cNvSpPr>
                <p:nvPr/>
              </p:nvSpPr>
              <p:spPr bwMode="auto">
                <a:xfrm>
                  <a:off x="6315075" y="-8834438"/>
                  <a:ext cx="368300" cy="276225"/>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59" name="Rectangle 87"/>
                <p:cNvSpPr>
                  <a:spLocks noChangeArrowheads="1"/>
                </p:cNvSpPr>
                <p:nvPr/>
              </p:nvSpPr>
              <p:spPr bwMode="auto">
                <a:xfrm>
                  <a:off x="6607175" y="-8758238"/>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0" name="Rectangle 88"/>
                <p:cNvSpPr>
                  <a:spLocks noChangeArrowheads="1"/>
                </p:cNvSpPr>
                <p:nvPr/>
              </p:nvSpPr>
              <p:spPr bwMode="auto">
                <a:xfrm>
                  <a:off x="6607175" y="-8758238"/>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1" name="Oval 89"/>
                <p:cNvSpPr>
                  <a:spLocks noChangeArrowheads="1"/>
                </p:cNvSpPr>
                <p:nvPr/>
              </p:nvSpPr>
              <p:spPr bwMode="auto">
                <a:xfrm>
                  <a:off x="6607175" y="-8758238"/>
                  <a:ext cx="46038" cy="46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2" name="Freeform 90"/>
                <p:cNvSpPr>
                  <a:spLocks/>
                </p:cNvSpPr>
                <p:nvPr/>
              </p:nvSpPr>
              <p:spPr bwMode="auto">
                <a:xfrm>
                  <a:off x="6315075" y="-8774113"/>
                  <a:ext cx="0" cy="184150"/>
                </a:xfrm>
                <a:custGeom>
                  <a:avLst/>
                  <a:gdLst>
                    <a:gd name="T0" fmla="*/ 116 h 116"/>
                    <a:gd name="T1" fmla="*/ 116 h 116"/>
                    <a:gd name="T2" fmla="*/ 0 h 116"/>
                    <a:gd name="T3" fmla="*/ 116 h 116"/>
                  </a:gdLst>
                  <a:ahLst/>
                  <a:cxnLst>
                    <a:cxn ang="0">
                      <a:pos x="0" y="T0"/>
                    </a:cxn>
                    <a:cxn ang="0">
                      <a:pos x="0" y="T1"/>
                    </a:cxn>
                    <a:cxn ang="0">
                      <a:pos x="0" y="T2"/>
                    </a:cxn>
                    <a:cxn ang="0">
                      <a:pos x="0" y="T3"/>
                    </a:cxn>
                  </a:cxnLst>
                  <a:rect l="0" t="0" r="r" b="b"/>
                  <a:pathLst>
                    <a:path h="116">
                      <a:moveTo>
                        <a:pt x="0" y="116"/>
                      </a:moveTo>
                      <a:lnTo>
                        <a:pt x="0" y="116"/>
                      </a:lnTo>
                      <a:lnTo>
                        <a:pt x="0" y="0"/>
                      </a:lnTo>
                      <a:lnTo>
                        <a:pt x="0" y="1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3" name="Rectangle 91"/>
                <p:cNvSpPr>
                  <a:spLocks noChangeArrowheads="1"/>
                </p:cNvSpPr>
                <p:nvPr/>
              </p:nvSpPr>
              <p:spPr bwMode="auto">
                <a:xfrm>
                  <a:off x="6315075" y="-8774113"/>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4" name="Rectangle 92"/>
                <p:cNvSpPr>
                  <a:spLocks noChangeArrowheads="1"/>
                </p:cNvSpPr>
                <p:nvPr/>
              </p:nvSpPr>
              <p:spPr bwMode="auto">
                <a:xfrm>
                  <a:off x="6315075" y="-8774113"/>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65" name="Freeform 93"/>
                <p:cNvSpPr>
                  <a:spLocks/>
                </p:cNvSpPr>
                <p:nvPr/>
              </p:nvSpPr>
              <p:spPr bwMode="auto">
                <a:xfrm>
                  <a:off x="6315075" y="-8774113"/>
                  <a:ext cx="61913" cy="184150"/>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grpSp>
        </p:grpSp>
        <p:grpSp>
          <p:nvGrpSpPr>
            <p:cNvPr id="52" name="组合 51"/>
            <p:cNvGrpSpPr/>
            <p:nvPr/>
          </p:nvGrpSpPr>
          <p:grpSpPr>
            <a:xfrm>
              <a:off x="4572000" y="2352919"/>
              <a:ext cx="4321176" cy="914314"/>
              <a:chOff x="4571999" y="1389475"/>
              <a:chExt cx="4321176" cy="914314"/>
            </a:xfrm>
          </p:grpSpPr>
          <p:sp>
            <p:nvSpPr>
              <p:cNvPr id="53" name="TextBox 51"/>
              <p:cNvSpPr txBox="1"/>
              <p:nvPr/>
            </p:nvSpPr>
            <p:spPr>
              <a:xfrm>
                <a:off x="4571999" y="1389475"/>
                <a:ext cx="1845205" cy="385767"/>
              </a:xfrm>
              <a:prstGeom prst="rect">
                <a:avLst/>
              </a:prstGeom>
              <a:noFill/>
            </p:spPr>
            <p:txBody>
              <a:bodyPr wrap="square" rtlCol="0">
                <a:spAutoFit/>
              </a:bodyPr>
              <a:lstStyle/>
              <a:p>
                <a:r>
                  <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rPr>
                  <a:t>输入你的标题</a:t>
                </a:r>
              </a:p>
            </p:txBody>
          </p:sp>
          <p:sp>
            <p:nvSpPr>
              <p:cNvPr id="54" name="TextBox 52"/>
              <p:cNvSpPr txBox="1"/>
              <p:nvPr/>
            </p:nvSpPr>
            <p:spPr>
              <a:xfrm>
                <a:off x="4572000" y="1626645"/>
                <a:ext cx="4321175" cy="677144"/>
              </a:xfrm>
              <a:prstGeom prst="rect">
                <a:avLst/>
              </a:prstGeom>
              <a:noFill/>
            </p:spPr>
            <p:txBody>
              <a:bodyPr wrap="square" rtlCol="0">
                <a:spAutoFit/>
              </a:bodyPr>
              <a:lstStyle/>
              <a:p>
                <a:pPr>
                  <a:lnSpc>
                    <a:spcPct val="150000"/>
                  </a:lnSpc>
                </a:pPr>
                <a:r>
                  <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p>
            </p:txBody>
          </p:sp>
        </p:grpSp>
      </p:grpSp>
      <p:grpSp>
        <p:nvGrpSpPr>
          <p:cNvPr id="66" name="组合 65"/>
          <p:cNvGrpSpPr/>
          <p:nvPr/>
        </p:nvGrpSpPr>
        <p:grpSpPr>
          <a:xfrm>
            <a:off x="4307257" y="3300583"/>
            <a:ext cx="3679353" cy="685698"/>
            <a:chOff x="3987102" y="3144838"/>
            <a:chExt cx="4906073" cy="914314"/>
          </a:xfrm>
        </p:grpSpPr>
        <p:grpSp>
          <p:nvGrpSpPr>
            <p:cNvPr id="67" name="组合 66"/>
            <p:cNvGrpSpPr/>
            <p:nvPr/>
          </p:nvGrpSpPr>
          <p:grpSpPr>
            <a:xfrm>
              <a:off x="3987102" y="3305498"/>
              <a:ext cx="584898" cy="584898"/>
              <a:chOff x="3987102" y="3201988"/>
              <a:chExt cx="584898" cy="584898"/>
            </a:xfrm>
          </p:grpSpPr>
          <p:sp>
            <p:nvSpPr>
              <p:cNvPr id="71" name="矩形 70"/>
              <p:cNvSpPr/>
              <p:nvPr/>
            </p:nvSpPr>
            <p:spPr>
              <a:xfrm>
                <a:off x="3987102" y="3201988"/>
                <a:ext cx="584898" cy="5848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schemeClr val="tx1">
                      <a:lumMod val="75000"/>
                      <a:lumOff val="25000"/>
                    </a:schemeClr>
                  </a:solidFill>
                  <a:ea typeface="微软雅黑 Light" panose="020B0502040204020203" pitchFamily="34" charset="-122"/>
                  <a:cs typeface="+mn-ea"/>
                </a:endParaRPr>
              </a:p>
            </p:txBody>
          </p:sp>
          <p:grpSp>
            <p:nvGrpSpPr>
              <p:cNvPr id="72" name="组合 71"/>
              <p:cNvGrpSpPr/>
              <p:nvPr/>
            </p:nvGrpSpPr>
            <p:grpSpPr>
              <a:xfrm>
                <a:off x="4125564" y="3305525"/>
                <a:ext cx="307975" cy="377825"/>
                <a:chOff x="7083425" y="-8855076"/>
                <a:chExt cx="307975" cy="377825"/>
              </a:xfrm>
              <a:solidFill>
                <a:schemeClr val="bg1"/>
              </a:solidFill>
            </p:grpSpPr>
            <p:sp>
              <p:nvSpPr>
                <p:cNvPr id="73" name="Rectangle 94"/>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4" name="Rectangle 95"/>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5" name="Rectangle 96"/>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6" name="Rectangle 97"/>
                <p:cNvSpPr>
                  <a:spLocks noChangeArrowheads="1"/>
                </p:cNvSpPr>
                <p:nvPr/>
              </p:nvSpPr>
              <p:spPr bwMode="auto">
                <a:xfrm>
                  <a:off x="729932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7" name="Rectangle 98"/>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8" name="Rectangle 99"/>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79" name="Rectangle 100"/>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0" name="Rectangle 101"/>
                <p:cNvSpPr>
                  <a:spLocks noChangeArrowheads="1"/>
                </p:cNvSpPr>
                <p:nvPr/>
              </p:nvSpPr>
              <p:spPr bwMode="auto">
                <a:xfrm>
                  <a:off x="7115175" y="-8855076"/>
                  <a:ext cx="61913" cy="1841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1" name="Freeform 102"/>
                <p:cNvSpPr>
                  <a:spLocks/>
                </p:cNvSpPr>
                <p:nvPr/>
              </p:nvSpPr>
              <p:spPr bwMode="auto">
                <a:xfrm>
                  <a:off x="7083425" y="-8769351"/>
                  <a:ext cx="307975" cy="292100"/>
                </a:xfrm>
                <a:custGeom>
                  <a:avLst/>
                  <a:gdLst>
                    <a:gd name="T0" fmla="*/ 97 w 194"/>
                    <a:gd name="T1" fmla="*/ 0 h 184"/>
                    <a:gd name="T2" fmla="*/ 121 w 194"/>
                    <a:gd name="T3" fmla="*/ 70 h 184"/>
                    <a:gd name="T4" fmla="*/ 194 w 194"/>
                    <a:gd name="T5" fmla="*/ 71 h 184"/>
                    <a:gd name="T6" fmla="*/ 136 w 194"/>
                    <a:gd name="T7" fmla="*/ 115 h 184"/>
                    <a:gd name="T8" fmla="*/ 157 w 194"/>
                    <a:gd name="T9" fmla="*/ 184 h 184"/>
                    <a:gd name="T10" fmla="*/ 97 w 194"/>
                    <a:gd name="T11" fmla="*/ 144 h 184"/>
                    <a:gd name="T12" fmla="*/ 38 w 194"/>
                    <a:gd name="T13" fmla="*/ 184 h 184"/>
                    <a:gd name="T14" fmla="*/ 59 w 194"/>
                    <a:gd name="T15" fmla="*/ 115 h 184"/>
                    <a:gd name="T16" fmla="*/ 0 w 194"/>
                    <a:gd name="T17" fmla="*/ 71 h 184"/>
                    <a:gd name="T18" fmla="*/ 73 w 194"/>
                    <a:gd name="T19" fmla="*/ 70 h 184"/>
                    <a:gd name="T20" fmla="*/ 97 w 194"/>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184">
                      <a:moveTo>
                        <a:pt x="97" y="0"/>
                      </a:moveTo>
                      <a:lnTo>
                        <a:pt x="121" y="70"/>
                      </a:lnTo>
                      <a:lnTo>
                        <a:pt x="194" y="71"/>
                      </a:lnTo>
                      <a:lnTo>
                        <a:pt x="136" y="115"/>
                      </a:lnTo>
                      <a:lnTo>
                        <a:pt x="157" y="184"/>
                      </a:lnTo>
                      <a:lnTo>
                        <a:pt x="97" y="144"/>
                      </a:lnTo>
                      <a:lnTo>
                        <a:pt x="38" y="184"/>
                      </a:lnTo>
                      <a:lnTo>
                        <a:pt x="59" y="115"/>
                      </a:lnTo>
                      <a:lnTo>
                        <a:pt x="0" y="71"/>
                      </a:lnTo>
                      <a:lnTo>
                        <a:pt x="73" y="70"/>
                      </a:lnTo>
                      <a:lnTo>
                        <a:pt x="9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2" name="Freeform 103"/>
                <p:cNvSpPr>
                  <a:spLocks/>
                </p:cNvSpPr>
                <p:nvPr/>
              </p:nvSpPr>
              <p:spPr bwMode="auto">
                <a:xfrm>
                  <a:off x="7083425" y="-8769351"/>
                  <a:ext cx="307975" cy="292100"/>
                </a:xfrm>
                <a:custGeom>
                  <a:avLst/>
                  <a:gdLst>
                    <a:gd name="T0" fmla="*/ 97 w 194"/>
                    <a:gd name="T1" fmla="*/ 0 h 184"/>
                    <a:gd name="T2" fmla="*/ 121 w 194"/>
                    <a:gd name="T3" fmla="*/ 70 h 184"/>
                    <a:gd name="T4" fmla="*/ 194 w 194"/>
                    <a:gd name="T5" fmla="*/ 71 h 184"/>
                    <a:gd name="T6" fmla="*/ 136 w 194"/>
                    <a:gd name="T7" fmla="*/ 115 h 184"/>
                    <a:gd name="T8" fmla="*/ 157 w 194"/>
                    <a:gd name="T9" fmla="*/ 184 h 184"/>
                    <a:gd name="T10" fmla="*/ 97 w 194"/>
                    <a:gd name="T11" fmla="*/ 144 h 184"/>
                    <a:gd name="T12" fmla="*/ 38 w 194"/>
                    <a:gd name="T13" fmla="*/ 184 h 184"/>
                    <a:gd name="T14" fmla="*/ 59 w 194"/>
                    <a:gd name="T15" fmla="*/ 115 h 184"/>
                    <a:gd name="T16" fmla="*/ 0 w 194"/>
                    <a:gd name="T17" fmla="*/ 71 h 184"/>
                    <a:gd name="T18" fmla="*/ 73 w 194"/>
                    <a:gd name="T19" fmla="*/ 70 h 184"/>
                    <a:gd name="T20" fmla="*/ 97 w 194"/>
                    <a:gd name="T21"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4" h="184">
                      <a:moveTo>
                        <a:pt x="97" y="0"/>
                      </a:moveTo>
                      <a:lnTo>
                        <a:pt x="121" y="70"/>
                      </a:lnTo>
                      <a:lnTo>
                        <a:pt x="194" y="71"/>
                      </a:lnTo>
                      <a:lnTo>
                        <a:pt x="136" y="115"/>
                      </a:lnTo>
                      <a:lnTo>
                        <a:pt x="157" y="184"/>
                      </a:lnTo>
                      <a:lnTo>
                        <a:pt x="97" y="144"/>
                      </a:lnTo>
                      <a:lnTo>
                        <a:pt x="38" y="184"/>
                      </a:lnTo>
                      <a:lnTo>
                        <a:pt x="59" y="115"/>
                      </a:lnTo>
                      <a:lnTo>
                        <a:pt x="0" y="71"/>
                      </a:lnTo>
                      <a:lnTo>
                        <a:pt x="73" y="70"/>
                      </a:lnTo>
                      <a:lnTo>
                        <a:pt x="97"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3" name="Rectangle 104"/>
                <p:cNvSpPr>
                  <a:spLocks noChangeArrowheads="1"/>
                </p:cNvSpPr>
                <p:nvPr/>
              </p:nvSpPr>
              <p:spPr bwMode="auto">
                <a:xfrm>
                  <a:off x="7207250" y="-8855076"/>
                  <a:ext cx="61913"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4" name="Rectangle 105"/>
                <p:cNvSpPr>
                  <a:spLocks noChangeArrowheads="1"/>
                </p:cNvSpPr>
                <p:nvPr/>
              </p:nvSpPr>
              <p:spPr bwMode="auto">
                <a:xfrm>
                  <a:off x="7207250" y="-8855076"/>
                  <a:ext cx="61913" cy="1381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5" name="Freeform 106"/>
                <p:cNvSpPr>
                  <a:spLocks/>
                </p:cNvSpPr>
                <p:nvPr/>
              </p:nvSpPr>
              <p:spPr bwMode="auto">
                <a:xfrm>
                  <a:off x="7207250" y="-8855076"/>
                  <a:ext cx="61913" cy="138113"/>
                </a:xfrm>
                <a:custGeom>
                  <a:avLst/>
                  <a:gdLst>
                    <a:gd name="T0" fmla="*/ 39 w 39"/>
                    <a:gd name="T1" fmla="*/ 0 h 87"/>
                    <a:gd name="T2" fmla="*/ 0 w 39"/>
                    <a:gd name="T3" fmla="*/ 0 h 87"/>
                    <a:gd name="T4" fmla="*/ 0 w 39"/>
                    <a:gd name="T5" fmla="*/ 87 h 87"/>
                    <a:gd name="T6" fmla="*/ 19 w 39"/>
                    <a:gd name="T7" fmla="*/ 30 h 87"/>
                    <a:gd name="T8" fmla="*/ 39 w 39"/>
                    <a:gd name="T9" fmla="*/ 87 h 87"/>
                    <a:gd name="T10" fmla="*/ 39 w 39"/>
                    <a:gd name="T11" fmla="*/ 0 h 87"/>
                  </a:gdLst>
                  <a:ahLst/>
                  <a:cxnLst>
                    <a:cxn ang="0">
                      <a:pos x="T0" y="T1"/>
                    </a:cxn>
                    <a:cxn ang="0">
                      <a:pos x="T2" y="T3"/>
                    </a:cxn>
                    <a:cxn ang="0">
                      <a:pos x="T4" y="T5"/>
                    </a:cxn>
                    <a:cxn ang="0">
                      <a:pos x="T6" y="T7"/>
                    </a:cxn>
                    <a:cxn ang="0">
                      <a:pos x="T8" y="T9"/>
                    </a:cxn>
                    <a:cxn ang="0">
                      <a:pos x="T10" y="T11"/>
                    </a:cxn>
                  </a:cxnLst>
                  <a:rect l="0" t="0" r="r" b="b"/>
                  <a:pathLst>
                    <a:path w="39" h="87">
                      <a:moveTo>
                        <a:pt x="39" y="0"/>
                      </a:moveTo>
                      <a:lnTo>
                        <a:pt x="0" y="0"/>
                      </a:lnTo>
                      <a:lnTo>
                        <a:pt x="0" y="87"/>
                      </a:lnTo>
                      <a:lnTo>
                        <a:pt x="19" y="30"/>
                      </a:lnTo>
                      <a:lnTo>
                        <a:pt x="39" y="87"/>
                      </a:lnTo>
                      <a:lnTo>
                        <a:pt x="3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sp>
              <p:nvSpPr>
                <p:cNvPr id="86" name="Freeform 107"/>
                <p:cNvSpPr>
                  <a:spLocks/>
                </p:cNvSpPr>
                <p:nvPr/>
              </p:nvSpPr>
              <p:spPr bwMode="auto">
                <a:xfrm>
                  <a:off x="7207250" y="-8855076"/>
                  <a:ext cx="61913" cy="138113"/>
                </a:xfrm>
                <a:custGeom>
                  <a:avLst/>
                  <a:gdLst>
                    <a:gd name="T0" fmla="*/ 39 w 39"/>
                    <a:gd name="T1" fmla="*/ 0 h 87"/>
                    <a:gd name="T2" fmla="*/ 0 w 39"/>
                    <a:gd name="T3" fmla="*/ 0 h 87"/>
                    <a:gd name="T4" fmla="*/ 0 w 39"/>
                    <a:gd name="T5" fmla="*/ 87 h 87"/>
                    <a:gd name="T6" fmla="*/ 19 w 39"/>
                    <a:gd name="T7" fmla="*/ 30 h 87"/>
                    <a:gd name="T8" fmla="*/ 39 w 39"/>
                    <a:gd name="T9" fmla="*/ 87 h 87"/>
                    <a:gd name="T10" fmla="*/ 39 w 39"/>
                    <a:gd name="T11" fmla="*/ 0 h 87"/>
                  </a:gdLst>
                  <a:ahLst/>
                  <a:cxnLst>
                    <a:cxn ang="0">
                      <a:pos x="T0" y="T1"/>
                    </a:cxn>
                    <a:cxn ang="0">
                      <a:pos x="T2" y="T3"/>
                    </a:cxn>
                    <a:cxn ang="0">
                      <a:pos x="T4" y="T5"/>
                    </a:cxn>
                    <a:cxn ang="0">
                      <a:pos x="T6" y="T7"/>
                    </a:cxn>
                    <a:cxn ang="0">
                      <a:pos x="T8" y="T9"/>
                    </a:cxn>
                    <a:cxn ang="0">
                      <a:pos x="T10" y="T11"/>
                    </a:cxn>
                  </a:cxnLst>
                  <a:rect l="0" t="0" r="r" b="b"/>
                  <a:pathLst>
                    <a:path w="39" h="87">
                      <a:moveTo>
                        <a:pt x="39" y="0"/>
                      </a:moveTo>
                      <a:lnTo>
                        <a:pt x="0" y="0"/>
                      </a:lnTo>
                      <a:lnTo>
                        <a:pt x="0" y="87"/>
                      </a:lnTo>
                      <a:lnTo>
                        <a:pt x="19" y="30"/>
                      </a:lnTo>
                      <a:lnTo>
                        <a:pt x="39" y="87"/>
                      </a:lnTo>
                      <a:lnTo>
                        <a:pt x="39"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schemeClr val="tx1">
                        <a:lumMod val="75000"/>
                        <a:lumOff val="25000"/>
                      </a:schemeClr>
                    </a:solidFill>
                    <a:ea typeface="微软雅黑 Light" panose="020B0502040204020203" pitchFamily="34" charset="-122"/>
                    <a:cs typeface="+mn-ea"/>
                  </a:endParaRPr>
                </a:p>
              </p:txBody>
            </p:sp>
          </p:grpSp>
        </p:grpSp>
        <p:grpSp>
          <p:nvGrpSpPr>
            <p:cNvPr id="68" name="组合 67"/>
            <p:cNvGrpSpPr/>
            <p:nvPr/>
          </p:nvGrpSpPr>
          <p:grpSpPr>
            <a:xfrm>
              <a:off x="4571999" y="3144838"/>
              <a:ext cx="4321176" cy="914314"/>
              <a:chOff x="4571999" y="1389475"/>
              <a:chExt cx="4321176" cy="914314"/>
            </a:xfrm>
          </p:grpSpPr>
          <p:sp>
            <p:nvSpPr>
              <p:cNvPr id="69" name="TextBox 54"/>
              <p:cNvSpPr txBox="1"/>
              <p:nvPr/>
            </p:nvSpPr>
            <p:spPr>
              <a:xfrm>
                <a:off x="4571999" y="1389475"/>
                <a:ext cx="1845205" cy="385767"/>
              </a:xfrm>
              <a:prstGeom prst="rect">
                <a:avLst/>
              </a:prstGeom>
              <a:noFill/>
            </p:spPr>
            <p:txBody>
              <a:bodyPr wrap="square" rtlCol="0">
                <a:spAutoFit/>
              </a:bodyPr>
              <a:lstStyle/>
              <a:p>
                <a:r>
                  <a:rPr lang="zh-CN" altLang="en-US" sz="1280" dirty="0">
                    <a:solidFill>
                      <a:schemeClr val="tx1">
                        <a:lumMod val="75000"/>
                        <a:lumOff val="25000"/>
                      </a:schemeClr>
                    </a:solidFill>
                    <a:latin typeface="BankGothic Md BT" pitchFamily="34" charset="0"/>
                    <a:ea typeface="微软雅黑 Light" panose="020B0502040204020203" pitchFamily="34" charset="-122"/>
                    <a:cs typeface="+mn-ea"/>
                  </a:rPr>
                  <a:t>输入你的标题</a:t>
                </a:r>
              </a:p>
            </p:txBody>
          </p:sp>
          <p:sp>
            <p:nvSpPr>
              <p:cNvPr id="70" name="TextBox 55"/>
              <p:cNvSpPr txBox="1"/>
              <p:nvPr/>
            </p:nvSpPr>
            <p:spPr>
              <a:xfrm>
                <a:off x="4572000" y="1626645"/>
                <a:ext cx="4321175" cy="677144"/>
              </a:xfrm>
              <a:prstGeom prst="rect">
                <a:avLst/>
              </a:prstGeom>
              <a:noFill/>
            </p:spPr>
            <p:txBody>
              <a:bodyPr wrap="square" rtlCol="0">
                <a:spAutoFit/>
              </a:bodyPr>
              <a:lstStyle/>
              <a:p>
                <a:pPr>
                  <a:lnSpc>
                    <a:spcPct val="150000"/>
                  </a:lnSpc>
                </a:pPr>
                <a:r>
                  <a:rPr lang="en-US" altLang="zh-CN" sz="900" dirty="0">
                    <a:solidFill>
                      <a:schemeClr val="tx1">
                        <a:lumMod val="75000"/>
                        <a:lumOff val="25000"/>
                      </a:schemeClr>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p>
            </p:txBody>
          </p:sp>
        </p:grpSp>
      </p:grpSp>
    </p:spTree>
    <p:extLst>
      <p:ext uri="{BB962C8B-B14F-4D97-AF65-F5344CB8AC3E}">
        <p14:creationId xmlns:p14="http://schemas.microsoft.com/office/powerpoint/2010/main" val="3757728796"/>
      </p:ext>
    </p:extLst>
  </p:cSld>
  <p:clrMapOvr>
    <a:masterClrMapping/>
  </p:clrMapOvr>
  <mc:AlternateContent xmlns:mc="http://schemas.openxmlformats.org/markup-compatibility/2006" xmlns:p14="http://schemas.microsoft.com/office/powerpoint/2010/main">
    <mc:Choice Requires="p14">
      <p:transition spd="slow" p14:dur="2000" advClick="0" advTm="0">
        <p14:ferris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1000"/>
                                        <p:tgtEl>
                                          <p:spTgt spid="50"/>
                                        </p:tgtEl>
                                      </p:cBhvr>
                                    </p:animEffect>
                                    <p:anim calcmode="lin" valueType="num">
                                      <p:cBhvr>
                                        <p:cTn id="23" dur="1000" fill="hold"/>
                                        <p:tgtEl>
                                          <p:spTgt spid="50"/>
                                        </p:tgtEl>
                                        <p:attrNameLst>
                                          <p:attrName>ppt_x</p:attrName>
                                        </p:attrNameLst>
                                      </p:cBhvr>
                                      <p:tavLst>
                                        <p:tav tm="0">
                                          <p:val>
                                            <p:strVal val="#ppt_x"/>
                                          </p:val>
                                        </p:tav>
                                        <p:tav tm="100000">
                                          <p:val>
                                            <p:strVal val="#ppt_x"/>
                                          </p:val>
                                        </p:tav>
                                      </p:tavLst>
                                    </p:anim>
                                    <p:anim calcmode="lin" valueType="num">
                                      <p:cBhvr>
                                        <p:cTn id="24" dur="1000" fill="hold"/>
                                        <p:tgtEl>
                                          <p:spTgt spid="5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00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1000"/>
                                        <p:tgtEl>
                                          <p:spTgt spid="66"/>
                                        </p:tgtEl>
                                      </p:cBhvr>
                                    </p:animEffect>
                                    <p:anim calcmode="lin" valueType="num">
                                      <p:cBhvr>
                                        <p:cTn id="28" dur="1000" fill="hold"/>
                                        <p:tgtEl>
                                          <p:spTgt spid="66"/>
                                        </p:tgtEl>
                                        <p:attrNameLst>
                                          <p:attrName>ppt_x</p:attrName>
                                        </p:attrNameLst>
                                      </p:cBhvr>
                                      <p:tavLst>
                                        <p:tav tm="0">
                                          <p:val>
                                            <p:strVal val="#ppt_x"/>
                                          </p:val>
                                        </p:tav>
                                        <p:tav tm="100000">
                                          <p:val>
                                            <p:strVal val="#ppt_x"/>
                                          </p:val>
                                        </p:tav>
                                      </p:tavLst>
                                    </p:anim>
                                    <p:anim calcmode="lin" valueType="num">
                                      <p:cBhvr>
                                        <p:cTn id="29"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6"/>
          <p:cNvSpPr>
            <a:spLocks noChangeArrowheads="1"/>
          </p:cNvSpPr>
          <p:nvPr/>
        </p:nvSpPr>
        <p:spPr bwMode="auto">
          <a:xfrm>
            <a:off x="3432965" y="1687523"/>
            <a:ext cx="1103274" cy="1096442"/>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accent1"/>
            </a:solid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endParaRPr lang="zh-CN" altLang="en-US" sz="3300" dirty="0">
              <a:solidFill>
                <a:schemeClr val="tx1">
                  <a:lumMod val="50000"/>
                  <a:lumOff val="50000"/>
                </a:schemeClr>
              </a:solidFill>
              <a:latin typeface="Avant GardeBook" pitchFamily="50" charset="0"/>
              <a:ea typeface="微软雅黑" pitchFamily="34" charset="-122"/>
            </a:endParaRPr>
          </a:p>
        </p:txBody>
      </p:sp>
      <p:sp>
        <p:nvSpPr>
          <p:cNvPr id="4" name="Freeform 7"/>
          <p:cNvSpPr>
            <a:spLocks/>
          </p:cNvSpPr>
          <p:nvPr/>
        </p:nvSpPr>
        <p:spPr bwMode="auto">
          <a:xfrm>
            <a:off x="3798380" y="2045976"/>
            <a:ext cx="737859" cy="737990"/>
          </a:xfrm>
          <a:custGeom>
            <a:avLst/>
            <a:gdLst>
              <a:gd name="T0" fmla="*/ 45 w 89"/>
              <a:gd name="T1" fmla="*/ 0 h 89"/>
              <a:gd name="T2" fmla="*/ 89 w 89"/>
              <a:gd name="T3" fmla="*/ 44 h 89"/>
              <a:gd name="T4" fmla="*/ 89 w 89"/>
              <a:gd name="T5" fmla="*/ 44 h 89"/>
              <a:gd name="T6" fmla="*/ 89 w 89"/>
              <a:gd name="T7" fmla="*/ 45 h 89"/>
              <a:gd name="T8" fmla="*/ 89 w 89"/>
              <a:gd name="T9" fmla="*/ 89 h 89"/>
              <a:gd name="T10" fmla="*/ 45 w 89"/>
              <a:gd name="T11" fmla="*/ 89 h 89"/>
              <a:gd name="T12" fmla="*/ 45 w 89"/>
              <a:gd name="T13" fmla="*/ 89 h 89"/>
              <a:gd name="T14" fmla="*/ 45 w 89"/>
              <a:gd name="T15" fmla="*/ 89 h 89"/>
              <a:gd name="T16" fmla="*/ 0 w 89"/>
              <a:gd name="T17" fmla="*/ 45 h 89"/>
              <a:gd name="T18" fmla="*/ 45 w 89"/>
              <a:gd name="T1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9">
                <a:moveTo>
                  <a:pt x="45" y="0"/>
                </a:moveTo>
                <a:cubicBezTo>
                  <a:pt x="69" y="0"/>
                  <a:pt x="89" y="20"/>
                  <a:pt x="89" y="44"/>
                </a:cubicBezTo>
                <a:cubicBezTo>
                  <a:pt x="89" y="44"/>
                  <a:pt x="89" y="44"/>
                  <a:pt x="89" y="44"/>
                </a:cubicBezTo>
                <a:cubicBezTo>
                  <a:pt x="89" y="45"/>
                  <a:pt x="89" y="45"/>
                  <a:pt x="89" y="45"/>
                </a:cubicBezTo>
                <a:cubicBezTo>
                  <a:pt x="89" y="89"/>
                  <a:pt x="89" y="89"/>
                  <a:pt x="89" y="89"/>
                </a:cubicBezTo>
                <a:cubicBezTo>
                  <a:pt x="45" y="89"/>
                  <a:pt x="45" y="89"/>
                  <a:pt x="45" y="89"/>
                </a:cubicBezTo>
                <a:cubicBezTo>
                  <a:pt x="45" y="89"/>
                  <a:pt x="45" y="89"/>
                  <a:pt x="45" y="89"/>
                </a:cubicBezTo>
                <a:cubicBezTo>
                  <a:pt x="45" y="89"/>
                  <a:pt x="45" y="89"/>
                  <a:pt x="45" y="89"/>
                </a:cubicBezTo>
                <a:cubicBezTo>
                  <a:pt x="20" y="89"/>
                  <a:pt x="0" y="69"/>
                  <a:pt x="0" y="45"/>
                </a:cubicBezTo>
                <a:cubicBezTo>
                  <a:pt x="0" y="20"/>
                  <a:pt x="20" y="0"/>
                  <a:pt x="45" y="0"/>
                </a:cubicBezTo>
                <a:close/>
              </a:path>
            </a:pathLst>
          </a:custGeom>
          <a:solidFill>
            <a:schemeClr val="accent1"/>
          </a:solid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r>
              <a:rPr lang="en-US" altLang="zh-CN" dirty="0">
                <a:solidFill>
                  <a:schemeClr val="bg1"/>
                </a:solidFill>
                <a:latin typeface="Avant GardeBook" pitchFamily="50" charset="0"/>
                <a:ea typeface="微软雅黑" pitchFamily="34" charset="-122"/>
              </a:rPr>
              <a:t>30%</a:t>
            </a:r>
            <a:endParaRPr lang="zh-CN" altLang="en-US" dirty="0">
              <a:solidFill>
                <a:schemeClr val="bg1"/>
              </a:solidFill>
              <a:latin typeface="Avant GardeBook" pitchFamily="50" charset="0"/>
              <a:ea typeface="微软雅黑" pitchFamily="34" charset="-122"/>
            </a:endParaRPr>
          </a:p>
        </p:txBody>
      </p:sp>
      <p:sp>
        <p:nvSpPr>
          <p:cNvPr id="5" name="Freeform 8"/>
          <p:cNvSpPr>
            <a:spLocks/>
          </p:cNvSpPr>
          <p:nvPr/>
        </p:nvSpPr>
        <p:spPr bwMode="auto">
          <a:xfrm>
            <a:off x="4613538" y="1687523"/>
            <a:ext cx="1092735" cy="1096442"/>
          </a:xfrm>
          <a:custGeom>
            <a:avLst/>
            <a:gdLst>
              <a:gd name="T0" fmla="*/ 66 w 132"/>
              <a:gd name="T1" fmla="*/ 0 h 132"/>
              <a:gd name="T2" fmla="*/ 0 w 132"/>
              <a:gd name="T3" fmla="*/ 66 h 132"/>
              <a:gd name="T4" fmla="*/ 0 w 132"/>
              <a:gd name="T5" fmla="*/ 66 h 132"/>
              <a:gd name="T6" fmla="*/ 0 w 132"/>
              <a:gd name="T7" fmla="*/ 66 h 132"/>
              <a:gd name="T8" fmla="*/ 0 w 132"/>
              <a:gd name="T9" fmla="*/ 132 h 132"/>
              <a:gd name="T10" fmla="*/ 65 w 132"/>
              <a:gd name="T11" fmla="*/ 132 h 132"/>
              <a:gd name="T12" fmla="*/ 65 w 132"/>
              <a:gd name="T13" fmla="*/ 132 h 132"/>
              <a:gd name="T14" fmla="*/ 66 w 132"/>
              <a:gd name="T15" fmla="*/ 132 h 132"/>
              <a:gd name="T16" fmla="*/ 132 w 132"/>
              <a:gd name="T17" fmla="*/ 66 h 132"/>
              <a:gd name="T18" fmla="*/ 66 w 132"/>
              <a:gd name="T19"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0"/>
                </a:moveTo>
                <a:cubicBezTo>
                  <a:pt x="30" y="0"/>
                  <a:pt x="0" y="29"/>
                  <a:pt x="0" y="66"/>
                </a:cubicBezTo>
                <a:cubicBezTo>
                  <a:pt x="0" y="66"/>
                  <a:pt x="0" y="66"/>
                  <a:pt x="0" y="66"/>
                </a:cubicBezTo>
                <a:cubicBezTo>
                  <a:pt x="0" y="66"/>
                  <a:pt x="0" y="66"/>
                  <a:pt x="0" y="66"/>
                </a:cubicBezTo>
                <a:cubicBezTo>
                  <a:pt x="0" y="132"/>
                  <a:pt x="0" y="132"/>
                  <a:pt x="0" y="132"/>
                </a:cubicBezTo>
                <a:cubicBezTo>
                  <a:pt x="65" y="132"/>
                  <a:pt x="65" y="132"/>
                  <a:pt x="65" y="132"/>
                </a:cubicBezTo>
                <a:cubicBezTo>
                  <a:pt x="65" y="132"/>
                  <a:pt x="65" y="132"/>
                  <a:pt x="65" y="132"/>
                </a:cubicBezTo>
                <a:cubicBezTo>
                  <a:pt x="65" y="132"/>
                  <a:pt x="66" y="132"/>
                  <a:pt x="66" y="132"/>
                </a:cubicBezTo>
                <a:cubicBezTo>
                  <a:pt x="103" y="132"/>
                  <a:pt x="132" y="103"/>
                  <a:pt x="132" y="66"/>
                </a:cubicBezTo>
                <a:cubicBezTo>
                  <a:pt x="132" y="30"/>
                  <a:pt x="103" y="0"/>
                  <a:pt x="66" y="0"/>
                </a:cubicBezTo>
                <a:close/>
              </a:path>
            </a:pathLst>
          </a:custGeom>
          <a:solidFill>
            <a:schemeClr val="accent2"/>
          </a:solid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r>
              <a:rPr lang="en-US" altLang="zh-CN" sz="2000" dirty="0">
                <a:latin typeface="Avant GardeBook" pitchFamily="50" charset="0"/>
                <a:ea typeface="微软雅黑" pitchFamily="34" charset="-122"/>
              </a:rPr>
              <a:t>50%</a:t>
            </a:r>
            <a:endParaRPr lang="zh-CN" altLang="en-US" sz="2000" dirty="0">
              <a:latin typeface="Avant GardeBook" pitchFamily="50" charset="0"/>
              <a:ea typeface="微软雅黑" pitchFamily="34" charset="-122"/>
            </a:endParaRPr>
          </a:p>
        </p:txBody>
      </p:sp>
      <p:sp>
        <p:nvSpPr>
          <p:cNvPr id="6" name="Freeform 9"/>
          <p:cNvSpPr>
            <a:spLocks/>
          </p:cNvSpPr>
          <p:nvPr/>
        </p:nvSpPr>
        <p:spPr bwMode="auto">
          <a:xfrm>
            <a:off x="4620565" y="2868307"/>
            <a:ext cx="646505" cy="646619"/>
          </a:xfrm>
          <a:custGeom>
            <a:avLst/>
            <a:gdLst>
              <a:gd name="T0" fmla="*/ 39 w 78"/>
              <a:gd name="T1" fmla="*/ 78 h 78"/>
              <a:gd name="T2" fmla="*/ 0 w 78"/>
              <a:gd name="T3" fmla="*/ 39 h 78"/>
              <a:gd name="T4" fmla="*/ 0 w 78"/>
              <a:gd name="T5" fmla="*/ 39 h 78"/>
              <a:gd name="T6" fmla="*/ 0 w 78"/>
              <a:gd name="T7" fmla="*/ 39 h 78"/>
              <a:gd name="T8" fmla="*/ 0 w 78"/>
              <a:gd name="T9" fmla="*/ 0 h 78"/>
              <a:gd name="T10" fmla="*/ 38 w 78"/>
              <a:gd name="T11" fmla="*/ 0 h 78"/>
              <a:gd name="T12" fmla="*/ 38 w 78"/>
              <a:gd name="T13" fmla="*/ 0 h 78"/>
              <a:gd name="T14" fmla="*/ 39 w 78"/>
              <a:gd name="T15" fmla="*/ 0 h 78"/>
              <a:gd name="T16" fmla="*/ 78 w 78"/>
              <a:gd name="T17" fmla="*/ 39 h 78"/>
              <a:gd name="T18" fmla="*/ 39 w 78"/>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8" h="78">
                <a:moveTo>
                  <a:pt x="39" y="78"/>
                </a:moveTo>
                <a:cubicBezTo>
                  <a:pt x="18" y="78"/>
                  <a:pt x="0" y="60"/>
                  <a:pt x="0" y="39"/>
                </a:cubicBezTo>
                <a:cubicBezTo>
                  <a:pt x="0" y="39"/>
                  <a:pt x="0" y="39"/>
                  <a:pt x="0" y="39"/>
                </a:cubicBezTo>
                <a:cubicBezTo>
                  <a:pt x="0" y="39"/>
                  <a:pt x="0" y="39"/>
                  <a:pt x="0" y="39"/>
                </a:cubicBezTo>
                <a:cubicBezTo>
                  <a:pt x="0" y="0"/>
                  <a:pt x="0" y="0"/>
                  <a:pt x="0" y="0"/>
                </a:cubicBezTo>
                <a:cubicBezTo>
                  <a:pt x="38" y="0"/>
                  <a:pt x="38" y="0"/>
                  <a:pt x="38" y="0"/>
                </a:cubicBezTo>
                <a:cubicBezTo>
                  <a:pt x="38" y="0"/>
                  <a:pt x="38" y="0"/>
                  <a:pt x="38" y="0"/>
                </a:cubicBezTo>
                <a:cubicBezTo>
                  <a:pt x="39" y="0"/>
                  <a:pt x="39" y="0"/>
                  <a:pt x="39" y="0"/>
                </a:cubicBezTo>
                <a:cubicBezTo>
                  <a:pt x="61" y="0"/>
                  <a:pt x="78" y="17"/>
                  <a:pt x="78" y="39"/>
                </a:cubicBezTo>
                <a:cubicBezTo>
                  <a:pt x="78" y="60"/>
                  <a:pt x="61" y="78"/>
                  <a:pt x="39" y="78"/>
                </a:cubicBezTo>
                <a:close/>
              </a:path>
            </a:pathLst>
          </a:custGeom>
          <a:solidFill>
            <a:schemeClr val="accent3"/>
          </a:solidFill>
          <a:ln w="1905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r>
              <a:rPr lang="en-US" altLang="zh-CN" sz="1400" dirty="0">
                <a:solidFill>
                  <a:schemeClr val="bg1"/>
                </a:solidFill>
                <a:latin typeface="Avant GardeBook" pitchFamily="50" charset="0"/>
                <a:ea typeface="微软雅黑" pitchFamily="34" charset="-122"/>
              </a:rPr>
              <a:t>25%</a:t>
            </a:r>
            <a:endParaRPr lang="zh-CN" altLang="en-US" sz="1400" dirty="0">
              <a:solidFill>
                <a:schemeClr val="bg1"/>
              </a:solidFill>
              <a:latin typeface="Avant GardeBook" pitchFamily="50" charset="0"/>
              <a:ea typeface="微软雅黑" pitchFamily="34" charset="-122"/>
            </a:endParaRPr>
          </a:p>
        </p:txBody>
      </p:sp>
      <p:sp>
        <p:nvSpPr>
          <p:cNvPr id="7" name="Freeform 10"/>
          <p:cNvSpPr>
            <a:spLocks/>
          </p:cNvSpPr>
          <p:nvPr/>
        </p:nvSpPr>
        <p:spPr bwMode="auto">
          <a:xfrm>
            <a:off x="3383714" y="2868306"/>
            <a:ext cx="1170095" cy="1162850"/>
          </a:xfrm>
          <a:custGeom>
            <a:avLst/>
            <a:gdLst>
              <a:gd name="T0" fmla="*/ 66 w 133"/>
              <a:gd name="T1" fmla="*/ 132 h 132"/>
              <a:gd name="T2" fmla="*/ 132 w 133"/>
              <a:gd name="T3" fmla="*/ 66 h 132"/>
              <a:gd name="T4" fmla="*/ 133 w 133"/>
              <a:gd name="T5" fmla="*/ 66 h 132"/>
              <a:gd name="T6" fmla="*/ 133 w 133"/>
              <a:gd name="T7" fmla="*/ 66 h 132"/>
              <a:gd name="T8" fmla="*/ 133 w 133"/>
              <a:gd name="T9" fmla="*/ 0 h 132"/>
              <a:gd name="T10" fmla="*/ 68 w 133"/>
              <a:gd name="T11" fmla="*/ 0 h 132"/>
              <a:gd name="T12" fmla="*/ 68 w 133"/>
              <a:gd name="T13" fmla="*/ 0 h 132"/>
              <a:gd name="T14" fmla="*/ 66 w 133"/>
              <a:gd name="T15" fmla="*/ 0 h 132"/>
              <a:gd name="T16" fmla="*/ 0 w 133"/>
              <a:gd name="T17" fmla="*/ 66 h 132"/>
              <a:gd name="T18" fmla="*/ 66 w 133"/>
              <a:gd name="T19"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66" y="132"/>
                </a:moveTo>
                <a:cubicBezTo>
                  <a:pt x="103" y="132"/>
                  <a:pt x="132" y="103"/>
                  <a:pt x="132" y="66"/>
                </a:cubicBezTo>
                <a:cubicBezTo>
                  <a:pt x="133" y="66"/>
                  <a:pt x="133" y="66"/>
                  <a:pt x="133" y="66"/>
                </a:cubicBezTo>
                <a:cubicBezTo>
                  <a:pt x="133" y="66"/>
                  <a:pt x="133" y="66"/>
                  <a:pt x="133" y="66"/>
                </a:cubicBezTo>
                <a:cubicBezTo>
                  <a:pt x="133" y="0"/>
                  <a:pt x="133" y="0"/>
                  <a:pt x="133" y="0"/>
                </a:cubicBezTo>
                <a:cubicBezTo>
                  <a:pt x="68" y="0"/>
                  <a:pt x="68" y="0"/>
                  <a:pt x="68" y="0"/>
                </a:cubicBezTo>
                <a:cubicBezTo>
                  <a:pt x="68" y="0"/>
                  <a:pt x="68" y="0"/>
                  <a:pt x="68" y="0"/>
                </a:cubicBezTo>
                <a:cubicBezTo>
                  <a:pt x="67" y="0"/>
                  <a:pt x="67" y="0"/>
                  <a:pt x="66" y="0"/>
                </a:cubicBezTo>
                <a:cubicBezTo>
                  <a:pt x="30" y="0"/>
                  <a:pt x="0" y="29"/>
                  <a:pt x="0" y="66"/>
                </a:cubicBezTo>
                <a:cubicBezTo>
                  <a:pt x="0" y="103"/>
                  <a:pt x="30" y="132"/>
                  <a:pt x="66" y="132"/>
                </a:cubicBezTo>
                <a:close/>
              </a:path>
            </a:pathLst>
          </a:custGeom>
          <a:solidFill>
            <a:schemeClr val="accent4"/>
          </a:solidFill>
          <a:ln w="1905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9" tIns="34295" rIns="68589" bIns="34295" numCol="1" spcCol="0" rtlCol="0" fromWordArt="0" anchor="ctr" anchorCtr="0" forceAA="0" compatLnSpc="1">
            <a:prstTxWarp prst="textNoShape">
              <a:avLst/>
            </a:prstTxWarp>
            <a:noAutofit/>
          </a:bodyPr>
          <a:lstStyle/>
          <a:p>
            <a:pPr algn="ctr"/>
            <a:r>
              <a:rPr lang="en-US" altLang="zh-CN" sz="2400" dirty="0">
                <a:solidFill>
                  <a:schemeClr val="bg1"/>
                </a:solidFill>
                <a:latin typeface="Avant GardeBook" pitchFamily="50" charset="0"/>
                <a:ea typeface="微软雅黑" pitchFamily="34" charset="-122"/>
              </a:rPr>
              <a:t>60%</a:t>
            </a:r>
            <a:endParaRPr lang="zh-CN" altLang="en-US" sz="2400" dirty="0">
              <a:solidFill>
                <a:schemeClr val="bg1"/>
              </a:solidFill>
              <a:latin typeface="Avant GardeBook" pitchFamily="50" charset="0"/>
              <a:ea typeface="微软雅黑" pitchFamily="34" charset="-122"/>
            </a:endParaRPr>
          </a:p>
        </p:txBody>
      </p:sp>
      <p:sp>
        <p:nvSpPr>
          <p:cNvPr id="8" name="TextBox 7"/>
          <p:cNvSpPr txBox="1"/>
          <p:nvPr/>
        </p:nvSpPr>
        <p:spPr>
          <a:xfrm>
            <a:off x="5490221" y="2876073"/>
            <a:ext cx="2221089" cy="276999"/>
          </a:xfrm>
          <a:prstGeom prst="rect">
            <a:avLst/>
          </a:prstGeom>
          <a:noFill/>
        </p:spPr>
        <p:txBody>
          <a:bodyPr wrap="square" lIns="68589" tIns="0" rIns="68589"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9" name="TextBox 8"/>
          <p:cNvSpPr txBox="1"/>
          <p:nvPr/>
        </p:nvSpPr>
        <p:spPr>
          <a:xfrm>
            <a:off x="5490221" y="3097716"/>
            <a:ext cx="2484599" cy="549391"/>
          </a:xfrm>
          <a:prstGeom prst="rect">
            <a:avLst/>
          </a:prstGeom>
          <a:noFill/>
        </p:spPr>
        <p:txBody>
          <a:bodyPr wrap="square" lIns="68589" tIns="34295" rIns="68589" bIns="34295"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0" name="TextBox 9"/>
          <p:cNvSpPr txBox="1"/>
          <p:nvPr/>
        </p:nvSpPr>
        <p:spPr>
          <a:xfrm>
            <a:off x="1054598" y="1972361"/>
            <a:ext cx="2221089" cy="276999"/>
          </a:xfrm>
          <a:prstGeom prst="rect">
            <a:avLst/>
          </a:prstGeom>
          <a:noFill/>
        </p:spPr>
        <p:txBody>
          <a:bodyPr wrap="square" lIns="68589" tIns="0" rIns="68589" bIns="0" rtlCol="0" anchor="t">
            <a:spAutoFit/>
          </a:bodyPr>
          <a:lstStyle/>
          <a:p>
            <a:pPr algn="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1" name="TextBox 10"/>
          <p:cNvSpPr txBox="1"/>
          <p:nvPr/>
        </p:nvSpPr>
        <p:spPr>
          <a:xfrm>
            <a:off x="946572" y="2194003"/>
            <a:ext cx="2329115" cy="549391"/>
          </a:xfrm>
          <a:prstGeom prst="rect">
            <a:avLst/>
          </a:prstGeom>
          <a:noFill/>
        </p:spPr>
        <p:txBody>
          <a:bodyPr wrap="square" lIns="68589" tIns="34295" rIns="68589" bIns="34295"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2" name="TextBox 11"/>
          <p:cNvSpPr txBox="1"/>
          <p:nvPr/>
        </p:nvSpPr>
        <p:spPr>
          <a:xfrm>
            <a:off x="5922325" y="1832100"/>
            <a:ext cx="2221089" cy="276999"/>
          </a:xfrm>
          <a:prstGeom prst="rect">
            <a:avLst/>
          </a:prstGeom>
          <a:noFill/>
        </p:spPr>
        <p:txBody>
          <a:bodyPr wrap="square" lIns="68589" tIns="0" rIns="68589" bIns="0" rtlCol="0" anchor="t">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3" name="TextBox 12"/>
          <p:cNvSpPr txBox="1"/>
          <p:nvPr/>
        </p:nvSpPr>
        <p:spPr>
          <a:xfrm>
            <a:off x="5922326" y="2053743"/>
            <a:ext cx="2484599" cy="549391"/>
          </a:xfrm>
          <a:prstGeom prst="rect">
            <a:avLst/>
          </a:prstGeom>
          <a:noFill/>
        </p:spPr>
        <p:txBody>
          <a:bodyPr wrap="square" lIns="68589" tIns="34295" rIns="68589" bIns="34295" rtlCol="0">
            <a:spAutoFit/>
          </a:bodyPr>
          <a:lstStyle/>
          <a:p>
            <a:pP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4" name="TextBox 13"/>
          <p:cNvSpPr txBox="1"/>
          <p:nvPr/>
        </p:nvSpPr>
        <p:spPr>
          <a:xfrm>
            <a:off x="1054598" y="3111549"/>
            <a:ext cx="2221089" cy="276999"/>
          </a:xfrm>
          <a:prstGeom prst="rect">
            <a:avLst/>
          </a:prstGeom>
          <a:noFill/>
        </p:spPr>
        <p:txBody>
          <a:bodyPr wrap="square" lIns="68589" tIns="0" rIns="68589" bIns="0" rtlCol="0" anchor="t">
            <a:spAutoFit/>
          </a:bodyPr>
          <a:lstStyle/>
          <a:p>
            <a:pPr algn="r">
              <a:lnSpc>
                <a:spcPct val="150000"/>
              </a:lnSpc>
            </a:pPr>
            <a:r>
              <a:rPr lang="zh-CN" altLang="en-US" sz="1200" dirty="0">
                <a:solidFill>
                  <a:schemeClr val="tx1">
                    <a:lumMod val="75000"/>
                    <a:lumOff val="25000"/>
                  </a:schemeClr>
                </a:solidFill>
                <a:latin typeface="微软雅黑" pitchFamily="34" charset="-122"/>
                <a:ea typeface="微软雅黑" pitchFamily="34" charset="-122"/>
                <a:cs typeface="华文黑体" pitchFamily="2" charset="-122"/>
              </a:rPr>
              <a:t>点击添加标题</a:t>
            </a:r>
          </a:p>
        </p:txBody>
      </p:sp>
      <p:sp>
        <p:nvSpPr>
          <p:cNvPr id="15" name="TextBox 14"/>
          <p:cNvSpPr txBox="1"/>
          <p:nvPr/>
        </p:nvSpPr>
        <p:spPr>
          <a:xfrm>
            <a:off x="946572" y="3333191"/>
            <a:ext cx="2329115" cy="549391"/>
          </a:xfrm>
          <a:prstGeom prst="rect">
            <a:avLst/>
          </a:prstGeom>
          <a:noFill/>
        </p:spPr>
        <p:txBody>
          <a:bodyPr wrap="square" lIns="68589" tIns="34295" rIns="68589" bIns="34295" rtlCol="0">
            <a:spAutoFit/>
          </a:bodyPr>
          <a:lstStyle/>
          <a:p>
            <a:pPr algn="r">
              <a:lnSpc>
                <a:spcPct val="130000"/>
              </a:lnSpc>
            </a:pPr>
            <a:r>
              <a:rPr lang="zh-CN" altLang="en-US" sz="8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您的内容打在这里，或者通过复制您的文本后，在此框中选择粘贴，并选择只保留文字。您的内容打在这里，或者通过通过复制您的文本。</a:t>
            </a:r>
          </a:p>
        </p:txBody>
      </p:sp>
      <p:sp>
        <p:nvSpPr>
          <p:cNvPr id="16" name="Freeform 16"/>
          <p:cNvSpPr>
            <a:spLocks/>
          </p:cNvSpPr>
          <p:nvPr/>
        </p:nvSpPr>
        <p:spPr bwMode="auto">
          <a:xfrm>
            <a:off x="3911564" y="1416992"/>
            <a:ext cx="876488" cy="278421"/>
          </a:xfrm>
          <a:custGeom>
            <a:avLst/>
            <a:gdLst>
              <a:gd name="T0" fmla="*/ 0 w 1942"/>
              <a:gd name="T1" fmla="*/ 326 h 326"/>
              <a:gd name="T2" fmla="*/ 322 w 1942"/>
              <a:gd name="T3" fmla="*/ 0 h 326"/>
              <a:gd name="T4" fmla="*/ 1942 w 1942"/>
              <a:gd name="T5" fmla="*/ 0 h 326"/>
            </a:gdLst>
            <a:ahLst/>
            <a:cxnLst>
              <a:cxn ang="0">
                <a:pos x="T0" y="T1"/>
              </a:cxn>
              <a:cxn ang="0">
                <a:pos x="T2" y="T3"/>
              </a:cxn>
              <a:cxn ang="0">
                <a:pos x="T4" y="T5"/>
              </a:cxn>
            </a:cxnLst>
            <a:rect l="0" t="0" r="r" b="b"/>
            <a:pathLst>
              <a:path w="1942" h="326">
                <a:moveTo>
                  <a:pt x="0" y="326"/>
                </a:moveTo>
                <a:lnTo>
                  <a:pt x="322" y="0"/>
                </a:lnTo>
                <a:lnTo>
                  <a:pt x="1942" y="0"/>
                </a:lnTo>
              </a:path>
            </a:pathLst>
          </a:custGeom>
          <a:noFill/>
          <a:ln w="12700" cap="flat">
            <a:solidFill>
              <a:schemeClr val="bg1">
                <a:lumMod val="5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vert="horz" wrap="square" lIns="68589" tIns="34295" rIns="68589" bIns="34295" numCol="1" anchor="t" anchorCtr="0" compatLnSpc="1">
            <a:prstTxWarp prst="textNoShape">
              <a:avLst/>
            </a:prstTxWarp>
          </a:bodyPr>
          <a:lstStyle/>
          <a:p>
            <a:endParaRPr lang="zh-CN" altLang="en-US" dirty="0">
              <a:latin typeface="Avant GardeBook" pitchFamily="50" charset="0"/>
            </a:endParaRPr>
          </a:p>
        </p:txBody>
      </p:sp>
      <p:sp>
        <p:nvSpPr>
          <p:cNvPr id="17" name="TextBox 16"/>
          <p:cNvSpPr txBox="1"/>
          <p:nvPr/>
        </p:nvSpPr>
        <p:spPr>
          <a:xfrm>
            <a:off x="4832312" y="1186757"/>
            <a:ext cx="2007940" cy="429358"/>
          </a:xfrm>
          <a:prstGeom prst="rect">
            <a:avLst/>
          </a:prstGeom>
          <a:noFill/>
        </p:spPr>
        <p:txBody>
          <a:bodyPr wrap="square" lIns="68589" tIns="34295" rIns="68589" bIns="34295"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在此添加说明文字在此添加说明文字</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在此添加说明文字</a:t>
            </a:r>
          </a:p>
        </p:txBody>
      </p:sp>
    </p:spTree>
    <p:extLst>
      <p:ext uri="{BB962C8B-B14F-4D97-AF65-F5344CB8AC3E}">
        <p14:creationId xmlns:p14="http://schemas.microsoft.com/office/powerpoint/2010/main" val="147486854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9" decel="100000"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3" decel="100000" fill="hold" grpId="0"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2" decel="100000" fill="hold" grpId="0" nodeType="withEffect">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par>
                          <p:cTn id="21" fill="hold">
                            <p:stCondLst>
                              <p:cond delay="11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par>
                          <p:cTn id="28" fill="hold">
                            <p:stCondLst>
                              <p:cond delay="1600"/>
                            </p:stCondLst>
                            <p:childTnLst>
                              <p:par>
                                <p:cTn id="29" presetID="22" presetClass="entr" presetSubtype="2"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right)">
                                      <p:cBhvr>
                                        <p:cTn id="31" dur="500"/>
                                        <p:tgtEl>
                                          <p:spTgt spid="1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right)">
                                      <p:cBhvr>
                                        <p:cTn id="34" dur="500"/>
                                        <p:tgtEl>
                                          <p:spTgt spid="11"/>
                                        </p:tgtEl>
                                      </p:cBhvr>
                                    </p:animEffect>
                                  </p:childTnLst>
                                </p:cTn>
                              </p:par>
                            </p:childTnLst>
                          </p:cTn>
                        </p:par>
                        <p:par>
                          <p:cTn id="35" fill="hold">
                            <p:stCondLst>
                              <p:cond delay="21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2600"/>
                            </p:stCondLst>
                            <p:childTnLst>
                              <p:par>
                                <p:cTn id="43" presetID="22" presetClass="entr" presetSubtype="2"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right)">
                                      <p:cBhvr>
                                        <p:cTn id="48" dur="500"/>
                                        <p:tgtEl>
                                          <p:spTgt spid="15"/>
                                        </p:tgtEl>
                                      </p:cBhvr>
                                    </p:animEffect>
                                  </p:childTnLst>
                                </p:cTn>
                              </p:par>
                            </p:childTnLst>
                          </p:cTn>
                        </p:par>
                        <p:par>
                          <p:cTn id="49" fill="hold">
                            <p:stCondLst>
                              <p:cond delay="3100"/>
                            </p:stCondLst>
                            <p:childTnLst>
                              <p:par>
                                <p:cTn id="50" presetID="22" presetClass="entr" presetSubtype="2"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wipe(right)">
                                      <p:cBhvr>
                                        <p:cTn id="52" dur="500"/>
                                        <p:tgtEl>
                                          <p:spTgt spid="3"/>
                                        </p:tgtEl>
                                      </p:cBhvr>
                                    </p:animEffect>
                                  </p:childTnLst>
                                </p:cTn>
                              </p:par>
                            </p:childTnLst>
                          </p:cTn>
                        </p:par>
                        <p:par>
                          <p:cTn id="53" fill="hold">
                            <p:stCondLst>
                              <p:cond delay="360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500"/>
                                        <p:tgtEl>
                                          <p:spTgt spid="16"/>
                                        </p:tgtEl>
                                      </p:cBhvr>
                                    </p:animEffect>
                                  </p:childTnLst>
                                </p:cTn>
                              </p:par>
                            </p:childTnLst>
                          </p:cTn>
                        </p:par>
                        <p:par>
                          <p:cTn id="57" fill="hold">
                            <p:stCondLst>
                              <p:cond delay="410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108"/>
          <p:cNvSpPr/>
          <p:nvPr/>
        </p:nvSpPr>
        <p:spPr bwMode="auto">
          <a:xfrm>
            <a:off x="4038197" y="1059909"/>
            <a:ext cx="1073440" cy="1035840"/>
          </a:xfrm>
          <a:custGeom>
            <a:avLst/>
            <a:gdLst>
              <a:gd name="T0" fmla="*/ 46 w 155"/>
              <a:gd name="T1" fmla="*/ 149 h 149"/>
              <a:gd name="T2" fmla="*/ 46 w 155"/>
              <a:gd name="T3" fmla="*/ 120 h 149"/>
              <a:gd name="T4" fmla="*/ 25 w 155"/>
              <a:gd name="T5" fmla="*/ 78 h 149"/>
              <a:gd name="T6" fmla="*/ 77 w 155"/>
              <a:gd name="T7" fmla="*/ 25 h 149"/>
              <a:gd name="T8" fmla="*/ 130 w 155"/>
              <a:gd name="T9" fmla="*/ 78 h 149"/>
              <a:gd name="T10" fmla="*/ 109 w 155"/>
              <a:gd name="T11" fmla="*/ 120 h 149"/>
              <a:gd name="T12" fmla="*/ 109 w 155"/>
              <a:gd name="T13" fmla="*/ 149 h 149"/>
              <a:gd name="T14" fmla="*/ 155 w 155"/>
              <a:gd name="T15" fmla="*/ 78 h 149"/>
              <a:gd name="T16" fmla="*/ 77 w 155"/>
              <a:gd name="T17" fmla="*/ 0 h 149"/>
              <a:gd name="T18" fmla="*/ 0 w 155"/>
              <a:gd name="T19" fmla="*/ 78 h 149"/>
              <a:gd name="T20" fmla="*/ 46 w 155"/>
              <a:gd name="T21" fmla="*/ 14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5" h="149">
                <a:moveTo>
                  <a:pt x="46" y="149"/>
                </a:moveTo>
                <a:cubicBezTo>
                  <a:pt x="46" y="120"/>
                  <a:pt x="46" y="120"/>
                  <a:pt x="46" y="120"/>
                </a:cubicBezTo>
                <a:cubicBezTo>
                  <a:pt x="33" y="110"/>
                  <a:pt x="25" y="95"/>
                  <a:pt x="25" y="78"/>
                </a:cubicBezTo>
                <a:cubicBezTo>
                  <a:pt x="25" y="49"/>
                  <a:pt x="48" y="25"/>
                  <a:pt x="77" y="25"/>
                </a:cubicBezTo>
                <a:cubicBezTo>
                  <a:pt x="106" y="25"/>
                  <a:pt x="130" y="49"/>
                  <a:pt x="130" y="78"/>
                </a:cubicBezTo>
                <a:cubicBezTo>
                  <a:pt x="130" y="95"/>
                  <a:pt x="121" y="110"/>
                  <a:pt x="109" y="120"/>
                </a:cubicBezTo>
                <a:cubicBezTo>
                  <a:pt x="109" y="149"/>
                  <a:pt x="109" y="149"/>
                  <a:pt x="109" y="149"/>
                </a:cubicBezTo>
                <a:cubicBezTo>
                  <a:pt x="136" y="137"/>
                  <a:pt x="155" y="110"/>
                  <a:pt x="155" y="78"/>
                </a:cubicBezTo>
                <a:cubicBezTo>
                  <a:pt x="155" y="35"/>
                  <a:pt x="120" y="0"/>
                  <a:pt x="77" y="0"/>
                </a:cubicBezTo>
                <a:cubicBezTo>
                  <a:pt x="34" y="0"/>
                  <a:pt x="0" y="35"/>
                  <a:pt x="0" y="78"/>
                </a:cubicBezTo>
                <a:cubicBezTo>
                  <a:pt x="0" y="110"/>
                  <a:pt x="19" y="137"/>
                  <a:pt x="46" y="149"/>
                </a:cubicBezTo>
                <a:close/>
              </a:path>
            </a:pathLst>
          </a:custGeom>
          <a:solidFill>
            <a:schemeClr val="accent1"/>
          </a:solidFill>
          <a:ln>
            <a:noFill/>
          </a:ln>
        </p:spPr>
        <p:txBody>
          <a:bodyPr vert="horz" wrap="square" lIns="91440" tIns="45720" rIns="91440" bIns="45720" numCol="1" anchor="t" anchorCtr="0" compatLnSpc="1"/>
          <a:lstStyle/>
          <a:p>
            <a:endParaRPr lang="en-US"/>
          </a:p>
        </p:txBody>
      </p:sp>
      <p:grpSp>
        <p:nvGrpSpPr>
          <p:cNvPr id="2" name="Group 31"/>
          <p:cNvGrpSpPr/>
          <p:nvPr/>
        </p:nvGrpSpPr>
        <p:grpSpPr>
          <a:xfrm>
            <a:off x="4385314" y="1407136"/>
            <a:ext cx="379204" cy="1415162"/>
            <a:chOff x="4385314" y="1623469"/>
            <a:chExt cx="379204" cy="1414725"/>
          </a:xfrm>
          <a:solidFill>
            <a:schemeClr val="bg1">
              <a:lumMod val="95000"/>
            </a:schemeClr>
          </a:solidFill>
        </p:grpSpPr>
        <p:sp>
          <p:nvSpPr>
            <p:cNvPr id="11" name="Rectangle 109"/>
            <p:cNvSpPr>
              <a:spLocks noChangeArrowheads="1"/>
            </p:cNvSpPr>
            <p:nvPr/>
          </p:nvSpPr>
          <p:spPr bwMode="auto">
            <a:xfrm>
              <a:off x="4461155" y="1818906"/>
              <a:ext cx="221689" cy="1219288"/>
            </a:xfrm>
            <a:prstGeom prst="rect">
              <a:avLst/>
            </a:prstGeom>
            <a:solidFill>
              <a:schemeClr val="bg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2" name="Oval 110"/>
            <p:cNvSpPr>
              <a:spLocks noChangeArrowheads="1"/>
            </p:cNvSpPr>
            <p:nvPr/>
          </p:nvSpPr>
          <p:spPr bwMode="auto">
            <a:xfrm>
              <a:off x="4385314" y="1623469"/>
              <a:ext cx="379204" cy="390872"/>
            </a:xfrm>
            <a:prstGeom prst="ellipse">
              <a:avLst/>
            </a:pr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sp>
        <p:nvSpPr>
          <p:cNvPr id="14" name="Freeform 112"/>
          <p:cNvSpPr/>
          <p:nvPr/>
        </p:nvSpPr>
        <p:spPr bwMode="auto">
          <a:xfrm>
            <a:off x="2804325" y="1838977"/>
            <a:ext cx="1143447" cy="1184650"/>
          </a:xfrm>
          <a:custGeom>
            <a:avLst/>
            <a:gdLst>
              <a:gd name="T0" fmla="*/ 145 w 165"/>
              <a:gd name="T1" fmla="*/ 139 h 171"/>
              <a:gd name="T2" fmla="*/ 118 w 165"/>
              <a:gd name="T3" fmla="*/ 130 h 171"/>
              <a:gd name="T4" fmla="*/ 71 w 165"/>
              <a:gd name="T5" fmla="*/ 137 h 171"/>
              <a:gd name="T6" fmla="*/ 37 w 165"/>
              <a:gd name="T7" fmla="*/ 71 h 171"/>
              <a:gd name="T8" fmla="*/ 104 w 165"/>
              <a:gd name="T9" fmla="*/ 37 h 171"/>
              <a:gd name="T10" fmla="*/ 137 w 165"/>
              <a:gd name="T11" fmla="*/ 71 h 171"/>
              <a:gd name="T12" fmla="*/ 165 w 165"/>
              <a:gd name="T13" fmla="*/ 80 h 171"/>
              <a:gd name="T14" fmla="*/ 111 w 165"/>
              <a:gd name="T15" fmla="*/ 14 h 171"/>
              <a:gd name="T16" fmla="*/ 14 w 165"/>
              <a:gd name="T17" fmla="*/ 63 h 171"/>
              <a:gd name="T18" fmla="*/ 63 w 165"/>
              <a:gd name="T19" fmla="*/ 161 h 171"/>
              <a:gd name="T20" fmla="*/ 145 w 165"/>
              <a:gd name="T21" fmla="*/ 139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5" h="171">
                <a:moveTo>
                  <a:pt x="145" y="139"/>
                </a:moveTo>
                <a:cubicBezTo>
                  <a:pt x="118" y="130"/>
                  <a:pt x="118" y="130"/>
                  <a:pt x="118" y="130"/>
                </a:cubicBezTo>
                <a:cubicBezTo>
                  <a:pt x="105" y="139"/>
                  <a:pt x="88" y="143"/>
                  <a:pt x="71" y="137"/>
                </a:cubicBezTo>
                <a:cubicBezTo>
                  <a:pt x="44" y="128"/>
                  <a:pt x="28" y="99"/>
                  <a:pt x="37" y="71"/>
                </a:cubicBezTo>
                <a:cubicBezTo>
                  <a:pt x="46" y="44"/>
                  <a:pt x="76" y="28"/>
                  <a:pt x="104" y="37"/>
                </a:cubicBezTo>
                <a:cubicBezTo>
                  <a:pt x="120" y="43"/>
                  <a:pt x="132" y="55"/>
                  <a:pt x="137" y="71"/>
                </a:cubicBezTo>
                <a:cubicBezTo>
                  <a:pt x="165" y="80"/>
                  <a:pt x="165" y="80"/>
                  <a:pt x="165" y="80"/>
                </a:cubicBezTo>
                <a:cubicBezTo>
                  <a:pt x="162" y="50"/>
                  <a:pt x="142" y="23"/>
                  <a:pt x="111" y="14"/>
                </a:cubicBezTo>
                <a:cubicBezTo>
                  <a:pt x="71" y="0"/>
                  <a:pt x="27" y="23"/>
                  <a:pt x="14" y="63"/>
                </a:cubicBezTo>
                <a:cubicBezTo>
                  <a:pt x="0" y="104"/>
                  <a:pt x="23" y="148"/>
                  <a:pt x="63" y="161"/>
                </a:cubicBezTo>
                <a:cubicBezTo>
                  <a:pt x="94" y="171"/>
                  <a:pt x="125" y="161"/>
                  <a:pt x="145" y="139"/>
                </a:cubicBezTo>
                <a:close/>
              </a:path>
            </a:pathLst>
          </a:custGeom>
          <a:solidFill>
            <a:schemeClr val="accent1"/>
          </a:solidFill>
          <a:ln>
            <a:noFill/>
          </a:ln>
        </p:spPr>
        <p:txBody>
          <a:bodyPr vert="horz" wrap="square" lIns="91440" tIns="45720" rIns="91440" bIns="45720" numCol="1" anchor="t" anchorCtr="0" compatLnSpc="1"/>
          <a:lstStyle/>
          <a:p>
            <a:endParaRPr lang="en-US"/>
          </a:p>
        </p:txBody>
      </p:sp>
      <p:grpSp>
        <p:nvGrpSpPr>
          <p:cNvPr id="3" name="Group 30"/>
          <p:cNvGrpSpPr/>
          <p:nvPr/>
        </p:nvGrpSpPr>
        <p:grpSpPr>
          <a:xfrm>
            <a:off x="3192280" y="2227053"/>
            <a:ext cx="1414724" cy="700286"/>
            <a:chOff x="3192280" y="2443134"/>
            <a:chExt cx="1414724" cy="700070"/>
          </a:xfrm>
          <a:solidFill>
            <a:schemeClr val="bg1">
              <a:lumMod val="95000"/>
            </a:schemeClr>
          </a:solidFill>
        </p:grpSpPr>
        <p:sp>
          <p:nvSpPr>
            <p:cNvPr id="15" name="Freeform 113"/>
            <p:cNvSpPr/>
            <p:nvPr/>
          </p:nvSpPr>
          <p:spPr bwMode="auto">
            <a:xfrm>
              <a:off x="3373131" y="2553979"/>
              <a:ext cx="1233873" cy="589225"/>
            </a:xfrm>
            <a:custGeom>
              <a:avLst/>
              <a:gdLst>
                <a:gd name="T0" fmla="*/ 399 w 423"/>
                <a:gd name="T1" fmla="*/ 202 h 202"/>
                <a:gd name="T2" fmla="*/ 423 w 423"/>
                <a:gd name="T3" fmla="*/ 131 h 202"/>
                <a:gd name="T4" fmla="*/ 23 w 423"/>
                <a:gd name="T5" fmla="*/ 0 h 202"/>
                <a:gd name="T6" fmla="*/ 0 w 423"/>
                <a:gd name="T7" fmla="*/ 71 h 202"/>
                <a:gd name="T8" fmla="*/ 399 w 423"/>
                <a:gd name="T9" fmla="*/ 202 h 202"/>
              </a:gdLst>
              <a:ahLst/>
              <a:cxnLst>
                <a:cxn ang="0">
                  <a:pos x="T0" y="T1"/>
                </a:cxn>
                <a:cxn ang="0">
                  <a:pos x="T2" y="T3"/>
                </a:cxn>
                <a:cxn ang="0">
                  <a:pos x="T4" y="T5"/>
                </a:cxn>
                <a:cxn ang="0">
                  <a:pos x="T6" y="T7"/>
                </a:cxn>
                <a:cxn ang="0">
                  <a:pos x="T8" y="T9"/>
                </a:cxn>
              </a:cxnLst>
              <a:rect l="0" t="0" r="r" b="b"/>
              <a:pathLst>
                <a:path w="423" h="202">
                  <a:moveTo>
                    <a:pt x="399" y="202"/>
                  </a:moveTo>
                  <a:lnTo>
                    <a:pt x="423" y="131"/>
                  </a:lnTo>
                  <a:lnTo>
                    <a:pt x="23" y="0"/>
                  </a:lnTo>
                  <a:lnTo>
                    <a:pt x="0" y="71"/>
                  </a:lnTo>
                  <a:lnTo>
                    <a:pt x="399" y="202"/>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6" name="Freeform 114"/>
            <p:cNvSpPr/>
            <p:nvPr/>
          </p:nvSpPr>
          <p:spPr bwMode="auto">
            <a:xfrm>
              <a:off x="3192280" y="2443134"/>
              <a:ext cx="437543" cy="437543"/>
            </a:xfrm>
            <a:custGeom>
              <a:avLst/>
              <a:gdLst>
                <a:gd name="T0" fmla="*/ 23 w 63"/>
                <a:gd name="T1" fmla="*/ 58 h 63"/>
                <a:gd name="T2" fmla="*/ 5 w 63"/>
                <a:gd name="T3" fmla="*/ 23 h 63"/>
                <a:gd name="T4" fmla="*/ 40 w 63"/>
                <a:gd name="T5" fmla="*/ 5 h 63"/>
                <a:gd name="T6" fmla="*/ 58 w 63"/>
                <a:gd name="T7" fmla="*/ 40 h 63"/>
                <a:gd name="T8" fmla="*/ 23 w 63"/>
                <a:gd name="T9" fmla="*/ 58 h 63"/>
              </a:gdLst>
              <a:ahLst/>
              <a:cxnLst>
                <a:cxn ang="0">
                  <a:pos x="T0" y="T1"/>
                </a:cxn>
                <a:cxn ang="0">
                  <a:pos x="T2" y="T3"/>
                </a:cxn>
                <a:cxn ang="0">
                  <a:pos x="T4" y="T5"/>
                </a:cxn>
                <a:cxn ang="0">
                  <a:pos x="T6" y="T7"/>
                </a:cxn>
                <a:cxn ang="0">
                  <a:pos x="T8" y="T9"/>
                </a:cxn>
              </a:cxnLst>
              <a:rect l="0" t="0" r="r" b="b"/>
              <a:pathLst>
                <a:path w="63" h="63">
                  <a:moveTo>
                    <a:pt x="23" y="58"/>
                  </a:moveTo>
                  <a:cubicBezTo>
                    <a:pt x="8" y="53"/>
                    <a:pt x="0" y="37"/>
                    <a:pt x="5" y="23"/>
                  </a:cubicBezTo>
                  <a:cubicBezTo>
                    <a:pt x="10" y="8"/>
                    <a:pt x="25" y="0"/>
                    <a:pt x="40" y="5"/>
                  </a:cubicBezTo>
                  <a:cubicBezTo>
                    <a:pt x="55" y="10"/>
                    <a:pt x="63" y="25"/>
                    <a:pt x="58" y="40"/>
                  </a:cubicBezTo>
                  <a:cubicBezTo>
                    <a:pt x="53" y="55"/>
                    <a:pt x="37" y="63"/>
                    <a:pt x="23" y="5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sp>
        <p:nvSpPr>
          <p:cNvPr id="18" name="Freeform 116"/>
          <p:cNvSpPr/>
          <p:nvPr/>
        </p:nvSpPr>
        <p:spPr bwMode="auto">
          <a:xfrm>
            <a:off x="3238951" y="3248303"/>
            <a:ext cx="1178450" cy="1178814"/>
          </a:xfrm>
          <a:custGeom>
            <a:avLst/>
            <a:gdLst>
              <a:gd name="T0" fmla="*/ 155 w 170"/>
              <a:gd name="T1" fmla="*/ 43 h 170"/>
              <a:gd name="T2" fmla="*/ 138 w 170"/>
              <a:gd name="T3" fmla="*/ 66 h 170"/>
              <a:gd name="T4" fmla="*/ 130 w 170"/>
              <a:gd name="T5" fmla="*/ 113 h 170"/>
              <a:gd name="T6" fmla="*/ 57 w 170"/>
              <a:gd name="T7" fmla="*/ 124 h 170"/>
              <a:gd name="T8" fmla="*/ 45 w 170"/>
              <a:gd name="T9" fmla="*/ 51 h 170"/>
              <a:gd name="T10" fmla="*/ 87 w 170"/>
              <a:gd name="T11" fmla="*/ 29 h 170"/>
              <a:gd name="T12" fmla="*/ 104 w 170"/>
              <a:gd name="T13" fmla="*/ 6 h 170"/>
              <a:gd name="T14" fmla="*/ 25 w 170"/>
              <a:gd name="T15" fmla="*/ 36 h 170"/>
              <a:gd name="T16" fmla="*/ 42 w 170"/>
              <a:gd name="T17" fmla="*/ 145 h 170"/>
              <a:gd name="T18" fmla="*/ 151 w 170"/>
              <a:gd name="T19" fmla="*/ 127 h 170"/>
              <a:gd name="T20" fmla="*/ 155 w 170"/>
              <a:gd name="T21" fmla="*/ 4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170">
                <a:moveTo>
                  <a:pt x="155" y="43"/>
                </a:moveTo>
                <a:cubicBezTo>
                  <a:pt x="138" y="66"/>
                  <a:pt x="138" y="66"/>
                  <a:pt x="138" y="66"/>
                </a:cubicBezTo>
                <a:cubicBezTo>
                  <a:pt x="143" y="81"/>
                  <a:pt x="140" y="99"/>
                  <a:pt x="130" y="113"/>
                </a:cubicBezTo>
                <a:cubicBezTo>
                  <a:pt x="113" y="136"/>
                  <a:pt x="80" y="141"/>
                  <a:pt x="57" y="124"/>
                </a:cubicBezTo>
                <a:cubicBezTo>
                  <a:pt x="33" y="107"/>
                  <a:pt x="28" y="74"/>
                  <a:pt x="45" y="51"/>
                </a:cubicBezTo>
                <a:cubicBezTo>
                  <a:pt x="55" y="37"/>
                  <a:pt x="71" y="29"/>
                  <a:pt x="87" y="29"/>
                </a:cubicBezTo>
                <a:cubicBezTo>
                  <a:pt x="104" y="6"/>
                  <a:pt x="104" y="6"/>
                  <a:pt x="104" y="6"/>
                </a:cubicBezTo>
                <a:cubicBezTo>
                  <a:pt x="75" y="0"/>
                  <a:pt x="44" y="10"/>
                  <a:pt x="25" y="36"/>
                </a:cubicBezTo>
                <a:cubicBezTo>
                  <a:pt x="0" y="71"/>
                  <a:pt x="7" y="119"/>
                  <a:pt x="42" y="145"/>
                </a:cubicBezTo>
                <a:cubicBezTo>
                  <a:pt x="77" y="170"/>
                  <a:pt x="125" y="162"/>
                  <a:pt x="151" y="127"/>
                </a:cubicBezTo>
                <a:cubicBezTo>
                  <a:pt x="169" y="102"/>
                  <a:pt x="170" y="68"/>
                  <a:pt x="155" y="43"/>
                </a:cubicBezTo>
                <a:close/>
              </a:path>
            </a:pathLst>
          </a:custGeom>
          <a:solidFill>
            <a:schemeClr val="accent1"/>
          </a:solidFill>
          <a:ln>
            <a:noFill/>
          </a:ln>
        </p:spPr>
        <p:txBody>
          <a:bodyPr vert="horz" wrap="square" lIns="91440" tIns="45720" rIns="91440" bIns="45720" numCol="1" anchor="t" anchorCtr="0" compatLnSpc="1"/>
          <a:lstStyle/>
          <a:p>
            <a:endParaRPr lang="en-US"/>
          </a:p>
        </p:txBody>
      </p:sp>
      <p:grpSp>
        <p:nvGrpSpPr>
          <p:cNvPr id="4" name="Group 34"/>
          <p:cNvGrpSpPr/>
          <p:nvPr/>
        </p:nvGrpSpPr>
        <p:grpSpPr>
          <a:xfrm>
            <a:off x="3629823" y="2761021"/>
            <a:ext cx="1023850" cy="1269269"/>
            <a:chOff x="3629823" y="2976936"/>
            <a:chExt cx="1023850" cy="1268877"/>
          </a:xfrm>
          <a:solidFill>
            <a:schemeClr val="bg1">
              <a:lumMod val="95000"/>
            </a:schemeClr>
          </a:solidFill>
        </p:grpSpPr>
        <p:sp>
          <p:nvSpPr>
            <p:cNvPr id="19" name="Freeform 117"/>
            <p:cNvSpPr/>
            <p:nvPr/>
          </p:nvSpPr>
          <p:spPr bwMode="auto">
            <a:xfrm>
              <a:off x="3761085" y="2976936"/>
              <a:ext cx="892588" cy="1117195"/>
            </a:xfrm>
            <a:custGeom>
              <a:avLst/>
              <a:gdLst>
                <a:gd name="T0" fmla="*/ 306 w 306"/>
                <a:gd name="T1" fmla="*/ 43 h 383"/>
                <a:gd name="T2" fmla="*/ 247 w 306"/>
                <a:gd name="T3" fmla="*/ 0 h 383"/>
                <a:gd name="T4" fmla="*/ 0 w 306"/>
                <a:gd name="T5" fmla="*/ 338 h 383"/>
                <a:gd name="T6" fmla="*/ 61 w 306"/>
                <a:gd name="T7" fmla="*/ 383 h 383"/>
                <a:gd name="T8" fmla="*/ 306 w 306"/>
                <a:gd name="T9" fmla="*/ 43 h 383"/>
              </a:gdLst>
              <a:ahLst/>
              <a:cxnLst>
                <a:cxn ang="0">
                  <a:pos x="T0" y="T1"/>
                </a:cxn>
                <a:cxn ang="0">
                  <a:pos x="T2" y="T3"/>
                </a:cxn>
                <a:cxn ang="0">
                  <a:pos x="T4" y="T5"/>
                </a:cxn>
                <a:cxn ang="0">
                  <a:pos x="T6" y="T7"/>
                </a:cxn>
                <a:cxn ang="0">
                  <a:pos x="T8" y="T9"/>
                </a:cxn>
              </a:cxnLst>
              <a:rect l="0" t="0" r="r" b="b"/>
              <a:pathLst>
                <a:path w="306" h="383">
                  <a:moveTo>
                    <a:pt x="306" y="43"/>
                  </a:moveTo>
                  <a:lnTo>
                    <a:pt x="247" y="0"/>
                  </a:lnTo>
                  <a:lnTo>
                    <a:pt x="0" y="338"/>
                  </a:lnTo>
                  <a:lnTo>
                    <a:pt x="61" y="383"/>
                  </a:lnTo>
                  <a:lnTo>
                    <a:pt x="306" y="43"/>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0" name="Freeform 118"/>
            <p:cNvSpPr/>
            <p:nvPr/>
          </p:nvSpPr>
          <p:spPr bwMode="auto">
            <a:xfrm>
              <a:off x="3629823" y="3808270"/>
              <a:ext cx="434627" cy="437543"/>
            </a:xfrm>
            <a:custGeom>
              <a:avLst/>
              <a:gdLst>
                <a:gd name="T0" fmla="*/ 54 w 63"/>
                <a:gd name="T1" fmla="*/ 48 h 63"/>
                <a:gd name="T2" fmla="*/ 15 w 63"/>
                <a:gd name="T3" fmla="*/ 54 h 63"/>
                <a:gd name="T4" fmla="*/ 9 w 63"/>
                <a:gd name="T5" fmla="*/ 15 h 63"/>
                <a:gd name="T6" fmla="*/ 48 w 63"/>
                <a:gd name="T7" fmla="*/ 9 h 63"/>
                <a:gd name="T8" fmla="*/ 54 w 63"/>
                <a:gd name="T9" fmla="*/ 48 h 63"/>
              </a:gdLst>
              <a:ahLst/>
              <a:cxnLst>
                <a:cxn ang="0">
                  <a:pos x="T0" y="T1"/>
                </a:cxn>
                <a:cxn ang="0">
                  <a:pos x="T2" y="T3"/>
                </a:cxn>
                <a:cxn ang="0">
                  <a:pos x="T4" y="T5"/>
                </a:cxn>
                <a:cxn ang="0">
                  <a:pos x="T6" y="T7"/>
                </a:cxn>
                <a:cxn ang="0">
                  <a:pos x="T8" y="T9"/>
                </a:cxn>
              </a:cxnLst>
              <a:rect l="0" t="0" r="r" b="b"/>
              <a:pathLst>
                <a:path w="63" h="63">
                  <a:moveTo>
                    <a:pt x="54" y="48"/>
                  </a:moveTo>
                  <a:cubicBezTo>
                    <a:pt x="45" y="60"/>
                    <a:pt x="28" y="63"/>
                    <a:pt x="15" y="54"/>
                  </a:cubicBezTo>
                  <a:cubicBezTo>
                    <a:pt x="3" y="45"/>
                    <a:pt x="0" y="28"/>
                    <a:pt x="9" y="15"/>
                  </a:cubicBezTo>
                  <a:cubicBezTo>
                    <a:pt x="18" y="3"/>
                    <a:pt x="36" y="0"/>
                    <a:pt x="48" y="9"/>
                  </a:cubicBezTo>
                  <a:cubicBezTo>
                    <a:pt x="60" y="18"/>
                    <a:pt x="63" y="36"/>
                    <a:pt x="54" y="4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sp>
        <p:nvSpPr>
          <p:cNvPr id="22" name="Freeform 120"/>
          <p:cNvSpPr/>
          <p:nvPr/>
        </p:nvSpPr>
        <p:spPr bwMode="auto">
          <a:xfrm>
            <a:off x="4723681" y="3248303"/>
            <a:ext cx="1178450" cy="1178814"/>
          </a:xfrm>
          <a:custGeom>
            <a:avLst/>
            <a:gdLst>
              <a:gd name="T0" fmla="*/ 66 w 170"/>
              <a:gd name="T1" fmla="*/ 6 h 170"/>
              <a:gd name="T2" fmla="*/ 83 w 170"/>
              <a:gd name="T3" fmla="*/ 30 h 170"/>
              <a:gd name="T4" fmla="*/ 125 w 170"/>
              <a:gd name="T5" fmla="*/ 51 h 170"/>
              <a:gd name="T6" fmla="*/ 113 w 170"/>
              <a:gd name="T7" fmla="*/ 125 h 170"/>
              <a:gd name="T8" fmla="*/ 40 w 170"/>
              <a:gd name="T9" fmla="*/ 113 h 170"/>
              <a:gd name="T10" fmla="*/ 32 w 170"/>
              <a:gd name="T11" fmla="*/ 67 h 170"/>
              <a:gd name="T12" fmla="*/ 15 w 170"/>
              <a:gd name="T13" fmla="*/ 43 h 170"/>
              <a:gd name="T14" fmla="*/ 19 w 170"/>
              <a:gd name="T15" fmla="*/ 128 h 170"/>
              <a:gd name="T16" fmla="*/ 128 w 170"/>
              <a:gd name="T17" fmla="*/ 145 h 170"/>
              <a:gd name="T18" fmla="*/ 145 w 170"/>
              <a:gd name="T19" fmla="*/ 37 h 170"/>
              <a:gd name="T20" fmla="*/ 66 w 170"/>
              <a:gd name="T21" fmla="*/ 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0" h="170">
                <a:moveTo>
                  <a:pt x="66" y="6"/>
                </a:moveTo>
                <a:cubicBezTo>
                  <a:pt x="83" y="30"/>
                  <a:pt x="83" y="30"/>
                  <a:pt x="83" y="30"/>
                </a:cubicBezTo>
                <a:cubicBezTo>
                  <a:pt x="99" y="30"/>
                  <a:pt x="114" y="37"/>
                  <a:pt x="125" y="51"/>
                </a:cubicBezTo>
                <a:cubicBezTo>
                  <a:pt x="142" y="75"/>
                  <a:pt x="136" y="108"/>
                  <a:pt x="113" y="125"/>
                </a:cubicBezTo>
                <a:cubicBezTo>
                  <a:pt x="89" y="142"/>
                  <a:pt x="57" y="137"/>
                  <a:pt x="40" y="113"/>
                </a:cubicBezTo>
                <a:cubicBezTo>
                  <a:pt x="29" y="99"/>
                  <a:pt x="27" y="82"/>
                  <a:pt x="32" y="67"/>
                </a:cubicBezTo>
                <a:cubicBezTo>
                  <a:pt x="15" y="43"/>
                  <a:pt x="15" y="43"/>
                  <a:pt x="15" y="43"/>
                </a:cubicBezTo>
                <a:cubicBezTo>
                  <a:pt x="0" y="69"/>
                  <a:pt x="1" y="102"/>
                  <a:pt x="19" y="128"/>
                </a:cubicBezTo>
                <a:cubicBezTo>
                  <a:pt x="44" y="163"/>
                  <a:pt x="93" y="170"/>
                  <a:pt x="128" y="145"/>
                </a:cubicBezTo>
                <a:cubicBezTo>
                  <a:pt x="162" y="120"/>
                  <a:pt x="170" y="71"/>
                  <a:pt x="145" y="37"/>
                </a:cubicBezTo>
                <a:cubicBezTo>
                  <a:pt x="126" y="11"/>
                  <a:pt x="95" y="0"/>
                  <a:pt x="66" y="6"/>
                </a:cubicBezTo>
                <a:close/>
              </a:path>
            </a:pathLst>
          </a:custGeom>
          <a:solidFill>
            <a:schemeClr val="accent1"/>
          </a:solidFill>
          <a:ln>
            <a:noFill/>
          </a:ln>
        </p:spPr>
        <p:txBody>
          <a:bodyPr vert="horz" wrap="square" lIns="91440" tIns="45720" rIns="91440" bIns="45720" numCol="1" anchor="t" anchorCtr="0" compatLnSpc="1"/>
          <a:lstStyle/>
          <a:p>
            <a:endParaRPr lang="en-US"/>
          </a:p>
        </p:txBody>
      </p:sp>
      <p:grpSp>
        <p:nvGrpSpPr>
          <p:cNvPr id="5" name="Group 33"/>
          <p:cNvGrpSpPr/>
          <p:nvPr/>
        </p:nvGrpSpPr>
        <p:grpSpPr>
          <a:xfrm>
            <a:off x="4481574" y="2761021"/>
            <a:ext cx="1032602" cy="1278021"/>
            <a:chOff x="4481574" y="2976936"/>
            <a:chExt cx="1032602" cy="1277627"/>
          </a:xfrm>
          <a:solidFill>
            <a:schemeClr val="bg1">
              <a:lumMod val="95000"/>
            </a:schemeClr>
          </a:solidFill>
        </p:grpSpPr>
        <p:sp>
          <p:nvSpPr>
            <p:cNvPr id="23" name="Freeform 121"/>
            <p:cNvSpPr/>
            <p:nvPr/>
          </p:nvSpPr>
          <p:spPr bwMode="auto">
            <a:xfrm>
              <a:off x="4481574" y="2976936"/>
              <a:ext cx="901340" cy="1123029"/>
            </a:xfrm>
            <a:custGeom>
              <a:avLst/>
              <a:gdLst>
                <a:gd name="T0" fmla="*/ 62 w 309"/>
                <a:gd name="T1" fmla="*/ 0 h 385"/>
                <a:gd name="T2" fmla="*/ 0 w 309"/>
                <a:gd name="T3" fmla="*/ 45 h 385"/>
                <a:gd name="T4" fmla="*/ 247 w 309"/>
                <a:gd name="T5" fmla="*/ 385 h 385"/>
                <a:gd name="T6" fmla="*/ 309 w 309"/>
                <a:gd name="T7" fmla="*/ 340 h 385"/>
                <a:gd name="T8" fmla="*/ 62 w 309"/>
                <a:gd name="T9" fmla="*/ 0 h 385"/>
              </a:gdLst>
              <a:ahLst/>
              <a:cxnLst>
                <a:cxn ang="0">
                  <a:pos x="T0" y="T1"/>
                </a:cxn>
                <a:cxn ang="0">
                  <a:pos x="T2" y="T3"/>
                </a:cxn>
                <a:cxn ang="0">
                  <a:pos x="T4" y="T5"/>
                </a:cxn>
                <a:cxn ang="0">
                  <a:pos x="T6" y="T7"/>
                </a:cxn>
                <a:cxn ang="0">
                  <a:pos x="T8" y="T9"/>
                </a:cxn>
              </a:cxnLst>
              <a:rect l="0" t="0" r="r" b="b"/>
              <a:pathLst>
                <a:path w="309" h="385">
                  <a:moveTo>
                    <a:pt x="62" y="0"/>
                  </a:moveTo>
                  <a:lnTo>
                    <a:pt x="0" y="45"/>
                  </a:lnTo>
                  <a:lnTo>
                    <a:pt x="247" y="385"/>
                  </a:lnTo>
                  <a:lnTo>
                    <a:pt x="309" y="340"/>
                  </a:lnTo>
                  <a:lnTo>
                    <a:pt x="62"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4" name="Freeform 122"/>
            <p:cNvSpPr/>
            <p:nvPr/>
          </p:nvSpPr>
          <p:spPr bwMode="auto">
            <a:xfrm>
              <a:off x="5076633" y="3817020"/>
              <a:ext cx="437543" cy="437543"/>
            </a:xfrm>
            <a:custGeom>
              <a:avLst/>
              <a:gdLst>
                <a:gd name="T0" fmla="*/ 54 w 63"/>
                <a:gd name="T1" fmla="*/ 15 h 63"/>
                <a:gd name="T2" fmla="*/ 47 w 63"/>
                <a:gd name="T3" fmla="*/ 54 h 63"/>
                <a:gd name="T4" fmla="*/ 9 w 63"/>
                <a:gd name="T5" fmla="*/ 48 h 63"/>
                <a:gd name="T6" fmla="*/ 15 w 63"/>
                <a:gd name="T7" fmla="*/ 9 h 63"/>
                <a:gd name="T8" fmla="*/ 54 w 63"/>
                <a:gd name="T9" fmla="*/ 15 h 63"/>
              </a:gdLst>
              <a:ahLst/>
              <a:cxnLst>
                <a:cxn ang="0">
                  <a:pos x="T0" y="T1"/>
                </a:cxn>
                <a:cxn ang="0">
                  <a:pos x="T2" y="T3"/>
                </a:cxn>
                <a:cxn ang="0">
                  <a:pos x="T4" y="T5"/>
                </a:cxn>
                <a:cxn ang="0">
                  <a:pos x="T6" y="T7"/>
                </a:cxn>
                <a:cxn ang="0">
                  <a:pos x="T8" y="T9"/>
                </a:cxn>
              </a:cxnLst>
              <a:rect l="0" t="0" r="r" b="b"/>
              <a:pathLst>
                <a:path w="63" h="63">
                  <a:moveTo>
                    <a:pt x="54" y="15"/>
                  </a:moveTo>
                  <a:cubicBezTo>
                    <a:pt x="63" y="27"/>
                    <a:pt x="60" y="45"/>
                    <a:pt x="47" y="54"/>
                  </a:cubicBezTo>
                  <a:cubicBezTo>
                    <a:pt x="35" y="63"/>
                    <a:pt x="18" y="60"/>
                    <a:pt x="9" y="48"/>
                  </a:cubicBezTo>
                  <a:cubicBezTo>
                    <a:pt x="0" y="35"/>
                    <a:pt x="2" y="18"/>
                    <a:pt x="15" y="9"/>
                  </a:cubicBezTo>
                  <a:cubicBezTo>
                    <a:pt x="27" y="0"/>
                    <a:pt x="45" y="3"/>
                    <a:pt x="54" y="15"/>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sp>
        <p:nvSpPr>
          <p:cNvPr id="26" name="Freeform 124"/>
          <p:cNvSpPr/>
          <p:nvPr/>
        </p:nvSpPr>
        <p:spPr bwMode="auto">
          <a:xfrm>
            <a:off x="5202064" y="1838977"/>
            <a:ext cx="1137613" cy="1184650"/>
          </a:xfrm>
          <a:custGeom>
            <a:avLst/>
            <a:gdLst>
              <a:gd name="T0" fmla="*/ 0 w 164"/>
              <a:gd name="T1" fmla="*/ 80 h 171"/>
              <a:gd name="T2" fmla="*/ 27 w 164"/>
              <a:gd name="T3" fmla="*/ 71 h 171"/>
              <a:gd name="T4" fmla="*/ 61 w 164"/>
              <a:gd name="T5" fmla="*/ 37 h 171"/>
              <a:gd name="T6" fmla="*/ 127 w 164"/>
              <a:gd name="T7" fmla="*/ 71 h 171"/>
              <a:gd name="T8" fmla="*/ 93 w 164"/>
              <a:gd name="T9" fmla="*/ 137 h 171"/>
              <a:gd name="T10" fmla="*/ 47 w 164"/>
              <a:gd name="T11" fmla="*/ 130 h 171"/>
              <a:gd name="T12" fmla="*/ 19 w 164"/>
              <a:gd name="T13" fmla="*/ 139 h 171"/>
              <a:gd name="T14" fmla="*/ 101 w 164"/>
              <a:gd name="T15" fmla="*/ 161 h 171"/>
              <a:gd name="T16" fmla="*/ 151 w 164"/>
              <a:gd name="T17" fmla="*/ 63 h 171"/>
              <a:gd name="T18" fmla="*/ 53 w 164"/>
              <a:gd name="T19" fmla="*/ 14 h 171"/>
              <a:gd name="T20" fmla="*/ 0 w 164"/>
              <a:gd name="T21" fmla="*/ 8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4" h="171">
                <a:moveTo>
                  <a:pt x="0" y="80"/>
                </a:moveTo>
                <a:cubicBezTo>
                  <a:pt x="27" y="71"/>
                  <a:pt x="27" y="71"/>
                  <a:pt x="27" y="71"/>
                </a:cubicBezTo>
                <a:cubicBezTo>
                  <a:pt x="33" y="55"/>
                  <a:pt x="45" y="43"/>
                  <a:pt x="61" y="37"/>
                </a:cubicBezTo>
                <a:cubicBezTo>
                  <a:pt x="89" y="28"/>
                  <a:pt x="118" y="44"/>
                  <a:pt x="127" y="71"/>
                </a:cubicBezTo>
                <a:cubicBezTo>
                  <a:pt x="136" y="99"/>
                  <a:pt x="121" y="128"/>
                  <a:pt x="93" y="137"/>
                </a:cubicBezTo>
                <a:cubicBezTo>
                  <a:pt x="77" y="143"/>
                  <a:pt x="60" y="139"/>
                  <a:pt x="47" y="130"/>
                </a:cubicBezTo>
                <a:cubicBezTo>
                  <a:pt x="19" y="139"/>
                  <a:pt x="19" y="139"/>
                  <a:pt x="19" y="139"/>
                </a:cubicBezTo>
                <a:cubicBezTo>
                  <a:pt x="39" y="161"/>
                  <a:pt x="71" y="171"/>
                  <a:pt x="101" y="161"/>
                </a:cubicBezTo>
                <a:cubicBezTo>
                  <a:pt x="142" y="148"/>
                  <a:pt x="164" y="104"/>
                  <a:pt x="151" y="63"/>
                </a:cubicBezTo>
                <a:cubicBezTo>
                  <a:pt x="138" y="23"/>
                  <a:pt x="94" y="0"/>
                  <a:pt x="53" y="14"/>
                </a:cubicBezTo>
                <a:cubicBezTo>
                  <a:pt x="23" y="23"/>
                  <a:pt x="3" y="50"/>
                  <a:pt x="0" y="80"/>
                </a:cubicBezTo>
                <a:close/>
              </a:path>
            </a:pathLst>
          </a:custGeom>
          <a:solidFill>
            <a:schemeClr val="accent1"/>
          </a:solidFill>
          <a:ln>
            <a:noFill/>
          </a:ln>
        </p:spPr>
        <p:txBody>
          <a:bodyPr vert="horz" wrap="square" lIns="91440" tIns="45720" rIns="91440" bIns="45720" numCol="1" anchor="t" anchorCtr="0" compatLnSpc="1"/>
          <a:lstStyle/>
          <a:p>
            <a:endParaRPr lang="en-US"/>
          </a:p>
        </p:txBody>
      </p:sp>
      <p:grpSp>
        <p:nvGrpSpPr>
          <p:cNvPr id="6" name="Group 32"/>
          <p:cNvGrpSpPr/>
          <p:nvPr/>
        </p:nvGrpSpPr>
        <p:grpSpPr>
          <a:xfrm>
            <a:off x="4401360" y="2227054"/>
            <a:ext cx="1550361" cy="773232"/>
            <a:chOff x="4401359" y="2443134"/>
            <a:chExt cx="1550361" cy="772993"/>
          </a:xfrm>
          <a:solidFill>
            <a:schemeClr val="bg1">
              <a:lumMod val="95000"/>
            </a:schemeClr>
          </a:solidFill>
        </p:grpSpPr>
        <p:sp>
          <p:nvSpPr>
            <p:cNvPr id="27" name="Freeform 125"/>
            <p:cNvSpPr/>
            <p:nvPr/>
          </p:nvSpPr>
          <p:spPr bwMode="auto">
            <a:xfrm>
              <a:off x="4401359" y="2626902"/>
              <a:ext cx="1233873" cy="589225"/>
            </a:xfrm>
            <a:custGeom>
              <a:avLst/>
              <a:gdLst>
                <a:gd name="T0" fmla="*/ 0 w 423"/>
                <a:gd name="T1" fmla="*/ 131 h 202"/>
                <a:gd name="T2" fmla="*/ 24 w 423"/>
                <a:gd name="T3" fmla="*/ 202 h 202"/>
                <a:gd name="T4" fmla="*/ 423 w 423"/>
                <a:gd name="T5" fmla="*/ 71 h 202"/>
                <a:gd name="T6" fmla="*/ 399 w 423"/>
                <a:gd name="T7" fmla="*/ 0 h 202"/>
                <a:gd name="T8" fmla="*/ 0 w 423"/>
                <a:gd name="T9" fmla="*/ 131 h 202"/>
              </a:gdLst>
              <a:ahLst/>
              <a:cxnLst>
                <a:cxn ang="0">
                  <a:pos x="T0" y="T1"/>
                </a:cxn>
                <a:cxn ang="0">
                  <a:pos x="T2" y="T3"/>
                </a:cxn>
                <a:cxn ang="0">
                  <a:pos x="T4" y="T5"/>
                </a:cxn>
                <a:cxn ang="0">
                  <a:pos x="T6" y="T7"/>
                </a:cxn>
                <a:cxn ang="0">
                  <a:pos x="T8" y="T9"/>
                </a:cxn>
              </a:cxnLst>
              <a:rect l="0" t="0" r="r" b="b"/>
              <a:pathLst>
                <a:path w="423" h="202">
                  <a:moveTo>
                    <a:pt x="0" y="131"/>
                  </a:moveTo>
                  <a:lnTo>
                    <a:pt x="24" y="202"/>
                  </a:lnTo>
                  <a:lnTo>
                    <a:pt x="423" y="71"/>
                  </a:lnTo>
                  <a:lnTo>
                    <a:pt x="399" y="0"/>
                  </a:lnTo>
                  <a:lnTo>
                    <a:pt x="0" y="131"/>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8" name="Freeform 126"/>
            <p:cNvSpPr/>
            <p:nvPr/>
          </p:nvSpPr>
          <p:spPr bwMode="auto">
            <a:xfrm>
              <a:off x="5520011" y="2443134"/>
              <a:ext cx="431709" cy="437543"/>
            </a:xfrm>
            <a:custGeom>
              <a:avLst/>
              <a:gdLst>
                <a:gd name="T0" fmla="*/ 23 w 62"/>
                <a:gd name="T1" fmla="*/ 5 h 63"/>
                <a:gd name="T2" fmla="*/ 58 w 62"/>
                <a:gd name="T3" fmla="*/ 23 h 63"/>
                <a:gd name="T4" fmla="*/ 40 w 62"/>
                <a:gd name="T5" fmla="*/ 58 h 63"/>
                <a:gd name="T6" fmla="*/ 5 w 62"/>
                <a:gd name="T7" fmla="*/ 40 h 63"/>
                <a:gd name="T8" fmla="*/ 23 w 62"/>
                <a:gd name="T9" fmla="*/ 5 h 63"/>
              </a:gdLst>
              <a:ahLst/>
              <a:cxnLst>
                <a:cxn ang="0">
                  <a:pos x="T0" y="T1"/>
                </a:cxn>
                <a:cxn ang="0">
                  <a:pos x="T2" y="T3"/>
                </a:cxn>
                <a:cxn ang="0">
                  <a:pos x="T4" y="T5"/>
                </a:cxn>
                <a:cxn ang="0">
                  <a:pos x="T6" y="T7"/>
                </a:cxn>
                <a:cxn ang="0">
                  <a:pos x="T8" y="T9"/>
                </a:cxn>
              </a:cxnLst>
              <a:rect l="0" t="0" r="r" b="b"/>
              <a:pathLst>
                <a:path w="62" h="63">
                  <a:moveTo>
                    <a:pt x="23" y="5"/>
                  </a:moveTo>
                  <a:cubicBezTo>
                    <a:pt x="37" y="0"/>
                    <a:pt x="53" y="8"/>
                    <a:pt x="58" y="23"/>
                  </a:cubicBezTo>
                  <a:cubicBezTo>
                    <a:pt x="62" y="37"/>
                    <a:pt x="54" y="53"/>
                    <a:pt x="40" y="58"/>
                  </a:cubicBezTo>
                  <a:cubicBezTo>
                    <a:pt x="25" y="63"/>
                    <a:pt x="10" y="55"/>
                    <a:pt x="5" y="40"/>
                  </a:cubicBezTo>
                  <a:cubicBezTo>
                    <a:pt x="0" y="25"/>
                    <a:pt x="8" y="10"/>
                    <a:pt x="23" y="5"/>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sp>
        <p:nvSpPr>
          <p:cNvPr id="29" name="Freeform 127"/>
          <p:cNvSpPr/>
          <p:nvPr/>
        </p:nvSpPr>
        <p:spPr bwMode="auto">
          <a:xfrm>
            <a:off x="4031261" y="2286868"/>
            <a:ext cx="1067606" cy="1070855"/>
          </a:xfrm>
          <a:custGeom>
            <a:avLst/>
            <a:gdLst>
              <a:gd name="T0" fmla="*/ 56 w 154"/>
              <a:gd name="T1" fmla="*/ 12 h 154"/>
              <a:gd name="T2" fmla="*/ 143 w 154"/>
              <a:gd name="T3" fmla="*/ 56 h 154"/>
              <a:gd name="T4" fmla="*/ 99 w 154"/>
              <a:gd name="T5" fmla="*/ 142 h 154"/>
              <a:gd name="T6" fmla="*/ 12 w 154"/>
              <a:gd name="T7" fmla="*/ 98 h 154"/>
              <a:gd name="T8" fmla="*/ 56 w 154"/>
              <a:gd name="T9" fmla="*/ 12 h 154"/>
            </a:gdLst>
            <a:ahLst/>
            <a:cxnLst>
              <a:cxn ang="0">
                <a:pos x="T0" y="T1"/>
              </a:cxn>
              <a:cxn ang="0">
                <a:pos x="T2" y="T3"/>
              </a:cxn>
              <a:cxn ang="0">
                <a:pos x="T4" y="T5"/>
              </a:cxn>
              <a:cxn ang="0">
                <a:pos x="T6" y="T7"/>
              </a:cxn>
              <a:cxn ang="0">
                <a:pos x="T8" y="T9"/>
              </a:cxn>
            </a:cxnLst>
            <a:rect l="0" t="0" r="r" b="b"/>
            <a:pathLst>
              <a:path w="154" h="154">
                <a:moveTo>
                  <a:pt x="56" y="12"/>
                </a:moveTo>
                <a:cubicBezTo>
                  <a:pt x="92" y="0"/>
                  <a:pt x="131" y="20"/>
                  <a:pt x="143" y="56"/>
                </a:cubicBezTo>
                <a:cubicBezTo>
                  <a:pt x="154" y="92"/>
                  <a:pt x="135" y="131"/>
                  <a:pt x="99" y="142"/>
                </a:cubicBezTo>
                <a:cubicBezTo>
                  <a:pt x="62" y="154"/>
                  <a:pt x="24" y="134"/>
                  <a:pt x="12" y="98"/>
                </a:cubicBezTo>
                <a:cubicBezTo>
                  <a:pt x="0" y="62"/>
                  <a:pt x="20" y="23"/>
                  <a:pt x="56" y="12"/>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nvGrpSpPr>
          <p:cNvPr id="7" name="Group 35"/>
          <p:cNvGrpSpPr/>
          <p:nvPr/>
        </p:nvGrpSpPr>
        <p:grpSpPr>
          <a:xfrm>
            <a:off x="4320705" y="2577859"/>
            <a:ext cx="488721" cy="488873"/>
            <a:chOff x="6757988" y="4581525"/>
            <a:chExt cx="503237" cy="503238"/>
          </a:xfrm>
          <a:solidFill>
            <a:schemeClr val="bg1"/>
          </a:solidFill>
        </p:grpSpPr>
        <p:sp>
          <p:nvSpPr>
            <p:cNvPr id="37" name="Freeform 36"/>
            <p:cNvSpPr>
              <a:spLocks noEditPoints="1"/>
            </p:cNvSpPr>
            <p:nvPr/>
          </p:nvSpPr>
          <p:spPr bwMode="auto">
            <a:xfrm>
              <a:off x="6757988" y="4581525"/>
              <a:ext cx="503237" cy="503238"/>
            </a:xfrm>
            <a:custGeom>
              <a:avLst/>
              <a:gdLst>
                <a:gd name="T0" fmla="*/ 119 w 134"/>
                <a:gd name="T1" fmla="*/ 54 h 134"/>
                <a:gd name="T2" fmla="*/ 111 w 134"/>
                <a:gd name="T3" fmla="*/ 45 h 134"/>
                <a:gd name="T4" fmla="*/ 114 w 134"/>
                <a:gd name="T5" fmla="*/ 39 h 134"/>
                <a:gd name="T6" fmla="*/ 112 w 134"/>
                <a:gd name="T7" fmla="*/ 17 h 134"/>
                <a:gd name="T8" fmla="*/ 95 w 134"/>
                <a:gd name="T9" fmla="*/ 21 h 134"/>
                <a:gd name="T10" fmla="*/ 83 w 134"/>
                <a:gd name="T11" fmla="*/ 21 h 134"/>
                <a:gd name="T12" fmla="*/ 80 w 134"/>
                <a:gd name="T13" fmla="*/ 9 h 134"/>
                <a:gd name="T14" fmla="*/ 54 w 134"/>
                <a:gd name="T15" fmla="*/ 9 h 134"/>
                <a:gd name="T16" fmla="*/ 54 w 134"/>
                <a:gd name="T17" fmla="*/ 15 h 134"/>
                <a:gd name="T18" fmla="*/ 54 w 134"/>
                <a:gd name="T19" fmla="*/ 16 h 134"/>
                <a:gd name="T20" fmla="*/ 53 w 134"/>
                <a:gd name="T21" fmla="*/ 18 h 134"/>
                <a:gd name="T22" fmla="*/ 53 w 134"/>
                <a:gd name="T23" fmla="*/ 18 h 134"/>
                <a:gd name="T24" fmla="*/ 40 w 134"/>
                <a:gd name="T25" fmla="*/ 21 h 134"/>
                <a:gd name="T26" fmla="*/ 23 w 134"/>
                <a:gd name="T27" fmla="*/ 17 h 134"/>
                <a:gd name="T28" fmla="*/ 21 w 134"/>
                <a:gd name="T29" fmla="*/ 40 h 134"/>
                <a:gd name="T30" fmla="*/ 22 w 134"/>
                <a:gd name="T31" fmla="*/ 40 h 134"/>
                <a:gd name="T32" fmla="*/ 22 w 134"/>
                <a:gd name="T33" fmla="*/ 42 h 134"/>
                <a:gd name="T34" fmla="*/ 23 w 134"/>
                <a:gd name="T35" fmla="*/ 43 h 134"/>
                <a:gd name="T36" fmla="*/ 23 w 134"/>
                <a:gd name="T37" fmla="*/ 44 h 134"/>
                <a:gd name="T38" fmla="*/ 20 w 134"/>
                <a:gd name="T39" fmla="*/ 52 h 134"/>
                <a:gd name="T40" fmla="*/ 9 w 134"/>
                <a:gd name="T41" fmla="*/ 54 h 134"/>
                <a:gd name="T42" fmla="*/ 9 w 134"/>
                <a:gd name="T43" fmla="*/ 80 h 134"/>
                <a:gd name="T44" fmla="*/ 16 w 134"/>
                <a:gd name="T45" fmla="*/ 81 h 134"/>
                <a:gd name="T46" fmla="*/ 23 w 134"/>
                <a:gd name="T47" fmla="*/ 89 h 134"/>
                <a:gd name="T48" fmla="*/ 19 w 134"/>
                <a:gd name="T49" fmla="*/ 96 h 134"/>
                <a:gd name="T50" fmla="*/ 22 w 134"/>
                <a:gd name="T51" fmla="*/ 117 h 134"/>
                <a:gd name="T52" fmla="*/ 40 w 134"/>
                <a:gd name="T53" fmla="*/ 113 h 134"/>
                <a:gd name="T54" fmla="*/ 40 w 134"/>
                <a:gd name="T55" fmla="*/ 113 h 134"/>
                <a:gd name="T56" fmla="*/ 42 w 134"/>
                <a:gd name="T57" fmla="*/ 112 h 134"/>
                <a:gd name="T58" fmla="*/ 42 w 134"/>
                <a:gd name="T59" fmla="*/ 112 h 134"/>
                <a:gd name="T60" fmla="*/ 44 w 134"/>
                <a:gd name="T61" fmla="*/ 111 h 134"/>
                <a:gd name="T62" fmla="*/ 51 w 134"/>
                <a:gd name="T63" fmla="*/ 114 h 134"/>
                <a:gd name="T64" fmla="*/ 54 w 134"/>
                <a:gd name="T65" fmla="*/ 125 h 134"/>
                <a:gd name="T66" fmla="*/ 80 w 134"/>
                <a:gd name="T67" fmla="*/ 125 h 134"/>
                <a:gd name="T68" fmla="*/ 80 w 134"/>
                <a:gd name="T69" fmla="*/ 119 h 134"/>
                <a:gd name="T70" fmla="*/ 82 w 134"/>
                <a:gd name="T71" fmla="*/ 114 h 134"/>
                <a:gd name="T72" fmla="*/ 85 w 134"/>
                <a:gd name="T73" fmla="*/ 112 h 134"/>
                <a:gd name="T74" fmla="*/ 85 w 134"/>
                <a:gd name="T75" fmla="*/ 112 h 134"/>
                <a:gd name="T76" fmla="*/ 89 w 134"/>
                <a:gd name="T77" fmla="*/ 111 h 134"/>
                <a:gd name="T78" fmla="*/ 93 w 134"/>
                <a:gd name="T79" fmla="*/ 113 h 134"/>
                <a:gd name="T80" fmla="*/ 99 w 134"/>
                <a:gd name="T81" fmla="*/ 118 h 134"/>
                <a:gd name="T82" fmla="*/ 117 w 134"/>
                <a:gd name="T83" fmla="*/ 99 h 134"/>
                <a:gd name="T84" fmla="*/ 113 w 134"/>
                <a:gd name="T85" fmla="*/ 95 h 134"/>
                <a:gd name="T86" fmla="*/ 119 w 134"/>
                <a:gd name="T87" fmla="*/ 81 h 134"/>
                <a:gd name="T88" fmla="*/ 134 w 134"/>
                <a:gd name="T89" fmla="*/ 72 h 134"/>
                <a:gd name="T90" fmla="*/ 67 w 134"/>
                <a:gd name="T91" fmla="*/ 109 h 134"/>
                <a:gd name="T92" fmla="*/ 109 w 134"/>
                <a:gd name="T93" fmla="*/ 6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134">
                  <a:moveTo>
                    <a:pt x="125" y="54"/>
                  </a:moveTo>
                  <a:cubicBezTo>
                    <a:pt x="119" y="54"/>
                    <a:pt x="119" y="54"/>
                    <a:pt x="119" y="54"/>
                  </a:cubicBezTo>
                  <a:cubicBezTo>
                    <a:pt x="119" y="54"/>
                    <a:pt x="119" y="54"/>
                    <a:pt x="119" y="54"/>
                  </a:cubicBezTo>
                  <a:cubicBezTo>
                    <a:pt x="118" y="54"/>
                    <a:pt x="116" y="54"/>
                    <a:pt x="115" y="53"/>
                  </a:cubicBezTo>
                  <a:cubicBezTo>
                    <a:pt x="115" y="53"/>
                    <a:pt x="115" y="53"/>
                    <a:pt x="115" y="53"/>
                  </a:cubicBezTo>
                  <a:cubicBezTo>
                    <a:pt x="113" y="51"/>
                    <a:pt x="111" y="49"/>
                    <a:pt x="111" y="45"/>
                  </a:cubicBezTo>
                  <a:cubicBezTo>
                    <a:pt x="111" y="45"/>
                    <a:pt x="111" y="44"/>
                    <a:pt x="112" y="43"/>
                  </a:cubicBezTo>
                  <a:cubicBezTo>
                    <a:pt x="112" y="42"/>
                    <a:pt x="112" y="41"/>
                    <a:pt x="113" y="40"/>
                  </a:cubicBezTo>
                  <a:cubicBezTo>
                    <a:pt x="114" y="39"/>
                    <a:pt x="114" y="39"/>
                    <a:pt x="114" y="39"/>
                  </a:cubicBezTo>
                  <a:cubicBezTo>
                    <a:pt x="118" y="36"/>
                    <a:pt x="118" y="36"/>
                    <a:pt x="118" y="36"/>
                  </a:cubicBezTo>
                  <a:cubicBezTo>
                    <a:pt x="120" y="32"/>
                    <a:pt x="120" y="27"/>
                    <a:pt x="117" y="23"/>
                  </a:cubicBezTo>
                  <a:cubicBezTo>
                    <a:pt x="112" y="17"/>
                    <a:pt x="112" y="17"/>
                    <a:pt x="112" y="17"/>
                  </a:cubicBezTo>
                  <a:cubicBezTo>
                    <a:pt x="108" y="14"/>
                    <a:pt x="103" y="14"/>
                    <a:pt x="99" y="17"/>
                  </a:cubicBezTo>
                  <a:cubicBezTo>
                    <a:pt x="95" y="21"/>
                    <a:pt x="95" y="21"/>
                    <a:pt x="95" y="21"/>
                  </a:cubicBezTo>
                  <a:cubicBezTo>
                    <a:pt x="95" y="21"/>
                    <a:pt x="95" y="21"/>
                    <a:pt x="95" y="21"/>
                  </a:cubicBezTo>
                  <a:cubicBezTo>
                    <a:pt x="95" y="21"/>
                    <a:pt x="95" y="21"/>
                    <a:pt x="95" y="21"/>
                  </a:cubicBezTo>
                  <a:cubicBezTo>
                    <a:pt x="92" y="23"/>
                    <a:pt x="88" y="24"/>
                    <a:pt x="85" y="23"/>
                  </a:cubicBezTo>
                  <a:cubicBezTo>
                    <a:pt x="85" y="22"/>
                    <a:pt x="84" y="22"/>
                    <a:pt x="83" y="21"/>
                  </a:cubicBezTo>
                  <a:cubicBezTo>
                    <a:pt x="81" y="19"/>
                    <a:pt x="81" y="17"/>
                    <a:pt x="80" y="16"/>
                  </a:cubicBezTo>
                  <a:cubicBezTo>
                    <a:pt x="80" y="13"/>
                    <a:pt x="80" y="13"/>
                    <a:pt x="80" y="13"/>
                  </a:cubicBezTo>
                  <a:cubicBezTo>
                    <a:pt x="80" y="9"/>
                    <a:pt x="80" y="9"/>
                    <a:pt x="80" y="9"/>
                  </a:cubicBezTo>
                  <a:cubicBezTo>
                    <a:pt x="80" y="5"/>
                    <a:pt x="76" y="1"/>
                    <a:pt x="71" y="0"/>
                  </a:cubicBezTo>
                  <a:cubicBezTo>
                    <a:pt x="63" y="0"/>
                    <a:pt x="63" y="0"/>
                    <a:pt x="63" y="0"/>
                  </a:cubicBezTo>
                  <a:cubicBezTo>
                    <a:pt x="58" y="1"/>
                    <a:pt x="55" y="5"/>
                    <a:pt x="54" y="9"/>
                  </a:cubicBezTo>
                  <a:cubicBezTo>
                    <a:pt x="54" y="13"/>
                    <a:pt x="54" y="13"/>
                    <a:pt x="54" y="13"/>
                  </a:cubicBezTo>
                  <a:cubicBezTo>
                    <a:pt x="54" y="15"/>
                    <a:pt x="54" y="15"/>
                    <a:pt x="54" y="15"/>
                  </a:cubicBezTo>
                  <a:cubicBezTo>
                    <a:pt x="54" y="15"/>
                    <a:pt x="54" y="15"/>
                    <a:pt x="54" y="15"/>
                  </a:cubicBezTo>
                  <a:cubicBezTo>
                    <a:pt x="54" y="15"/>
                    <a:pt x="54" y="15"/>
                    <a:pt x="54" y="15"/>
                  </a:cubicBezTo>
                  <a:cubicBezTo>
                    <a:pt x="54" y="16"/>
                    <a:pt x="54" y="16"/>
                    <a:pt x="54" y="16"/>
                  </a:cubicBezTo>
                  <a:cubicBezTo>
                    <a:pt x="54" y="16"/>
                    <a:pt x="54" y="16"/>
                    <a:pt x="54" y="16"/>
                  </a:cubicBezTo>
                  <a:cubicBezTo>
                    <a:pt x="54" y="16"/>
                    <a:pt x="54" y="17"/>
                    <a:pt x="54" y="17"/>
                  </a:cubicBezTo>
                  <a:cubicBezTo>
                    <a:pt x="54" y="17"/>
                    <a:pt x="54" y="17"/>
                    <a:pt x="54" y="17"/>
                  </a:cubicBezTo>
                  <a:cubicBezTo>
                    <a:pt x="54" y="17"/>
                    <a:pt x="53" y="17"/>
                    <a:pt x="53" y="18"/>
                  </a:cubicBezTo>
                  <a:cubicBezTo>
                    <a:pt x="53" y="18"/>
                    <a:pt x="53" y="18"/>
                    <a:pt x="53" y="18"/>
                  </a:cubicBezTo>
                  <a:cubicBezTo>
                    <a:pt x="53" y="18"/>
                    <a:pt x="53" y="18"/>
                    <a:pt x="53" y="18"/>
                  </a:cubicBezTo>
                  <a:cubicBezTo>
                    <a:pt x="53" y="18"/>
                    <a:pt x="53" y="18"/>
                    <a:pt x="53" y="18"/>
                  </a:cubicBezTo>
                  <a:cubicBezTo>
                    <a:pt x="53" y="19"/>
                    <a:pt x="52" y="20"/>
                    <a:pt x="51" y="21"/>
                  </a:cubicBezTo>
                  <a:cubicBezTo>
                    <a:pt x="49" y="22"/>
                    <a:pt x="47" y="23"/>
                    <a:pt x="45" y="23"/>
                  </a:cubicBezTo>
                  <a:cubicBezTo>
                    <a:pt x="43" y="23"/>
                    <a:pt x="41" y="22"/>
                    <a:pt x="40" y="21"/>
                  </a:cubicBezTo>
                  <a:cubicBezTo>
                    <a:pt x="38" y="20"/>
                    <a:pt x="38" y="20"/>
                    <a:pt x="38" y="20"/>
                  </a:cubicBezTo>
                  <a:cubicBezTo>
                    <a:pt x="35" y="17"/>
                    <a:pt x="35" y="17"/>
                    <a:pt x="35" y="17"/>
                  </a:cubicBezTo>
                  <a:cubicBezTo>
                    <a:pt x="32" y="14"/>
                    <a:pt x="26" y="14"/>
                    <a:pt x="23" y="17"/>
                  </a:cubicBezTo>
                  <a:cubicBezTo>
                    <a:pt x="17" y="23"/>
                    <a:pt x="17" y="23"/>
                    <a:pt x="17" y="23"/>
                  </a:cubicBezTo>
                  <a:cubicBezTo>
                    <a:pt x="14" y="26"/>
                    <a:pt x="14" y="32"/>
                    <a:pt x="17" y="35"/>
                  </a:cubicBezTo>
                  <a:cubicBezTo>
                    <a:pt x="21" y="40"/>
                    <a:pt x="21" y="40"/>
                    <a:pt x="21" y="40"/>
                  </a:cubicBezTo>
                  <a:cubicBezTo>
                    <a:pt x="21" y="40"/>
                    <a:pt x="21" y="40"/>
                    <a:pt x="21" y="40"/>
                  </a:cubicBezTo>
                  <a:cubicBezTo>
                    <a:pt x="21" y="40"/>
                    <a:pt x="21" y="40"/>
                    <a:pt x="21" y="40"/>
                  </a:cubicBezTo>
                  <a:cubicBezTo>
                    <a:pt x="21" y="40"/>
                    <a:pt x="22" y="40"/>
                    <a:pt x="22" y="40"/>
                  </a:cubicBezTo>
                  <a:cubicBezTo>
                    <a:pt x="22" y="41"/>
                    <a:pt x="22" y="41"/>
                    <a:pt x="22" y="41"/>
                  </a:cubicBezTo>
                  <a:cubicBezTo>
                    <a:pt x="22" y="41"/>
                    <a:pt x="22" y="41"/>
                    <a:pt x="22" y="41"/>
                  </a:cubicBezTo>
                  <a:cubicBezTo>
                    <a:pt x="22" y="41"/>
                    <a:pt x="22" y="41"/>
                    <a:pt x="22" y="42"/>
                  </a:cubicBezTo>
                  <a:cubicBezTo>
                    <a:pt x="22" y="42"/>
                    <a:pt x="22" y="42"/>
                    <a:pt x="22" y="42"/>
                  </a:cubicBezTo>
                  <a:cubicBezTo>
                    <a:pt x="22" y="42"/>
                    <a:pt x="22" y="42"/>
                    <a:pt x="22" y="42"/>
                  </a:cubicBezTo>
                  <a:cubicBezTo>
                    <a:pt x="23" y="43"/>
                    <a:pt x="23" y="43"/>
                    <a:pt x="23" y="43"/>
                  </a:cubicBezTo>
                  <a:cubicBezTo>
                    <a:pt x="23" y="43"/>
                    <a:pt x="23" y="43"/>
                    <a:pt x="23" y="43"/>
                  </a:cubicBezTo>
                  <a:cubicBezTo>
                    <a:pt x="23" y="43"/>
                    <a:pt x="23" y="43"/>
                    <a:pt x="23" y="43"/>
                  </a:cubicBezTo>
                  <a:cubicBezTo>
                    <a:pt x="23" y="44"/>
                    <a:pt x="23" y="44"/>
                    <a:pt x="23" y="44"/>
                  </a:cubicBezTo>
                  <a:cubicBezTo>
                    <a:pt x="23" y="44"/>
                    <a:pt x="23" y="44"/>
                    <a:pt x="23" y="44"/>
                  </a:cubicBezTo>
                  <a:cubicBezTo>
                    <a:pt x="23" y="47"/>
                    <a:pt x="22" y="50"/>
                    <a:pt x="20" y="52"/>
                  </a:cubicBezTo>
                  <a:cubicBezTo>
                    <a:pt x="20" y="52"/>
                    <a:pt x="20" y="52"/>
                    <a:pt x="20" y="52"/>
                  </a:cubicBezTo>
                  <a:cubicBezTo>
                    <a:pt x="19" y="53"/>
                    <a:pt x="17" y="54"/>
                    <a:pt x="15" y="54"/>
                  </a:cubicBezTo>
                  <a:cubicBezTo>
                    <a:pt x="13" y="54"/>
                    <a:pt x="13" y="54"/>
                    <a:pt x="13" y="54"/>
                  </a:cubicBezTo>
                  <a:cubicBezTo>
                    <a:pt x="9" y="54"/>
                    <a:pt x="9" y="54"/>
                    <a:pt x="9" y="54"/>
                  </a:cubicBezTo>
                  <a:cubicBezTo>
                    <a:pt x="4" y="55"/>
                    <a:pt x="1" y="58"/>
                    <a:pt x="0" y="63"/>
                  </a:cubicBezTo>
                  <a:cubicBezTo>
                    <a:pt x="0" y="71"/>
                    <a:pt x="0" y="71"/>
                    <a:pt x="0" y="71"/>
                  </a:cubicBezTo>
                  <a:cubicBezTo>
                    <a:pt x="1" y="76"/>
                    <a:pt x="4" y="80"/>
                    <a:pt x="9" y="80"/>
                  </a:cubicBezTo>
                  <a:cubicBezTo>
                    <a:pt x="15" y="80"/>
                    <a:pt x="15" y="80"/>
                    <a:pt x="15" y="80"/>
                  </a:cubicBezTo>
                  <a:cubicBezTo>
                    <a:pt x="15" y="80"/>
                    <a:pt x="16" y="80"/>
                    <a:pt x="16" y="80"/>
                  </a:cubicBezTo>
                  <a:cubicBezTo>
                    <a:pt x="16" y="81"/>
                    <a:pt x="16" y="81"/>
                    <a:pt x="16" y="81"/>
                  </a:cubicBezTo>
                  <a:cubicBezTo>
                    <a:pt x="16" y="81"/>
                    <a:pt x="16" y="81"/>
                    <a:pt x="17" y="81"/>
                  </a:cubicBezTo>
                  <a:cubicBezTo>
                    <a:pt x="20" y="82"/>
                    <a:pt x="23" y="85"/>
                    <a:pt x="23" y="89"/>
                  </a:cubicBezTo>
                  <a:cubicBezTo>
                    <a:pt x="23" y="89"/>
                    <a:pt x="23" y="89"/>
                    <a:pt x="23" y="89"/>
                  </a:cubicBezTo>
                  <a:cubicBezTo>
                    <a:pt x="23" y="91"/>
                    <a:pt x="22" y="93"/>
                    <a:pt x="21" y="95"/>
                  </a:cubicBezTo>
                  <a:cubicBezTo>
                    <a:pt x="19" y="96"/>
                    <a:pt x="19" y="96"/>
                    <a:pt x="19" y="96"/>
                  </a:cubicBezTo>
                  <a:cubicBezTo>
                    <a:pt x="19" y="96"/>
                    <a:pt x="19" y="96"/>
                    <a:pt x="19" y="96"/>
                  </a:cubicBezTo>
                  <a:cubicBezTo>
                    <a:pt x="17" y="99"/>
                    <a:pt x="17" y="99"/>
                    <a:pt x="17" y="99"/>
                  </a:cubicBezTo>
                  <a:cubicBezTo>
                    <a:pt x="14" y="103"/>
                    <a:pt x="14" y="108"/>
                    <a:pt x="17" y="112"/>
                  </a:cubicBezTo>
                  <a:cubicBezTo>
                    <a:pt x="22" y="117"/>
                    <a:pt x="22" y="117"/>
                    <a:pt x="22" y="117"/>
                  </a:cubicBezTo>
                  <a:cubicBezTo>
                    <a:pt x="26" y="120"/>
                    <a:pt x="31" y="120"/>
                    <a:pt x="35" y="118"/>
                  </a:cubicBezTo>
                  <a:cubicBezTo>
                    <a:pt x="40" y="113"/>
                    <a:pt x="40" y="113"/>
                    <a:pt x="40" y="113"/>
                  </a:cubicBezTo>
                  <a:cubicBezTo>
                    <a:pt x="40" y="113"/>
                    <a:pt x="40" y="113"/>
                    <a:pt x="40" y="113"/>
                  </a:cubicBezTo>
                  <a:cubicBezTo>
                    <a:pt x="40" y="113"/>
                    <a:pt x="40" y="113"/>
                    <a:pt x="40" y="113"/>
                  </a:cubicBezTo>
                  <a:cubicBezTo>
                    <a:pt x="40" y="113"/>
                    <a:pt x="40" y="113"/>
                    <a:pt x="40" y="113"/>
                  </a:cubicBezTo>
                  <a:cubicBezTo>
                    <a:pt x="40" y="113"/>
                    <a:pt x="40" y="113"/>
                    <a:pt x="40" y="113"/>
                  </a:cubicBezTo>
                  <a:cubicBezTo>
                    <a:pt x="41" y="113"/>
                    <a:pt x="41" y="112"/>
                    <a:pt x="41" y="112"/>
                  </a:cubicBezTo>
                  <a:cubicBezTo>
                    <a:pt x="41" y="112"/>
                    <a:pt x="41" y="112"/>
                    <a:pt x="41" y="112"/>
                  </a:cubicBezTo>
                  <a:cubicBezTo>
                    <a:pt x="41" y="112"/>
                    <a:pt x="41" y="112"/>
                    <a:pt x="42" y="112"/>
                  </a:cubicBezTo>
                  <a:cubicBezTo>
                    <a:pt x="42" y="112"/>
                    <a:pt x="42" y="112"/>
                    <a:pt x="42" y="112"/>
                  </a:cubicBezTo>
                  <a:cubicBezTo>
                    <a:pt x="42" y="112"/>
                    <a:pt x="42" y="112"/>
                    <a:pt x="42" y="112"/>
                  </a:cubicBezTo>
                  <a:cubicBezTo>
                    <a:pt x="42" y="112"/>
                    <a:pt x="42" y="112"/>
                    <a:pt x="42" y="112"/>
                  </a:cubicBezTo>
                  <a:cubicBezTo>
                    <a:pt x="43" y="112"/>
                    <a:pt x="43" y="112"/>
                    <a:pt x="43" y="112"/>
                  </a:cubicBezTo>
                  <a:cubicBezTo>
                    <a:pt x="43" y="112"/>
                    <a:pt x="43" y="112"/>
                    <a:pt x="43" y="112"/>
                  </a:cubicBezTo>
                  <a:cubicBezTo>
                    <a:pt x="43" y="111"/>
                    <a:pt x="44" y="111"/>
                    <a:pt x="44" y="111"/>
                  </a:cubicBezTo>
                  <a:cubicBezTo>
                    <a:pt x="44" y="111"/>
                    <a:pt x="44" y="111"/>
                    <a:pt x="44" y="111"/>
                  </a:cubicBezTo>
                  <a:cubicBezTo>
                    <a:pt x="44" y="111"/>
                    <a:pt x="44" y="111"/>
                    <a:pt x="45" y="111"/>
                  </a:cubicBezTo>
                  <a:cubicBezTo>
                    <a:pt x="47" y="111"/>
                    <a:pt x="49" y="112"/>
                    <a:pt x="51" y="114"/>
                  </a:cubicBezTo>
                  <a:cubicBezTo>
                    <a:pt x="53" y="115"/>
                    <a:pt x="53" y="117"/>
                    <a:pt x="54" y="119"/>
                  </a:cubicBezTo>
                  <a:cubicBezTo>
                    <a:pt x="54" y="121"/>
                    <a:pt x="54" y="121"/>
                    <a:pt x="54" y="121"/>
                  </a:cubicBezTo>
                  <a:cubicBezTo>
                    <a:pt x="54" y="125"/>
                    <a:pt x="54" y="125"/>
                    <a:pt x="54" y="125"/>
                  </a:cubicBezTo>
                  <a:cubicBezTo>
                    <a:pt x="54" y="130"/>
                    <a:pt x="58" y="134"/>
                    <a:pt x="63" y="134"/>
                  </a:cubicBezTo>
                  <a:cubicBezTo>
                    <a:pt x="71" y="134"/>
                    <a:pt x="71" y="134"/>
                    <a:pt x="71" y="134"/>
                  </a:cubicBezTo>
                  <a:cubicBezTo>
                    <a:pt x="76" y="134"/>
                    <a:pt x="79" y="130"/>
                    <a:pt x="80" y="125"/>
                  </a:cubicBezTo>
                  <a:cubicBezTo>
                    <a:pt x="80" y="121"/>
                    <a:pt x="80" y="121"/>
                    <a:pt x="80" y="121"/>
                  </a:cubicBezTo>
                  <a:cubicBezTo>
                    <a:pt x="80" y="119"/>
                    <a:pt x="80" y="119"/>
                    <a:pt x="80" y="119"/>
                  </a:cubicBezTo>
                  <a:cubicBezTo>
                    <a:pt x="80" y="119"/>
                    <a:pt x="80" y="119"/>
                    <a:pt x="80" y="119"/>
                  </a:cubicBezTo>
                  <a:cubicBezTo>
                    <a:pt x="80" y="118"/>
                    <a:pt x="81" y="116"/>
                    <a:pt x="82" y="115"/>
                  </a:cubicBezTo>
                  <a:cubicBezTo>
                    <a:pt x="82" y="115"/>
                    <a:pt x="82" y="115"/>
                    <a:pt x="82" y="115"/>
                  </a:cubicBezTo>
                  <a:cubicBezTo>
                    <a:pt x="82" y="114"/>
                    <a:pt x="82" y="114"/>
                    <a:pt x="82" y="114"/>
                  </a:cubicBezTo>
                  <a:cubicBezTo>
                    <a:pt x="83" y="114"/>
                    <a:pt x="83" y="113"/>
                    <a:pt x="84" y="113"/>
                  </a:cubicBezTo>
                  <a:cubicBezTo>
                    <a:pt x="84" y="113"/>
                    <a:pt x="84" y="113"/>
                    <a:pt x="84" y="113"/>
                  </a:cubicBezTo>
                  <a:cubicBezTo>
                    <a:pt x="84" y="113"/>
                    <a:pt x="84" y="113"/>
                    <a:pt x="85" y="112"/>
                  </a:cubicBezTo>
                  <a:cubicBezTo>
                    <a:pt x="85" y="112"/>
                    <a:pt x="85" y="112"/>
                    <a:pt x="85" y="112"/>
                  </a:cubicBezTo>
                  <a:cubicBezTo>
                    <a:pt x="85" y="112"/>
                    <a:pt x="85" y="112"/>
                    <a:pt x="85" y="112"/>
                  </a:cubicBezTo>
                  <a:cubicBezTo>
                    <a:pt x="85" y="112"/>
                    <a:pt x="85" y="112"/>
                    <a:pt x="85" y="112"/>
                  </a:cubicBezTo>
                  <a:cubicBezTo>
                    <a:pt x="85" y="112"/>
                    <a:pt x="86" y="112"/>
                    <a:pt x="86" y="112"/>
                  </a:cubicBezTo>
                  <a:cubicBezTo>
                    <a:pt x="86" y="112"/>
                    <a:pt x="86" y="112"/>
                    <a:pt x="86" y="112"/>
                  </a:cubicBezTo>
                  <a:cubicBezTo>
                    <a:pt x="87" y="112"/>
                    <a:pt x="88" y="111"/>
                    <a:pt x="89" y="111"/>
                  </a:cubicBezTo>
                  <a:cubicBezTo>
                    <a:pt x="89" y="111"/>
                    <a:pt x="89" y="111"/>
                    <a:pt x="89" y="111"/>
                  </a:cubicBezTo>
                  <a:cubicBezTo>
                    <a:pt x="89" y="111"/>
                    <a:pt x="89" y="111"/>
                    <a:pt x="90" y="111"/>
                  </a:cubicBezTo>
                  <a:cubicBezTo>
                    <a:pt x="91" y="112"/>
                    <a:pt x="92" y="112"/>
                    <a:pt x="93" y="113"/>
                  </a:cubicBezTo>
                  <a:cubicBezTo>
                    <a:pt x="94" y="113"/>
                    <a:pt x="94" y="113"/>
                    <a:pt x="94" y="113"/>
                  </a:cubicBezTo>
                  <a:cubicBezTo>
                    <a:pt x="96" y="115"/>
                    <a:pt x="96" y="115"/>
                    <a:pt x="96" y="115"/>
                  </a:cubicBezTo>
                  <a:cubicBezTo>
                    <a:pt x="99" y="118"/>
                    <a:pt x="99" y="118"/>
                    <a:pt x="99" y="118"/>
                  </a:cubicBezTo>
                  <a:cubicBezTo>
                    <a:pt x="102" y="121"/>
                    <a:pt x="108" y="121"/>
                    <a:pt x="111" y="118"/>
                  </a:cubicBezTo>
                  <a:cubicBezTo>
                    <a:pt x="117" y="112"/>
                    <a:pt x="117" y="112"/>
                    <a:pt x="117" y="112"/>
                  </a:cubicBezTo>
                  <a:cubicBezTo>
                    <a:pt x="120" y="108"/>
                    <a:pt x="120" y="103"/>
                    <a:pt x="117" y="99"/>
                  </a:cubicBezTo>
                  <a:cubicBezTo>
                    <a:pt x="114" y="96"/>
                    <a:pt x="114" y="96"/>
                    <a:pt x="114" y="96"/>
                  </a:cubicBezTo>
                  <a:cubicBezTo>
                    <a:pt x="113" y="95"/>
                    <a:pt x="113" y="95"/>
                    <a:pt x="113" y="95"/>
                  </a:cubicBezTo>
                  <a:cubicBezTo>
                    <a:pt x="113" y="95"/>
                    <a:pt x="113" y="95"/>
                    <a:pt x="113" y="95"/>
                  </a:cubicBezTo>
                  <a:cubicBezTo>
                    <a:pt x="110" y="91"/>
                    <a:pt x="110" y="86"/>
                    <a:pt x="114" y="83"/>
                  </a:cubicBezTo>
                  <a:cubicBezTo>
                    <a:pt x="114" y="82"/>
                    <a:pt x="115" y="82"/>
                    <a:pt x="117" y="81"/>
                  </a:cubicBezTo>
                  <a:cubicBezTo>
                    <a:pt x="117" y="81"/>
                    <a:pt x="118" y="81"/>
                    <a:pt x="119" y="81"/>
                  </a:cubicBezTo>
                  <a:cubicBezTo>
                    <a:pt x="121" y="81"/>
                    <a:pt x="121" y="81"/>
                    <a:pt x="121" y="81"/>
                  </a:cubicBezTo>
                  <a:cubicBezTo>
                    <a:pt x="125" y="81"/>
                    <a:pt x="125" y="81"/>
                    <a:pt x="125" y="81"/>
                  </a:cubicBezTo>
                  <a:cubicBezTo>
                    <a:pt x="130" y="80"/>
                    <a:pt x="133" y="76"/>
                    <a:pt x="134" y="72"/>
                  </a:cubicBezTo>
                  <a:cubicBezTo>
                    <a:pt x="134" y="63"/>
                    <a:pt x="134" y="63"/>
                    <a:pt x="134" y="63"/>
                  </a:cubicBezTo>
                  <a:cubicBezTo>
                    <a:pt x="133" y="59"/>
                    <a:pt x="130" y="55"/>
                    <a:pt x="125" y="54"/>
                  </a:cubicBezTo>
                  <a:close/>
                  <a:moveTo>
                    <a:pt x="67" y="109"/>
                  </a:moveTo>
                  <a:cubicBezTo>
                    <a:pt x="44" y="109"/>
                    <a:pt x="25" y="90"/>
                    <a:pt x="25" y="67"/>
                  </a:cubicBezTo>
                  <a:cubicBezTo>
                    <a:pt x="25" y="44"/>
                    <a:pt x="44" y="26"/>
                    <a:pt x="67" y="26"/>
                  </a:cubicBezTo>
                  <a:cubicBezTo>
                    <a:pt x="90" y="26"/>
                    <a:pt x="109" y="44"/>
                    <a:pt x="109" y="67"/>
                  </a:cubicBezTo>
                  <a:cubicBezTo>
                    <a:pt x="109" y="90"/>
                    <a:pt x="90" y="109"/>
                    <a:pt x="67"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 name="Freeform 37"/>
            <p:cNvSpPr/>
            <p:nvPr/>
          </p:nvSpPr>
          <p:spPr bwMode="auto">
            <a:xfrm>
              <a:off x="6904038" y="4829175"/>
              <a:ext cx="209550" cy="173038"/>
            </a:xfrm>
            <a:custGeom>
              <a:avLst/>
              <a:gdLst>
                <a:gd name="T0" fmla="*/ 53 w 56"/>
                <a:gd name="T1" fmla="*/ 36 h 46"/>
                <a:gd name="T2" fmla="*/ 55 w 56"/>
                <a:gd name="T3" fmla="*/ 12 h 46"/>
                <a:gd name="T4" fmla="*/ 41 w 56"/>
                <a:gd name="T5" fmla="*/ 0 h 46"/>
                <a:gd name="T6" fmla="*/ 33 w 56"/>
                <a:gd name="T7" fmla="*/ 0 h 46"/>
                <a:gd name="T8" fmla="*/ 31 w 56"/>
                <a:gd name="T9" fmla="*/ 5 h 46"/>
                <a:gd name="T10" fmla="*/ 33 w 56"/>
                <a:gd name="T11" fmla="*/ 26 h 46"/>
                <a:gd name="T12" fmla="*/ 28 w 56"/>
                <a:gd name="T13" fmla="*/ 33 h 46"/>
                <a:gd name="T14" fmla="*/ 23 w 56"/>
                <a:gd name="T15" fmla="*/ 26 h 46"/>
                <a:gd name="T16" fmla="*/ 26 w 56"/>
                <a:gd name="T17" fmla="*/ 5 h 46"/>
                <a:gd name="T18" fmla="*/ 24 w 56"/>
                <a:gd name="T19" fmla="*/ 0 h 46"/>
                <a:gd name="T20" fmla="*/ 15 w 56"/>
                <a:gd name="T21" fmla="*/ 0 h 46"/>
                <a:gd name="T22" fmla="*/ 15 w 56"/>
                <a:gd name="T23" fmla="*/ 0 h 46"/>
                <a:gd name="T24" fmla="*/ 1 w 56"/>
                <a:gd name="T25" fmla="*/ 12 h 46"/>
                <a:gd name="T26" fmla="*/ 3 w 56"/>
                <a:gd name="T27" fmla="*/ 36 h 46"/>
                <a:gd name="T28" fmla="*/ 28 w 56"/>
                <a:gd name="T29" fmla="*/ 46 h 46"/>
                <a:gd name="T30" fmla="*/ 53 w 56"/>
                <a:gd name="T31"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 h="46">
                  <a:moveTo>
                    <a:pt x="53" y="36"/>
                  </a:moveTo>
                  <a:cubicBezTo>
                    <a:pt x="55" y="12"/>
                    <a:pt x="55" y="12"/>
                    <a:pt x="55" y="12"/>
                  </a:cubicBezTo>
                  <a:cubicBezTo>
                    <a:pt x="56" y="5"/>
                    <a:pt x="48" y="0"/>
                    <a:pt x="41" y="0"/>
                  </a:cubicBezTo>
                  <a:cubicBezTo>
                    <a:pt x="33" y="0"/>
                    <a:pt x="33" y="0"/>
                    <a:pt x="33" y="0"/>
                  </a:cubicBezTo>
                  <a:cubicBezTo>
                    <a:pt x="33" y="0"/>
                    <a:pt x="33" y="3"/>
                    <a:pt x="31" y="5"/>
                  </a:cubicBezTo>
                  <a:cubicBezTo>
                    <a:pt x="31" y="5"/>
                    <a:pt x="34" y="21"/>
                    <a:pt x="33" y="26"/>
                  </a:cubicBezTo>
                  <a:cubicBezTo>
                    <a:pt x="32" y="28"/>
                    <a:pt x="30" y="33"/>
                    <a:pt x="28" y="33"/>
                  </a:cubicBezTo>
                  <a:cubicBezTo>
                    <a:pt x="25" y="33"/>
                    <a:pt x="23" y="28"/>
                    <a:pt x="23" y="26"/>
                  </a:cubicBezTo>
                  <a:cubicBezTo>
                    <a:pt x="22" y="21"/>
                    <a:pt x="26" y="5"/>
                    <a:pt x="26" y="5"/>
                  </a:cubicBezTo>
                  <a:cubicBezTo>
                    <a:pt x="25" y="5"/>
                    <a:pt x="24" y="4"/>
                    <a:pt x="24" y="0"/>
                  </a:cubicBezTo>
                  <a:cubicBezTo>
                    <a:pt x="15" y="0"/>
                    <a:pt x="15" y="0"/>
                    <a:pt x="15" y="0"/>
                  </a:cubicBezTo>
                  <a:cubicBezTo>
                    <a:pt x="15" y="0"/>
                    <a:pt x="15" y="0"/>
                    <a:pt x="15" y="0"/>
                  </a:cubicBezTo>
                  <a:cubicBezTo>
                    <a:pt x="8" y="0"/>
                    <a:pt x="0" y="5"/>
                    <a:pt x="1" y="12"/>
                  </a:cubicBezTo>
                  <a:cubicBezTo>
                    <a:pt x="3" y="36"/>
                    <a:pt x="3" y="36"/>
                    <a:pt x="3" y="36"/>
                  </a:cubicBezTo>
                  <a:cubicBezTo>
                    <a:pt x="9" y="42"/>
                    <a:pt x="19" y="46"/>
                    <a:pt x="28" y="46"/>
                  </a:cubicBezTo>
                  <a:cubicBezTo>
                    <a:pt x="37" y="46"/>
                    <a:pt x="48" y="41"/>
                    <a:pt x="53"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 name="Oval 38"/>
            <p:cNvSpPr>
              <a:spLocks noChangeArrowheads="1"/>
            </p:cNvSpPr>
            <p:nvPr/>
          </p:nvSpPr>
          <p:spPr bwMode="auto">
            <a:xfrm>
              <a:off x="6956425" y="4705350"/>
              <a:ext cx="104775" cy="1047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41" name="Rectangle 40"/>
          <p:cNvSpPr/>
          <p:nvPr/>
        </p:nvSpPr>
        <p:spPr>
          <a:xfrm>
            <a:off x="828053" y="1411674"/>
            <a:ext cx="1247828" cy="727346"/>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8" name="Group 56"/>
          <p:cNvGrpSpPr/>
          <p:nvPr/>
        </p:nvGrpSpPr>
        <p:grpSpPr>
          <a:xfrm>
            <a:off x="772860" y="1288580"/>
            <a:ext cx="1361810" cy="431471"/>
            <a:chOff x="772860" y="1581150"/>
            <a:chExt cx="1361810" cy="431338"/>
          </a:xfrm>
          <a:solidFill>
            <a:schemeClr val="accent1"/>
          </a:solidFill>
        </p:grpSpPr>
        <p:sp>
          <p:nvSpPr>
            <p:cNvPr id="42" name="Rectangle 41"/>
            <p:cNvSpPr/>
            <p:nvPr/>
          </p:nvSpPr>
          <p:spPr>
            <a:xfrm>
              <a:off x="772861" y="1581150"/>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772860" y="1698932"/>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2020688" y="1694855"/>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828053" y="2458849"/>
            <a:ext cx="1247828" cy="727346"/>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9" name="Group 55"/>
          <p:cNvGrpSpPr/>
          <p:nvPr/>
        </p:nvGrpSpPr>
        <p:grpSpPr>
          <a:xfrm>
            <a:off x="772860" y="2335755"/>
            <a:ext cx="1361810" cy="431471"/>
            <a:chOff x="759040" y="2628002"/>
            <a:chExt cx="1361810" cy="431338"/>
          </a:xfrm>
          <a:solidFill>
            <a:schemeClr val="accent1"/>
          </a:solidFill>
        </p:grpSpPr>
        <p:sp>
          <p:nvSpPr>
            <p:cNvPr id="47" name="Rectangle 46"/>
            <p:cNvSpPr/>
            <p:nvPr/>
          </p:nvSpPr>
          <p:spPr>
            <a:xfrm>
              <a:off x="759041" y="2628002"/>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759040" y="2745784"/>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2006868" y="2741707"/>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1" name="Rectangle 50"/>
          <p:cNvSpPr/>
          <p:nvPr/>
        </p:nvSpPr>
        <p:spPr>
          <a:xfrm>
            <a:off x="828053" y="3525979"/>
            <a:ext cx="1247828" cy="727346"/>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13" name="Group 54"/>
          <p:cNvGrpSpPr/>
          <p:nvPr/>
        </p:nvGrpSpPr>
        <p:grpSpPr>
          <a:xfrm>
            <a:off x="772860" y="3402884"/>
            <a:ext cx="1361810" cy="434234"/>
            <a:chOff x="745220" y="3674854"/>
            <a:chExt cx="1361810" cy="434100"/>
          </a:xfrm>
          <a:solidFill>
            <a:schemeClr val="accent1"/>
          </a:solidFill>
        </p:grpSpPr>
        <p:sp>
          <p:nvSpPr>
            <p:cNvPr id="52" name="Rectangle 51"/>
            <p:cNvSpPr/>
            <p:nvPr/>
          </p:nvSpPr>
          <p:spPr>
            <a:xfrm>
              <a:off x="745221" y="3674854"/>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745220" y="3792636"/>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1996643" y="3795398"/>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 name="Rectangle 60"/>
          <p:cNvSpPr/>
          <p:nvPr/>
        </p:nvSpPr>
        <p:spPr>
          <a:xfrm>
            <a:off x="6986433" y="1411674"/>
            <a:ext cx="1247828" cy="727346"/>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17" name="Group 61"/>
          <p:cNvGrpSpPr/>
          <p:nvPr/>
        </p:nvGrpSpPr>
        <p:grpSpPr>
          <a:xfrm>
            <a:off x="6931240" y="1288580"/>
            <a:ext cx="1361810" cy="431471"/>
            <a:chOff x="772860" y="1581150"/>
            <a:chExt cx="1361810" cy="431338"/>
          </a:xfrm>
          <a:solidFill>
            <a:schemeClr val="accent1"/>
          </a:solidFill>
        </p:grpSpPr>
        <p:sp>
          <p:nvSpPr>
            <p:cNvPr id="63" name="Rectangle 62"/>
            <p:cNvSpPr/>
            <p:nvPr/>
          </p:nvSpPr>
          <p:spPr>
            <a:xfrm>
              <a:off x="772861" y="1581150"/>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772860" y="1698932"/>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2020688" y="1694855"/>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Rectangle 66"/>
          <p:cNvSpPr/>
          <p:nvPr/>
        </p:nvSpPr>
        <p:spPr>
          <a:xfrm>
            <a:off x="6986433" y="2458849"/>
            <a:ext cx="1247828" cy="727346"/>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21" name="Group 67"/>
          <p:cNvGrpSpPr/>
          <p:nvPr/>
        </p:nvGrpSpPr>
        <p:grpSpPr>
          <a:xfrm>
            <a:off x="6931240" y="2335755"/>
            <a:ext cx="1361810" cy="431471"/>
            <a:chOff x="759040" y="2628002"/>
            <a:chExt cx="1361810" cy="431338"/>
          </a:xfrm>
          <a:solidFill>
            <a:schemeClr val="accent1"/>
          </a:solidFill>
        </p:grpSpPr>
        <p:sp>
          <p:nvSpPr>
            <p:cNvPr id="69" name="Rectangle 68"/>
            <p:cNvSpPr/>
            <p:nvPr/>
          </p:nvSpPr>
          <p:spPr>
            <a:xfrm>
              <a:off x="759041" y="2628002"/>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759040" y="2745784"/>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2006868" y="2741707"/>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3" name="Rectangle 72"/>
          <p:cNvSpPr/>
          <p:nvPr/>
        </p:nvSpPr>
        <p:spPr>
          <a:xfrm>
            <a:off x="6986433" y="3525979"/>
            <a:ext cx="1247828" cy="727346"/>
          </a:xfrm>
          <a:prstGeom prst="rect">
            <a:avLst/>
          </a:prstGeom>
        </p:spPr>
        <p:txBody>
          <a:bodyPr wrap="square">
            <a:spAutoFit/>
          </a:bodyPr>
          <a:lstStyle/>
          <a:p>
            <a:pPr algn="ctr">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sz="1100" dirty="0">
              <a:latin typeface="方正粗倩简体" panose="03000509000000000000" pitchFamily="65" charset="-122"/>
              <a:ea typeface="方正粗倩简体" panose="03000509000000000000" pitchFamily="65" charset="-122"/>
            </a:endParaRPr>
          </a:p>
        </p:txBody>
      </p:sp>
      <p:grpSp>
        <p:nvGrpSpPr>
          <p:cNvPr id="25" name="Group 73"/>
          <p:cNvGrpSpPr/>
          <p:nvPr/>
        </p:nvGrpSpPr>
        <p:grpSpPr>
          <a:xfrm>
            <a:off x="6931240" y="3402884"/>
            <a:ext cx="1361810" cy="434234"/>
            <a:chOff x="745220" y="3674854"/>
            <a:chExt cx="1361810" cy="434100"/>
          </a:xfrm>
          <a:solidFill>
            <a:schemeClr val="accent1"/>
          </a:solidFill>
        </p:grpSpPr>
        <p:sp>
          <p:nvSpPr>
            <p:cNvPr id="75" name="Rectangle 74"/>
            <p:cNvSpPr/>
            <p:nvPr/>
          </p:nvSpPr>
          <p:spPr>
            <a:xfrm>
              <a:off x="745221" y="3674854"/>
              <a:ext cx="1361809" cy="121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745220" y="3792636"/>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1996643" y="3795398"/>
              <a:ext cx="110387" cy="31355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51529377"/>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anim calcmode="lin" valueType="num">
                                      <p:cBhvr>
                                        <p:cTn id="8" dur="500" fill="hold"/>
                                        <p:tgtEl>
                                          <p:spTgt spid="29"/>
                                        </p:tgtEl>
                                        <p:attrNameLst>
                                          <p:attrName>ppt_x</p:attrName>
                                        </p:attrNameLst>
                                      </p:cBhvr>
                                      <p:tavLst>
                                        <p:tav tm="0">
                                          <p:val>
                                            <p:strVal val="#ppt_x"/>
                                          </p:val>
                                        </p:tav>
                                        <p:tav tm="100000">
                                          <p:val>
                                            <p:strVal val="#ppt_x"/>
                                          </p:val>
                                        </p:tav>
                                      </p:tavLst>
                                    </p:anim>
                                    <p:anim calcmode="lin" valueType="num">
                                      <p:cBhvr>
                                        <p:cTn id="9" dur="500" fill="hold"/>
                                        <p:tgtEl>
                                          <p:spTgt spid="29"/>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childTnLst>
                          </p:cTn>
                        </p:par>
                        <p:par>
                          <p:cTn id="29" fill="hold">
                            <p:stCondLst>
                              <p:cond delay="2500"/>
                            </p:stCondLst>
                            <p:childTnLst>
                              <p:par>
                                <p:cTn id="30" presetID="22" presetClass="entr" presetSubtype="2"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right)">
                                      <p:cBhvr>
                                        <p:cTn id="32" dur="500"/>
                                        <p:tgtEl>
                                          <p:spTgt spid="3"/>
                                        </p:tgtEl>
                                      </p:cBhvr>
                                    </p:animEffect>
                                  </p:childTnLst>
                                </p:cTn>
                              </p:par>
                            </p:childTnLst>
                          </p:cTn>
                        </p:par>
                        <p:par>
                          <p:cTn id="33" fill="hold">
                            <p:stCondLst>
                              <p:cond delay="3000"/>
                            </p:stCondLst>
                            <p:childTnLst>
                              <p:par>
                                <p:cTn id="34" presetID="16" presetClass="entr" presetSubtype="2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barn(inVertical)">
                                      <p:cBhvr>
                                        <p:cTn id="36" dur="500"/>
                                        <p:tgtEl>
                                          <p:spTgt spid="10"/>
                                        </p:tgtEl>
                                      </p:cBhvr>
                                    </p:animEffect>
                                  </p:childTnLst>
                                </p:cTn>
                              </p:par>
                            </p:childTnLst>
                          </p:cTn>
                        </p:par>
                        <p:par>
                          <p:cTn id="37" fill="hold">
                            <p:stCondLst>
                              <p:cond delay="3500"/>
                            </p:stCondLst>
                            <p:childTnLst>
                              <p:par>
                                <p:cTn id="38" presetID="16" presetClass="entr" presetSubtype="26"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barn(inHorizontal)">
                                      <p:cBhvr>
                                        <p:cTn id="40" dur="500"/>
                                        <p:tgtEl>
                                          <p:spTgt spid="26"/>
                                        </p:tgtEl>
                                      </p:cBhvr>
                                    </p:animEffect>
                                  </p:childTnLst>
                                </p:cTn>
                              </p:par>
                            </p:childTnLst>
                          </p:cTn>
                        </p:par>
                        <p:par>
                          <p:cTn id="41" fill="hold">
                            <p:stCondLst>
                              <p:cond delay="4000"/>
                            </p:stCondLst>
                            <p:childTnLst>
                              <p:par>
                                <p:cTn id="42" presetID="16" presetClass="entr" presetSubtype="21"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barn(inVertical)">
                                      <p:cBhvr>
                                        <p:cTn id="44" dur="500"/>
                                        <p:tgtEl>
                                          <p:spTgt spid="22"/>
                                        </p:tgtEl>
                                      </p:cBhvr>
                                    </p:animEffect>
                                  </p:childTnLst>
                                </p:cTn>
                              </p:par>
                            </p:childTnLst>
                          </p:cTn>
                        </p:par>
                        <p:par>
                          <p:cTn id="45" fill="hold">
                            <p:stCondLst>
                              <p:cond delay="4500"/>
                            </p:stCondLst>
                            <p:childTnLst>
                              <p:par>
                                <p:cTn id="46" presetID="16" presetClass="entr" presetSubtype="2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arn(inVertical)">
                                      <p:cBhvr>
                                        <p:cTn id="48" dur="500"/>
                                        <p:tgtEl>
                                          <p:spTgt spid="18"/>
                                        </p:tgtEl>
                                      </p:cBhvr>
                                    </p:animEffect>
                                  </p:childTnLst>
                                </p:cTn>
                              </p:par>
                            </p:childTnLst>
                          </p:cTn>
                        </p:par>
                        <p:par>
                          <p:cTn id="49" fill="hold">
                            <p:stCondLst>
                              <p:cond delay="5000"/>
                            </p:stCondLst>
                            <p:childTnLst>
                              <p:par>
                                <p:cTn id="50" presetID="16" presetClass="entr" presetSubtype="26"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barn(inHorizontal)">
                                      <p:cBhvr>
                                        <p:cTn id="52" dur="500"/>
                                        <p:tgtEl>
                                          <p:spTgt spid="14"/>
                                        </p:tgtEl>
                                      </p:cBhvr>
                                    </p:animEffect>
                                  </p:childTnLst>
                                </p:cTn>
                              </p:par>
                            </p:childTnLst>
                          </p:cTn>
                        </p:par>
                        <p:par>
                          <p:cTn id="53" fill="hold">
                            <p:stCondLst>
                              <p:cond delay="5500"/>
                            </p:stCondLst>
                            <p:childTnLst>
                              <p:par>
                                <p:cTn id="54" presetID="16" presetClass="entr" presetSubtype="21" fill="hold"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barn(inVertical)">
                                      <p:cBhvr>
                                        <p:cTn id="56" dur="500"/>
                                        <p:tgtEl>
                                          <p:spTgt spid="8"/>
                                        </p:tgtEl>
                                      </p:cBhvr>
                                    </p:animEffect>
                                  </p:childTnLst>
                                </p:cTn>
                              </p:par>
                            </p:childTnLst>
                          </p:cTn>
                        </p:par>
                        <p:par>
                          <p:cTn id="57" fill="hold">
                            <p:stCondLst>
                              <p:cond delay="6000"/>
                            </p:stCondLst>
                            <p:childTnLst>
                              <p:par>
                                <p:cTn id="58" presetID="16" presetClass="entr" presetSubtype="21"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barn(inVertical)">
                                      <p:cBhvr>
                                        <p:cTn id="60" dur="500"/>
                                        <p:tgtEl>
                                          <p:spTgt spid="9"/>
                                        </p:tgtEl>
                                      </p:cBhvr>
                                    </p:animEffect>
                                  </p:childTnLst>
                                </p:cTn>
                              </p:par>
                            </p:childTnLst>
                          </p:cTn>
                        </p:par>
                        <p:par>
                          <p:cTn id="61" fill="hold">
                            <p:stCondLst>
                              <p:cond delay="6500"/>
                            </p:stCondLst>
                            <p:childTnLst>
                              <p:par>
                                <p:cTn id="62" presetID="16" presetClass="entr" presetSubtype="21" fill="hold"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barn(inVertical)">
                                      <p:cBhvr>
                                        <p:cTn id="64" dur="500"/>
                                        <p:tgtEl>
                                          <p:spTgt spid="13"/>
                                        </p:tgtEl>
                                      </p:cBhvr>
                                    </p:animEffect>
                                  </p:childTnLst>
                                </p:cTn>
                              </p:par>
                            </p:childTnLst>
                          </p:cTn>
                        </p:par>
                        <p:par>
                          <p:cTn id="65" fill="hold">
                            <p:stCondLst>
                              <p:cond delay="7000"/>
                            </p:stCondLst>
                            <p:childTnLst>
                              <p:par>
                                <p:cTn id="66" presetID="16" presetClass="entr" presetSubtype="21"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barn(inVertical)">
                                      <p:cBhvr>
                                        <p:cTn id="68" dur="500"/>
                                        <p:tgtEl>
                                          <p:spTgt spid="17"/>
                                        </p:tgtEl>
                                      </p:cBhvr>
                                    </p:animEffect>
                                  </p:childTnLst>
                                </p:cTn>
                              </p:par>
                            </p:childTnLst>
                          </p:cTn>
                        </p:par>
                        <p:par>
                          <p:cTn id="69" fill="hold">
                            <p:stCondLst>
                              <p:cond delay="7500"/>
                            </p:stCondLst>
                            <p:childTnLst>
                              <p:par>
                                <p:cTn id="70" presetID="16" presetClass="entr" presetSubtype="21" fill="hold" nodeType="after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barn(inVertical)">
                                      <p:cBhvr>
                                        <p:cTn id="72" dur="500"/>
                                        <p:tgtEl>
                                          <p:spTgt spid="21"/>
                                        </p:tgtEl>
                                      </p:cBhvr>
                                    </p:animEffect>
                                  </p:childTnLst>
                                </p:cTn>
                              </p:par>
                            </p:childTnLst>
                          </p:cTn>
                        </p:par>
                        <p:par>
                          <p:cTn id="73" fill="hold">
                            <p:stCondLst>
                              <p:cond delay="8000"/>
                            </p:stCondLst>
                            <p:childTnLst>
                              <p:par>
                                <p:cTn id="74" presetID="16" presetClass="entr" presetSubtype="21" fill="hold"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barn(inVertical)">
                                      <p:cBhvr>
                                        <p:cTn id="76" dur="500"/>
                                        <p:tgtEl>
                                          <p:spTgt spid="25"/>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childTnLst>
                          </p:cTn>
                        </p:par>
                        <p:par>
                          <p:cTn id="81" fill="hold">
                            <p:stCondLst>
                              <p:cond delay="9000"/>
                            </p:stCondLst>
                            <p:childTnLst>
                              <p:par>
                                <p:cTn id="82" presetID="10" presetClass="entr" presetSubtype="0" fill="hold" grpId="0" nodeType="after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fade">
                                      <p:cBhvr>
                                        <p:cTn id="84" dur="500"/>
                                        <p:tgtEl>
                                          <p:spTgt spid="46"/>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fade">
                                      <p:cBhvr>
                                        <p:cTn id="88" dur="500"/>
                                        <p:tgtEl>
                                          <p:spTgt spid="51"/>
                                        </p:tgtEl>
                                      </p:cBhvr>
                                    </p:animEffect>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fade">
                                      <p:cBhvr>
                                        <p:cTn id="92" dur="500"/>
                                        <p:tgtEl>
                                          <p:spTgt spid="61"/>
                                        </p:tgtEl>
                                      </p:cBhvr>
                                    </p:animEffect>
                                  </p:childTnLst>
                                </p:cTn>
                              </p:par>
                            </p:childTnLst>
                          </p:cTn>
                        </p:par>
                        <p:par>
                          <p:cTn id="93" fill="hold">
                            <p:stCondLst>
                              <p:cond delay="10500"/>
                            </p:stCondLst>
                            <p:childTnLst>
                              <p:par>
                                <p:cTn id="94" presetID="10" presetClass="entr" presetSubtype="0" fill="hold" grpId="0" nodeType="afterEffect">
                                  <p:stCondLst>
                                    <p:cond delay="0"/>
                                  </p:stCondLst>
                                  <p:childTnLst>
                                    <p:set>
                                      <p:cBhvr>
                                        <p:cTn id="95" dur="1" fill="hold">
                                          <p:stCondLst>
                                            <p:cond delay="0"/>
                                          </p:stCondLst>
                                        </p:cTn>
                                        <p:tgtEl>
                                          <p:spTgt spid="67"/>
                                        </p:tgtEl>
                                        <p:attrNameLst>
                                          <p:attrName>style.visibility</p:attrName>
                                        </p:attrNameLst>
                                      </p:cBhvr>
                                      <p:to>
                                        <p:strVal val="visible"/>
                                      </p:to>
                                    </p:set>
                                    <p:animEffect transition="in" filter="fade">
                                      <p:cBhvr>
                                        <p:cTn id="96" dur="500"/>
                                        <p:tgtEl>
                                          <p:spTgt spid="67"/>
                                        </p:tgtEl>
                                      </p:cBhvr>
                                    </p:animEffect>
                                  </p:childTnLst>
                                </p:cTn>
                              </p:par>
                            </p:childTnLst>
                          </p:cTn>
                        </p:par>
                        <p:par>
                          <p:cTn id="97" fill="hold">
                            <p:stCondLst>
                              <p:cond delay="11000"/>
                            </p:stCondLst>
                            <p:childTnLst>
                              <p:par>
                                <p:cTn id="98" presetID="10" presetClass="entr" presetSubtype="0" fill="hold" grpId="0" nodeType="afterEffect">
                                  <p:stCondLst>
                                    <p:cond delay="0"/>
                                  </p:stCondLst>
                                  <p:childTnLst>
                                    <p:set>
                                      <p:cBhvr>
                                        <p:cTn id="99" dur="1" fill="hold">
                                          <p:stCondLst>
                                            <p:cond delay="0"/>
                                          </p:stCondLst>
                                        </p:cTn>
                                        <p:tgtEl>
                                          <p:spTgt spid="73"/>
                                        </p:tgtEl>
                                        <p:attrNameLst>
                                          <p:attrName>style.visibility</p:attrName>
                                        </p:attrNameLst>
                                      </p:cBhvr>
                                      <p:to>
                                        <p:strVal val="visible"/>
                                      </p:to>
                                    </p:set>
                                    <p:animEffect transition="in" filter="fade">
                                      <p:cBhvr>
                                        <p:cTn id="10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18" grpId="0" animBg="1"/>
      <p:bldP spid="22" grpId="0" animBg="1"/>
      <p:bldP spid="26" grpId="0" animBg="1"/>
      <p:bldP spid="29" grpId="0" animBg="1"/>
      <p:bldP spid="41" grpId="0"/>
      <p:bldP spid="46" grpId="0"/>
      <p:bldP spid="51" grpId="0"/>
      <p:bldP spid="61" grpId="0"/>
      <p:bldP spid="67" grpId="0"/>
      <p:bldP spid="7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淘宝网Chenying0907出品 4"/>
          <p:cNvSpPr/>
          <p:nvPr/>
        </p:nvSpPr>
        <p:spPr>
          <a:xfrm>
            <a:off x="311972" y="3583405"/>
            <a:ext cx="8520056" cy="1119140"/>
          </a:xfrm>
          <a:custGeom>
            <a:avLst/>
            <a:gdLst>
              <a:gd name="connsiteX0" fmla="*/ 0 w 7390503"/>
              <a:gd name="connsiteY0" fmla="*/ 0 h 2636968"/>
              <a:gd name="connsiteX1" fmla="*/ 7390503 w 7390503"/>
              <a:gd name="connsiteY1" fmla="*/ 0 h 2636968"/>
              <a:gd name="connsiteX2" fmla="*/ 7390503 w 7390503"/>
              <a:gd name="connsiteY2" fmla="*/ 2636968 h 2636968"/>
              <a:gd name="connsiteX3" fmla="*/ 0 w 7390503"/>
              <a:gd name="connsiteY3" fmla="*/ 2636968 h 2636968"/>
              <a:gd name="connsiteX4" fmla="*/ 0 w 7390503"/>
              <a:gd name="connsiteY4" fmla="*/ 0 h 2636968"/>
              <a:gd name="connsiteX0" fmla="*/ 1990164 w 7390503"/>
              <a:gd name="connsiteY0" fmla="*/ 21516 h 2636968"/>
              <a:gd name="connsiteX1" fmla="*/ 7390503 w 7390503"/>
              <a:gd name="connsiteY1" fmla="*/ 0 h 2636968"/>
              <a:gd name="connsiteX2" fmla="*/ 7390503 w 7390503"/>
              <a:gd name="connsiteY2" fmla="*/ 2636968 h 2636968"/>
              <a:gd name="connsiteX3" fmla="*/ 0 w 7390503"/>
              <a:gd name="connsiteY3" fmla="*/ 2636968 h 2636968"/>
              <a:gd name="connsiteX4" fmla="*/ 1990164 w 7390503"/>
              <a:gd name="connsiteY4" fmla="*/ 21516 h 2636968"/>
              <a:gd name="connsiteX0" fmla="*/ 1990164 w 7390503"/>
              <a:gd name="connsiteY0" fmla="*/ 0 h 2615452"/>
              <a:gd name="connsiteX1" fmla="*/ 4970032 w 7390503"/>
              <a:gd name="connsiteY1" fmla="*/ 10757 h 2615452"/>
              <a:gd name="connsiteX2" fmla="*/ 7390503 w 7390503"/>
              <a:gd name="connsiteY2" fmla="*/ 2615452 h 2615452"/>
              <a:gd name="connsiteX3" fmla="*/ 0 w 7390503"/>
              <a:gd name="connsiteY3" fmla="*/ 2615452 h 2615452"/>
              <a:gd name="connsiteX4" fmla="*/ 1990164 w 7390503"/>
              <a:gd name="connsiteY4" fmla="*/ 0 h 26154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0503" h="2615452">
                <a:moveTo>
                  <a:pt x="1990164" y="0"/>
                </a:moveTo>
                <a:lnTo>
                  <a:pt x="4970032" y="10757"/>
                </a:lnTo>
                <a:lnTo>
                  <a:pt x="7390503" y="2615452"/>
                </a:lnTo>
                <a:lnTo>
                  <a:pt x="0" y="2615452"/>
                </a:lnTo>
                <a:lnTo>
                  <a:pt x="1990164" y="0"/>
                </a:lnTo>
                <a:close/>
              </a:path>
            </a:pathLst>
          </a:custGeom>
          <a:solidFill>
            <a:schemeClr val="bg1">
              <a:lumMod val="85000"/>
            </a:schemeClr>
          </a:solidFill>
          <a:ln>
            <a:noFill/>
          </a:ln>
          <a:effectLst>
            <a:outerShdw blurRad="76200" dist="25400" dir="5400000" algn="t" rotWithShape="0">
              <a:prstClr val="black">
                <a:alpha val="3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aphicFrame>
        <p:nvGraphicFramePr>
          <p:cNvPr id="6" name="图表 5"/>
          <p:cNvGraphicFramePr/>
          <p:nvPr>
            <p:extLst/>
          </p:nvPr>
        </p:nvGraphicFramePr>
        <p:xfrm>
          <a:off x="1764254" y="2227523"/>
          <a:ext cx="5464886" cy="2171612"/>
        </p:xfrm>
        <a:graphic>
          <a:graphicData uri="http://schemas.openxmlformats.org/drawingml/2006/chart">
            <c:chart xmlns:c="http://schemas.openxmlformats.org/drawingml/2006/chart" xmlns:r="http://schemas.openxmlformats.org/officeDocument/2006/relationships" r:id="rId3"/>
          </a:graphicData>
        </a:graphic>
      </p:graphicFrame>
      <p:sp>
        <p:nvSpPr>
          <p:cNvPr id="7" name="淘宝网Chenying0907出品 6"/>
          <p:cNvSpPr/>
          <p:nvPr/>
        </p:nvSpPr>
        <p:spPr>
          <a:xfrm>
            <a:off x="817581" y="941187"/>
            <a:ext cx="7508838" cy="483337"/>
          </a:xfrm>
          <a:prstGeom prst="rect">
            <a:avLst/>
          </a:prstGeom>
        </p:spPr>
        <p:txBody>
          <a:bodyPr wrap="square">
            <a:spAutoFit/>
          </a:bodyPr>
          <a:lstStyle/>
          <a:p>
            <a:pPr>
              <a:lnSpc>
                <a:spcPct val="150000"/>
              </a:lnSpc>
            </a:pPr>
            <a:r>
              <a:rPr lang="zh-CN" altLang="en-US" sz="900" dirty="0">
                <a:solidFill>
                  <a:schemeClr val="bg1">
                    <a:lumMod val="65000"/>
                  </a:schemeClr>
                </a:solidFill>
                <a:latin typeface="微软雅黑 Light" panose="020B0502040204020203" pitchFamily="34" charset="-122"/>
                <a:ea typeface="微软雅黑 Light" panose="020B0502040204020203" pitchFamily="34" charset="-122"/>
                <a:cs typeface="Arial" panose="020B0604020202020204" pitchFamily="34" charset="0"/>
              </a:rPr>
              <a:t>So designers like to make that complexity simple. Through pattern recognition, they can take complexity and learn to simplify it. So, systems thinkers need to be at the CEO level. You're going to need somebody who can think that way.</a:t>
            </a:r>
          </a:p>
        </p:txBody>
      </p:sp>
      <p:sp>
        <p:nvSpPr>
          <p:cNvPr id="8" name="淘宝网Chenying0907出品 7"/>
          <p:cNvSpPr/>
          <p:nvPr/>
        </p:nvSpPr>
        <p:spPr>
          <a:xfrm>
            <a:off x="1566275" y="2064422"/>
            <a:ext cx="1061509" cy="369332"/>
          </a:xfrm>
          <a:prstGeom prst="rect">
            <a:avLst/>
          </a:prstGeom>
        </p:spPr>
        <p:txBody>
          <a:bodyPr wrap="none">
            <a:spAutoFit/>
          </a:bodyPr>
          <a:lstStyle/>
          <a:p>
            <a:r>
              <a:rPr lang="en-US" altLang="zh-CN" dirty="0">
                <a:solidFill>
                  <a:schemeClr val="accent1"/>
                </a:solidFill>
                <a:latin typeface="微软雅黑 Light" panose="020B0502040204020203" pitchFamily="34" charset="-122"/>
                <a:ea typeface="微软雅黑 Light" panose="020B0502040204020203" pitchFamily="34" charset="-122"/>
              </a:rPr>
              <a:t>$ 67542</a:t>
            </a:r>
            <a:endParaRPr lang="zh-CN" altLang="en-US" dirty="0">
              <a:solidFill>
                <a:schemeClr val="accent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84968363"/>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11" dur="200"/>
                                        <p:tgtEl>
                                          <p:spTgt spid="6">
                                            <p:graphicEl>
                                              <a:chart seriesIdx="-3" categoryIdx="-3" bldStep="gridLegend"/>
                                            </p:graphicEl>
                                          </p:spTgt>
                                        </p:tgtEl>
                                      </p:cBhvr>
                                    </p:animEffect>
                                  </p:childTnLst>
                                </p:cTn>
                              </p:par>
                            </p:childTnLst>
                          </p:cTn>
                        </p:par>
                        <p:par>
                          <p:cTn id="12" fill="hold">
                            <p:stCondLst>
                              <p:cond delay="700"/>
                            </p:stCondLst>
                            <p:childTnLst>
                              <p:par>
                                <p:cTn id="13" presetID="22" presetClass="entr" presetSubtype="4" fill="hold" grpId="0" nodeType="afterEffect">
                                  <p:stCondLst>
                                    <p:cond delay="0"/>
                                  </p:stCondLst>
                                  <p:childTnLst>
                                    <p:set>
                                      <p:cBhvr>
                                        <p:cTn id="14" dur="1" fill="hold">
                                          <p:stCondLst>
                                            <p:cond delay="0"/>
                                          </p:stCondLst>
                                        </p:cTn>
                                        <p:tgtEl>
                                          <p:spTgt spid="6">
                                            <p:graphicEl>
                                              <a:chart seriesIdx="0" categoryIdx="0" bldStep="ptInSeries"/>
                                            </p:graphicEl>
                                          </p:spTgt>
                                        </p:tgtEl>
                                        <p:attrNameLst>
                                          <p:attrName>style.visibility</p:attrName>
                                        </p:attrNameLst>
                                      </p:cBhvr>
                                      <p:to>
                                        <p:strVal val="visible"/>
                                      </p:to>
                                    </p:set>
                                    <p:animEffect transition="in" filter="wipe(down)">
                                      <p:cBhvr>
                                        <p:cTn id="15" dur="200"/>
                                        <p:tgtEl>
                                          <p:spTgt spid="6">
                                            <p:graphicEl>
                                              <a:chart seriesIdx="0" categoryIdx="0" bldStep="ptInSeries"/>
                                            </p:graphicEl>
                                          </p:spTgt>
                                        </p:tgtEl>
                                      </p:cBhvr>
                                    </p:animEffect>
                                  </p:childTnLst>
                                </p:cTn>
                              </p:par>
                            </p:childTnLst>
                          </p:cTn>
                        </p:par>
                        <p:par>
                          <p:cTn id="16" fill="hold">
                            <p:stCondLst>
                              <p:cond delay="900"/>
                            </p:stCondLst>
                            <p:childTnLst>
                              <p:par>
                                <p:cTn id="17" presetID="22" presetClass="entr" presetSubtype="4" fill="hold" grpId="0" nodeType="afterEffect">
                                  <p:stCondLst>
                                    <p:cond delay="0"/>
                                  </p:stCondLst>
                                  <p:childTnLst>
                                    <p:set>
                                      <p:cBhvr>
                                        <p:cTn id="18" dur="1" fill="hold">
                                          <p:stCondLst>
                                            <p:cond delay="0"/>
                                          </p:stCondLst>
                                        </p:cTn>
                                        <p:tgtEl>
                                          <p:spTgt spid="6">
                                            <p:graphicEl>
                                              <a:chart seriesIdx="0" categoryIdx="1" bldStep="ptInSeries"/>
                                            </p:graphicEl>
                                          </p:spTgt>
                                        </p:tgtEl>
                                        <p:attrNameLst>
                                          <p:attrName>style.visibility</p:attrName>
                                        </p:attrNameLst>
                                      </p:cBhvr>
                                      <p:to>
                                        <p:strVal val="visible"/>
                                      </p:to>
                                    </p:set>
                                    <p:animEffect transition="in" filter="wipe(down)">
                                      <p:cBhvr>
                                        <p:cTn id="19" dur="200"/>
                                        <p:tgtEl>
                                          <p:spTgt spid="6">
                                            <p:graphicEl>
                                              <a:chart seriesIdx="0" categoryIdx="1" bldStep="ptInSeries"/>
                                            </p:graphicEl>
                                          </p:spTgt>
                                        </p:tgtEl>
                                      </p:cBhvr>
                                    </p:animEffect>
                                  </p:childTnLst>
                                </p:cTn>
                              </p:par>
                            </p:childTnLst>
                          </p:cTn>
                        </p:par>
                        <p:par>
                          <p:cTn id="20" fill="hold">
                            <p:stCondLst>
                              <p:cond delay="1100"/>
                            </p:stCondLst>
                            <p:childTnLst>
                              <p:par>
                                <p:cTn id="21" presetID="22" presetClass="entr" presetSubtype="4" fill="hold" grpId="0" nodeType="afterEffect">
                                  <p:stCondLst>
                                    <p:cond delay="0"/>
                                  </p:stCondLst>
                                  <p:childTnLst>
                                    <p:set>
                                      <p:cBhvr>
                                        <p:cTn id="22" dur="1" fill="hold">
                                          <p:stCondLst>
                                            <p:cond delay="0"/>
                                          </p:stCondLst>
                                        </p:cTn>
                                        <p:tgtEl>
                                          <p:spTgt spid="6">
                                            <p:graphicEl>
                                              <a:chart seriesIdx="0" categoryIdx="2" bldStep="ptInSeries"/>
                                            </p:graphicEl>
                                          </p:spTgt>
                                        </p:tgtEl>
                                        <p:attrNameLst>
                                          <p:attrName>style.visibility</p:attrName>
                                        </p:attrNameLst>
                                      </p:cBhvr>
                                      <p:to>
                                        <p:strVal val="visible"/>
                                      </p:to>
                                    </p:set>
                                    <p:animEffect transition="in" filter="wipe(down)">
                                      <p:cBhvr>
                                        <p:cTn id="23" dur="200"/>
                                        <p:tgtEl>
                                          <p:spTgt spid="6">
                                            <p:graphicEl>
                                              <a:chart seriesIdx="0" categoryIdx="2" bldStep="ptInSeries"/>
                                            </p:graphicEl>
                                          </p:spTgt>
                                        </p:tgtEl>
                                      </p:cBhvr>
                                    </p:animEffect>
                                  </p:childTnLst>
                                </p:cTn>
                              </p:par>
                            </p:childTnLst>
                          </p:cTn>
                        </p:par>
                        <p:par>
                          <p:cTn id="24" fill="hold">
                            <p:stCondLst>
                              <p:cond delay="1300"/>
                            </p:stCondLst>
                            <p:childTnLst>
                              <p:par>
                                <p:cTn id="25" presetID="22" presetClass="entr" presetSubtype="4" fill="hold" grpId="0" nodeType="afterEffect">
                                  <p:stCondLst>
                                    <p:cond delay="0"/>
                                  </p:stCondLst>
                                  <p:childTnLst>
                                    <p:set>
                                      <p:cBhvr>
                                        <p:cTn id="26" dur="1" fill="hold">
                                          <p:stCondLst>
                                            <p:cond delay="0"/>
                                          </p:stCondLst>
                                        </p:cTn>
                                        <p:tgtEl>
                                          <p:spTgt spid="6">
                                            <p:graphicEl>
                                              <a:chart seriesIdx="0" categoryIdx="3" bldStep="ptInSeries"/>
                                            </p:graphicEl>
                                          </p:spTgt>
                                        </p:tgtEl>
                                        <p:attrNameLst>
                                          <p:attrName>style.visibility</p:attrName>
                                        </p:attrNameLst>
                                      </p:cBhvr>
                                      <p:to>
                                        <p:strVal val="visible"/>
                                      </p:to>
                                    </p:set>
                                    <p:animEffect transition="in" filter="wipe(down)">
                                      <p:cBhvr>
                                        <p:cTn id="27" dur="200"/>
                                        <p:tgtEl>
                                          <p:spTgt spid="6">
                                            <p:graphicEl>
                                              <a:chart seriesIdx="0" categoryIdx="3" bldStep="ptInSeries"/>
                                            </p:graphicEl>
                                          </p:spTgt>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6">
                                            <p:graphicEl>
                                              <a:chart seriesIdx="0" categoryIdx="4" bldStep="ptInSeries"/>
                                            </p:graphicEl>
                                          </p:spTgt>
                                        </p:tgtEl>
                                        <p:attrNameLst>
                                          <p:attrName>style.visibility</p:attrName>
                                        </p:attrNameLst>
                                      </p:cBhvr>
                                      <p:to>
                                        <p:strVal val="visible"/>
                                      </p:to>
                                    </p:set>
                                    <p:animEffect transition="in" filter="wipe(down)">
                                      <p:cBhvr>
                                        <p:cTn id="31" dur="200"/>
                                        <p:tgtEl>
                                          <p:spTgt spid="6">
                                            <p:graphicEl>
                                              <a:chart seriesIdx="0" categoryIdx="4" bldStep="ptInSeries"/>
                                            </p:graphicEl>
                                          </p:spTgt>
                                        </p:tgtEl>
                                      </p:cBhvr>
                                    </p:animEffect>
                                  </p:childTnLst>
                                </p:cTn>
                              </p:par>
                            </p:childTnLst>
                          </p:cTn>
                        </p:par>
                        <p:par>
                          <p:cTn id="32" fill="hold">
                            <p:stCondLst>
                              <p:cond delay="1700"/>
                            </p:stCondLst>
                            <p:childTnLst>
                              <p:par>
                                <p:cTn id="33" presetID="22" presetClass="entr" presetSubtype="4" fill="hold" grpId="0" nodeType="afterEffect">
                                  <p:stCondLst>
                                    <p:cond delay="0"/>
                                  </p:stCondLst>
                                  <p:childTnLst>
                                    <p:set>
                                      <p:cBhvr>
                                        <p:cTn id="34" dur="1" fill="hold">
                                          <p:stCondLst>
                                            <p:cond delay="0"/>
                                          </p:stCondLst>
                                        </p:cTn>
                                        <p:tgtEl>
                                          <p:spTgt spid="6">
                                            <p:graphicEl>
                                              <a:chart seriesIdx="0" categoryIdx="5" bldStep="ptInSeries"/>
                                            </p:graphicEl>
                                          </p:spTgt>
                                        </p:tgtEl>
                                        <p:attrNameLst>
                                          <p:attrName>style.visibility</p:attrName>
                                        </p:attrNameLst>
                                      </p:cBhvr>
                                      <p:to>
                                        <p:strVal val="visible"/>
                                      </p:to>
                                    </p:set>
                                    <p:animEffect transition="in" filter="wipe(down)">
                                      <p:cBhvr>
                                        <p:cTn id="35" dur="200"/>
                                        <p:tgtEl>
                                          <p:spTgt spid="6">
                                            <p:graphicEl>
                                              <a:chart seriesIdx="0" categoryIdx="5" bldStep="ptInSeries"/>
                                            </p:graphicEl>
                                          </p:spTgt>
                                        </p:tgtEl>
                                      </p:cBhvr>
                                    </p:animEffect>
                                  </p:childTnLst>
                                </p:cTn>
                              </p:par>
                            </p:childTnLst>
                          </p:cTn>
                        </p:par>
                        <p:par>
                          <p:cTn id="36" fill="hold">
                            <p:stCondLst>
                              <p:cond delay="1900"/>
                            </p:stCondLst>
                            <p:childTnLst>
                              <p:par>
                                <p:cTn id="37" presetID="22" presetClass="entr" presetSubtype="4" fill="hold" grpId="0" nodeType="afterEffect">
                                  <p:stCondLst>
                                    <p:cond delay="0"/>
                                  </p:stCondLst>
                                  <p:childTnLst>
                                    <p:set>
                                      <p:cBhvr>
                                        <p:cTn id="38" dur="1" fill="hold">
                                          <p:stCondLst>
                                            <p:cond delay="0"/>
                                          </p:stCondLst>
                                        </p:cTn>
                                        <p:tgtEl>
                                          <p:spTgt spid="6">
                                            <p:graphicEl>
                                              <a:chart seriesIdx="0" categoryIdx="6" bldStep="ptInSeries"/>
                                            </p:graphicEl>
                                          </p:spTgt>
                                        </p:tgtEl>
                                        <p:attrNameLst>
                                          <p:attrName>style.visibility</p:attrName>
                                        </p:attrNameLst>
                                      </p:cBhvr>
                                      <p:to>
                                        <p:strVal val="visible"/>
                                      </p:to>
                                    </p:set>
                                    <p:animEffect transition="in" filter="wipe(down)">
                                      <p:cBhvr>
                                        <p:cTn id="39" dur="200"/>
                                        <p:tgtEl>
                                          <p:spTgt spid="6">
                                            <p:graphicEl>
                                              <a:chart seriesIdx="0" categoryIdx="6" bldStep="ptInSeries"/>
                                            </p:graphicEl>
                                          </p:spTgt>
                                        </p:tgtEl>
                                      </p:cBhvr>
                                    </p:animEffect>
                                  </p:childTnLst>
                                </p:cTn>
                              </p:par>
                            </p:childTnLst>
                          </p:cTn>
                        </p:par>
                        <p:par>
                          <p:cTn id="40" fill="hold">
                            <p:stCondLst>
                              <p:cond delay="2100"/>
                            </p:stCondLst>
                            <p:childTnLst>
                              <p:par>
                                <p:cTn id="41" presetID="22" presetClass="entr" presetSubtype="4" fill="hold" grpId="0" nodeType="afterEffect">
                                  <p:stCondLst>
                                    <p:cond delay="0"/>
                                  </p:stCondLst>
                                  <p:childTnLst>
                                    <p:set>
                                      <p:cBhvr>
                                        <p:cTn id="42" dur="1" fill="hold">
                                          <p:stCondLst>
                                            <p:cond delay="0"/>
                                          </p:stCondLst>
                                        </p:cTn>
                                        <p:tgtEl>
                                          <p:spTgt spid="6">
                                            <p:graphicEl>
                                              <a:chart seriesIdx="0" categoryIdx="7" bldStep="ptInSeries"/>
                                            </p:graphicEl>
                                          </p:spTgt>
                                        </p:tgtEl>
                                        <p:attrNameLst>
                                          <p:attrName>style.visibility</p:attrName>
                                        </p:attrNameLst>
                                      </p:cBhvr>
                                      <p:to>
                                        <p:strVal val="visible"/>
                                      </p:to>
                                    </p:set>
                                    <p:animEffect transition="in" filter="wipe(down)">
                                      <p:cBhvr>
                                        <p:cTn id="43" dur="200"/>
                                        <p:tgtEl>
                                          <p:spTgt spid="6">
                                            <p:graphicEl>
                                              <a:chart seriesIdx="0" categoryIdx="7" bldStep="ptInSeries"/>
                                            </p:graphicEl>
                                          </p:spTgt>
                                        </p:tgtEl>
                                      </p:cBhvr>
                                    </p:animEffect>
                                  </p:childTnLst>
                                </p:cTn>
                              </p:par>
                            </p:childTnLst>
                          </p:cTn>
                        </p:par>
                        <p:par>
                          <p:cTn id="44" fill="hold">
                            <p:stCondLst>
                              <p:cond delay="2300"/>
                            </p:stCondLst>
                            <p:childTnLst>
                              <p:par>
                                <p:cTn id="45" presetID="22" presetClass="entr" presetSubtype="4" fill="hold" grpId="0" nodeType="afterEffect">
                                  <p:stCondLst>
                                    <p:cond delay="0"/>
                                  </p:stCondLst>
                                  <p:childTnLst>
                                    <p:set>
                                      <p:cBhvr>
                                        <p:cTn id="46" dur="1" fill="hold">
                                          <p:stCondLst>
                                            <p:cond delay="0"/>
                                          </p:stCondLst>
                                        </p:cTn>
                                        <p:tgtEl>
                                          <p:spTgt spid="6">
                                            <p:graphicEl>
                                              <a:chart seriesIdx="0" categoryIdx="8" bldStep="ptInSeries"/>
                                            </p:graphicEl>
                                          </p:spTgt>
                                        </p:tgtEl>
                                        <p:attrNameLst>
                                          <p:attrName>style.visibility</p:attrName>
                                        </p:attrNameLst>
                                      </p:cBhvr>
                                      <p:to>
                                        <p:strVal val="visible"/>
                                      </p:to>
                                    </p:set>
                                    <p:animEffect transition="in" filter="wipe(down)">
                                      <p:cBhvr>
                                        <p:cTn id="47" dur="200"/>
                                        <p:tgtEl>
                                          <p:spTgt spid="6">
                                            <p:graphicEl>
                                              <a:chart seriesIdx="0" categoryIdx="8" bldStep="ptInSeries"/>
                                            </p:graphicEl>
                                          </p:spTgt>
                                        </p:tgtEl>
                                      </p:cBhvr>
                                    </p:animEffect>
                                  </p:childTnLst>
                                </p:cTn>
                              </p:par>
                            </p:childTnLst>
                          </p:cTn>
                        </p:par>
                        <p:par>
                          <p:cTn id="48" fill="hold">
                            <p:stCondLst>
                              <p:cond delay="2500"/>
                            </p:stCondLst>
                            <p:childTnLst>
                              <p:par>
                                <p:cTn id="49" presetID="42"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1000"/>
                                        <p:tgtEl>
                                          <p:spTgt spid="8"/>
                                        </p:tgtEl>
                                      </p:cBhvr>
                                    </p:animEffect>
                                    <p:anim calcmode="lin" valueType="num">
                                      <p:cBhvr>
                                        <p:cTn id="52" dur="1000" fill="hold"/>
                                        <p:tgtEl>
                                          <p:spTgt spid="8"/>
                                        </p:tgtEl>
                                        <p:attrNameLst>
                                          <p:attrName>ppt_x</p:attrName>
                                        </p:attrNameLst>
                                      </p:cBhvr>
                                      <p:tavLst>
                                        <p:tav tm="0">
                                          <p:val>
                                            <p:strVal val="#ppt_x"/>
                                          </p:val>
                                        </p:tav>
                                        <p:tav tm="100000">
                                          <p:val>
                                            <p:strVal val="#ppt_x"/>
                                          </p:val>
                                        </p:tav>
                                      </p:tavLst>
                                    </p:anim>
                                    <p:anim calcmode="lin" valueType="num">
                                      <p:cBhvr>
                                        <p:cTn id="5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Graphic spid="6" grpId="0">
        <p:bldSub>
          <a:bldChart bld="seriesEl"/>
        </p:bldSub>
      </p:bldGraphic>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0" y="2228125"/>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0" y="326063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3327449" y="2053673"/>
            <a:ext cx="2437720" cy="348900"/>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1991" dirty="0">
                <a:solidFill>
                  <a:srgbClr val="FFFFFF"/>
                </a:solidFill>
                <a:latin typeface="Arial" panose="020B0604020202020204" pitchFamily="34" charset="0"/>
                <a:ea typeface="微软雅黑" panose="020B0503020204020204" pitchFamily="34" charset="-122"/>
                <a:sym typeface="Arial" panose="020B0604020202020204" pitchFamily="34" charset="0"/>
              </a:rPr>
              <a:t>PART  2</a:t>
            </a:r>
          </a:p>
        </p:txBody>
      </p:sp>
      <p:sp>
        <p:nvSpPr>
          <p:cNvPr id="8" name="MH_Entry_1"/>
          <p:cNvSpPr/>
          <p:nvPr>
            <p:custDataLst>
              <p:tags r:id="rId5"/>
            </p:custDataLst>
          </p:nvPr>
        </p:nvSpPr>
        <p:spPr>
          <a:xfrm>
            <a:off x="3079381" y="2589687"/>
            <a:ext cx="2933857" cy="55399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8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3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026484492"/>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0"/>
          <p:cNvGrpSpPr>
            <a:grpSpLocks/>
          </p:cNvGrpSpPr>
          <p:nvPr/>
        </p:nvGrpSpPr>
        <p:grpSpPr bwMode="auto">
          <a:xfrm flipH="1">
            <a:off x="-288540" y="2858923"/>
            <a:ext cx="3024336" cy="2508712"/>
            <a:chOff x="4517221" y="2682505"/>
            <a:chExt cx="7100888" cy="5891212"/>
          </a:xfrm>
        </p:grpSpPr>
        <p:sp>
          <p:nvSpPr>
            <p:cNvPr id="3" name="Freeform 17"/>
            <p:cNvSpPr>
              <a:spLocks/>
            </p:cNvSpPr>
            <p:nvPr/>
          </p:nvSpPr>
          <p:spPr bwMode="auto">
            <a:xfrm>
              <a:off x="4680192" y="2883607"/>
              <a:ext cx="6937917" cy="5690110"/>
            </a:xfrm>
            <a:custGeom>
              <a:avLst/>
              <a:gdLst>
                <a:gd name="T0" fmla="*/ 1735 w 1847"/>
                <a:gd name="T1" fmla="*/ 757 h 1514"/>
                <a:gd name="T2" fmla="*/ 721 w 1847"/>
                <a:gd name="T3" fmla="*/ 1514 h 1514"/>
                <a:gd name="T4" fmla="*/ 112 w 1847"/>
                <a:gd name="T5" fmla="*/ 757 h 1514"/>
                <a:gd name="T6" fmla="*/ 1127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9" y="0"/>
                    <a:pt x="1127" y="0"/>
                  </a:cubicBezTo>
                  <a:cubicBezTo>
                    <a:pt x="1575" y="0"/>
                    <a:pt x="1847" y="339"/>
                    <a:pt x="1735" y="757"/>
                  </a:cubicBezTo>
                  <a:close/>
                </a:path>
              </a:pathLst>
            </a:custGeom>
            <a:solidFill>
              <a:srgbClr val="22212B"/>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4" name="Freeform 18"/>
            <p:cNvSpPr>
              <a:spLocks/>
            </p:cNvSpPr>
            <p:nvPr/>
          </p:nvSpPr>
          <p:spPr bwMode="auto">
            <a:xfrm>
              <a:off x="4608230" y="2794699"/>
              <a:ext cx="6937917" cy="5690110"/>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rgbClr val="32313F"/>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5" name="Freeform 19"/>
            <p:cNvSpPr>
              <a:spLocks/>
            </p:cNvSpPr>
            <p:nvPr/>
          </p:nvSpPr>
          <p:spPr bwMode="auto">
            <a:xfrm>
              <a:off x="4517221" y="2682505"/>
              <a:ext cx="6937916" cy="5690110"/>
            </a:xfrm>
            <a:custGeom>
              <a:avLst/>
              <a:gdLst>
                <a:gd name="T0" fmla="*/ 1735 w 1847"/>
                <a:gd name="T1" fmla="*/ 757 h 1514"/>
                <a:gd name="T2" fmla="*/ 721 w 1847"/>
                <a:gd name="T3" fmla="*/ 1514 h 1514"/>
                <a:gd name="T4" fmla="*/ 112 w 1847"/>
                <a:gd name="T5" fmla="*/ 757 h 1514"/>
                <a:gd name="T6" fmla="*/ 1126 w 1847"/>
                <a:gd name="T7" fmla="*/ 0 h 1514"/>
                <a:gd name="T8" fmla="*/ 1735 w 1847"/>
                <a:gd name="T9" fmla="*/ 757 h 1514"/>
              </a:gdLst>
              <a:ahLst/>
              <a:cxnLst>
                <a:cxn ang="0">
                  <a:pos x="T0" y="T1"/>
                </a:cxn>
                <a:cxn ang="0">
                  <a:pos x="T2" y="T3"/>
                </a:cxn>
                <a:cxn ang="0">
                  <a:pos x="T4" y="T5"/>
                </a:cxn>
                <a:cxn ang="0">
                  <a:pos x="T6" y="T7"/>
                </a:cxn>
                <a:cxn ang="0">
                  <a:pos x="T8" y="T9"/>
                </a:cxn>
              </a:cxnLst>
              <a:rect l="0" t="0" r="r" b="b"/>
              <a:pathLst>
                <a:path w="1847" h="1514">
                  <a:moveTo>
                    <a:pt x="1735" y="757"/>
                  </a:moveTo>
                  <a:cubicBezTo>
                    <a:pt x="1623" y="1175"/>
                    <a:pt x="1169" y="1514"/>
                    <a:pt x="721" y="1514"/>
                  </a:cubicBezTo>
                  <a:cubicBezTo>
                    <a:pt x="273" y="1514"/>
                    <a:pt x="0" y="1175"/>
                    <a:pt x="112" y="757"/>
                  </a:cubicBezTo>
                  <a:cubicBezTo>
                    <a:pt x="224" y="339"/>
                    <a:pt x="678" y="0"/>
                    <a:pt x="1126" y="0"/>
                  </a:cubicBezTo>
                  <a:cubicBezTo>
                    <a:pt x="1574" y="0"/>
                    <a:pt x="1847" y="339"/>
                    <a:pt x="1735" y="757"/>
                  </a:cubicBezTo>
                  <a:close/>
                </a:path>
              </a:pathLst>
            </a:custGeom>
            <a:solidFill>
              <a:srgbClr val="525068"/>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6" name="Freeform 20"/>
            <p:cNvSpPr>
              <a:spLocks/>
            </p:cNvSpPr>
            <p:nvPr/>
          </p:nvSpPr>
          <p:spPr bwMode="auto">
            <a:xfrm>
              <a:off x="5175455" y="3222304"/>
              <a:ext cx="5623565" cy="4612629"/>
            </a:xfrm>
            <a:custGeom>
              <a:avLst/>
              <a:gdLst>
                <a:gd name="T0" fmla="*/ 1406 w 1497"/>
                <a:gd name="T1" fmla="*/ 613 h 1227"/>
                <a:gd name="T2" fmla="*/ 584 w 1497"/>
                <a:gd name="T3" fmla="*/ 1227 h 1227"/>
                <a:gd name="T4" fmla="*/ 91 w 1497"/>
                <a:gd name="T5" fmla="*/ 613 h 1227"/>
                <a:gd name="T6" fmla="*/ 913 w 1497"/>
                <a:gd name="T7" fmla="*/ 0 h 1227"/>
                <a:gd name="T8" fmla="*/ 1406 w 1497"/>
                <a:gd name="T9" fmla="*/ 613 h 1227"/>
              </a:gdLst>
              <a:ahLst/>
              <a:cxnLst>
                <a:cxn ang="0">
                  <a:pos x="T0" y="T1"/>
                </a:cxn>
                <a:cxn ang="0">
                  <a:pos x="T2" y="T3"/>
                </a:cxn>
                <a:cxn ang="0">
                  <a:pos x="T4" y="T5"/>
                </a:cxn>
                <a:cxn ang="0">
                  <a:pos x="T6" y="T7"/>
                </a:cxn>
                <a:cxn ang="0">
                  <a:pos x="T8" y="T9"/>
                </a:cxn>
              </a:cxnLst>
              <a:rect l="0" t="0" r="r" b="b"/>
              <a:pathLst>
                <a:path w="1497" h="1227">
                  <a:moveTo>
                    <a:pt x="1406" y="613"/>
                  </a:moveTo>
                  <a:cubicBezTo>
                    <a:pt x="1315" y="952"/>
                    <a:pt x="947" y="1227"/>
                    <a:pt x="584" y="1227"/>
                  </a:cubicBezTo>
                  <a:cubicBezTo>
                    <a:pt x="221" y="1227"/>
                    <a:pt x="0" y="952"/>
                    <a:pt x="91" y="613"/>
                  </a:cubicBezTo>
                  <a:cubicBezTo>
                    <a:pt x="182" y="274"/>
                    <a:pt x="550" y="0"/>
                    <a:pt x="913" y="0"/>
                  </a:cubicBezTo>
                  <a:cubicBezTo>
                    <a:pt x="1276" y="0"/>
                    <a:pt x="1497" y="274"/>
                    <a:pt x="1406" y="613"/>
                  </a:cubicBezTo>
                  <a:close/>
                </a:path>
              </a:pathLst>
            </a:custGeom>
            <a:solidFill>
              <a:schemeClr val="bg1">
                <a:lumMod val="95000"/>
              </a:schemeClr>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7" name="Freeform 21"/>
            <p:cNvSpPr>
              <a:spLocks/>
            </p:cNvSpPr>
            <p:nvPr/>
          </p:nvSpPr>
          <p:spPr bwMode="auto">
            <a:xfrm>
              <a:off x="5543727" y="3522898"/>
              <a:ext cx="4887020" cy="4007208"/>
            </a:xfrm>
            <a:custGeom>
              <a:avLst/>
              <a:gdLst>
                <a:gd name="T0" fmla="*/ 1222 w 1301"/>
                <a:gd name="T1" fmla="*/ 533 h 1066"/>
                <a:gd name="T2" fmla="*/ 508 w 1301"/>
                <a:gd name="T3" fmla="*/ 1066 h 1066"/>
                <a:gd name="T4" fmla="*/ 79 w 1301"/>
                <a:gd name="T5" fmla="*/ 533 h 1066"/>
                <a:gd name="T6" fmla="*/ 793 w 1301"/>
                <a:gd name="T7" fmla="*/ 0 h 1066"/>
                <a:gd name="T8" fmla="*/ 1222 w 1301"/>
                <a:gd name="T9" fmla="*/ 533 h 1066"/>
              </a:gdLst>
              <a:ahLst/>
              <a:cxnLst>
                <a:cxn ang="0">
                  <a:pos x="T0" y="T1"/>
                </a:cxn>
                <a:cxn ang="0">
                  <a:pos x="T2" y="T3"/>
                </a:cxn>
                <a:cxn ang="0">
                  <a:pos x="T4" y="T5"/>
                </a:cxn>
                <a:cxn ang="0">
                  <a:pos x="T6" y="T7"/>
                </a:cxn>
                <a:cxn ang="0">
                  <a:pos x="T8" y="T9"/>
                </a:cxn>
              </a:cxnLst>
              <a:rect l="0" t="0" r="r" b="b"/>
              <a:pathLst>
                <a:path w="1301" h="1066">
                  <a:moveTo>
                    <a:pt x="1222" y="533"/>
                  </a:moveTo>
                  <a:cubicBezTo>
                    <a:pt x="1143" y="828"/>
                    <a:pt x="823" y="1066"/>
                    <a:pt x="508" y="1066"/>
                  </a:cubicBezTo>
                  <a:cubicBezTo>
                    <a:pt x="192" y="1066"/>
                    <a:pt x="0" y="828"/>
                    <a:pt x="79" y="533"/>
                  </a:cubicBezTo>
                  <a:cubicBezTo>
                    <a:pt x="158" y="239"/>
                    <a:pt x="478" y="0"/>
                    <a:pt x="793" y="0"/>
                  </a:cubicBezTo>
                  <a:cubicBezTo>
                    <a:pt x="1109" y="0"/>
                    <a:pt x="1301" y="239"/>
                    <a:pt x="1222" y="533"/>
                  </a:cubicBezTo>
                  <a:close/>
                </a:path>
              </a:pathLst>
            </a:custGeom>
            <a:solidFill>
              <a:srgbClr val="525068"/>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8" name="Freeform 22"/>
            <p:cNvSpPr>
              <a:spLocks/>
            </p:cNvSpPr>
            <p:nvPr/>
          </p:nvSpPr>
          <p:spPr bwMode="auto">
            <a:xfrm>
              <a:off x="6049573" y="3933568"/>
              <a:ext cx="3873211" cy="3185868"/>
            </a:xfrm>
            <a:custGeom>
              <a:avLst/>
              <a:gdLst>
                <a:gd name="T0" fmla="*/ 968 w 1031"/>
                <a:gd name="T1" fmla="*/ 424 h 848"/>
                <a:gd name="T2" fmla="*/ 402 w 1031"/>
                <a:gd name="T3" fmla="*/ 848 h 848"/>
                <a:gd name="T4" fmla="*/ 63 w 1031"/>
                <a:gd name="T5" fmla="*/ 424 h 848"/>
                <a:gd name="T6" fmla="*/ 629 w 1031"/>
                <a:gd name="T7" fmla="*/ 0 h 848"/>
                <a:gd name="T8" fmla="*/ 968 w 1031"/>
                <a:gd name="T9" fmla="*/ 424 h 848"/>
              </a:gdLst>
              <a:ahLst/>
              <a:cxnLst>
                <a:cxn ang="0">
                  <a:pos x="T0" y="T1"/>
                </a:cxn>
                <a:cxn ang="0">
                  <a:pos x="T2" y="T3"/>
                </a:cxn>
                <a:cxn ang="0">
                  <a:pos x="T4" y="T5"/>
                </a:cxn>
                <a:cxn ang="0">
                  <a:pos x="T6" y="T7"/>
                </a:cxn>
                <a:cxn ang="0">
                  <a:pos x="T8" y="T9"/>
                </a:cxn>
              </a:cxnLst>
              <a:rect l="0" t="0" r="r" b="b"/>
              <a:pathLst>
                <a:path w="1031" h="848">
                  <a:moveTo>
                    <a:pt x="968" y="424"/>
                  </a:moveTo>
                  <a:cubicBezTo>
                    <a:pt x="905" y="658"/>
                    <a:pt x="652" y="848"/>
                    <a:pt x="402" y="848"/>
                  </a:cubicBezTo>
                  <a:cubicBezTo>
                    <a:pt x="152" y="848"/>
                    <a:pt x="0" y="658"/>
                    <a:pt x="63" y="424"/>
                  </a:cubicBezTo>
                  <a:cubicBezTo>
                    <a:pt x="126" y="190"/>
                    <a:pt x="379" y="0"/>
                    <a:pt x="629" y="0"/>
                  </a:cubicBezTo>
                  <a:cubicBezTo>
                    <a:pt x="879" y="0"/>
                    <a:pt x="1031" y="190"/>
                    <a:pt x="968" y="424"/>
                  </a:cubicBezTo>
                  <a:close/>
                </a:path>
              </a:pathLst>
            </a:custGeom>
            <a:solidFill>
              <a:schemeClr val="bg1">
                <a:lumMod val="95000"/>
              </a:schemeClr>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9" name="Freeform 23"/>
            <p:cNvSpPr>
              <a:spLocks/>
            </p:cNvSpPr>
            <p:nvPr/>
          </p:nvSpPr>
          <p:spPr bwMode="auto">
            <a:xfrm>
              <a:off x="6466525" y="4268031"/>
              <a:ext cx="3039307" cy="2519059"/>
            </a:xfrm>
            <a:custGeom>
              <a:avLst/>
              <a:gdLst>
                <a:gd name="T0" fmla="*/ 759 w 809"/>
                <a:gd name="T1" fmla="*/ 335 h 670"/>
                <a:gd name="T2" fmla="*/ 315 w 809"/>
                <a:gd name="T3" fmla="*/ 670 h 670"/>
                <a:gd name="T4" fmla="*/ 50 w 809"/>
                <a:gd name="T5" fmla="*/ 335 h 670"/>
                <a:gd name="T6" fmla="*/ 494 w 809"/>
                <a:gd name="T7" fmla="*/ 0 h 670"/>
                <a:gd name="T8" fmla="*/ 759 w 809"/>
                <a:gd name="T9" fmla="*/ 335 h 670"/>
              </a:gdLst>
              <a:ahLst/>
              <a:cxnLst>
                <a:cxn ang="0">
                  <a:pos x="T0" y="T1"/>
                </a:cxn>
                <a:cxn ang="0">
                  <a:pos x="T2" y="T3"/>
                </a:cxn>
                <a:cxn ang="0">
                  <a:pos x="T4" y="T5"/>
                </a:cxn>
                <a:cxn ang="0">
                  <a:pos x="T6" y="T7"/>
                </a:cxn>
                <a:cxn ang="0">
                  <a:pos x="T8" y="T9"/>
                </a:cxn>
              </a:cxnLst>
              <a:rect l="0" t="0" r="r" b="b"/>
              <a:pathLst>
                <a:path w="809" h="670">
                  <a:moveTo>
                    <a:pt x="759" y="335"/>
                  </a:moveTo>
                  <a:cubicBezTo>
                    <a:pt x="710" y="520"/>
                    <a:pt x="511" y="670"/>
                    <a:pt x="315" y="670"/>
                  </a:cubicBezTo>
                  <a:cubicBezTo>
                    <a:pt x="119" y="670"/>
                    <a:pt x="0" y="520"/>
                    <a:pt x="50" y="335"/>
                  </a:cubicBezTo>
                  <a:cubicBezTo>
                    <a:pt x="99" y="150"/>
                    <a:pt x="298" y="0"/>
                    <a:pt x="494" y="0"/>
                  </a:cubicBezTo>
                  <a:cubicBezTo>
                    <a:pt x="690" y="0"/>
                    <a:pt x="809" y="150"/>
                    <a:pt x="759" y="335"/>
                  </a:cubicBezTo>
                  <a:close/>
                </a:path>
              </a:pathLst>
            </a:custGeom>
            <a:solidFill>
              <a:srgbClr val="525068"/>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0" name="Freeform 24"/>
            <p:cNvSpPr>
              <a:spLocks/>
            </p:cNvSpPr>
            <p:nvPr/>
          </p:nvSpPr>
          <p:spPr bwMode="auto">
            <a:xfrm>
              <a:off x="6877128" y="4596143"/>
              <a:ext cx="2220218" cy="1862834"/>
            </a:xfrm>
            <a:custGeom>
              <a:avLst/>
              <a:gdLst>
                <a:gd name="T0" fmla="*/ 555 w 591"/>
                <a:gd name="T1" fmla="*/ 248 h 496"/>
                <a:gd name="T2" fmla="*/ 229 w 591"/>
                <a:gd name="T3" fmla="*/ 496 h 496"/>
                <a:gd name="T4" fmla="*/ 36 w 591"/>
                <a:gd name="T5" fmla="*/ 248 h 496"/>
                <a:gd name="T6" fmla="*/ 362 w 591"/>
                <a:gd name="T7" fmla="*/ 0 h 496"/>
                <a:gd name="T8" fmla="*/ 555 w 591"/>
                <a:gd name="T9" fmla="*/ 248 h 496"/>
              </a:gdLst>
              <a:ahLst/>
              <a:cxnLst>
                <a:cxn ang="0">
                  <a:pos x="T0" y="T1"/>
                </a:cxn>
                <a:cxn ang="0">
                  <a:pos x="T2" y="T3"/>
                </a:cxn>
                <a:cxn ang="0">
                  <a:pos x="T4" y="T5"/>
                </a:cxn>
                <a:cxn ang="0">
                  <a:pos x="T6" y="T7"/>
                </a:cxn>
                <a:cxn ang="0">
                  <a:pos x="T8" y="T9"/>
                </a:cxn>
              </a:cxnLst>
              <a:rect l="0" t="0" r="r" b="b"/>
              <a:pathLst>
                <a:path w="591" h="496">
                  <a:moveTo>
                    <a:pt x="555" y="248"/>
                  </a:moveTo>
                  <a:cubicBezTo>
                    <a:pt x="518" y="385"/>
                    <a:pt x="372" y="496"/>
                    <a:pt x="229" y="496"/>
                  </a:cubicBezTo>
                  <a:cubicBezTo>
                    <a:pt x="86" y="496"/>
                    <a:pt x="0" y="385"/>
                    <a:pt x="36" y="248"/>
                  </a:cubicBezTo>
                  <a:cubicBezTo>
                    <a:pt x="73" y="111"/>
                    <a:pt x="219" y="0"/>
                    <a:pt x="362" y="0"/>
                  </a:cubicBezTo>
                  <a:cubicBezTo>
                    <a:pt x="505" y="0"/>
                    <a:pt x="591" y="111"/>
                    <a:pt x="555" y="248"/>
                  </a:cubicBezTo>
                  <a:close/>
                </a:path>
              </a:pathLst>
            </a:custGeom>
            <a:solidFill>
              <a:schemeClr val="bg1">
                <a:lumMod val="95000"/>
              </a:schemeClr>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1" name="Freeform 25"/>
            <p:cNvSpPr>
              <a:spLocks/>
            </p:cNvSpPr>
            <p:nvPr/>
          </p:nvSpPr>
          <p:spPr bwMode="auto">
            <a:xfrm>
              <a:off x="7454935" y="5091488"/>
              <a:ext cx="1066720" cy="876379"/>
            </a:xfrm>
            <a:custGeom>
              <a:avLst/>
              <a:gdLst>
                <a:gd name="T0" fmla="*/ 266 w 284"/>
                <a:gd name="T1" fmla="*/ 116 h 233"/>
                <a:gd name="T2" fmla="*/ 110 w 284"/>
                <a:gd name="T3" fmla="*/ 233 h 233"/>
                <a:gd name="T4" fmla="*/ 17 w 284"/>
                <a:gd name="T5" fmla="*/ 116 h 233"/>
                <a:gd name="T6" fmla="*/ 173 w 284"/>
                <a:gd name="T7" fmla="*/ 0 h 233"/>
                <a:gd name="T8" fmla="*/ 266 w 284"/>
                <a:gd name="T9" fmla="*/ 116 h 233"/>
              </a:gdLst>
              <a:ahLst/>
              <a:cxnLst>
                <a:cxn ang="0">
                  <a:pos x="T0" y="T1"/>
                </a:cxn>
                <a:cxn ang="0">
                  <a:pos x="T2" y="T3"/>
                </a:cxn>
                <a:cxn ang="0">
                  <a:pos x="T4" y="T5"/>
                </a:cxn>
                <a:cxn ang="0">
                  <a:pos x="T6" y="T7"/>
                </a:cxn>
                <a:cxn ang="0">
                  <a:pos x="T8" y="T9"/>
                </a:cxn>
              </a:cxnLst>
              <a:rect l="0" t="0" r="r" b="b"/>
              <a:pathLst>
                <a:path w="284" h="233">
                  <a:moveTo>
                    <a:pt x="266" y="116"/>
                  </a:moveTo>
                  <a:cubicBezTo>
                    <a:pt x="249" y="180"/>
                    <a:pt x="179" y="233"/>
                    <a:pt x="110" y="233"/>
                  </a:cubicBezTo>
                  <a:cubicBezTo>
                    <a:pt x="41" y="233"/>
                    <a:pt x="0" y="180"/>
                    <a:pt x="17" y="116"/>
                  </a:cubicBezTo>
                  <a:cubicBezTo>
                    <a:pt x="34" y="52"/>
                    <a:pt x="104" y="0"/>
                    <a:pt x="173" y="0"/>
                  </a:cubicBezTo>
                  <a:cubicBezTo>
                    <a:pt x="242" y="0"/>
                    <a:pt x="284" y="52"/>
                    <a:pt x="266" y="116"/>
                  </a:cubicBezTo>
                  <a:close/>
                </a:path>
              </a:pathLst>
            </a:custGeom>
            <a:solidFill>
              <a:srgbClr val="525068"/>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grpSp>
      <p:sp>
        <p:nvSpPr>
          <p:cNvPr id="12" name="Rectangle 45"/>
          <p:cNvSpPr/>
          <p:nvPr/>
        </p:nvSpPr>
        <p:spPr>
          <a:xfrm>
            <a:off x="2584450" y="1624013"/>
            <a:ext cx="3975100" cy="415498"/>
          </a:xfrm>
          <a:prstGeom prst="rect">
            <a:avLst/>
          </a:prstGeom>
        </p:spPr>
        <p:txBody>
          <a:bodyPr>
            <a:spAutoFit/>
          </a:bodyPr>
          <a:lstStyle/>
          <a:p>
            <a:pPr algn="ctr" eaLnBrk="1" fontAlgn="auto" hangingPunct="1">
              <a:spcBef>
                <a:spcPts val="0"/>
              </a:spcBef>
              <a:spcAft>
                <a:spcPts val="0"/>
              </a:spcAft>
              <a:defRPr/>
            </a:pPr>
            <a:r>
              <a:rPr lang="id-ID" sz="1050" dirty="0">
                <a:solidFill>
                  <a:schemeClr val="bg1">
                    <a:lumMod val="65000"/>
                  </a:schemeClr>
                </a:solidFill>
                <a:latin typeface="+mj-lt"/>
              </a:rPr>
              <a:t>Suitable for all categories business and personal presentation, eaque ipsa quae ab illo inventore veritatis et quasi architecto</a:t>
            </a:r>
          </a:p>
        </p:txBody>
      </p:sp>
      <p:grpSp>
        <p:nvGrpSpPr>
          <p:cNvPr id="13" name="Group 62"/>
          <p:cNvGrpSpPr/>
          <p:nvPr/>
        </p:nvGrpSpPr>
        <p:grpSpPr>
          <a:xfrm flipH="1">
            <a:off x="1691680" y="2788568"/>
            <a:ext cx="1125736" cy="1150133"/>
            <a:chOff x="5920323" y="2302554"/>
            <a:chExt cx="2180669" cy="2227927"/>
          </a:xfrm>
          <a:solidFill>
            <a:schemeClr val="accent2"/>
          </a:solidFill>
          <a:effectLst>
            <a:outerShdw blurRad="177800" dir="18900000" sy="23000" kx="-1200000" algn="bl" rotWithShape="0">
              <a:prstClr val="black">
                <a:alpha val="29000"/>
              </a:prstClr>
            </a:outerShdw>
          </a:effectLst>
        </p:grpSpPr>
        <p:sp>
          <p:nvSpPr>
            <p:cNvPr id="14" name="Freeform 21"/>
            <p:cNvSpPr>
              <a:spLocks/>
            </p:cNvSpPr>
            <p:nvPr/>
          </p:nvSpPr>
          <p:spPr bwMode="auto">
            <a:xfrm>
              <a:off x="7879324" y="4300937"/>
              <a:ext cx="221668" cy="229544"/>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5" name="Freeform 22"/>
            <p:cNvSpPr>
              <a:spLocks/>
            </p:cNvSpPr>
            <p:nvPr/>
          </p:nvSpPr>
          <p:spPr bwMode="auto">
            <a:xfrm>
              <a:off x="7375227" y="3756332"/>
              <a:ext cx="554732" cy="640248"/>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6" name="Freeform 23"/>
            <p:cNvSpPr>
              <a:spLocks/>
            </p:cNvSpPr>
            <p:nvPr/>
          </p:nvSpPr>
          <p:spPr bwMode="auto">
            <a:xfrm>
              <a:off x="7363975" y="3746206"/>
              <a:ext cx="155280" cy="247548"/>
            </a:xfrm>
            <a:custGeom>
              <a:avLst/>
              <a:gdLst>
                <a:gd name="T0" fmla="*/ 52 w 58"/>
                <a:gd name="T1" fmla="*/ 4 h 93"/>
                <a:gd name="T2" fmla="*/ 32 w 58"/>
                <a:gd name="T3" fmla="*/ 13 h 93"/>
                <a:gd name="T4" fmla="*/ 39 w 58"/>
                <a:gd name="T5" fmla="*/ 21 h 93"/>
                <a:gd name="T6" fmla="*/ 39 w 58"/>
                <a:gd name="T7" fmla="*/ 26 h 93"/>
                <a:gd name="T8" fmla="*/ 32 w 58"/>
                <a:gd name="T9" fmla="*/ 51 h 93"/>
                <a:gd name="T10" fmla="*/ 16 w 58"/>
                <a:gd name="T11" fmla="*/ 66 h 93"/>
                <a:gd name="T12" fmla="*/ 13 w 58"/>
                <a:gd name="T13" fmla="*/ 67 h 93"/>
                <a:gd name="T14" fmla="*/ 5 w 58"/>
                <a:gd name="T15" fmla="*/ 59 h 93"/>
                <a:gd name="T16" fmla="*/ 4 w 58"/>
                <a:gd name="T17" fmla="*/ 87 h 93"/>
                <a:gd name="T18" fmla="*/ 4 w 58"/>
                <a:gd name="T19" fmla="*/ 88 h 93"/>
                <a:gd name="T20" fmla="*/ 39 w 58"/>
                <a:gd name="T21" fmla="*/ 57 h 93"/>
                <a:gd name="T22" fmla="*/ 52 w 58"/>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3">
                  <a:moveTo>
                    <a:pt x="52" y="4"/>
                  </a:moveTo>
                  <a:cubicBezTo>
                    <a:pt x="48" y="0"/>
                    <a:pt x="40" y="4"/>
                    <a:pt x="32" y="13"/>
                  </a:cubicBezTo>
                  <a:cubicBezTo>
                    <a:pt x="37" y="18"/>
                    <a:pt x="39" y="21"/>
                    <a:pt x="39" y="21"/>
                  </a:cubicBezTo>
                  <a:cubicBezTo>
                    <a:pt x="39" y="21"/>
                    <a:pt x="40" y="23"/>
                    <a:pt x="39" y="26"/>
                  </a:cubicBezTo>
                  <a:cubicBezTo>
                    <a:pt x="39" y="31"/>
                    <a:pt x="38" y="40"/>
                    <a:pt x="32" y="51"/>
                  </a:cubicBezTo>
                  <a:cubicBezTo>
                    <a:pt x="25" y="61"/>
                    <a:pt x="20" y="65"/>
                    <a:pt x="16" y="66"/>
                  </a:cubicBezTo>
                  <a:cubicBezTo>
                    <a:pt x="14" y="67"/>
                    <a:pt x="13" y="67"/>
                    <a:pt x="13" y="67"/>
                  </a:cubicBezTo>
                  <a:cubicBezTo>
                    <a:pt x="13" y="67"/>
                    <a:pt x="10" y="64"/>
                    <a:pt x="5" y="59"/>
                  </a:cubicBezTo>
                  <a:cubicBezTo>
                    <a:pt x="1" y="72"/>
                    <a:pt x="0" y="83"/>
                    <a:pt x="4" y="87"/>
                  </a:cubicBezTo>
                  <a:cubicBezTo>
                    <a:pt x="4" y="88"/>
                    <a:pt x="4" y="88"/>
                    <a:pt x="4" y="88"/>
                  </a:cubicBezTo>
                  <a:cubicBezTo>
                    <a:pt x="11" y="93"/>
                    <a:pt x="26" y="79"/>
                    <a:pt x="39" y="57"/>
                  </a:cubicBezTo>
                  <a:cubicBezTo>
                    <a:pt x="52" y="34"/>
                    <a:pt x="58" y="10"/>
                    <a:pt x="5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7" name="Freeform 24"/>
            <p:cNvSpPr>
              <a:spLocks/>
            </p:cNvSpPr>
            <p:nvPr/>
          </p:nvSpPr>
          <p:spPr bwMode="auto">
            <a:xfrm>
              <a:off x="5920323" y="2783021"/>
              <a:ext cx="534478" cy="459088"/>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8" name="Freeform 25"/>
            <p:cNvSpPr>
              <a:spLocks/>
            </p:cNvSpPr>
            <p:nvPr/>
          </p:nvSpPr>
          <p:spPr bwMode="auto">
            <a:xfrm>
              <a:off x="6315274" y="2361065"/>
              <a:ext cx="198038" cy="517599"/>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9" name="Freeform 26"/>
            <p:cNvSpPr>
              <a:spLocks/>
            </p:cNvSpPr>
            <p:nvPr/>
          </p:nvSpPr>
          <p:spPr bwMode="auto">
            <a:xfrm>
              <a:off x="6072227" y="2841532"/>
              <a:ext cx="569359" cy="690883"/>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0" name="Freeform 27"/>
            <p:cNvSpPr>
              <a:spLocks/>
            </p:cNvSpPr>
            <p:nvPr/>
          </p:nvSpPr>
          <p:spPr bwMode="auto">
            <a:xfrm>
              <a:off x="6363658" y="2302554"/>
              <a:ext cx="541229" cy="755020"/>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1" name="Freeform 28"/>
            <p:cNvSpPr>
              <a:spLocks/>
            </p:cNvSpPr>
            <p:nvPr/>
          </p:nvSpPr>
          <p:spPr bwMode="auto">
            <a:xfrm>
              <a:off x="6451425" y="2878664"/>
              <a:ext cx="1019446" cy="1046451"/>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grpSp>
      <p:grpSp>
        <p:nvGrpSpPr>
          <p:cNvPr id="22" name="Group 71"/>
          <p:cNvGrpSpPr/>
          <p:nvPr/>
        </p:nvGrpSpPr>
        <p:grpSpPr>
          <a:xfrm flipH="1">
            <a:off x="1259632" y="3112604"/>
            <a:ext cx="950597" cy="971197"/>
            <a:chOff x="6076950" y="2555876"/>
            <a:chExt cx="3076576" cy="3143249"/>
          </a:xfrm>
          <a:solidFill>
            <a:schemeClr val="accent3"/>
          </a:solidFill>
          <a:effectLst>
            <a:outerShdw blurRad="177800" dir="18900000" sy="23000" kx="-1200000" algn="bl" rotWithShape="0">
              <a:prstClr val="black">
                <a:alpha val="29000"/>
              </a:prstClr>
            </a:outerShdw>
          </a:effectLst>
        </p:grpSpPr>
        <p:sp>
          <p:nvSpPr>
            <p:cNvPr id="23" name="Freeform 21"/>
            <p:cNvSpPr>
              <a:spLocks/>
            </p:cNvSpPr>
            <p:nvPr/>
          </p:nvSpPr>
          <p:spPr bwMode="auto">
            <a:xfrm>
              <a:off x="8840788" y="5375275"/>
              <a:ext cx="312738" cy="323850"/>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4" name="Freeform 22"/>
            <p:cNvSpPr>
              <a:spLocks/>
            </p:cNvSpPr>
            <p:nvPr/>
          </p:nvSpPr>
          <p:spPr bwMode="auto">
            <a:xfrm>
              <a:off x="8129588" y="4606925"/>
              <a:ext cx="782638" cy="903287"/>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5" name="Freeform 23"/>
            <p:cNvSpPr>
              <a:spLocks/>
            </p:cNvSpPr>
            <p:nvPr/>
          </p:nvSpPr>
          <p:spPr bwMode="auto">
            <a:xfrm>
              <a:off x="8113713" y="4592638"/>
              <a:ext cx="219075" cy="349250"/>
            </a:xfrm>
            <a:custGeom>
              <a:avLst/>
              <a:gdLst>
                <a:gd name="T0" fmla="*/ 52 w 58"/>
                <a:gd name="T1" fmla="*/ 4 h 93"/>
                <a:gd name="T2" fmla="*/ 32 w 58"/>
                <a:gd name="T3" fmla="*/ 13 h 93"/>
                <a:gd name="T4" fmla="*/ 39 w 58"/>
                <a:gd name="T5" fmla="*/ 21 h 93"/>
                <a:gd name="T6" fmla="*/ 39 w 58"/>
                <a:gd name="T7" fmla="*/ 26 h 93"/>
                <a:gd name="T8" fmla="*/ 32 w 58"/>
                <a:gd name="T9" fmla="*/ 51 h 93"/>
                <a:gd name="T10" fmla="*/ 16 w 58"/>
                <a:gd name="T11" fmla="*/ 66 h 93"/>
                <a:gd name="T12" fmla="*/ 13 w 58"/>
                <a:gd name="T13" fmla="*/ 67 h 93"/>
                <a:gd name="T14" fmla="*/ 5 w 58"/>
                <a:gd name="T15" fmla="*/ 59 h 93"/>
                <a:gd name="T16" fmla="*/ 4 w 58"/>
                <a:gd name="T17" fmla="*/ 87 h 93"/>
                <a:gd name="T18" fmla="*/ 4 w 58"/>
                <a:gd name="T19" fmla="*/ 88 h 93"/>
                <a:gd name="T20" fmla="*/ 39 w 58"/>
                <a:gd name="T21" fmla="*/ 57 h 93"/>
                <a:gd name="T22" fmla="*/ 52 w 58"/>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3">
                  <a:moveTo>
                    <a:pt x="52" y="4"/>
                  </a:moveTo>
                  <a:cubicBezTo>
                    <a:pt x="48" y="0"/>
                    <a:pt x="40" y="4"/>
                    <a:pt x="32" y="13"/>
                  </a:cubicBezTo>
                  <a:cubicBezTo>
                    <a:pt x="37" y="18"/>
                    <a:pt x="39" y="21"/>
                    <a:pt x="39" y="21"/>
                  </a:cubicBezTo>
                  <a:cubicBezTo>
                    <a:pt x="39" y="21"/>
                    <a:pt x="40" y="23"/>
                    <a:pt x="39" y="26"/>
                  </a:cubicBezTo>
                  <a:cubicBezTo>
                    <a:pt x="39" y="31"/>
                    <a:pt x="38" y="40"/>
                    <a:pt x="32" y="51"/>
                  </a:cubicBezTo>
                  <a:cubicBezTo>
                    <a:pt x="25" y="61"/>
                    <a:pt x="20" y="65"/>
                    <a:pt x="16" y="66"/>
                  </a:cubicBezTo>
                  <a:cubicBezTo>
                    <a:pt x="14" y="67"/>
                    <a:pt x="13" y="67"/>
                    <a:pt x="13" y="67"/>
                  </a:cubicBezTo>
                  <a:cubicBezTo>
                    <a:pt x="13" y="67"/>
                    <a:pt x="10" y="64"/>
                    <a:pt x="5" y="59"/>
                  </a:cubicBezTo>
                  <a:cubicBezTo>
                    <a:pt x="1" y="72"/>
                    <a:pt x="0" y="83"/>
                    <a:pt x="4" y="87"/>
                  </a:cubicBezTo>
                  <a:cubicBezTo>
                    <a:pt x="4" y="88"/>
                    <a:pt x="4" y="88"/>
                    <a:pt x="4" y="88"/>
                  </a:cubicBezTo>
                  <a:cubicBezTo>
                    <a:pt x="11" y="93"/>
                    <a:pt x="26" y="79"/>
                    <a:pt x="39" y="57"/>
                  </a:cubicBezTo>
                  <a:cubicBezTo>
                    <a:pt x="52" y="34"/>
                    <a:pt x="58" y="10"/>
                    <a:pt x="5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6" name="Freeform 24"/>
            <p:cNvSpPr>
              <a:spLocks/>
            </p:cNvSpPr>
            <p:nvPr/>
          </p:nvSpPr>
          <p:spPr bwMode="auto">
            <a:xfrm>
              <a:off x="6076950" y="3233738"/>
              <a:ext cx="754063" cy="647700"/>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7" name="Freeform 25"/>
            <p:cNvSpPr>
              <a:spLocks/>
            </p:cNvSpPr>
            <p:nvPr/>
          </p:nvSpPr>
          <p:spPr bwMode="auto">
            <a:xfrm>
              <a:off x="6634163" y="2638425"/>
              <a:ext cx="279400" cy="730250"/>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8" name="Freeform 26"/>
            <p:cNvSpPr>
              <a:spLocks/>
            </p:cNvSpPr>
            <p:nvPr/>
          </p:nvSpPr>
          <p:spPr bwMode="auto">
            <a:xfrm>
              <a:off x="6291263" y="3316288"/>
              <a:ext cx="803275" cy="974725"/>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9" name="Freeform 27"/>
            <p:cNvSpPr>
              <a:spLocks/>
            </p:cNvSpPr>
            <p:nvPr/>
          </p:nvSpPr>
          <p:spPr bwMode="auto">
            <a:xfrm>
              <a:off x="6702425" y="2555876"/>
              <a:ext cx="763588" cy="1065212"/>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30" name="Freeform 28"/>
            <p:cNvSpPr>
              <a:spLocks/>
            </p:cNvSpPr>
            <p:nvPr/>
          </p:nvSpPr>
          <p:spPr bwMode="auto">
            <a:xfrm>
              <a:off x="6826250" y="3368675"/>
              <a:ext cx="1438275" cy="1476375"/>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grpSp>
      <p:grpSp>
        <p:nvGrpSpPr>
          <p:cNvPr id="31" name="Group 80"/>
          <p:cNvGrpSpPr/>
          <p:nvPr/>
        </p:nvGrpSpPr>
        <p:grpSpPr>
          <a:xfrm flipH="1">
            <a:off x="1369046" y="2224059"/>
            <a:ext cx="1390591" cy="1420727"/>
            <a:chOff x="6076950" y="2555876"/>
            <a:chExt cx="3076576" cy="3143249"/>
          </a:xfrm>
          <a:solidFill>
            <a:schemeClr val="accent1"/>
          </a:solidFill>
          <a:effectLst>
            <a:outerShdw blurRad="177800" dir="18900000" sy="23000" kx="-1200000" algn="bl" rotWithShape="0">
              <a:prstClr val="black">
                <a:alpha val="29000"/>
              </a:prstClr>
            </a:outerShdw>
          </a:effectLst>
        </p:grpSpPr>
        <p:sp>
          <p:nvSpPr>
            <p:cNvPr id="32" name="Freeform 21"/>
            <p:cNvSpPr>
              <a:spLocks/>
            </p:cNvSpPr>
            <p:nvPr/>
          </p:nvSpPr>
          <p:spPr bwMode="auto">
            <a:xfrm>
              <a:off x="8840788" y="5375275"/>
              <a:ext cx="312738" cy="323850"/>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33" name="Freeform 22"/>
            <p:cNvSpPr>
              <a:spLocks/>
            </p:cNvSpPr>
            <p:nvPr/>
          </p:nvSpPr>
          <p:spPr bwMode="auto">
            <a:xfrm>
              <a:off x="8129588" y="4606925"/>
              <a:ext cx="782638" cy="903287"/>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34" name="Freeform 23"/>
            <p:cNvSpPr>
              <a:spLocks/>
            </p:cNvSpPr>
            <p:nvPr/>
          </p:nvSpPr>
          <p:spPr bwMode="auto">
            <a:xfrm>
              <a:off x="8113713" y="4592638"/>
              <a:ext cx="219075" cy="349250"/>
            </a:xfrm>
            <a:custGeom>
              <a:avLst/>
              <a:gdLst>
                <a:gd name="T0" fmla="*/ 52 w 58"/>
                <a:gd name="T1" fmla="*/ 4 h 93"/>
                <a:gd name="T2" fmla="*/ 32 w 58"/>
                <a:gd name="T3" fmla="*/ 13 h 93"/>
                <a:gd name="T4" fmla="*/ 39 w 58"/>
                <a:gd name="T5" fmla="*/ 21 h 93"/>
                <a:gd name="T6" fmla="*/ 39 w 58"/>
                <a:gd name="T7" fmla="*/ 26 h 93"/>
                <a:gd name="T8" fmla="*/ 32 w 58"/>
                <a:gd name="T9" fmla="*/ 51 h 93"/>
                <a:gd name="T10" fmla="*/ 16 w 58"/>
                <a:gd name="T11" fmla="*/ 66 h 93"/>
                <a:gd name="T12" fmla="*/ 13 w 58"/>
                <a:gd name="T13" fmla="*/ 67 h 93"/>
                <a:gd name="T14" fmla="*/ 5 w 58"/>
                <a:gd name="T15" fmla="*/ 59 h 93"/>
                <a:gd name="T16" fmla="*/ 4 w 58"/>
                <a:gd name="T17" fmla="*/ 87 h 93"/>
                <a:gd name="T18" fmla="*/ 4 w 58"/>
                <a:gd name="T19" fmla="*/ 88 h 93"/>
                <a:gd name="T20" fmla="*/ 39 w 58"/>
                <a:gd name="T21" fmla="*/ 57 h 93"/>
                <a:gd name="T22" fmla="*/ 52 w 58"/>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3">
                  <a:moveTo>
                    <a:pt x="52" y="4"/>
                  </a:moveTo>
                  <a:cubicBezTo>
                    <a:pt x="48" y="0"/>
                    <a:pt x="40" y="4"/>
                    <a:pt x="32" y="13"/>
                  </a:cubicBezTo>
                  <a:cubicBezTo>
                    <a:pt x="37" y="18"/>
                    <a:pt x="39" y="21"/>
                    <a:pt x="39" y="21"/>
                  </a:cubicBezTo>
                  <a:cubicBezTo>
                    <a:pt x="39" y="21"/>
                    <a:pt x="40" y="23"/>
                    <a:pt x="39" y="26"/>
                  </a:cubicBezTo>
                  <a:cubicBezTo>
                    <a:pt x="39" y="31"/>
                    <a:pt x="38" y="40"/>
                    <a:pt x="32" y="51"/>
                  </a:cubicBezTo>
                  <a:cubicBezTo>
                    <a:pt x="25" y="61"/>
                    <a:pt x="20" y="65"/>
                    <a:pt x="16" y="66"/>
                  </a:cubicBezTo>
                  <a:cubicBezTo>
                    <a:pt x="14" y="67"/>
                    <a:pt x="13" y="67"/>
                    <a:pt x="13" y="67"/>
                  </a:cubicBezTo>
                  <a:cubicBezTo>
                    <a:pt x="13" y="67"/>
                    <a:pt x="10" y="64"/>
                    <a:pt x="5" y="59"/>
                  </a:cubicBezTo>
                  <a:cubicBezTo>
                    <a:pt x="1" y="72"/>
                    <a:pt x="0" y="83"/>
                    <a:pt x="4" y="87"/>
                  </a:cubicBezTo>
                  <a:cubicBezTo>
                    <a:pt x="4" y="88"/>
                    <a:pt x="4" y="88"/>
                    <a:pt x="4" y="88"/>
                  </a:cubicBezTo>
                  <a:cubicBezTo>
                    <a:pt x="11" y="93"/>
                    <a:pt x="26" y="79"/>
                    <a:pt x="39" y="57"/>
                  </a:cubicBezTo>
                  <a:cubicBezTo>
                    <a:pt x="52" y="34"/>
                    <a:pt x="58" y="10"/>
                    <a:pt x="5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35" name="Freeform 24"/>
            <p:cNvSpPr>
              <a:spLocks/>
            </p:cNvSpPr>
            <p:nvPr/>
          </p:nvSpPr>
          <p:spPr bwMode="auto">
            <a:xfrm>
              <a:off x="6076950" y="3233738"/>
              <a:ext cx="754063" cy="647700"/>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36" name="Freeform 25"/>
            <p:cNvSpPr>
              <a:spLocks/>
            </p:cNvSpPr>
            <p:nvPr/>
          </p:nvSpPr>
          <p:spPr bwMode="auto">
            <a:xfrm>
              <a:off x="6634163" y="2638425"/>
              <a:ext cx="279400" cy="730250"/>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37" name="Freeform 26"/>
            <p:cNvSpPr>
              <a:spLocks/>
            </p:cNvSpPr>
            <p:nvPr/>
          </p:nvSpPr>
          <p:spPr bwMode="auto">
            <a:xfrm>
              <a:off x="6291263" y="3316288"/>
              <a:ext cx="803275" cy="974725"/>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38" name="Freeform 27"/>
            <p:cNvSpPr>
              <a:spLocks/>
            </p:cNvSpPr>
            <p:nvPr/>
          </p:nvSpPr>
          <p:spPr bwMode="auto">
            <a:xfrm>
              <a:off x="6702425" y="2555876"/>
              <a:ext cx="763588" cy="1065212"/>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39" name="Freeform 28"/>
            <p:cNvSpPr>
              <a:spLocks/>
            </p:cNvSpPr>
            <p:nvPr/>
          </p:nvSpPr>
          <p:spPr bwMode="auto">
            <a:xfrm>
              <a:off x="6826250" y="3368675"/>
              <a:ext cx="1438275" cy="1476375"/>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grp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grpSp>
      <p:sp>
        <p:nvSpPr>
          <p:cNvPr id="40" name="Rectangle 113"/>
          <p:cNvSpPr/>
          <p:nvPr/>
        </p:nvSpPr>
        <p:spPr>
          <a:xfrm>
            <a:off x="4965700" y="2928939"/>
            <a:ext cx="185738" cy="1873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41" name="Rectangle 114"/>
          <p:cNvSpPr/>
          <p:nvPr/>
        </p:nvSpPr>
        <p:spPr>
          <a:xfrm>
            <a:off x="4965700" y="3771901"/>
            <a:ext cx="185738" cy="1873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sp>
        <p:nvSpPr>
          <p:cNvPr id="42" name="Rectangle 133"/>
          <p:cNvSpPr/>
          <p:nvPr/>
        </p:nvSpPr>
        <p:spPr>
          <a:xfrm>
            <a:off x="4965700" y="4608514"/>
            <a:ext cx="185738" cy="187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00">
              <a:solidFill>
                <a:srgbClr val="FFFFFF"/>
              </a:solidFill>
            </a:endParaRPr>
          </a:p>
        </p:txBody>
      </p:sp>
      <p:grpSp>
        <p:nvGrpSpPr>
          <p:cNvPr id="43" name="Group 134"/>
          <p:cNvGrpSpPr/>
          <p:nvPr/>
        </p:nvGrpSpPr>
        <p:grpSpPr>
          <a:xfrm>
            <a:off x="5301910" y="2895702"/>
            <a:ext cx="228968" cy="225322"/>
            <a:chOff x="6297613" y="1392238"/>
            <a:chExt cx="498475" cy="490537"/>
          </a:xfrm>
          <a:solidFill>
            <a:schemeClr val="bg1">
              <a:lumMod val="65000"/>
            </a:schemeClr>
          </a:solidFill>
        </p:grpSpPr>
        <p:sp>
          <p:nvSpPr>
            <p:cNvPr id="44" name="Freeform 135"/>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45" name="Freeform 136"/>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46" name="Freeform 137"/>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grpSp>
      <p:grpSp>
        <p:nvGrpSpPr>
          <p:cNvPr id="47" name="Group 138"/>
          <p:cNvGrpSpPr/>
          <p:nvPr/>
        </p:nvGrpSpPr>
        <p:grpSpPr>
          <a:xfrm>
            <a:off x="5310298" y="3736763"/>
            <a:ext cx="212197" cy="225322"/>
            <a:chOff x="6881813" y="2154238"/>
            <a:chExt cx="461963" cy="490538"/>
          </a:xfrm>
          <a:solidFill>
            <a:schemeClr val="bg1">
              <a:lumMod val="65000"/>
            </a:schemeClr>
          </a:solidFill>
        </p:grpSpPr>
        <p:sp>
          <p:nvSpPr>
            <p:cNvPr id="48"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49"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50"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grpSp>
      <p:sp>
        <p:nvSpPr>
          <p:cNvPr id="51" name="Freeform 28"/>
          <p:cNvSpPr>
            <a:spLocks noEditPoints="1"/>
          </p:cNvSpPr>
          <p:nvPr/>
        </p:nvSpPr>
        <p:spPr bwMode="auto">
          <a:xfrm>
            <a:off x="5303840" y="4552950"/>
            <a:ext cx="225425" cy="227013"/>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52" name="TextBox 51"/>
          <p:cNvSpPr txBox="1"/>
          <p:nvPr/>
        </p:nvSpPr>
        <p:spPr>
          <a:xfrm>
            <a:off x="5580065" y="2759075"/>
            <a:ext cx="845103"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50000"/>
                  </a:schemeClr>
                </a:solidFill>
                <a:latin typeface="Raleway" panose="020B0003030101060003" pitchFamily="34" charset="0"/>
              </a:rPr>
              <a:t>Content</a:t>
            </a:r>
            <a:r>
              <a:rPr lang="id-ID" sz="1050" b="1" dirty="0">
                <a:solidFill>
                  <a:schemeClr val="bg1">
                    <a:lumMod val="50000"/>
                  </a:schemeClr>
                </a:solidFill>
                <a:latin typeface="Raleway" panose="020B0003030101060003" pitchFamily="34" charset="0"/>
              </a:rPr>
              <a:t> 01</a:t>
            </a:r>
          </a:p>
        </p:txBody>
      </p:sp>
      <p:sp>
        <p:nvSpPr>
          <p:cNvPr id="53" name="TextBox 52"/>
          <p:cNvSpPr txBox="1"/>
          <p:nvPr/>
        </p:nvSpPr>
        <p:spPr>
          <a:xfrm>
            <a:off x="5580063" y="2921001"/>
            <a:ext cx="1689100" cy="338554"/>
          </a:xfrm>
          <a:prstGeom prst="rect">
            <a:avLst/>
          </a:prstGeom>
          <a:noFill/>
        </p:spPr>
        <p:txBody>
          <a:bodyPr>
            <a:spAutoFit/>
          </a:bodyPr>
          <a:lstStyle/>
          <a:p>
            <a:pPr eaLnBrk="1" hangingPunct="1"/>
            <a:r>
              <a:rPr lang="id-ID" altLang="zh-CN" sz="800">
                <a:solidFill>
                  <a:srgbClr val="A6A6A6"/>
                </a:solidFill>
              </a:rPr>
              <a:t>Suitable for all category</a:t>
            </a:r>
            <a:r>
              <a:rPr lang="en-US" sz="800">
                <a:solidFill>
                  <a:srgbClr val="A6A6A6"/>
                </a:solidFill>
              </a:rPr>
              <a:t>, Lorem Ipsum is not simply random text.</a:t>
            </a:r>
            <a:endParaRPr lang="en-US" sz="800" b="1">
              <a:solidFill>
                <a:srgbClr val="A6A6A6"/>
              </a:solidFill>
              <a:latin typeface="Signika Negative"/>
            </a:endParaRPr>
          </a:p>
        </p:txBody>
      </p:sp>
      <p:sp>
        <p:nvSpPr>
          <p:cNvPr id="54" name="TextBox 53"/>
          <p:cNvSpPr txBox="1"/>
          <p:nvPr/>
        </p:nvSpPr>
        <p:spPr>
          <a:xfrm>
            <a:off x="5580064" y="3541713"/>
            <a:ext cx="845103"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50000"/>
                  </a:schemeClr>
                </a:solidFill>
                <a:latin typeface="Raleway" panose="020B0003030101060003" pitchFamily="34" charset="0"/>
              </a:rPr>
              <a:t>Content</a:t>
            </a:r>
            <a:r>
              <a:rPr lang="id-ID" sz="1050" b="1" dirty="0">
                <a:solidFill>
                  <a:schemeClr val="bg1">
                    <a:lumMod val="50000"/>
                  </a:schemeClr>
                </a:solidFill>
                <a:latin typeface="Raleway" panose="020B0003030101060003" pitchFamily="34" charset="0"/>
              </a:rPr>
              <a:t> 02</a:t>
            </a:r>
          </a:p>
        </p:txBody>
      </p:sp>
      <p:sp>
        <p:nvSpPr>
          <p:cNvPr id="55" name="TextBox 54"/>
          <p:cNvSpPr txBox="1"/>
          <p:nvPr/>
        </p:nvSpPr>
        <p:spPr>
          <a:xfrm>
            <a:off x="5580063" y="3702050"/>
            <a:ext cx="1689100" cy="338554"/>
          </a:xfrm>
          <a:prstGeom prst="rect">
            <a:avLst/>
          </a:prstGeom>
          <a:noFill/>
        </p:spPr>
        <p:txBody>
          <a:bodyPr>
            <a:spAutoFit/>
          </a:bodyPr>
          <a:lstStyle/>
          <a:p>
            <a:pPr eaLnBrk="1" hangingPunct="1"/>
            <a:r>
              <a:rPr lang="id-ID" altLang="zh-CN" sz="800">
                <a:solidFill>
                  <a:srgbClr val="A6A6A6"/>
                </a:solidFill>
              </a:rPr>
              <a:t>Suitable for all category</a:t>
            </a:r>
            <a:r>
              <a:rPr lang="en-US" sz="800">
                <a:solidFill>
                  <a:srgbClr val="A6A6A6"/>
                </a:solidFill>
              </a:rPr>
              <a:t>, Lorem Ipsum is not simply random text.</a:t>
            </a:r>
            <a:endParaRPr lang="en-US" sz="800" b="1">
              <a:solidFill>
                <a:srgbClr val="A6A6A6"/>
              </a:solidFill>
              <a:latin typeface="Signika Negative"/>
            </a:endParaRPr>
          </a:p>
        </p:txBody>
      </p:sp>
      <p:sp>
        <p:nvSpPr>
          <p:cNvPr id="56" name="TextBox 55"/>
          <p:cNvSpPr txBox="1"/>
          <p:nvPr/>
        </p:nvSpPr>
        <p:spPr>
          <a:xfrm>
            <a:off x="5580064" y="4392613"/>
            <a:ext cx="845103" cy="253916"/>
          </a:xfrm>
          <a:prstGeom prst="rect">
            <a:avLst/>
          </a:prstGeom>
          <a:noFill/>
        </p:spPr>
        <p:txBody>
          <a:bodyPr wrap="none">
            <a:spAutoFit/>
          </a:bodyPr>
          <a:lstStyle/>
          <a:p>
            <a:pPr eaLnBrk="1" fontAlgn="auto" hangingPunct="1">
              <a:spcBef>
                <a:spcPts val="0"/>
              </a:spcBef>
              <a:spcAft>
                <a:spcPts val="0"/>
              </a:spcAft>
              <a:defRPr/>
            </a:pPr>
            <a:r>
              <a:rPr lang="id-ID" sz="1050" dirty="0">
                <a:solidFill>
                  <a:schemeClr val="bg1">
                    <a:lumMod val="50000"/>
                  </a:schemeClr>
                </a:solidFill>
                <a:latin typeface="Raleway" panose="020B0003030101060003" pitchFamily="34" charset="0"/>
              </a:rPr>
              <a:t>Content</a:t>
            </a:r>
            <a:r>
              <a:rPr lang="id-ID" sz="1050" b="1" dirty="0">
                <a:solidFill>
                  <a:schemeClr val="bg1">
                    <a:lumMod val="50000"/>
                  </a:schemeClr>
                </a:solidFill>
                <a:latin typeface="Raleway" panose="020B0003030101060003" pitchFamily="34" charset="0"/>
              </a:rPr>
              <a:t> 03</a:t>
            </a:r>
          </a:p>
        </p:txBody>
      </p:sp>
      <p:sp>
        <p:nvSpPr>
          <p:cNvPr id="57" name="TextBox 56"/>
          <p:cNvSpPr txBox="1"/>
          <p:nvPr/>
        </p:nvSpPr>
        <p:spPr>
          <a:xfrm>
            <a:off x="5580063" y="4552950"/>
            <a:ext cx="1689100" cy="338554"/>
          </a:xfrm>
          <a:prstGeom prst="rect">
            <a:avLst/>
          </a:prstGeom>
          <a:noFill/>
        </p:spPr>
        <p:txBody>
          <a:bodyPr>
            <a:spAutoFit/>
          </a:bodyPr>
          <a:lstStyle/>
          <a:p>
            <a:pPr eaLnBrk="1" hangingPunct="1"/>
            <a:r>
              <a:rPr lang="id-ID" altLang="zh-CN" sz="800">
                <a:solidFill>
                  <a:srgbClr val="A6A6A6"/>
                </a:solidFill>
              </a:rPr>
              <a:t>Suitable for all category</a:t>
            </a:r>
            <a:r>
              <a:rPr lang="en-US" sz="800">
                <a:solidFill>
                  <a:srgbClr val="A6A6A6"/>
                </a:solidFill>
              </a:rPr>
              <a:t>, Lorem Ipsum is not simply random text.</a:t>
            </a:r>
            <a:endParaRPr lang="en-US" sz="800" b="1">
              <a:solidFill>
                <a:srgbClr val="A6A6A6"/>
              </a:solidFill>
              <a:latin typeface="Signika Negative"/>
            </a:endParaRPr>
          </a:p>
        </p:txBody>
      </p:sp>
    </p:spTree>
    <p:extLst>
      <p:ext uri="{BB962C8B-B14F-4D97-AF65-F5344CB8AC3E}">
        <p14:creationId xmlns:p14="http://schemas.microsoft.com/office/powerpoint/2010/main" val="3142255641"/>
      </p:ext>
    </p:extLst>
  </p:cSld>
  <p:clrMapOvr>
    <a:masterClrMapping/>
  </p:clrMapOvr>
  <mc:AlternateContent xmlns:mc="http://schemas.openxmlformats.org/markup-compatibility/2006" xmlns:p14="http://schemas.microsoft.com/office/powerpoint/2010/main">
    <mc:Choice Requires="p14">
      <p:transition spd="slow" p14:dur="1600" advClick="0" advTm="0">
        <p14:conveyor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0-#ppt_w/2"/>
                                          </p:val>
                                        </p:tav>
                                        <p:tav tm="100000">
                                          <p:val>
                                            <p:strVal val="#ppt_x"/>
                                          </p:val>
                                        </p:tav>
                                      </p:tavLst>
                                    </p:anim>
                                    <p:anim calcmode="lin" valueType="num">
                                      <p:cBhvr additive="base">
                                        <p:cTn id="12" dur="1000" fill="hold"/>
                                        <p:tgtEl>
                                          <p:spTgt spid="2"/>
                                        </p:tgtEl>
                                        <p:attrNameLst>
                                          <p:attrName>ppt_y</p:attrName>
                                        </p:attrNameLst>
                                      </p:cBhvr>
                                      <p:tavLst>
                                        <p:tav tm="0">
                                          <p:val>
                                            <p:strVal val="1+#ppt_h/2"/>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500"/>
                                        <p:tgtEl>
                                          <p:spTgt spid="2"/>
                                        </p:tgtEl>
                                      </p:cBhvr>
                                    </p:animEffect>
                                  </p:childTnLst>
                                </p:cTn>
                              </p:par>
                              <p:par>
                                <p:cTn id="16" presetID="2" presetClass="entr" presetSubtype="3"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1000" fill="hold"/>
                                        <p:tgtEl>
                                          <p:spTgt spid="13"/>
                                        </p:tgtEl>
                                        <p:attrNameLst>
                                          <p:attrName>ppt_x</p:attrName>
                                        </p:attrNameLst>
                                      </p:cBhvr>
                                      <p:tavLst>
                                        <p:tav tm="0">
                                          <p:val>
                                            <p:strVal val="1+#ppt_w/2"/>
                                          </p:val>
                                        </p:tav>
                                        <p:tav tm="100000">
                                          <p:val>
                                            <p:strVal val="#ppt_x"/>
                                          </p:val>
                                        </p:tav>
                                      </p:tavLst>
                                    </p:anim>
                                    <p:anim calcmode="lin" valueType="num">
                                      <p:cBhvr additive="base">
                                        <p:cTn id="19" dur="1000" fill="hold"/>
                                        <p:tgtEl>
                                          <p:spTgt spid="13"/>
                                        </p:tgtEl>
                                        <p:attrNameLst>
                                          <p:attrName>ppt_y</p:attrName>
                                        </p:attrNameLst>
                                      </p:cBhvr>
                                      <p:tavLst>
                                        <p:tav tm="0">
                                          <p:val>
                                            <p:strVal val="0-#ppt_h/2"/>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500"/>
                                        <p:tgtEl>
                                          <p:spTgt spid="13"/>
                                        </p:tgtEl>
                                      </p:cBhvr>
                                    </p:animEffect>
                                  </p:childTnLst>
                                </p:cTn>
                              </p:par>
                            </p:childTnLst>
                          </p:cTn>
                        </p:par>
                        <p:par>
                          <p:cTn id="23" fill="hold">
                            <p:stCondLst>
                              <p:cond delay="2000"/>
                            </p:stCondLst>
                            <p:childTnLst>
                              <p:par>
                                <p:cTn id="24" presetID="2" presetClass="entr" presetSubtype="3"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750" fill="hold"/>
                                        <p:tgtEl>
                                          <p:spTgt spid="31"/>
                                        </p:tgtEl>
                                        <p:attrNameLst>
                                          <p:attrName>ppt_x</p:attrName>
                                        </p:attrNameLst>
                                      </p:cBhvr>
                                      <p:tavLst>
                                        <p:tav tm="0">
                                          <p:val>
                                            <p:strVal val="1+#ppt_w/2"/>
                                          </p:val>
                                        </p:tav>
                                        <p:tav tm="100000">
                                          <p:val>
                                            <p:strVal val="#ppt_x"/>
                                          </p:val>
                                        </p:tav>
                                      </p:tavLst>
                                    </p:anim>
                                    <p:anim calcmode="lin" valueType="num">
                                      <p:cBhvr additive="base">
                                        <p:cTn id="27" dur="750" fill="hold"/>
                                        <p:tgtEl>
                                          <p:spTgt spid="31"/>
                                        </p:tgtEl>
                                        <p:attrNameLst>
                                          <p:attrName>ppt_y</p:attrName>
                                        </p:attrNameLst>
                                      </p:cBhvr>
                                      <p:tavLst>
                                        <p:tav tm="0">
                                          <p:val>
                                            <p:strVal val="0-#ppt_h/2"/>
                                          </p:val>
                                        </p:tav>
                                        <p:tav tm="100000">
                                          <p:val>
                                            <p:strVal val="#ppt_y"/>
                                          </p:val>
                                        </p:tav>
                                      </p:tavLst>
                                    </p:anim>
                                  </p:childTnLst>
                                </p:cTn>
                              </p:par>
                              <p:par>
                                <p:cTn id="28" presetID="10" presetClass="entr" presetSubtype="0" fill="hold" nodeType="with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1250"/>
                                        <p:tgtEl>
                                          <p:spTgt spid="31"/>
                                        </p:tgtEl>
                                      </p:cBhvr>
                                    </p:animEffect>
                                  </p:childTnLst>
                                </p:cTn>
                              </p:par>
                            </p:childTnLst>
                          </p:cTn>
                        </p:par>
                        <p:par>
                          <p:cTn id="31" fill="hold">
                            <p:stCondLst>
                              <p:cond delay="3250"/>
                            </p:stCondLst>
                            <p:childTnLst>
                              <p:par>
                                <p:cTn id="32" presetID="2" presetClass="entr" presetSubtype="3"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1+#ppt_w/2"/>
                                          </p:val>
                                        </p:tav>
                                        <p:tav tm="100000">
                                          <p:val>
                                            <p:strVal val="#ppt_x"/>
                                          </p:val>
                                        </p:tav>
                                      </p:tavLst>
                                    </p:anim>
                                    <p:anim calcmode="lin" valueType="num">
                                      <p:cBhvr additive="base">
                                        <p:cTn id="35" dur="500" fill="hold"/>
                                        <p:tgtEl>
                                          <p:spTgt spid="22"/>
                                        </p:tgtEl>
                                        <p:attrNameLst>
                                          <p:attrName>ppt_y</p:attrName>
                                        </p:attrNameLst>
                                      </p:cBhvr>
                                      <p:tavLst>
                                        <p:tav tm="0">
                                          <p:val>
                                            <p:strVal val="0-#ppt_h/2"/>
                                          </p:val>
                                        </p:tav>
                                        <p:tav tm="100000">
                                          <p:val>
                                            <p:strVal val="#ppt_y"/>
                                          </p:val>
                                        </p:tav>
                                      </p:tavLst>
                                    </p:anim>
                                  </p:childTnLst>
                                </p:cTn>
                              </p:par>
                              <p:par>
                                <p:cTn id="36" presetID="10"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1000"/>
                                        <p:tgtEl>
                                          <p:spTgt spid="22"/>
                                        </p:tgtEl>
                                      </p:cBhvr>
                                    </p:animEffect>
                                  </p:childTnLst>
                                </p:cTn>
                              </p:par>
                            </p:childTnLst>
                          </p:cTn>
                        </p:par>
                        <p:par>
                          <p:cTn id="39" fill="hold">
                            <p:stCondLst>
                              <p:cond delay="4250"/>
                            </p:stCondLst>
                            <p:childTnLst>
                              <p:par>
                                <p:cTn id="40" presetID="53" presetClass="entr" presetSubtype="16"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p:cTn id="42" dur="500" fill="hold"/>
                                        <p:tgtEl>
                                          <p:spTgt spid="40"/>
                                        </p:tgtEl>
                                        <p:attrNameLst>
                                          <p:attrName>ppt_w</p:attrName>
                                        </p:attrNameLst>
                                      </p:cBhvr>
                                      <p:tavLst>
                                        <p:tav tm="0">
                                          <p:val>
                                            <p:fltVal val="0"/>
                                          </p:val>
                                        </p:tav>
                                        <p:tav tm="100000">
                                          <p:val>
                                            <p:strVal val="#ppt_w"/>
                                          </p:val>
                                        </p:tav>
                                      </p:tavLst>
                                    </p:anim>
                                    <p:anim calcmode="lin" valueType="num">
                                      <p:cBhvr>
                                        <p:cTn id="43" dur="500" fill="hold"/>
                                        <p:tgtEl>
                                          <p:spTgt spid="40"/>
                                        </p:tgtEl>
                                        <p:attrNameLst>
                                          <p:attrName>ppt_h</p:attrName>
                                        </p:attrNameLst>
                                      </p:cBhvr>
                                      <p:tavLst>
                                        <p:tav tm="0">
                                          <p:val>
                                            <p:fltVal val="0"/>
                                          </p:val>
                                        </p:tav>
                                        <p:tav tm="100000">
                                          <p:val>
                                            <p:strVal val="#ppt_h"/>
                                          </p:val>
                                        </p:tav>
                                      </p:tavLst>
                                    </p:anim>
                                    <p:animEffect transition="in" filter="fade">
                                      <p:cBhvr>
                                        <p:cTn id="44" dur="500"/>
                                        <p:tgtEl>
                                          <p:spTgt spid="40"/>
                                        </p:tgtEl>
                                      </p:cBhvr>
                                    </p:animEffect>
                                  </p:childTnLst>
                                </p:cTn>
                              </p:par>
                            </p:childTnLst>
                          </p:cTn>
                        </p:par>
                        <p:par>
                          <p:cTn id="45" fill="hold">
                            <p:stCondLst>
                              <p:cond delay="4750"/>
                            </p:stCondLst>
                            <p:childTnLst>
                              <p:par>
                                <p:cTn id="46" presetID="10" presetClass="entr" presetSubtype="0" fill="hold"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childTnLst>
                          </p:cTn>
                        </p:par>
                        <p:par>
                          <p:cTn id="49" fill="hold">
                            <p:stCondLst>
                              <p:cond delay="5250"/>
                            </p:stCondLst>
                            <p:childTnLst>
                              <p:par>
                                <p:cTn id="50" presetID="10" presetClass="entr" presetSubtype="0"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fade">
                                      <p:cBhvr>
                                        <p:cTn id="52" dur="500"/>
                                        <p:tgtEl>
                                          <p:spTgt spid="5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animEffect transition="in" filter="fade">
                                      <p:cBhvr>
                                        <p:cTn id="55" dur="500"/>
                                        <p:tgtEl>
                                          <p:spTgt spid="5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 calcmode="lin" valueType="num">
                                      <p:cBhvr>
                                        <p:cTn id="58" dur="500" fill="hold"/>
                                        <p:tgtEl>
                                          <p:spTgt spid="41"/>
                                        </p:tgtEl>
                                        <p:attrNameLst>
                                          <p:attrName>ppt_w</p:attrName>
                                        </p:attrNameLst>
                                      </p:cBhvr>
                                      <p:tavLst>
                                        <p:tav tm="0">
                                          <p:val>
                                            <p:fltVal val="0"/>
                                          </p:val>
                                        </p:tav>
                                        <p:tav tm="100000">
                                          <p:val>
                                            <p:strVal val="#ppt_w"/>
                                          </p:val>
                                        </p:tav>
                                      </p:tavLst>
                                    </p:anim>
                                    <p:anim calcmode="lin" valueType="num">
                                      <p:cBhvr>
                                        <p:cTn id="59" dur="500" fill="hold"/>
                                        <p:tgtEl>
                                          <p:spTgt spid="41"/>
                                        </p:tgtEl>
                                        <p:attrNameLst>
                                          <p:attrName>ppt_h</p:attrName>
                                        </p:attrNameLst>
                                      </p:cBhvr>
                                      <p:tavLst>
                                        <p:tav tm="0">
                                          <p:val>
                                            <p:fltVal val="0"/>
                                          </p:val>
                                        </p:tav>
                                        <p:tav tm="100000">
                                          <p:val>
                                            <p:strVal val="#ppt_h"/>
                                          </p:val>
                                        </p:tav>
                                      </p:tavLst>
                                    </p:anim>
                                    <p:animEffect transition="in" filter="fade">
                                      <p:cBhvr>
                                        <p:cTn id="60" dur="500"/>
                                        <p:tgtEl>
                                          <p:spTgt spid="41"/>
                                        </p:tgtEl>
                                      </p:cBhvr>
                                    </p:animEffect>
                                  </p:childTnLst>
                                </p:cTn>
                              </p:par>
                            </p:childTnLst>
                          </p:cTn>
                        </p:par>
                        <p:par>
                          <p:cTn id="61" fill="hold">
                            <p:stCondLst>
                              <p:cond delay="5750"/>
                            </p:stCondLst>
                            <p:childTnLst>
                              <p:par>
                                <p:cTn id="62" presetID="10" presetClass="entr" presetSubtype="0" fill="hold"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fade">
                                      <p:cBhvr>
                                        <p:cTn id="64" dur="500"/>
                                        <p:tgtEl>
                                          <p:spTgt spid="47"/>
                                        </p:tgtEl>
                                      </p:cBhvr>
                                    </p:animEffect>
                                  </p:childTnLst>
                                </p:cTn>
                              </p:par>
                            </p:childTnLst>
                          </p:cTn>
                        </p:par>
                        <p:par>
                          <p:cTn id="65" fill="hold">
                            <p:stCondLst>
                              <p:cond delay="6250"/>
                            </p:stCondLst>
                            <p:childTnLst>
                              <p:par>
                                <p:cTn id="66" presetID="10" presetClass="entr" presetSubtype="0" fill="hold" grpId="0"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fade">
                                      <p:cBhvr>
                                        <p:cTn id="68" dur="500"/>
                                        <p:tgtEl>
                                          <p:spTgt spid="5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fade">
                                      <p:cBhvr>
                                        <p:cTn id="71" dur="500"/>
                                        <p:tgtEl>
                                          <p:spTgt spid="55"/>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ppt_w</p:attrName>
                                        </p:attrNameLst>
                                      </p:cBhvr>
                                      <p:tavLst>
                                        <p:tav tm="0">
                                          <p:val>
                                            <p:fltVal val="0"/>
                                          </p:val>
                                        </p:tav>
                                        <p:tav tm="100000">
                                          <p:val>
                                            <p:strVal val="#ppt_w"/>
                                          </p:val>
                                        </p:tav>
                                      </p:tavLst>
                                    </p:anim>
                                    <p:anim calcmode="lin" valueType="num">
                                      <p:cBhvr>
                                        <p:cTn id="75" dur="500" fill="hold"/>
                                        <p:tgtEl>
                                          <p:spTgt spid="42"/>
                                        </p:tgtEl>
                                        <p:attrNameLst>
                                          <p:attrName>ppt_h</p:attrName>
                                        </p:attrNameLst>
                                      </p:cBhvr>
                                      <p:tavLst>
                                        <p:tav tm="0">
                                          <p:val>
                                            <p:fltVal val="0"/>
                                          </p:val>
                                        </p:tav>
                                        <p:tav tm="100000">
                                          <p:val>
                                            <p:strVal val="#ppt_h"/>
                                          </p:val>
                                        </p:tav>
                                      </p:tavLst>
                                    </p:anim>
                                    <p:animEffect transition="in" filter="fade">
                                      <p:cBhvr>
                                        <p:cTn id="76" dur="500"/>
                                        <p:tgtEl>
                                          <p:spTgt spid="42"/>
                                        </p:tgtEl>
                                      </p:cBhvr>
                                    </p:animEffect>
                                  </p:childTnLst>
                                </p:cTn>
                              </p:par>
                            </p:childTnLst>
                          </p:cTn>
                        </p:par>
                        <p:par>
                          <p:cTn id="77" fill="hold">
                            <p:stCondLst>
                              <p:cond delay="6750"/>
                            </p:stCondLst>
                            <p:childTnLst>
                              <p:par>
                                <p:cTn id="78" presetID="10" presetClass="entr" presetSubtype="0" fill="hold"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fade">
                                      <p:cBhvr>
                                        <p:cTn id="80" dur="500"/>
                                        <p:tgtEl>
                                          <p:spTgt spid="51"/>
                                        </p:tgtEl>
                                      </p:cBhvr>
                                    </p:animEffect>
                                  </p:childTnLst>
                                </p:cTn>
                              </p:par>
                            </p:childTnLst>
                          </p:cTn>
                        </p:par>
                        <p:par>
                          <p:cTn id="81" fill="hold">
                            <p:stCondLst>
                              <p:cond delay="7250"/>
                            </p:stCondLst>
                            <p:childTnLst>
                              <p:par>
                                <p:cTn id="82" presetID="10" presetClass="entr" presetSubtype="0"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500"/>
                                        <p:tgtEl>
                                          <p:spTgt spid="5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fade">
                                      <p:cBhvr>
                                        <p:cTn id="8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0" grpId="0" animBg="1"/>
      <p:bldP spid="41" grpId="0" animBg="1"/>
      <p:bldP spid="42" grpId="0" animBg="1"/>
      <p:bldP spid="52" grpId="0"/>
      <p:bldP spid="53" grpId="0"/>
      <p:bldP spid="54" grpId="0"/>
      <p:bldP spid="55" grpId="0"/>
      <p:bldP spid="56" grpId="0"/>
      <p:bldP spid="5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圆角矩形 7"/>
          <p:cNvSpPr/>
          <p:nvPr/>
        </p:nvSpPr>
        <p:spPr>
          <a:xfrm>
            <a:off x="1207739" y="2180030"/>
            <a:ext cx="1181838" cy="1485210"/>
          </a:xfrm>
          <a:prstGeom prst="roundRect">
            <a:avLst>
              <a:gd name="adj" fmla="val 8406"/>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77" name="TextBox 8"/>
          <p:cNvSpPr txBox="1"/>
          <p:nvPr/>
        </p:nvSpPr>
        <p:spPr>
          <a:xfrm>
            <a:off x="1174251" y="2308069"/>
            <a:ext cx="1248820" cy="289310"/>
          </a:xfrm>
          <a:prstGeom prst="rect">
            <a:avLst/>
          </a:prstGeom>
          <a:noFill/>
        </p:spPr>
        <p:txBody>
          <a:bodyPr wrap="square" rtlCol="0">
            <a:spAutoFit/>
          </a:bodyPr>
          <a:lstStyle/>
          <a:p>
            <a:r>
              <a:rPr lang="zh-CN" altLang="en-US" sz="1280" dirty="0">
                <a:solidFill>
                  <a:prstClr val="white"/>
                </a:solidFill>
                <a:latin typeface="BankGothic Md BT" pitchFamily="34" charset="0"/>
                <a:ea typeface="微软雅黑 Light" panose="020B0502040204020203" pitchFamily="34" charset="-122"/>
                <a:cs typeface="+mn-ea"/>
              </a:rPr>
              <a:t>输入你的标题</a:t>
            </a:r>
          </a:p>
        </p:txBody>
      </p:sp>
      <p:cxnSp>
        <p:nvCxnSpPr>
          <p:cNvPr id="78" name="直接连接符 77"/>
          <p:cNvCxnSpPr/>
          <p:nvPr/>
        </p:nvCxnSpPr>
        <p:spPr>
          <a:xfrm>
            <a:off x="1207739" y="2618805"/>
            <a:ext cx="118183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1190866" y="2663662"/>
            <a:ext cx="1215590" cy="1131079"/>
          </a:xfrm>
          <a:prstGeom prst="rect">
            <a:avLst/>
          </a:prstGeom>
        </p:spPr>
        <p:txBody>
          <a:bodyPr wrap="square">
            <a:spAutoFit/>
          </a:bodyPr>
          <a:lstStyle/>
          <a:p>
            <a:pPr algn="ctr">
              <a:lnSpc>
                <a:spcPct val="150000"/>
              </a:lnSpc>
            </a:pPr>
            <a:r>
              <a:rPr lang="en-US" altLang="zh-CN" sz="900" dirty="0">
                <a:solidFill>
                  <a:prstClr val="white"/>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zh-CN" altLang="en-US" sz="900" dirty="0">
              <a:solidFill>
                <a:prstClr val="white"/>
              </a:solidFill>
              <a:latin typeface="Ebrima" pitchFamily="2" charset="0"/>
              <a:ea typeface="微软雅黑 Light" panose="020B0502040204020203" pitchFamily="34" charset="-122"/>
              <a:cs typeface="+mn-ea"/>
            </a:endParaRPr>
          </a:p>
        </p:txBody>
      </p:sp>
      <p:sp>
        <p:nvSpPr>
          <p:cNvPr id="80" name="圆角矩形 15"/>
          <p:cNvSpPr/>
          <p:nvPr/>
        </p:nvSpPr>
        <p:spPr>
          <a:xfrm>
            <a:off x="3014451" y="2180030"/>
            <a:ext cx="1181838" cy="1485210"/>
          </a:xfrm>
          <a:prstGeom prst="roundRect">
            <a:avLst>
              <a:gd name="adj" fmla="val 8406"/>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sp>
        <p:nvSpPr>
          <p:cNvPr id="81" name="TextBox 16"/>
          <p:cNvSpPr txBox="1"/>
          <p:nvPr/>
        </p:nvSpPr>
        <p:spPr>
          <a:xfrm>
            <a:off x="2980961" y="2308069"/>
            <a:ext cx="1248820" cy="289310"/>
          </a:xfrm>
          <a:prstGeom prst="rect">
            <a:avLst/>
          </a:prstGeom>
          <a:noFill/>
        </p:spPr>
        <p:txBody>
          <a:bodyPr wrap="square" rtlCol="0">
            <a:spAutoFit/>
          </a:bodyPr>
          <a:lstStyle/>
          <a:p>
            <a:r>
              <a:rPr lang="zh-CN" altLang="en-US" sz="1280" dirty="0">
                <a:solidFill>
                  <a:prstClr val="white"/>
                </a:solidFill>
                <a:latin typeface="BankGothic Md BT" pitchFamily="34" charset="0"/>
                <a:ea typeface="微软雅黑 Light" panose="020B0502040204020203" pitchFamily="34" charset="-122"/>
                <a:cs typeface="+mn-ea"/>
              </a:rPr>
              <a:t>输入你的标题</a:t>
            </a:r>
          </a:p>
        </p:txBody>
      </p:sp>
      <p:cxnSp>
        <p:nvCxnSpPr>
          <p:cNvPr id="82" name="直接连接符 81"/>
          <p:cNvCxnSpPr/>
          <p:nvPr/>
        </p:nvCxnSpPr>
        <p:spPr>
          <a:xfrm>
            <a:off x="3014451" y="2618805"/>
            <a:ext cx="118183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a:off x="2997576" y="2663662"/>
            <a:ext cx="1215590" cy="1131079"/>
          </a:xfrm>
          <a:prstGeom prst="rect">
            <a:avLst/>
          </a:prstGeom>
        </p:spPr>
        <p:txBody>
          <a:bodyPr wrap="square">
            <a:spAutoFit/>
          </a:bodyPr>
          <a:lstStyle/>
          <a:p>
            <a:pPr algn="ctr">
              <a:lnSpc>
                <a:spcPct val="150000"/>
              </a:lnSpc>
            </a:pPr>
            <a:r>
              <a:rPr lang="en-US" altLang="zh-CN" sz="900" dirty="0">
                <a:solidFill>
                  <a:prstClr val="white"/>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zh-CN" altLang="en-US" sz="900" dirty="0">
              <a:solidFill>
                <a:prstClr val="white"/>
              </a:solidFill>
              <a:latin typeface="Ebrima" pitchFamily="2" charset="0"/>
              <a:ea typeface="微软雅黑 Light" panose="020B0502040204020203" pitchFamily="34" charset="-122"/>
              <a:cs typeface="+mn-ea"/>
            </a:endParaRPr>
          </a:p>
        </p:txBody>
      </p:sp>
      <p:sp>
        <p:nvSpPr>
          <p:cNvPr id="84" name="Freeform 893"/>
          <p:cNvSpPr>
            <a:spLocks noEditPoints="1"/>
          </p:cNvSpPr>
          <p:nvPr/>
        </p:nvSpPr>
        <p:spPr bwMode="auto">
          <a:xfrm>
            <a:off x="2578794" y="2801795"/>
            <a:ext cx="246446" cy="241684"/>
          </a:xfrm>
          <a:custGeom>
            <a:avLst/>
            <a:gdLst>
              <a:gd name="T0" fmla="*/ 149 w 207"/>
              <a:gd name="T1" fmla="*/ 95 h 203"/>
              <a:gd name="T2" fmla="*/ 207 w 207"/>
              <a:gd name="T3" fmla="*/ 47 h 203"/>
              <a:gd name="T4" fmla="*/ 149 w 207"/>
              <a:gd name="T5" fmla="*/ 0 h 203"/>
              <a:gd name="T6" fmla="*/ 149 w 207"/>
              <a:gd name="T7" fmla="*/ 31 h 203"/>
              <a:gd name="T8" fmla="*/ 29 w 207"/>
              <a:gd name="T9" fmla="*/ 31 h 203"/>
              <a:gd name="T10" fmla="*/ 29 w 207"/>
              <a:gd name="T11" fmla="*/ 65 h 203"/>
              <a:gd name="T12" fmla="*/ 149 w 207"/>
              <a:gd name="T13" fmla="*/ 65 h 203"/>
              <a:gd name="T14" fmla="*/ 149 w 207"/>
              <a:gd name="T15" fmla="*/ 95 h 203"/>
              <a:gd name="T16" fmla="*/ 58 w 207"/>
              <a:gd name="T17" fmla="*/ 108 h 203"/>
              <a:gd name="T18" fmla="*/ 0 w 207"/>
              <a:gd name="T19" fmla="*/ 157 h 203"/>
              <a:gd name="T20" fmla="*/ 58 w 207"/>
              <a:gd name="T21" fmla="*/ 203 h 203"/>
              <a:gd name="T22" fmla="*/ 58 w 207"/>
              <a:gd name="T23" fmla="*/ 173 h 203"/>
              <a:gd name="T24" fmla="*/ 178 w 207"/>
              <a:gd name="T25" fmla="*/ 173 h 203"/>
              <a:gd name="T26" fmla="*/ 178 w 207"/>
              <a:gd name="T27" fmla="*/ 139 h 203"/>
              <a:gd name="T28" fmla="*/ 58 w 207"/>
              <a:gd name="T29" fmla="*/ 139 h 203"/>
              <a:gd name="T30" fmla="*/ 58 w 207"/>
              <a:gd name="T31"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7" h="203">
                <a:moveTo>
                  <a:pt x="149" y="95"/>
                </a:moveTo>
                <a:lnTo>
                  <a:pt x="207" y="47"/>
                </a:lnTo>
                <a:lnTo>
                  <a:pt x="149" y="0"/>
                </a:lnTo>
                <a:lnTo>
                  <a:pt x="149" y="31"/>
                </a:lnTo>
                <a:lnTo>
                  <a:pt x="29" y="31"/>
                </a:lnTo>
                <a:lnTo>
                  <a:pt x="29" y="65"/>
                </a:lnTo>
                <a:lnTo>
                  <a:pt x="149" y="65"/>
                </a:lnTo>
                <a:lnTo>
                  <a:pt x="149" y="95"/>
                </a:lnTo>
                <a:close/>
                <a:moveTo>
                  <a:pt x="58" y="108"/>
                </a:moveTo>
                <a:lnTo>
                  <a:pt x="0" y="157"/>
                </a:lnTo>
                <a:lnTo>
                  <a:pt x="58" y="203"/>
                </a:lnTo>
                <a:lnTo>
                  <a:pt x="58" y="173"/>
                </a:lnTo>
                <a:lnTo>
                  <a:pt x="178" y="173"/>
                </a:lnTo>
                <a:lnTo>
                  <a:pt x="178" y="139"/>
                </a:lnTo>
                <a:lnTo>
                  <a:pt x="58" y="139"/>
                </a:lnTo>
                <a:lnTo>
                  <a:pt x="58" y="1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85" name="TextBox 30"/>
          <p:cNvSpPr txBox="1"/>
          <p:nvPr/>
        </p:nvSpPr>
        <p:spPr>
          <a:xfrm>
            <a:off x="1461039" y="3665114"/>
            <a:ext cx="675243" cy="415498"/>
          </a:xfrm>
          <a:prstGeom prst="rect">
            <a:avLst/>
          </a:prstGeom>
          <a:noFill/>
        </p:spPr>
        <p:txBody>
          <a:bodyPr wrap="square" rtlCol="0">
            <a:spAutoFit/>
          </a:bodyPr>
          <a:lstStyle/>
          <a:p>
            <a:pPr algn="ctr"/>
            <a:r>
              <a:rPr lang="en-US" altLang="zh-CN" sz="2100" u="sng" dirty="0">
                <a:solidFill>
                  <a:prstClr val="white"/>
                </a:solidFill>
                <a:latin typeface="Agency FB" pitchFamily="34" charset="0"/>
                <a:ea typeface="微软雅黑 Light" panose="020B0502040204020203" pitchFamily="34" charset="-122"/>
                <a:cs typeface="+mn-ea"/>
              </a:rPr>
              <a:t>7000</a:t>
            </a:r>
            <a:endParaRPr lang="zh-CN" altLang="en-US" sz="2100" u="sng" dirty="0">
              <a:solidFill>
                <a:prstClr val="white"/>
              </a:solidFill>
              <a:latin typeface="Agency FB" pitchFamily="34" charset="0"/>
              <a:ea typeface="微软雅黑 Light" panose="020B0502040204020203" pitchFamily="34" charset="-122"/>
              <a:cs typeface="+mn-ea"/>
            </a:endParaRPr>
          </a:p>
        </p:txBody>
      </p:sp>
      <p:sp>
        <p:nvSpPr>
          <p:cNvPr id="86" name="TextBox 31"/>
          <p:cNvSpPr txBox="1"/>
          <p:nvPr/>
        </p:nvSpPr>
        <p:spPr>
          <a:xfrm>
            <a:off x="3267749" y="3665114"/>
            <a:ext cx="675243" cy="415498"/>
          </a:xfrm>
          <a:prstGeom prst="rect">
            <a:avLst/>
          </a:prstGeom>
          <a:noFill/>
        </p:spPr>
        <p:txBody>
          <a:bodyPr wrap="square" rtlCol="0">
            <a:spAutoFit/>
          </a:bodyPr>
          <a:lstStyle/>
          <a:p>
            <a:pPr algn="ctr"/>
            <a:r>
              <a:rPr lang="en-US" altLang="zh-CN" sz="2100" u="sng" dirty="0">
                <a:solidFill>
                  <a:prstClr val="white"/>
                </a:solidFill>
                <a:latin typeface="Agency FB" pitchFamily="34" charset="0"/>
                <a:ea typeface="微软雅黑 Light" panose="020B0502040204020203" pitchFamily="34" charset="-122"/>
                <a:cs typeface="+mn-ea"/>
              </a:rPr>
              <a:t>8500</a:t>
            </a:r>
            <a:endParaRPr lang="zh-CN" altLang="en-US" sz="2100" u="sng" dirty="0">
              <a:solidFill>
                <a:prstClr val="white"/>
              </a:solidFill>
              <a:latin typeface="Agency FB" pitchFamily="34" charset="0"/>
              <a:ea typeface="微软雅黑 Light" panose="020B0502040204020203" pitchFamily="34" charset="-122"/>
              <a:cs typeface="+mn-ea"/>
            </a:endParaRPr>
          </a:p>
        </p:txBody>
      </p:sp>
      <p:sp>
        <p:nvSpPr>
          <p:cNvPr id="88" name="矩形 87"/>
          <p:cNvSpPr/>
          <p:nvPr/>
        </p:nvSpPr>
        <p:spPr>
          <a:xfrm>
            <a:off x="4448185" y="4134425"/>
            <a:ext cx="3240703" cy="438775"/>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900" dirty="0">
                <a:solidFill>
                  <a:prstClr val="white"/>
                </a:solidFill>
                <a:latin typeface="微软雅黑 Light" panose="020B0502040204020203" pitchFamily="34" charset="-122"/>
                <a:ea typeface="微软雅黑 Light" panose="020B0502040204020203" pitchFamily="34" charset="-122"/>
                <a:cs typeface="+mn-ea"/>
              </a:rPr>
              <a:t>Apologizing does not always mean you are wrong the other person is right</a:t>
            </a:r>
            <a:endParaRPr lang="zh-CN" altLang="en-US" sz="900" dirty="0">
              <a:solidFill>
                <a:prstClr val="white"/>
              </a:solidFill>
              <a:latin typeface="Ebrima" pitchFamily="2" charset="0"/>
              <a:ea typeface="微软雅黑 Light" panose="020B0502040204020203" pitchFamily="34" charset="-122"/>
              <a:cs typeface="+mn-ea"/>
            </a:endParaRPr>
          </a:p>
        </p:txBody>
      </p:sp>
      <p:grpSp>
        <p:nvGrpSpPr>
          <p:cNvPr id="89" name="组合 88"/>
          <p:cNvGrpSpPr/>
          <p:nvPr/>
        </p:nvGrpSpPr>
        <p:grpSpPr>
          <a:xfrm>
            <a:off x="4448181" y="1778650"/>
            <a:ext cx="1079821" cy="289310"/>
            <a:chOff x="4571999" y="960714"/>
            <a:chExt cx="1439840" cy="385767"/>
          </a:xfrm>
          <a:solidFill>
            <a:srgbClr val="00BCDC"/>
          </a:solidFill>
        </p:grpSpPr>
        <p:sp>
          <p:nvSpPr>
            <p:cNvPr id="90" name="矩形 89"/>
            <p:cNvSpPr/>
            <p:nvPr/>
          </p:nvSpPr>
          <p:spPr>
            <a:xfrm>
              <a:off x="4571999" y="965444"/>
              <a:ext cx="1439840" cy="3598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91" name="组合 90"/>
            <p:cNvGrpSpPr/>
            <p:nvPr/>
          </p:nvGrpSpPr>
          <p:grpSpPr>
            <a:xfrm>
              <a:off x="4636655" y="1006474"/>
              <a:ext cx="277812" cy="277813"/>
              <a:chOff x="1220788" y="4405313"/>
              <a:chExt cx="277812" cy="277813"/>
            </a:xfrm>
            <a:grpFill/>
          </p:grpSpPr>
          <p:sp>
            <p:nvSpPr>
              <p:cNvPr id="93" name="Freeform 189"/>
              <p:cNvSpPr>
                <a:spLocks/>
              </p:cNvSpPr>
              <p:nvPr/>
            </p:nvSpPr>
            <p:spPr bwMode="auto">
              <a:xfrm>
                <a:off x="1331913" y="4405313"/>
                <a:ext cx="53975" cy="50800"/>
              </a:xfrm>
              <a:custGeom>
                <a:avLst/>
                <a:gdLst>
                  <a:gd name="T0" fmla="*/ 55 w 56"/>
                  <a:gd name="T1" fmla="*/ 51 h 51"/>
                  <a:gd name="T2" fmla="*/ 56 w 56"/>
                  <a:gd name="T3" fmla="*/ 51 h 51"/>
                  <a:gd name="T4" fmla="*/ 28 w 56"/>
                  <a:gd name="T5" fmla="*/ 0 h 51"/>
                  <a:gd name="T6" fmla="*/ 0 w 56"/>
                  <a:gd name="T7" fmla="*/ 51 h 51"/>
                  <a:gd name="T8" fmla="*/ 1 w 56"/>
                  <a:gd name="T9" fmla="*/ 51 h 51"/>
                  <a:gd name="T10" fmla="*/ 28 w 56"/>
                  <a:gd name="T11" fmla="*/ 47 h 51"/>
                  <a:gd name="T12" fmla="*/ 55 w 56"/>
                  <a:gd name="T13" fmla="*/ 51 h 51"/>
                </a:gdLst>
                <a:ahLst/>
                <a:cxnLst>
                  <a:cxn ang="0">
                    <a:pos x="T0" y="T1"/>
                  </a:cxn>
                  <a:cxn ang="0">
                    <a:pos x="T2" y="T3"/>
                  </a:cxn>
                  <a:cxn ang="0">
                    <a:pos x="T4" y="T5"/>
                  </a:cxn>
                  <a:cxn ang="0">
                    <a:pos x="T6" y="T7"/>
                  </a:cxn>
                  <a:cxn ang="0">
                    <a:pos x="T8" y="T9"/>
                  </a:cxn>
                  <a:cxn ang="0">
                    <a:pos x="T10" y="T11"/>
                  </a:cxn>
                  <a:cxn ang="0">
                    <a:pos x="T12" y="T13"/>
                  </a:cxn>
                </a:cxnLst>
                <a:rect l="0" t="0" r="r" b="b"/>
                <a:pathLst>
                  <a:path w="56" h="51">
                    <a:moveTo>
                      <a:pt x="55" y="51"/>
                    </a:moveTo>
                    <a:cubicBezTo>
                      <a:pt x="56" y="51"/>
                      <a:pt x="56" y="51"/>
                      <a:pt x="56" y="51"/>
                    </a:cubicBezTo>
                    <a:cubicBezTo>
                      <a:pt x="28" y="0"/>
                      <a:pt x="28" y="0"/>
                      <a:pt x="28" y="0"/>
                    </a:cubicBezTo>
                    <a:cubicBezTo>
                      <a:pt x="0" y="51"/>
                      <a:pt x="0" y="51"/>
                      <a:pt x="0" y="51"/>
                    </a:cubicBezTo>
                    <a:cubicBezTo>
                      <a:pt x="1" y="51"/>
                      <a:pt x="1" y="51"/>
                      <a:pt x="1" y="51"/>
                    </a:cubicBezTo>
                    <a:cubicBezTo>
                      <a:pt x="10" y="49"/>
                      <a:pt x="19" y="47"/>
                      <a:pt x="28" y="47"/>
                    </a:cubicBezTo>
                    <a:cubicBezTo>
                      <a:pt x="37" y="47"/>
                      <a:pt x="46" y="49"/>
                      <a:pt x="55"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4" name="Freeform 190"/>
              <p:cNvSpPr>
                <a:spLocks/>
              </p:cNvSpPr>
              <p:nvPr/>
            </p:nvSpPr>
            <p:spPr bwMode="auto">
              <a:xfrm>
                <a:off x="1447800" y="4518026"/>
                <a:ext cx="50800" cy="53975"/>
              </a:xfrm>
              <a:custGeom>
                <a:avLst/>
                <a:gdLst>
                  <a:gd name="T0" fmla="*/ 0 w 51"/>
                  <a:gd name="T1" fmla="*/ 54 h 55"/>
                  <a:gd name="T2" fmla="*/ 0 w 51"/>
                  <a:gd name="T3" fmla="*/ 55 h 55"/>
                  <a:gd name="T4" fmla="*/ 51 w 51"/>
                  <a:gd name="T5" fmla="*/ 27 h 55"/>
                  <a:gd name="T6" fmla="*/ 0 w 51"/>
                  <a:gd name="T7" fmla="*/ 0 h 55"/>
                  <a:gd name="T8" fmla="*/ 0 w 51"/>
                  <a:gd name="T9" fmla="*/ 1 h 55"/>
                  <a:gd name="T10" fmla="*/ 3 w 51"/>
                  <a:gd name="T11" fmla="*/ 27 h 55"/>
                  <a:gd name="T12" fmla="*/ 0 w 51"/>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51" h="55">
                    <a:moveTo>
                      <a:pt x="0" y="54"/>
                    </a:moveTo>
                    <a:cubicBezTo>
                      <a:pt x="0" y="55"/>
                      <a:pt x="0" y="55"/>
                      <a:pt x="0" y="55"/>
                    </a:cubicBezTo>
                    <a:cubicBezTo>
                      <a:pt x="51" y="27"/>
                      <a:pt x="51" y="27"/>
                      <a:pt x="51" y="27"/>
                    </a:cubicBezTo>
                    <a:cubicBezTo>
                      <a:pt x="0" y="0"/>
                      <a:pt x="0" y="0"/>
                      <a:pt x="0" y="0"/>
                    </a:cubicBezTo>
                    <a:cubicBezTo>
                      <a:pt x="0" y="1"/>
                      <a:pt x="0" y="1"/>
                      <a:pt x="0" y="1"/>
                    </a:cubicBezTo>
                    <a:cubicBezTo>
                      <a:pt x="2" y="9"/>
                      <a:pt x="3" y="18"/>
                      <a:pt x="3" y="27"/>
                    </a:cubicBezTo>
                    <a:cubicBezTo>
                      <a:pt x="3" y="37"/>
                      <a:pt x="2" y="46"/>
                      <a:pt x="0"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5" name="Freeform 191"/>
              <p:cNvSpPr>
                <a:spLocks/>
              </p:cNvSpPr>
              <p:nvPr/>
            </p:nvSpPr>
            <p:spPr bwMode="auto">
              <a:xfrm>
                <a:off x="1403350" y="4448176"/>
                <a:ext cx="52388" cy="52388"/>
              </a:xfrm>
              <a:custGeom>
                <a:avLst/>
                <a:gdLst>
                  <a:gd name="T0" fmla="*/ 37 w 55"/>
                  <a:gd name="T1" fmla="*/ 52 h 54"/>
                  <a:gd name="T2" fmla="*/ 40 w 55"/>
                  <a:gd name="T3" fmla="*/ 54 h 54"/>
                  <a:gd name="T4" fmla="*/ 55 w 55"/>
                  <a:gd name="T5" fmla="*/ 0 h 54"/>
                  <a:gd name="T6" fmla="*/ 0 w 55"/>
                  <a:gd name="T7" fmla="*/ 15 h 54"/>
                  <a:gd name="T8" fmla="*/ 2 w 55"/>
                  <a:gd name="T9" fmla="*/ 17 h 54"/>
                  <a:gd name="T10" fmla="*/ 37 w 55"/>
                  <a:gd name="T11" fmla="*/ 52 h 54"/>
                </a:gdLst>
                <a:ahLst/>
                <a:cxnLst>
                  <a:cxn ang="0">
                    <a:pos x="T0" y="T1"/>
                  </a:cxn>
                  <a:cxn ang="0">
                    <a:pos x="T2" y="T3"/>
                  </a:cxn>
                  <a:cxn ang="0">
                    <a:pos x="T4" y="T5"/>
                  </a:cxn>
                  <a:cxn ang="0">
                    <a:pos x="T6" y="T7"/>
                  </a:cxn>
                  <a:cxn ang="0">
                    <a:pos x="T8" y="T9"/>
                  </a:cxn>
                  <a:cxn ang="0">
                    <a:pos x="T10" y="T11"/>
                  </a:cxn>
                </a:cxnLst>
                <a:rect l="0" t="0" r="r" b="b"/>
                <a:pathLst>
                  <a:path w="55" h="54">
                    <a:moveTo>
                      <a:pt x="37" y="52"/>
                    </a:moveTo>
                    <a:cubicBezTo>
                      <a:pt x="40" y="54"/>
                      <a:pt x="40" y="54"/>
                      <a:pt x="40" y="54"/>
                    </a:cubicBezTo>
                    <a:cubicBezTo>
                      <a:pt x="55" y="0"/>
                      <a:pt x="55" y="0"/>
                      <a:pt x="55" y="0"/>
                    </a:cubicBezTo>
                    <a:cubicBezTo>
                      <a:pt x="0" y="15"/>
                      <a:pt x="0" y="15"/>
                      <a:pt x="0" y="15"/>
                    </a:cubicBezTo>
                    <a:cubicBezTo>
                      <a:pt x="2" y="17"/>
                      <a:pt x="2" y="17"/>
                      <a:pt x="2" y="17"/>
                    </a:cubicBezTo>
                    <a:cubicBezTo>
                      <a:pt x="17" y="26"/>
                      <a:pt x="29" y="38"/>
                      <a:pt x="37" y="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6" name="Freeform 192"/>
              <p:cNvSpPr>
                <a:spLocks/>
              </p:cNvSpPr>
              <p:nvPr/>
            </p:nvSpPr>
            <p:spPr bwMode="auto">
              <a:xfrm>
                <a:off x="1331913" y="4633913"/>
                <a:ext cx="53975" cy="49213"/>
              </a:xfrm>
              <a:custGeom>
                <a:avLst/>
                <a:gdLst>
                  <a:gd name="T0" fmla="*/ 0 w 55"/>
                  <a:gd name="T1" fmla="*/ 0 h 51"/>
                  <a:gd name="T2" fmla="*/ 0 w 55"/>
                  <a:gd name="T3" fmla="*/ 0 h 51"/>
                  <a:gd name="T4" fmla="*/ 27 w 55"/>
                  <a:gd name="T5" fmla="*/ 51 h 51"/>
                  <a:gd name="T6" fmla="*/ 55 w 55"/>
                  <a:gd name="T7" fmla="*/ 0 h 51"/>
                  <a:gd name="T8" fmla="*/ 54 w 55"/>
                  <a:gd name="T9" fmla="*/ 0 h 51"/>
                  <a:gd name="T10" fmla="*/ 27 w 55"/>
                  <a:gd name="T11" fmla="*/ 4 h 51"/>
                  <a:gd name="T12" fmla="*/ 0 w 55"/>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55" h="51">
                    <a:moveTo>
                      <a:pt x="0" y="0"/>
                    </a:moveTo>
                    <a:cubicBezTo>
                      <a:pt x="0" y="0"/>
                      <a:pt x="0" y="0"/>
                      <a:pt x="0" y="0"/>
                    </a:cubicBezTo>
                    <a:cubicBezTo>
                      <a:pt x="27" y="51"/>
                      <a:pt x="27" y="51"/>
                      <a:pt x="27" y="51"/>
                    </a:cubicBezTo>
                    <a:cubicBezTo>
                      <a:pt x="55" y="0"/>
                      <a:pt x="55" y="0"/>
                      <a:pt x="55" y="0"/>
                    </a:cubicBezTo>
                    <a:cubicBezTo>
                      <a:pt x="54" y="0"/>
                      <a:pt x="54" y="0"/>
                      <a:pt x="54" y="0"/>
                    </a:cubicBezTo>
                    <a:cubicBezTo>
                      <a:pt x="45" y="2"/>
                      <a:pt x="36" y="4"/>
                      <a:pt x="27" y="4"/>
                    </a:cubicBezTo>
                    <a:cubicBezTo>
                      <a:pt x="18" y="4"/>
                      <a:pt x="9"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7" name="Freeform 193"/>
              <p:cNvSpPr>
                <a:spLocks/>
              </p:cNvSpPr>
              <p:nvPr/>
            </p:nvSpPr>
            <p:spPr bwMode="auto">
              <a:xfrm>
                <a:off x="1220788" y="4518026"/>
                <a:ext cx="49213" cy="53975"/>
              </a:xfrm>
              <a:custGeom>
                <a:avLst/>
                <a:gdLst>
                  <a:gd name="T0" fmla="*/ 51 w 51"/>
                  <a:gd name="T1" fmla="*/ 0 h 55"/>
                  <a:gd name="T2" fmla="*/ 51 w 51"/>
                  <a:gd name="T3" fmla="*/ 0 h 55"/>
                  <a:gd name="T4" fmla="*/ 0 w 51"/>
                  <a:gd name="T5" fmla="*/ 27 h 55"/>
                  <a:gd name="T6" fmla="*/ 51 w 51"/>
                  <a:gd name="T7" fmla="*/ 55 h 55"/>
                  <a:gd name="T8" fmla="*/ 51 w 51"/>
                  <a:gd name="T9" fmla="*/ 55 h 55"/>
                  <a:gd name="T10" fmla="*/ 47 w 51"/>
                  <a:gd name="T11" fmla="*/ 27 h 55"/>
                  <a:gd name="T12" fmla="*/ 51 w 51"/>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51" h="55">
                    <a:moveTo>
                      <a:pt x="51" y="0"/>
                    </a:moveTo>
                    <a:cubicBezTo>
                      <a:pt x="51" y="0"/>
                      <a:pt x="51" y="0"/>
                      <a:pt x="51" y="0"/>
                    </a:cubicBezTo>
                    <a:cubicBezTo>
                      <a:pt x="0" y="27"/>
                      <a:pt x="0" y="27"/>
                      <a:pt x="0" y="27"/>
                    </a:cubicBezTo>
                    <a:cubicBezTo>
                      <a:pt x="51" y="55"/>
                      <a:pt x="51" y="55"/>
                      <a:pt x="51" y="55"/>
                    </a:cubicBezTo>
                    <a:cubicBezTo>
                      <a:pt x="51" y="55"/>
                      <a:pt x="51" y="55"/>
                      <a:pt x="51" y="55"/>
                    </a:cubicBezTo>
                    <a:cubicBezTo>
                      <a:pt x="48" y="46"/>
                      <a:pt x="47" y="37"/>
                      <a:pt x="47" y="27"/>
                    </a:cubicBezTo>
                    <a:cubicBezTo>
                      <a:pt x="47" y="18"/>
                      <a:pt x="48" y="8"/>
                      <a:pt x="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8" name="Freeform 194"/>
              <p:cNvSpPr>
                <a:spLocks/>
              </p:cNvSpPr>
              <p:nvPr/>
            </p:nvSpPr>
            <p:spPr bwMode="auto">
              <a:xfrm>
                <a:off x="1262063" y="4589463"/>
                <a:ext cx="52388" cy="52388"/>
              </a:xfrm>
              <a:custGeom>
                <a:avLst/>
                <a:gdLst>
                  <a:gd name="T0" fmla="*/ 16 w 54"/>
                  <a:gd name="T1" fmla="*/ 2 h 55"/>
                  <a:gd name="T2" fmla="*/ 15 w 54"/>
                  <a:gd name="T3" fmla="*/ 0 h 55"/>
                  <a:gd name="T4" fmla="*/ 0 w 54"/>
                  <a:gd name="T5" fmla="*/ 55 h 55"/>
                  <a:gd name="T6" fmla="*/ 54 w 54"/>
                  <a:gd name="T7" fmla="*/ 40 h 55"/>
                  <a:gd name="T8" fmla="*/ 53 w 54"/>
                  <a:gd name="T9" fmla="*/ 38 h 55"/>
                  <a:gd name="T10" fmla="*/ 16 w 54"/>
                  <a:gd name="T11" fmla="*/ 2 h 55"/>
                </a:gdLst>
                <a:ahLst/>
                <a:cxnLst>
                  <a:cxn ang="0">
                    <a:pos x="T0" y="T1"/>
                  </a:cxn>
                  <a:cxn ang="0">
                    <a:pos x="T2" y="T3"/>
                  </a:cxn>
                  <a:cxn ang="0">
                    <a:pos x="T4" y="T5"/>
                  </a:cxn>
                  <a:cxn ang="0">
                    <a:pos x="T6" y="T7"/>
                  </a:cxn>
                  <a:cxn ang="0">
                    <a:pos x="T8" y="T9"/>
                  </a:cxn>
                  <a:cxn ang="0">
                    <a:pos x="T10" y="T11"/>
                  </a:cxn>
                </a:cxnLst>
                <a:rect l="0" t="0" r="r" b="b"/>
                <a:pathLst>
                  <a:path w="54" h="55">
                    <a:moveTo>
                      <a:pt x="16" y="2"/>
                    </a:moveTo>
                    <a:cubicBezTo>
                      <a:pt x="15" y="0"/>
                      <a:pt x="15" y="0"/>
                      <a:pt x="15" y="0"/>
                    </a:cubicBezTo>
                    <a:cubicBezTo>
                      <a:pt x="0" y="55"/>
                      <a:pt x="0" y="55"/>
                      <a:pt x="0" y="55"/>
                    </a:cubicBezTo>
                    <a:cubicBezTo>
                      <a:pt x="54" y="40"/>
                      <a:pt x="54" y="40"/>
                      <a:pt x="54" y="40"/>
                    </a:cubicBezTo>
                    <a:cubicBezTo>
                      <a:pt x="53" y="38"/>
                      <a:pt x="53" y="38"/>
                      <a:pt x="53" y="38"/>
                    </a:cubicBezTo>
                    <a:cubicBezTo>
                      <a:pt x="38" y="29"/>
                      <a:pt x="25" y="17"/>
                      <a:pt x="16"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99" name="Freeform 195"/>
              <p:cNvSpPr>
                <a:spLocks/>
              </p:cNvSpPr>
              <p:nvPr/>
            </p:nvSpPr>
            <p:spPr bwMode="auto">
              <a:xfrm>
                <a:off x="1403350" y="4589463"/>
                <a:ext cx="52388" cy="52388"/>
              </a:xfrm>
              <a:custGeom>
                <a:avLst/>
                <a:gdLst>
                  <a:gd name="T0" fmla="*/ 38 w 55"/>
                  <a:gd name="T1" fmla="*/ 2 h 55"/>
                  <a:gd name="T2" fmla="*/ 2 w 55"/>
                  <a:gd name="T3" fmla="*/ 38 h 55"/>
                  <a:gd name="T4" fmla="*/ 0 w 55"/>
                  <a:gd name="T5" fmla="*/ 40 h 55"/>
                  <a:gd name="T6" fmla="*/ 55 w 55"/>
                  <a:gd name="T7" fmla="*/ 55 h 55"/>
                  <a:gd name="T8" fmla="*/ 40 w 55"/>
                  <a:gd name="T9" fmla="*/ 0 h 55"/>
                  <a:gd name="T10" fmla="*/ 38 w 55"/>
                  <a:gd name="T11" fmla="*/ 2 h 55"/>
                </a:gdLst>
                <a:ahLst/>
                <a:cxnLst>
                  <a:cxn ang="0">
                    <a:pos x="T0" y="T1"/>
                  </a:cxn>
                  <a:cxn ang="0">
                    <a:pos x="T2" y="T3"/>
                  </a:cxn>
                  <a:cxn ang="0">
                    <a:pos x="T4" y="T5"/>
                  </a:cxn>
                  <a:cxn ang="0">
                    <a:pos x="T6" y="T7"/>
                  </a:cxn>
                  <a:cxn ang="0">
                    <a:pos x="T8" y="T9"/>
                  </a:cxn>
                  <a:cxn ang="0">
                    <a:pos x="T10" y="T11"/>
                  </a:cxn>
                </a:cxnLst>
                <a:rect l="0" t="0" r="r" b="b"/>
                <a:pathLst>
                  <a:path w="55" h="55">
                    <a:moveTo>
                      <a:pt x="38" y="2"/>
                    </a:moveTo>
                    <a:cubicBezTo>
                      <a:pt x="29" y="17"/>
                      <a:pt x="17" y="29"/>
                      <a:pt x="2" y="38"/>
                    </a:cubicBezTo>
                    <a:cubicBezTo>
                      <a:pt x="0" y="40"/>
                      <a:pt x="0" y="40"/>
                      <a:pt x="0" y="40"/>
                    </a:cubicBezTo>
                    <a:cubicBezTo>
                      <a:pt x="55" y="55"/>
                      <a:pt x="55" y="55"/>
                      <a:pt x="55" y="55"/>
                    </a:cubicBezTo>
                    <a:cubicBezTo>
                      <a:pt x="40" y="0"/>
                      <a:pt x="40" y="0"/>
                      <a:pt x="40" y="0"/>
                    </a:cubicBezTo>
                    <a:lnTo>
                      <a:pt x="3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00" name="Freeform 196"/>
              <p:cNvSpPr>
                <a:spLocks/>
              </p:cNvSpPr>
              <p:nvPr/>
            </p:nvSpPr>
            <p:spPr bwMode="auto">
              <a:xfrm>
                <a:off x="1260475" y="4448176"/>
                <a:ext cx="53975" cy="52388"/>
              </a:xfrm>
              <a:custGeom>
                <a:avLst/>
                <a:gdLst>
                  <a:gd name="T0" fmla="*/ 54 w 55"/>
                  <a:gd name="T1" fmla="*/ 17 h 54"/>
                  <a:gd name="T2" fmla="*/ 55 w 55"/>
                  <a:gd name="T3" fmla="*/ 15 h 54"/>
                  <a:gd name="T4" fmla="*/ 0 w 55"/>
                  <a:gd name="T5" fmla="*/ 0 h 54"/>
                  <a:gd name="T6" fmla="*/ 16 w 55"/>
                  <a:gd name="T7" fmla="*/ 54 h 54"/>
                  <a:gd name="T8" fmla="*/ 17 w 55"/>
                  <a:gd name="T9" fmla="*/ 53 h 54"/>
                  <a:gd name="T10" fmla="*/ 54 w 55"/>
                  <a:gd name="T11" fmla="*/ 17 h 54"/>
                </a:gdLst>
                <a:ahLst/>
                <a:cxnLst>
                  <a:cxn ang="0">
                    <a:pos x="T0" y="T1"/>
                  </a:cxn>
                  <a:cxn ang="0">
                    <a:pos x="T2" y="T3"/>
                  </a:cxn>
                  <a:cxn ang="0">
                    <a:pos x="T4" y="T5"/>
                  </a:cxn>
                  <a:cxn ang="0">
                    <a:pos x="T6" y="T7"/>
                  </a:cxn>
                  <a:cxn ang="0">
                    <a:pos x="T8" y="T9"/>
                  </a:cxn>
                  <a:cxn ang="0">
                    <a:pos x="T10" y="T11"/>
                  </a:cxn>
                </a:cxnLst>
                <a:rect l="0" t="0" r="r" b="b"/>
                <a:pathLst>
                  <a:path w="55" h="54">
                    <a:moveTo>
                      <a:pt x="54" y="17"/>
                    </a:moveTo>
                    <a:cubicBezTo>
                      <a:pt x="55" y="15"/>
                      <a:pt x="55" y="15"/>
                      <a:pt x="55" y="15"/>
                    </a:cubicBezTo>
                    <a:cubicBezTo>
                      <a:pt x="0" y="0"/>
                      <a:pt x="0" y="0"/>
                      <a:pt x="0" y="0"/>
                    </a:cubicBezTo>
                    <a:cubicBezTo>
                      <a:pt x="16" y="54"/>
                      <a:pt x="16" y="54"/>
                      <a:pt x="16" y="54"/>
                    </a:cubicBezTo>
                    <a:cubicBezTo>
                      <a:pt x="17" y="53"/>
                      <a:pt x="17" y="53"/>
                      <a:pt x="17" y="53"/>
                    </a:cubicBezTo>
                    <a:cubicBezTo>
                      <a:pt x="26" y="38"/>
                      <a:pt x="39" y="25"/>
                      <a:pt x="54"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01" name="Oval 197"/>
              <p:cNvSpPr>
                <a:spLocks noChangeArrowheads="1"/>
              </p:cNvSpPr>
              <p:nvPr/>
            </p:nvSpPr>
            <p:spPr bwMode="auto">
              <a:xfrm>
                <a:off x="1289050" y="4475163"/>
                <a:ext cx="139700" cy="13970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sp>
          <p:nvSpPr>
            <p:cNvPr id="92" name="TextBox 72"/>
            <p:cNvSpPr txBox="1"/>
            <p:nvPr/>
          </p:nvSpPr>
          <p:spPr>
            <a:xfrm>
              <a:off x="5022050" y="960714"/>
              <a:ext cx="900100" cy="385767"/>
            </a:xfrm>
            <a:prstGeom prst="rect">
              <a:avLst/>
            </a:prstGeom>
            <a:noFill/>
          </p:spPr>
          <p:txBody>
            <a:bodyPr wrap="square" rtlCol="0">
              <a:spAutoFit/>
            </a:bodyPr>
            <a:lstStyle/>
            <a:p>
              <a:r>
                <a:rPr lang="en-US" altLang="zh-CN" sz="1280" dirty="0">
                  <a:solidFill>
                    <a:prstClr val="white"/>
                  </a:solidFill>
                  <a:latin typeface="BankGothic Md BT" pitchFamily="34" charset="0"/>
                  <a:ea typeface="微软雅黑 Light" panose="020B0502040204020203" pitchFamily="34" charset="-122"/>
                  <a:cs typeface="+mn-ea"/>
                </a:rPr>
                <a:t>TEXT</a:t>
              </a:r>
              <a:endParaRPr lang="zh-CN" altLang="en-US" sz="1280" dirty="0">
                <a:solidFill>
                  <a:prstClr val="white"/>
                </a:solidFill>
                <a:latin typeface="BankGothic Md BT" pitchFamily="34" charset="0"/>
                <a:ea typeface="微软雅黑 Light" panose="020B0502040204020203" pitchFamily="34" charset="-122"/>
                <a:cs typeface="+mn-ea"/>
              </a:endParaRPr>
            </a:p>
          </p:txBody>
        </p:sp>
      </p:grpSp>
      <p:grpSp>
        <p:nvGrpSpPr>
          <p:cNvPr id="102" name="组合 101"/>
          <p:cNvGrpSpPr/>
          <p:nvPr/>
        </p:nvGrpSpPr>
        <p:grpSpPr>
          <a:xfrm>
            <a:off x="5528001" y="1778650"/>
            <a:ext cx="1079821" cy="289310"/>
            <a:chOff x="6011839" y="960714"/>
            <a:chExt cx="1439840" cy="385767"/>
          </a:xfrm>
          <a:solidFill>
            <a:schemeClr val="accent1"/>
          </a:solidFill>
        </p:grpSpPr>
        <p:sp>
          <p:nvSpPr>
            <p:cNvPr id="103" name="矩形 102"/>
            <p:cNvSpPr/>
            <p:nvPr/>
          </p:nvSpPr>
          <p:spPr>
            <a:xfrm>
              <a:off x="6011839" y="965444"/>
              <a:ext cx="1439840" cy="3598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104" name="组合 103"/>
            <p:cNvGrpSpPr/>
            <p:nvPr/>
          </p:nvGrpSpPr>
          <p:grpSpPr>
            <a:xfrm>
              <a:off x="6075453" y="1011236"/>
              <a:ext cx="277813" cy="268288"/>
              <a:chOff x="1778000" y="4408488"/>
              <a:chExt cx="277813" cy="268288"/>
            </a:xfrm>
            <a:grpFill/>
          </p:grpSpPr>
          <p:sp>
            <p:nvSpPr>
              <p:cNvPr id="106" name="Freeform 208"/>
              <p:cNvSpPr>
                <a:spLocks/>
              </p:cNvSpPr>
              <p:nvPr/>
            </p:nvSpPr>
            <p:spPr bwMode="auto">
              <a:xfrm>
                <a:off x="1778000" y="4408488"/>
                <a:ext cx="277813" cy="149225"/>
              </a:xfrm>
              <a:custGeom>
                <a:avLst/>
                <a:gdLst>
                  <a:gd name="T0" fmla="*/ 266 w 287"/>
                  <a:gd name="T1" fmla="*/ 86 h 153"/>
                  <a:gd name="T2" fmla="*/ 266 w 287"/>
                  <a:gd name="T3" fmla="*/ 82 h 153"/>
                  <a:gd name="T4" fmla="*/ 213 w 287"/>
                  <a:gd name="T5" fmla="*/ 30 h 153"/>
                  <a:gd name="T6" fmla="*/ 187 w 287"/>
                  <a:gd name="T7" fmla="*/ 37 h 153"/>
                  <a:gd name="T8" fmla="*/ 128 w 287"/>
                  <a:gd name="T9" fmla="*/ 0 h 153"/>
                  <a:gd name="T10" fmla="*/ 69 w 287"/>
                  <a:gd name="T11" fmla="*/ 37 h 153"/>
                  <a:gd name="T12" fmla="*/ 51 w 287"/>
                  <a:gd name="T13" fmla="*/ 31 h 153"/>
                  <a:gd name="T14" fmla="*/ 21 w 287"/>
                  <a:gd name="T15" fmla="*/ 61 h 153"/>
                  <a:gd name="T16" fmla="*/ 22 w 287"/>
                  <a:gd name="T17" fmla="*/ 70 h 153"/>
                  <a:gd name="T18" fmla="*/ 0 w 287"/>
                  <a:gd name="T19" fmla="*/ 108 h 153"/>
                  <a:gd name="T20" fmla="*/ 44 w 287"/>
                  <a:gd name="T21" fmla="*/ 152 h 153"/>
                  <a:gd name="T22" fmla="*/ 44 w 287"/>
                  <a:gd name="T23" fmla="*/ 152 h 153"/>
                  <a:gd name="T24" fmla="*/ 44 w 287"/>
                  <a:gd name="T25" fmla="*/ 152 h 153"/>
                  <a:gd name="T26" fmla="*/ 45 w 287"/>
                  <a:gd name="T27" fmla="*/ 153 h 153"/>
                  <a:gd name="T28" fmla="*/ 45 w 287"/>
                  <a:gd name="T29" fmla="*/ 152 h 153"/>
                  <a:gd name="T30" fmla="*/ 250 w 287"/>
                  <a:gd name="T31" fmla="*/ 153 h 153"/>
                  <a:gd name="T32" fmla="*/ 252 w 287"/>
                  <a:gd name="T33" fmla="*/ 153 h 153"/>
                  <a:gd name="T34" fmla="*/ 287 w 287"/>
                  <a:gd name="T35" fmla="*/ 118 h 153"/>
                  <a:gd name="T36" fmla="*/ 266 w 287"/>
                  <a:gd name="T37" fmla="*/ 86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7" h="153">
                    <a:moveTo>
                      <a:pt x="266" y="86"/>
                    </a:moveTo>
                    <a:cubicBezTo>
                      <a:pt x="266" y="85"/>
                      <a:pt x="266" y="83"/>
                      <a:pt x="266" y="82"/>
                    </a:cubicBezTo>
                    <a:cubicBezTo>
                      <a:pt x="266" y="53"/>
                      <a:pt x="242" y="30"/>
                      <a:pt x="213" y="30"/>
                    </a:cubicBezTo>
                    <a:cubicBezTo>
                      <a:pt x="204" y="30"/>
                      <a:pt x="195" y="32"/>
                      <a:pt x="187" y="37"/>
                    </a:cubicBezTo>
                    <a:cubicBezTo>
                      <a:pt x="176" y="15"/>
                      <a:pt x="154" y="0"/>
                      <a:pt x="128" y="0"/>
                    </a:cubicBezTo>
                    <a:cubicBezTo>
                      <a:pt x="102" y="0"/>
                      <a:pt x="80" y="15"/>
                      <a:pt x="69" y="37"/>
                    </a:cubicBezTo>
                    <a:cubicBezTo>
                      <a:pt x="64" y="33"/>
                      <a:pt x="58" y="31"/>
                      <a:pt x="51" y="31"/>
                    </a:cubicBezTo>
                    <a:cubicBezTo>
                      <a:pt x="34" y="31"/>
                      <a:pt x="21" y="45"/>
                      <a:pt x="21" y="61"/>
                    </a:cubicBezTo>
                    <a:cubicBezTo>
                      <a:pt x="21" y="64"/>
                      <a:pt x="21" y="67"/>
                      <a:pt x="22" y="70"/>
                    </a:cubicBezTo>
                    <a:cubicBezTo>
                      <a:pt x="9" y="78"/>
                      <a:pt x="0" y="92"/>
                      <a:pt x="0" y="108"/>
                    </a:cubicBezTo>
                    <a:cubicBezTo>
                      <a:pt x="0" y="132"/>
                      <a:pt x="20" y="152"/>
                      <a:pt x="44" y="152"/>
                    </a:cubicBezTo>
                    <a:cubicBezTo>
                      <a:pt x="44" y="152"/>
                      <a:pt x="44" y="152"/>
                      <a:pt x="44" y="152"/>
                    </a:cubicBezTo>
                    <a:cubicBezTo>
                      <a:pt x="44" y="152"/>
                      <a:pt x="44" y="152"/>
                      <a:pt x="44" y="152"/>
                    </a:cubicBezTo>
                    <a:cubicBezTo>
                      <a:pt x="44" y="152"/>
                      <a:pt x="45" y="153"/>
                      <a:pt x="45" y="153"/>
                    </a:cubicBezTo>
                    <a:cubicBezTo>
                      <a:pt x="45" y="153"/>
                      <a:pt x="45" y="152"/>
                      <a:pt x="45" y="152"/>
                    </a:cubicBezTo>
                    <a:cubicBezTo>
                      <a:pt x="250" y="153"/>
                      <a:pt x="250" y="153"/>
                      <a:pt x="250" y="153"/>
                    </a:cubicBezTo>
                    <a:cubicBezTo>
                      <a:pt x="251" y="153"/>
                      <a:pt x="252" y="153"/>
                      <a:pt x="252" y="153"/>
                    </a:cubicBezTo>
                    <a:cubicBezTo>
                      <a:pt x="272" y="153"/>
                      <a:pt x="287" y="137"/>
                      <a:pt x="287" y="118"/>
                    </a:cubicBezTo>
                    <a:cubicBezTo>
                      <a:pt x="287" y="103"/>
                      <a:pt x="278" y="91"/>
                      <a:pt x="266"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07" name="Freeform 209"/>
              <p:cNvSpPr>
                <a:spLocks/>
              </p:cNvSpPr>
              <p:nvPr/>
            </p:nvSpPr>
            <p:spPr bwMode="auto">
              <a:xfrm>
                <a:off x="1820863" y="4575176"/>
                <a:ext cx="49213" cy="47625"/>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08" name="Freeform 210"/>
              <p:cNvSpPr>
                <a:spLocks/>
              </p:cNvSpPr>
              <p:nvPr/>
            </p:nvSpPr>
            <p:spPr bwMode="auto">
              <a:xfrm>
                <a:off x="1909763" y="4575176"/>
                <a:ext cx="47625" cy="47625"/>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6 w 50"/>
                  <a:gd name="T11" fmla="*/ 46 h 49"/>
                  <a:gd name="T12" fmla="*/ 46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10" y="0"/>
                      <a:pt x="5" y="5"/>
                    </a:cubicBezTo>
                    <a:cubicBezTo>
                      <a:pt x="0" y="10"/>
                      <a:pt x="0" y="18"/>
                      <a:pt x="5" y="22"/>
                    </a:cubicBezTo>
                    <a:cubicBezTo>
                      <a:pt x="28" y="46"/>
                      <a:pt x="28" y="46"/>
                      <a:pt x="28" y="46"/>
                    </a:cubicBezTo>
                    <a:cubicBezTo>
                      <a:pt x="31" y="48"/>
                      <a:pt x="34" y="49"/>
                      <a:pt x="37" y="49"/>
                    </a:cubicBezTo>
                    <a:cubicBezTo>
                      <a:pt x="40" y="49"/>
                      <a:pt x="43" y="48"/>
                      <a:pt x="46" y="46"/>
                    </a:cubicBezTo>
                    <a:cubicBezTo>
                      <a:pt x="50" y="41"/>
                      <a:pt x="50" y="33"/>
                      <a:pt x="46" y="29"/>
                    </a:cubicBezTo>
                    <a:lnTo>
                      <a:pt x="2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09" name="Freeform 211"/>
              <p:cNvSpPr>
                <a:spLocks/>
              </p:cNvSpPr>
              <p:nvPr/>
            </p:nvSpPr>
            <p:spPr bwMode="auto">
              <a:xfrm>
                <a:off x="1892300" y="4629151"/>
                <a:ext cx="47625" cy="47625"/>
              </a:xfrm>
              <a:custGeom>
                <a:avLst/>
                <a:gdLst>
                  <a:gd name="T0" fmla="*/ 22 w 50"/>
                  <a:gd name="T1" fmla="*/ 5 h 49"/>
                  <a:gd name="T2" fmla="*/ 5 w 50"/>
                  <a:gd name="T3" fmla="*/ 5 h 49"/>
                  <a:gd name="T4" fmla="*/ 5 w 50"/>
                  <a:gd name="T5" fmla="*/ 22 h 49"/>
                  <a:gd name="T6" fmla="*/ 28 w 50"/>
                  <a:gd name="T7" fmla="*/ 46 h 49"/>
                  <a:gd name="T8" fmla="*/ 37 w 50"/>
                  <a:gd name="T9" fmla="*/ 49 h 49"/>
                  <a:gd name="T10" fmla="*/ 45 w 50"/>
                  <a:gd name="T11" fmla="*/ 46 h 49"/>
                  <a:gd name="T12" fmla="*/ 45 w 50"/>
                  <a:gd name="T13" fmla="*/ 28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5" y="5"/>
                    </a:cubicBezTo>
                    <a:cubicBezTo>
                      <a:pt x="0" y="10"/>
                      <a:pt x="0" y="18"/>
                      <a:pt x="5" y="22"/>
                    </a:cubicBezTo>
                    <a:cubicBezTo>
                      <a:pt x="28" y="46"/>
                      <a:pt x="28" y="46"/>
                      <a:pt x="28" y="46"/>
                    </a:cubicBezTo>
                    <a:cubicBezTo>
                      <a:pt x="30" y="48"/>
                      <a:pt x="33" y="49"/>
                      <a:pt x="37" y="49"/>
                    </a:cubicBezTo>
                    <a:cubicBezTo>
                      <a:pt x="40" y="49"/>
                      <a:pt x="43" y="48"/>
                      <a:pt x="45" y="46"/>
                    </a:cubicBezTo>
                    <a:cubicBezTo>
                      <a:pt x="50" y="41"/>
                      <a:pt x="50" y="33"/>
                      <a:pt x="45" y="28"/>
                    </a:cubicBezTo>
                    <a:lnTo>
                      <a:pt x="2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10" name="Freeform 212"/>
              <p:cNvSpPr>
                <a:spLocks/>
              </p:cNvSpPr>
              <p:nvPr/>
            </p:nvSpPr>
            <p:spPr bwMode="auto">
              <a:xfrm>
                <a:off x="1979613" y="4629151"/>
                <a:ext cx="49213" cy="47625"/>
              </a:xfrm>
              <a:custGeom>
                <a:avLst/>
                <a:gdLst>
                  <a:gd name="T0" fmla="*/ 22 w 51"/>
                  <a:gd name="T1" fmla="*/ 5 h 49"/>
                  <a:gd name="T2" fmla="*/ 5 w 51"/>
                  <a:gd name="T3" fmla="*/ 5 h 49"/>
                  <a:gd name="T4" fmla="*/ 5 w 51"/>
                  <a:gd name="T5" fmla="*/ 22 h 49"/>
                  <a:gd name="T6" fmla="*/ 29 w 51"/>
                  <a:gd name="T7" fmla="*/ 46 h 49"/>
                  <a:gd name="T8" fmla="*/ 37 w 51"/>
                  <a:gd name="T9" fmla="*/ 49 h 49"/>
                  <a:gd name="T10" fmla="*/ 46 w 51"/>
                  <a:gd name="T11" fmla="*/ 46 h 49"/>
                  <a:gd name="T12" fmla="*/ 46 w 51"/>
                  <a:gd name="T13" fmla="*/ 28 h 49"/>
                  <a:gd name="T14" fmla="*/ 22 w 51"/>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49">
                    <a:moveTo>
                      <a:pt x="22" y="5"/>
                    </a:moveTo>
                    <a:cubicBezTo>
                      <a:pt x="18" y="0"/>
                      <a:pt x="10" y="0"/>
                      <a:pt x="5" y="5"/>
                    </a:cubicBezTo>
                    <a:cubicBezTo>
                      <a:pt x="0" y="10"/>
                      <a:pt x="0" y="18"/>
                      <a:pt x="5" y="22"/>
                    </a:cubicBezTo>
                    <a:cubicBezTo>
                      <a:pt x="29" y="46"/>
                      <a:pt x="29" y="46"/>
                      <a:pt x="29" y="46"/>
                    </a:cubicBezTo>
                    <a:cubicBezTo>
                      <a:pt x="31" y="48"/>
                      <a:pt x="34" y="49"/>
                      <a:pt x="37" y="49"/>
                    </a:cubicBezTo>
                    <a:cubicBezTo>
                      <a:pt x="40" y="49"/>
                      <a:pt x="43" y="48"/>
                      <a:pt x="46" y="46"/>
                    </a:cubicBezTo>
                    <a:cubicBezTo>
                      <a:pt x="51" y="41"/>
                      <a:pt x="51" y="33"/>
                      <a:pt x="46" y="28"/>
                    </a:cubicBezTo>
                    <a:lnTo>
                      <a:pt x="2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11" name="Freeform 213"/>
              <p:cNvSpPr>
                <a:spLocks/>
              </p:cNvSpPr>
              <p:nvPr/>
            </p:nvSpPr>
            <p:spPr bwMode="auto">
              <a:xfrm>
                <a:off x="1998663" y="4575176"/>
                <a:ext cx="47625" cy="47625"/>
              </a:xfrm>
              <a:custGeom>
                <a:avLst/>
                <a:gdLst>
                  <a:gd name="T0" fmla="*/ 22 w 50"/>
                  <a:gd name="T1" fmla="*/ 5 h 49"/>
                  <a:gd name="T2" fmla="*/ 4 w 50"/>
                  <a:gd name="T3" fmla="*/ 5 h 49"/>
                  <a:gd name="T4" fmla="*/ 4 w 50"/>
                  <a:gd name="T5" fmla="*/ 22 h 49"/>
                  <a:gd name="T6" fmla="*/ 28 w 50"/>
                  <a:gd name="T7" fmla="*/ 46 h 49"/>
                  <a:gd name="T8" fmla="*/ 36 w 50"/>
                  <a:gd name="T9" fmla="*/ 49 h 49"/>
                  <a:gd name="T10" fmla="*/ 45 w 50"/>
                  <a:gd name="T11" fmla="*/ 46 h 49"/>
                  <a:gd name="T12" fmla="*/ 45 w 50"/>
                  <a:gd name="T13" fmla="*/ 29 h 49"/>
                  <a:gd name="T14" fmla="*/ 22 w 50"/>
                  <a:gd name="T15" fmla="*/ 5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 h="49">
                    <a:moveTo>
                      <a:pt x="22" y="5"/>
                    </a:moveTo>
                    <a:cubicBezTo>
                      <a:pt x="17" y="0"/>
                      <a:pt x="9" y="0"/>
                      <a:pt x="4" y="5"/>
                    </a:cubicBezTo>
                    <a:cubicBezTo>
                      <a:pt x="0" y="10"/>
                      <a:pt x="0" y="18"/>
                      <a:pt x="4" y="22"/>
                    </a:cubicBezTo>
                    <a:cubicBezTo>
                      <a:pt x="28" y="46"/>
                      <a:pt x="28" y="46"/>
                      <a:pt x="28" y="46"/>
                    </a:cubicBezTo>
                    <a:cubicBezTo>
                      <a:pt x="30" y="48"/>
                      <a:pt x="33" y="49"/>
                      <a:pt x="36" y="49"/>
                    </a:cubicBezTo>
                    <a:cubicBezTo>
                      <a:pt x="40" y="49"/>
                      <a:pt x="43" y="48"/>
                      <a:pt x="45" y="46"/>
                    </a:cubicBezTo>
                    <a:cubicBezTo>
                      <a:pt x="50" y="41"/>
                      <a:pt x="50" y="33"/>
                      <a:pt x="45" y="29"/>
                    </a:cubicBezTo>
                    <a:lnTo>
                      <a:pt x="2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sp>
          <p:nvSpPr>
            <p:cNvPr id="105" name="TextBox 73"/>
            <p:cNvSpPr txBox="1"/>
            <p:nvPr/>
          </p:nvSpPr>
          <p:spPr>
            <a:xfrm>
              <a:off x="6462210" y="960714"/>
              <a:ext cx="900100" cy="385767"/>
            </a:xfrm>
            <a:prstGeom prst="rect">
              <a:avLst/>
            </a:prstGeom>
            <a:grpFill/>
          </p:spPr>
          <p:txBody>
            <a:bodyPr wrap="square" rtlCol="0">
              <a:spAutoFit/>
            </a:bodyPr>
            <a:lstStyle/>
            <a:p>
              <a:r>
                <a:rPr lang="en-US" altLang="zh-CN" sz="1280" dirty="0">
                  <a:solidFill>
                    <a:prstClr val="white"/>
                  </a:solidFill>
                  <a:latin typeface="BankGothic Md BT" pitchFamily="34" charset="0"/>
                  <a:ea typeface="微软雅黑 Light" panose="020B0502040204020203" pitchFamily="34" charset="-122"/>
                  <a:cs typeface="+mn-ea"/>
                </a:rPr>
                <a:t>TEXT</a:t>
              </a:r>
              <a:endParaRPr lang="zh-CN" altLang="en-US" sz="1280" dirty="0">
                <a:solidFill>
                  <a:prstClr val="white"/>
                </a:solidFill>
                <a:latin typeface="BankGothic Md BT" pitchFamily="34" charset="0"/>
                <a:ea typeface="微软雅黑 Light" panose="020B0502040204020203" pitchFamily="34" charset="-122"/>
                <a:cs typeface="+mn-ea"/>
              </a:endParaRPr>
            </a:p>
          </p:txBody>
        </p:sp>
      </p:grpSp>
      <p:grpSp>
        <p:nvGrpSpPr>
          <p:cNvPr id="112" name="组合 111"/>
          <p:cNvGrpSpPr/>
          <p:nvPr/>
        </p:nvGrpSpPr>
        <p:grpSpPr>
          <a:xfrm>
            <a:off x="6609064" y="1778650"/>
            <a:ext cx="1079821" cy="289310"/>
            <a:chOff x="7453334" y="960714"/>
            <a:chExt cx="1439840" cy="385767"/>
          </a:xfrm>
          <a:solidFill>
            <a:schemeClr val="accent1"/>
          </a:solidFill>
        </p:grpSpPr>
        <p:sp>
          <p:nvSpPr>
            <p:cNvPr id="113" name="矩形 112"/>
            <p:cNvSpPr/>
            <p:nvPr/>
          </p:nvSpPr>
          <p:spPr>
            <a:xfrm>
              <a:off x="7453334" y="965444"/>
              <a:ext cx="1439840" cy="35987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solidFill>
                  <a:prstClr val="white"/>
                </a:solidFill>
                <a:ea typeface="微软雅黑 Light" panose="020B0502040204020203" pitchFamily="34" charset="-122"/>
                <a:cs typeface="+mn-ea"/>
              </a:endParaRPr>
            </a:p>
          </p:txBody>
        </p:sp>
        <p:grpSp>
          <p:nvGrpSpPr>
            <p:cNvPr id="114" name="组合 113"/>
            <p:cNvGrpSpPr/>
            <p:nvPr/>
          </p:nvGrpSpPr>
          <p:grpSpPr>
            <a:xfrm>
              <a:off x="7524467" y="1006474"/>
              <a:ext cx="242888" cy="277813"/>
              <a:chOff x="2351088" y="4405313"/>
              <a:chExt cx="242888" cy="277813"/>
            </a:xfrm>
            <a:grpFill/>
          </p:grpSpPr>
          <p:sp>
            <p:nvSpPr>
              <p:cNvPr id="116" name="Freeform 214"/>
              <p:cNvSpPr>
                <a:spLocks/>
              </p:cNvSpPr>
              <p:nvPr/>
            </p:nvSpPr>
            <p:spPr bwMode="auto">
              <a:xfrm>
                <a:off x="2351088" y="4405313"/>
                <a:ext cx="242888" cy="128588"/>
              </a:xfrm>
              <a:custGeom>
                <a:avLst/>
                <a:gdLst>
                  <a:gd name="T0" fmla="*/ 232 w 251"/>
                  <a:gd name="T1" fmla="*/ 75 h 133"/>
                  <a:gd name="T2" fmla="*/ 232 w 251"/>
                  <a:gd name="T3" fmla="*/ 72 h 133"/>
                  <a:gd name="T4" fmla="*/ 186 w 251"/>
                  <a:gd name="T5" fmla="*/ 26 h 133"/>
                  <a:gd name="T6" fmla="*/ 163 w 251"/>
                  <a:gd name="T7" fmla="*/ 32 h 133"/>
                  <a:gd name="T8" fmla="*/ 111 w 251"/>
                  <a:gd name="T9" fmla="*/ 0 h 133"/>
                  <a:gd name="T10" fmla="*/ 60 w 251"/>
                  <a:gd name="T11" fmla="*/ 33 h 133"/>
                  <a:gd name="T12" fmla="*/ 44 w 251"/>
                  <a:gd name="T13" fmla="*/ 27 h 133"/>
                  <a:gd name="T14" fmla="*/ 17 w 251"/>
                  <a:gd name="T15" fmla="*/ 53 h 133"/>
                  <a:gd name="T16" fmla="*/ 19 w 251"/>
                  <a:gd name="T17" fmla="*/ 61 h 133"/>
                  <a:gd name="T18" fmla="*/ 0 w 251"/>
                  <a:gd name="T19" fmla="*/ 95 h 133"/>
                  <a:gd name="T20" fmla="*/ 38 w 251"/>
                  <a:gd name="T21" fmla="*/ 133 h 133"/>
                  <a:gd name="T22" fmla="*/ 38 w 251"/>
                  <a:gd name="T23" fmla="*/ 133 h 133"/>
                  <a:gd name="T24" fmla="*/ 38 w 251"/>
                  <a:gd name="T25" fmla="*/ 133 h 133"/>
                  <a:gd name="T26" fmla="*/ 38 w 251"/>
                  <a:gd name="T27" fmla="*/ 133 h 133"/>
                  <a:gd name="T28" fmla="*/ 38 w 251"/>
                  <a:gd name="T29" fmla="*/ 133 h 133"/>
                  <a:gd name="T30" fmla="*/ 218 w 251"/>
                  <a:gd name="T31" fmla="*/ 133 h 133"/>
                  <a:gd name="T32" fmla="*/ 220 w 251"/>
                  <a:gd name="T33" fmla="*/ 133 h 133"/>
                  <a:gd name="T34" fmla="*/ 251 w 251"/>
                  <a:gd name="T35" fmla="*/ 103 h 133"/>
                  <a:gd name="T36" fmla="*/ 232 w 251"/>
                  <a:gd name="T37" fmla="*/ 7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1" h="133">
                    <a:moveTo>
                      <a:pt x="232" y="75"/>
                    </a:moveTo>
                    <a:cubicBezTo>
                      <a:pt x="232" y="74"/>
                      <a:pt x="232" y="73"/>
                      <a:pt x="232" y="72"/>
                    </a:cubicBezTo>
                    <a:cubicBezTo>
                      <a:pt x="232" y="47"/>
                      <a:pt x="211" y="26"/>
                      <a:pt x="186" y="26"/>
                    </a:cubicBezTo>
                    <a:cubicBezTo>
                      <a:pt x="177" y="26"/>
                      <a:pt x="170" y="28"/>
                      <a:pt x="163" y="32"/>
                    </a:cubicBezTo>
                    <a:cubicBezTo>
                      <a:pt x="154" y="13"/>
                      <a:pt x="134" y="0"/>
                      <a:pt x="111" y="0"/>
                    </a:cubicBezTo>
                    <a:cubicBezTo>
                      <a:pt x="89" y="0"/>
                      <a:pt x="69" y="13"/>
                      <a:pt x="60" y="33"/>
                    </a:cubicBezTo>
                    <a:cubicBezTo>
                      <a:pt x="55" y="29"/>
                      <a:pt x="50" y="27"/>
                      <a:pt x="44" y="27"/>
                    </a:cubicBezTo>
                    <a:cubicBezTo>
                      <a:pt x="29" y="27"/>
                      <a:pt x="17" y="39"/>
                      <a:pt x="17" y="53"/>
                    </a:cubicBezTo>
                    <a:cubicBezTo>
                      <a:pt x="17" y="56"/>
                      <a:pt x="18" y="59"/>
                      <a:pt x="19" y="61"/>
                    </a:cubicBezTo>
                    <a:cubicBezTo>
                      <a:pt x="7" y="68"/>
                      <a:pt x="0" y="80"/>
                      <a:pt x="0" y="95"/>
                    </a:cubicBezTo>
                    <a:cubicBezTo>
                      <a:pt x="0" y="116"/>
                      <a:pt x="17" y="133"/>
                      <a:pt x="38" y="133"/>
                    </a:cubicBezTo>
                    <a:cubicBezTo>
                      <a:pt x="38" y="133"/>
                      <a:pt x="38" y="133"/>
                      <a:pt x="38" y="133"/>
                    </a:cubicBezTo>
                    <a:cubicBezTo>
                      <a:pt x="38" y="133"/>
                      <a:pt x="38" y="133"/>
                      <a:pt x="38" y="133"/>
                    </a:cubicBezTo>
                    <a:cubicBezTo>
                      <a:pt x="38" y="133"/>
                      <a:pt x="38" y="133"/>
                      <a:pt x="38" y="133"/>
                    </a:cubicBezTo>
                    <a:cubicBezTo>
                      <a:pt x="38" y="133"/>
                      <a:pt x="38" y="133"/>
                      <a:pt x="38" y="133"/>
                    </a:cubicBezTo>
                    <a:cubicBezTo>
                      <a:pt x="218" y="133"/>
                      <a:pt x="218" y="133"/>
                      <a:pt x="218" y="133"/>
                    </a:cubicBezTo>
                    <a:cubicBezTo>
                      <a:pt x="219" y="133"/>
                      <a:pt x="219" y="133"/>
                      <a:pt x="220" y="133"/>
                    </a:cubicBezTo>
                    <a:cubicBezTo>
                      <a:pt x="237" y="133"/>
                      <a:pt x="251" y="120"/>
                      <a:pt x="251" y="103"/>
                    </a:cubicBezTo>
                    <a:cubicBezTo>
                      <a:pt x="251" y="90"/>
                      <a:pt x="243" y="79"/>
                      <a:pt x="232"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17" name="Freeform 215"/>
              <p:cNvSpPr>
                <a:spLocks/>
              </p:cNvSpPr>
              <p:nvPr/>
            </p:nvSpPr>
            <p:spPr bwMode="auto">
              <a:xfrm>
                <a:off x="2466975" y="4541838"/>
                <a:ext cx="93663" cy="141288"/>
              </a:xfrm>
              <a:custGeom>
                <a:avLst/>
                <a:gdLst>
                  <a:gd name="T0" fmla="*/ 51 w 59"/>
                  <a:gd name="T1" fmla="*/ 47 h 89"/>
                  <a:gd name="T2" fmla="*/ 0 w 59"/>
                  <a:gd name="T3" fmla="*/ 0 h 89"/>
                  <a:gd name="T4" fmla="*/ 21 w 59"/>
                  <a:gd name="T5" fmla="*/ 37 h 89"/>
                  <a:gd name="T6" fmla="*/ 4 w 59"/>
                  <a:gd name="T7" fmla="*/ 37 h 89"/>
                  <a:gd name="T8" fmla="*/ 59 w 59"/>
                  <a:gd name="T9" fmla="*/ 89 h 89"/>
                  <a:gd name="T10" fmla="*/ 34 w 59"/>
                  <a:gd name="T11" fmla="*/ 47 h 89"/>
                  <a:gd name="T12" fmla="*/ 51 w 59"/>
                  <a:gd name="T13" fmla="*/ 47 h 89"/>
                </a:gdLst>
                <a:ahLst/>
                <a:cxnLst>
                  <a:cxn ang="0">
                    <a:pos x="T0" y="T1"/>
                  </a:cxn>
                  <a:cxn ang="0">
                    <a:pos x="T2" y="T3"/>
                  </a:cxn>
                  <a:cxn ang="0">
                    <a:pos x="T4" y="T5"/>
                  </a:cxn>
                  <a:cxn ang="0">
                    <a:pos x="T6" y="T7"/>
                  </a:cxn>
                  <a:cxn ang="0">
                    <a:pos x="T8" y="T9"/>
                  </a:cxn>
                  <a:cxn ang="0">
                    <a:pos x="T10" y="T11"/>
                  </a:cxn>
                  <a:cxn ang="0">
                    <a:pos x="T12" y="T13"/>
                  </a:cxn>
                </a:cxnLst>
                <a:rect l="0" t="0" r="r" b="b"/>
                <a:pathLst>
                  <a:path w="59" h="89">
                    <a:moveTo>
                      <a:pt x="51" y="47"/>
                    </a:moveTo>
                    <a:lnTo>
                      <a:pt x="0" y="0"/>
                    </a:lnTo>
                    <a:lnTo>
                      <a:pt x="21" y="37"/>
                    </a:lnTo>
                    <a:lnTo>
                      <a:pt x="4" y="37"/>
                    </a:lnTo>
                    <a:lnTo>
                      <a:pt x="59" y="89"/>
                    </a:lnTo>
                    <a:lnTo>
                      <a:pt x="34" y="47"/>
                    </a:lnTo>
                    <a:lnTo>
                      <a:pt x="51"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sp>
            <p:nvSpPr>
              <p:cNvPr id="118" name="Freeform 216"/>
              <p:cNvSpPr>
                <a:spLocks/>
              </p:cNvSpPr>
              <p:nvPr/>
            </p:nvSpPr>
            <p:spPr bwMode="auto">
              <a:xfrm>
                <a:off x="2413000" y="4557713"/>
                <a:ext cx="49213" cy="74613"/>
              </a:xfrm>
              <a:custGeom>
                <a:avLst/>
                <a:gdLst>
                  <a:gd name="T0" fmla="*/ 26 w 31"/>
                  <a:gd name="T1" fmla="*/ 25 h 47"/>
                  <a:gd name="T2" fmla="*/ 0 w 31"/>
                  <a:gd name="T3" fmla="*/ 0 h 47"/>
                  <a:gd name="T4" fmla="*/ 11 w 31"/>
                  <a:gd name="T5" fmla="*/ 20 h 47"/>
                  <a:gd name="T6" fmla="*/ 2 w 31"/>
                  <a:gd name="T7" fmla="*/ 20 h 47"/>
                  <a:gd name="T8" fmla="*/ 31 w 31"/>
                  <a:gd name="T9" fmla="*/ 47 h 47"/>
                  <a:gd name="T10" fmla="*/ 17 w 31"/>
                  <a:gd name="T11" fmla="*/ 25 h 47"/>
                  <a:gd name="T12" fmla="*/ 26 w 31"/>
                  <a:gd name="T13" fmla="*/ 25 h 47"/>
                </a:gdLst>
                <a:ahLst/>
                <a:cxnLst>
                  <a:cxn ang="0">
                    <a:pos x="T0" y="T1"/>
                  </a:cxn>
                  <a:cxn ang="0">
                    <a:pos x="T2" y="T3"/>
                  </a:cxn>
                  <a:cxn ang="0">
                    <a:pos x="T4" y="T5"/>
                  </a:cxn>
                  <a:cxn ang="0">
                    <a:pos x="T6" y="T7"/>
                  </a:cxn>
                  <a:cxn ang="0">
                    <a:pos x="T8" y="T9"/>
                  </a:cxn>
                  <a:cxn ang="0">
                    <a:pos x="T10" y="T11"/>
                  </a:cxn>
                  <a:cxn ang="0">
                    <a:pos x="T12" y="T13"/>
                  </a:cxn>
                </a:cxnLst>
                <a:rect l="0" t="0" r="r" b="b"/>
                <a:pathLst>
                  <a:path w="31" h="47">
                    <a:moveTo>
                      <a:pt x="26" y="25"/>
                    </a:moveTo>
                    <a:lnTo>
                      <a:pt x="0" y="0"/>
                    </a:lnTo>
                    <a:lnTo>
                      <a:pt x="11" y="20"/>
                    </a:lnTo>
                    <a:lnTo>
                      <a:pt x="2" y="20"/>
                    </a:lnTo>
                    <a:lnTo>
                      <a:pt x="31" y="47"/>
                    </a:lnTo>
                    <a:lnTo>
                      <a:pt x="17" y="25"/>
                    </a:lnTo>
                    <a:lnTo>
                      <a:pt x="26"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zh-CN" altLang="en-US" sz="1280">
                  <a:solidFill>
                    <a:prstClr val="black"/>
                  </a:solidFill>
                  <a:ea typeface="微软雅黑 Light" panose="020B0502040204020203" pitchFamily="34" charset="-122"/>
                  <a:cs typeface="+mn-ea"/>
                </a:endParaRPr>
              </a:p>
            </p:txBody>
          </p:sp>
        </p:grpSp>
        <p:sp>
          <p:nvSpPr>
            <p:cNvPr id="115" name="TextBox 74"/>
            <p:cNvSpPr txBox="1"/>
            <p:nvPr/>
          </p:nvSpPr>
          <p:spPr>
            <a:xfrm>
              <a:off x="7902371" y="960714"/>
              <a:ext cx="900100" cy="385767"/>
            </a:xfrm>
            <a:prstGeom prst="rect">
              <a:avLst/>
            </a:prstGeom>
            <a:grpFill/>
          </p:spPr>
          <p:txBody>
            <a:bodyPr wrap="square" rtlCol="0">
              <a:spAutoFit/>
            </a:bodyPr>
            <a:lstStyle/>
            <a:p>
              <a:r>
                <a:rPr lang="en-US" altLang="zh-CN" sz="1280" dirty="0">
                  <a:solidFill>
                    <a:prstClr val="white"/>
                  </a:solidFill>
                  <a:latin typeface="BankGothic Md BT" pitchFamily="34" charset="0"/>
                  <a:ea typeface="微软雅黑 Light" panose="020B0502040204020203" pitchFamily="34" charset="-122"/>
                  <a:cs typeface="+mn-ea"/>
                </a:rPr>
                <a:t>TEXT</a:t>
              </a:r>
              <a:endParaRPr lang="zh-CN" altLang="en-US" sz="1280" dirty="0">
                <a:solidFill>
                  <a:prstClr val="white"/>
                </a:solidFill>
                <a:latin typeface="BankGothic Md BT" pitchFamily="34" charset="0"/>
                <a:ea typeface="微软雅黑 Light" panose="020B0502040204020203" pitchFamily="34" charset="-122"/>
                <a:cs typeface="+mn-ea"/>
              </a:endParaRPr>
            </a:p>
          </p:txBody>
        </p:sp>
      </p:gr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8688" y="2011036"/>
            <a:ext cx="3239691" cy="2160469"/>
          </a:xfrm>
          <a:prstGeom prst="rect">
            <a:avLst/>
          </a:prstGeom>
          <a:blipFill>
            <a:blip r:embed="rId4"/>
            <a:stretch>
              <a:fillRect/>
            </a:stretch>
          </a:blipFill>
        </p:spPr>
      </p:pic>
    </p:spTree>
    <p:extLst>
      <p:ext uri="{BB962C8B-B14F-4D97-AF65-F5344CB8AC3E}">
        <p14:creationId xmlns:p14="http://schemas.microsoft.com/office/powerpoint/2010/main" val="147358319"/>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up)">
                                      <p:cBhvr>
                                        <p:cTn id="7" dur="500"/>
                                        <p:tgtEl>
                                          <p:spTgt spid="7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fade">
                                      <p:cBhvr>
                                        <p:cTn id="11" dur="500"/>
                                        <p:tgtEl>
                                          <p:spTgt spid="77"/>
                                        </p:tgtEl>
                                      </p:cBhvr>
                                    </p:animEffect>
                                  </p:childTnLst>
                                </p:cTn>
                              </p:par>
                              <p:par>
                                <p:cTn id="12" presetID="16" presetClass="entr" presetSubtype="37" fill="hold" nodeType="withEffect">
                                  <p:stCondLst>
                                    <p:cond delay="250"/>
                                  </p:stCondLst>
                                  <p:childTnLst>
                                    <p:set>
                                      <p:cBhvr>
                                        <p:cTn id="13" dur="1" fill="hold">
                                          <p:stCondLst>
                                            <p:cond delay="0"/>
                                          </p:stCondLst>
                                        </p:cTn>
                                        <p:tgtEl>
                                          <p:spTgt spid="78"/>
                                        </p:tgtEl>
                                        <p:attrNameLst>
                                          <p:attrName>style.visibility</p:attrName>
                                        </p:attrNameLst>
                                      </p:cBhvr>
                                      <p:to>
                                        <p:strVal val="visible"/>
                                      </p:to>
                                    </p:set>
                                    <p:animEffect transition="in" filter="barn(outVertical)">
                                      <p:cBhvr>
                                        <p:cTn id="14" dur="500"/>
                                        <p:tgtEl>
                                          <p:spTgt spid="78"/>
                                        </p:tgtEl>
                                      </p:cBhvr>
                                    </p:animEffect>
                                  </p:childTnLst>
                                </p:cTn>
                              </p:par>
                              <p:par>
                                <p:cTn id="15" presetID="10" presetClass="entr" presetSubtype="0" fill="hold" grpId="0" nodeType="withEffect">
                                  <p:stCondLst>
                                    <p:cond delay="250"/>
                                  </p:stCondLst>
                                  <p:childTnLst>
                                    <p:set>
                                      <p:cBhvr>
                                        <p:cTn id="16" dur="1" fill="hold">
                                          <p:stCondLst>
                                            <p:cond delay="0"/>
                                          </p:stCondLst>
                                        </p:cTn>
                                        <p:tgtEl>
                                          <p:spTgt spid="79"/>
                                        </p:tgtEl>
                                        <p:attrNameLst>
                                          <p:attrName>style.visibility</p:attrName>
                                        </p:attrNameLst>
                                      </p:cBhvr>
                                      <p:to>
                                        <p:strVal val="visible"/>
                                      </p:to>
                                    </p:set>
                                    <p:animEffect transition="in" filter="fade">
                                      <p:cBhvr>
                                        <p:cTn id="17" dur="500"/>
                                        <p:tgtEl>
                                          <p:spTgt spid="79"/>
                                        </p:tgtEl>
                                      </p:cBhvr>
                                    </p:animEffect>
                                  </p:childTnLst>
                                </p:cTn>
                              </p:par>
                            </p:childTnLst>
                          </p:cTn>
                        </p:par>
                        <p:par>
                          <p:cTn id="18" fill="hold">
                            <p:stCondLst>
                              <p:cond delay="1250"/>
                            </p:stCondLst>
                            <p:childTnLst>
                              <p:par>
                                <p:cTn id="19" presetID="22" presetClass="entr" presetSubtype="4" fill="hold" grpId="0" nodeType="after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wipe(down)">
                                      <p:cBhvr>
                                        <p:cTn id="21" dur="500"/>
                                        <p:tgtEl>
                                          <p:spTgt spid="85"/>
                                        </p:tgtEl>
                                      </p:cBhvr>
                                    </p:animEffect>
                                  </p:childTnLst>
                                </p:cTn>
                              </p:par>
                            </p:childTnLst>
                          </p:cTn>
                        </p:par>
                        <p:par>
                          <p:cTn id="22" fill="hold">
                            <p:stCondLst>
                              <p:cond delay="1750"/>
                            </p:stCondLst>
                            <p:childTnLst>
                              <p:par>
                                <p:cTn id="23" presetID="16" presetClass="entr" presetSubtype="42" fill="hold" grpId="0" nodeType="after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barn(outHorizontal)">
                                      <p:cBhvr>
                                        <p:cTn id="25" dur="500"/>
                                        <p:tgtEl>
                                          <p:spTgt spid="84"/>
                                        </p:tgtEl>
                                      </p:cBhvr>
                                    </p:animEffect>
                                  </p:childTnLst>
                                </p:cTn>
                              </p:par>
                            </p:childTnLst>
                          </p:cTn>
                        </p:par>
                        <p:par>
                          <p:cTn id="26" fill="hold">
                            <p:stCondLst>
                              <p:cond delay="2250"/>
                            </p:stCondLst>
                            <p:childTnLst>
                              <p:par>
                                <p:cTn id="27" presetID="22" presetClass="entr" presetSubtype="1"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up)">
                                      <p:cBhvr>
                                        <p:cTn id="29" dur="500"/>
                                        <p:tgtEl>
                                          <p:spTgt spid="80"/>
                                        </p:tgtEl>
                                      </p:cBhvr>
                                    </p:animEffect>
                                  </p:childTnLst>
                                </p:cTn>
                              </p:par>
                            </p:childTnLst>
                          </p:cTn>
                        </p:par>
                        <p:par>
                          <p:cTn id="30" fill="hold">
                            <p:stCondLst>
                              <p:cond delay="2750"/>
                            </p:stCondLst>
                            <p:childTnLst>
                              <p:par>
                                <p:cTn id="31" presetID="10" presetClass="entr" presetSubtype="0" fill="hold" grpId="0"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500"/>
                                        <p:tgtEl>
                                          <p:spTgt spid="81"/>
                                        </p:tgtEl>
                                      </p:cBhvr>
                                    </p:animEffect>
                                  </p:childTnLst>
                                </p:cTn>
                              </p:par>
                              <p:par>
                                <p:cTn id="34" presetID="16" presetClass="entr" presetSubtype="37" fill="hold" nodeType="withEffect">
                                  <p:stCondLst>
                                    <p:cond delay="250"/>
                                  </p:stCondLst>
                                  <p:childTnLst>
                                    <p:set>
                                      <p:cBhvr>
                                        <p:cTn id="35" dur="1" fill="hold">
                                          <p:stCondLst>
                                            <p:cond delay="0"/>
                                          </p:stCondLst>
                                        </p:cTn>
                                        <p:tgtEl>
                                          <p:spTgt spid="82"/>
                                        </p:tgtEl>
                                        <p:attrNameLst>
                                          <p:attrName>style.visibility</p:attrName>
                                        </p:attrNameLst>
                                      </p:cBhvr>
                                      <p:to>
                                        <p:strVal val="visible"/>
                                      </p:to>
                                    </p:set>
                                    <p:animEffect transition="in" filter="barn(outVertical)">
                                      <p:cBhvr>
                                        <p:cTn id="36" dur="500"/>
                                        <p:tgtEl>
                                          <p:spTgt spid="82"/>
                                        </p:tgtEl>
                                      </p:cBhvr>
                                    </p:animEffect>
                                  </p:childTnLst>
                                </p:cTn>
                              </p:par>
                              <p:par>
                                <p:cTn id="37" presetID="10" presetClass="entr" presetSubtype="0" fill="hold" grpId="0" nodeType="withEffect">
                                  <p:stCondLst>
                                    <p:cond delay="25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par>
                          <p:cTn id="40" fill="hold">
                            <p:stCondLst>
                              <p:cond delay="3500"/>
                            </p:stCondLst>
                            <p:childTnLst>
                              <p:par>
                                <p:cTn id="41" presetID="22" presetClass="entr" presetSubtype="4"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wipe(down)">
                                      <p:cBhvr>
                                        <p:cTn id="43" dur="500"/>
                                        <p:tgtEl>
                                          <p:spTgt spid="86"/>
                                        </p:tgtEl>
                                      </p:cBhvr>
                                    </p:animEffect>
                                  </p:childTnLst>
                                </p:cTn>
                              </p:par>
                            </p:childTnLst>
                          </p:cTn>
                        </p:par>
                        <p:par>
                          <p:cTn id="44" fill="hold">
                            <p:stCondLst>
                              <p:cond delay="4000"/>
                            </p:stCondLst>
                            <p:childTnLst>
                              <p:par>
                                <p:cTn id="45" presetID="2" presetClass="entr" presetSubtype="1" fill="hold" nodeType="afterEffect">
                                  <p:stCondLst>
                                    <p:cond delay="0"/>
                                  </p:stCondLst>
                                  <p:childTnLst>
                                    <p:set>
                                      <p:cBhvr>
                                        <p:cTn id="46" dur="1" fill="hold">
                                          <p:stCondLst>
                                            <p:cond delay="0"/>
                                          </p:stCondLst>
                                        </p:cTn>
                                        <p:tgtEl>
                                          <p:spTgt spid="89"/>
                                        </p:tgtEl>
                                        <p:attrNameLst>
                                          <p:attrName>style.visibility</p:attrName>
                                        </p:attrNameLst>
                                      </p:cBhvr>
                                      <p:to>
                                        <p:strVal val="visible"/>
                                      </p:to>
                                    </p:set>
                                    <p:anim calcmode="lin" valueType="num">
                                      <p:cBhvr additive="base">
                                        <p:cTn id="47" dur="500" fill="hold"/>
                                        <p:tgtEl>
                                          <p:spTgt spid="89"/>
                                        </p:tgtEl>
                                        <p:attrNameLst>
                                          <p:attrName>ppt_x</p:attrName>
                                        </p:attrNameLst>
                                      </p:cBhvr>
                                      <p:tavLst>
                                        <p:tav tm="0">
                                          <p:val>
                                            <p:strVal val="#ppt_x"/>
                                          </p:val>
                                        </p:tav>
                                        <p:tav tm="100000">
                                          <p:val>
                                            <p:strVal val="#ppt_x"/>
                                          </p:val>
                                        </p:tav>
                                      </p:tavLst>
                                    </p:anim>
                                    <p:anim calcmode="lin" valueType="num">
                                      <p:cBhvr additive="base">
                                        <p:cTn id="48" dur="500" fill="hold"/>
                                        <p:tgtEl>
                                          <p:spTgt spid="89"/>
                                        </p:tgtEl>
                                        <p:attrNameLst>
                                          <p:attrName>ppt_y</p:attrName>
                                        </p:attrNameLst>
                                      </p:cBhvr>
                                      <p:tavLst>
                                        <p:tav tm="0">
                                          <p:val>
                                            <p:strVal val="0-#ppt_h/2"/>
                                          </p:val>
                                        </p:tav>
                                        <p:tav tm="100000">
                                          <p:val>
                                            <p:strVal val="#ppt_y"/>
                                          </p:val>
                                        </p:tav>
                                      </p:tavLst>
                                    </p:anim>
                                  </p:childTnLst>
                                </p:cTn>
                              </p:par>
                              <p:par>
                                <p:cTn id="49" presetID="2" presetClass="entr" presetSubtype="1" fill="hold" nodeType="withEffect">
                                  <p:stCondLst>
                                    <p:cond delay="25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ppt_x"/>
                                          </p:val>
                                        </p:tav>
                                        <p:tav tm="100000">
                                          <p:val>
                                            <p:strVal val="#ppt_x"/>
                                          </p:val>
                                        </p:tav>
                                      </p:tavLst>
                                    </p:anim>
                                    <p:anim calcmode="lin" valueType="num">
                                      <p:cBhvr additive="base">
                                        <p:cTn id="52" dur="500" fill="hold"/>
                                        <p:tgtEl>
                                          <p:spTgt spid="102"/>
                                        </p:tgtEl>
                                        <p:attrNameLst>
                                          <p:attrName>ppt_y</p:attrName>
                                        </p:attrNameLst>
                                      </p:cBhvr>
                                      <p:tavLst>
                                        <p:tav tm="0">
                                          <p:val>
                                            <p:strVal val="0-#ppt_h/2"/>
                                          </p:val>
                                        </p:tav>
                                        <p:tav tm="100000">
                                          <p:val>
                                            <p:strVal val="#ppt_y"/>
                                          </p:val>
                                        </p:tav>
                                      </p:tavLst>
                                    </p:anim>
                                  </p:childTnLst>
                                </p:cTn>
                              </p:par>
                              <p:par>
                                <p:cTn id="53" presetID="2" presetClass="entr" presetSubtype="1" fill="hold" nodeType="withEffect">
                                  <p:stCondLst>
                                    <p:cond delay="500"/>
                                  </p:stCondLst>
                                  <p:childTnLst>
                                    <p:set>
                                      <p:cBhvr>
                                        <p:cTn id="54" dur="1" fill="hold">
                                          <p:stCondLst>
                                            <p:cond delay="0"/>
                                          </p:stCondLst>
                                        </p:cTn>
                                        <p:tgtEl>
                                          <p:spTgt spid="112"/>
                                        </p:tgtEl>
                                        <p:attrNameLst>
                                          <p:attrName>style.visibility</p:attrName>
                                        </p:attrNameLst>
                                      </p:cBhvr>
                                      <p:to>
                                        <p:strVal val="visible"/>
                                      </p:to>
                                    </p:set>
                                    <p:anim calcmode="lin" valueType="num">
                                      <p:cBhvr additive="base">
                                        <p:cTn id="55" dur="500" fill="hold"/>
                                        <p:tgtEl>
                                          <p:spTgt spid="112"/>
                                        </p:tgtEl>
                                        <p:attrNameLst>
                                          <p:attrName>ppt_x</p:attrName>
                                        </p:attrNameLst>
                                      </p:cBhvr>
                                      <p:tavLst>
                                        <p:tav tm="0">
                                          <p:val>
                                            <p:strVal val="#ppt_x"/>
                                          </p:val>
                                        </p:tav>
                                        <p:tav tm="100000">
                                          <p:val>
                                            <p:strVal val="#ppt_x"/>
                                          </p:val>
                                        </p:tav>
                                      </p:tavLst>
                                    </p:anim>
                                    <p:anim calcmode="lin" valueType="num">
                                      <p:cBhvr additive="base">
                                        <p:cTn id="56" dur="500" fill="hold"/>
                                        <p:tgtEl>
                                          <p:spTgt spid="112"/>
                                        </p:tgtEl>
                                        <p:attrNameLst>
                                          <p:attrName>ppt_y</p:attrName>
                                        </p:attrNameLst>
                                      </p:cBhvr>
                                      <p:tavLst>
                                        <p:tav tm="0">
                                          <p:val>
                                            <p:strVal val="0-#ppt_h/2"/>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750"/>
                                        <p:tgtEl>
                                          <p:spTgt spid="88"/>
                                        </p:tgtEl>
                                      </p:cBhvr>
                                    </p:animEffect>
                                    <p:anim calcmode="lin" valueType="num">
                                      <p:cBhvr>
                                        <p:cTn id="60" dur="750" fill="hold"/>
                                        <p:tgtEl>
                                          <p:spTgt spid="88"/>
                                        </p:tgtEl>
                                        <p:attrNameLst>
                                          <p:attrName>ppt_x</p:attrName>
                                        </p:attrNameLst>
                                      </p:cBhvr>
                                      <p:tavLst>
                                        <p:tav tm="0">
                                          <p:val>
                                            <p:strVal val="#ppt_x"/>
                                          </p:val>
                                        </p:tav>
                                        <p:tav tm="100000">
                                          <p:val>
                                            <p:strVal val="#ppt_x"/>
                                          </p:val>
                                        </p:tav>
                                      </p:tavLst>
                                    </p:anim>
                                    <p:anim calcmode="lin" valueType="num">
                                      <p:cBhvr>
                                        <p:cTn id="61" dur="75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p:bldP spid="79" grpId="0"/>
      <p:bldP spid="80" grpId="0" animBg="1"/>
      <p:bldP spid="81" grpId="0"/>
      <p:bldP spid="83" grpId="0"/>
      <p:bldP spid="84" grpId="0" animBg="1"/>
      <p:bldP spid="85" grpId="0"/>
      <p:bldP spid="86" grpId="0"/>
      <p:bldP spid="8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p:cNvSpPr>
            <a:spLocks noGrp="1"/>
          </p:cNvSpPr>
          <p:nvPr>
            <p:ph type="body" sz="quarter" idx="4294967295"/>
          </p:nvPr>
        </p:nvSpPr>
        <p:spPr>
          <a:xfrm>
            <a:off x="6907213" y="1728788"/>
            <a:ext cx="2236787" cy="814387"/>
          </a:xfrm>
        </p:spPr>
        <p:txBody>
          <a:bodyPr>
            <a:normAutofit/>
          </a:bodyPr>
          <a:lstStyle/>
          <a:p>
            <a:r>
              <a:rPr lang="en-US" sz="1000" dirty="0" err="1">
                <a:solidFill>
                  <a:schemeClr val="tx1">
                    <a:lumMod val="50000"/>
                    <a:lumOff val="50000"/>
                  </a:schemeClr>
                </a:solidFill>
              </a:rPr>
              <a:t>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and </a:t>
            </a:r>
            <a:r>
              <a:rPr lang="en-US" sz="1000" dirty="0" err="1">
                <a:solidFill>
                  <a:schemeClr val="tx1">
                    <a:lumMod val="50000"/>
                    <a:lumOff val="50000"/>
                  </a:schemeClr>
                </a:solidFill>
              </a:rPr>
              <a:t>ntly</a:t>
            </a:r>
            <a:r>
              <a:rPr lang="en-US" sz="1000" dirty="0">
                <a:solidFill>
                  <a:schemeClr val="tx1">
                    <a:lumMod val="50000"/>
                    <a:lumOff val="50000"/>
                  </a:schemeClr>
                </a:solidFill>
              </a:rPr>
              <a:t> with </a:t>
            </a:r>
            <a:r>
              <a:rPr lang="en-US" sz="1000" dirty="0" err="1">
                <a:solidFill>
                  <a:schemeClr val="tx1">
                    <a:lumMod val="50000"/>
                    <a:lumOff val="50000"/>
                  </a:schemeClr>
                </a:solidFill>
              </a:rPr>
              <a:t>desktopLorem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recently with</a:t>
            </a:r>
          </a:p>
        </p:txBody>
      </p:sp>
      <p:sp>
        <p:nvSpPr>
          <p:cNvPr id="30" name="Text Placeholder 29"/>
          <p:cNvSpPr>
            <a:spLocks noGrp="1"/>
          </p:cNvSpPr>
          <p:nvPr>
            <p:ph type="body" sz="quarter" idx="4294967295"/>
          </p:nvPr>
        </p:nvSpPr>
        <p:spPr>
          <a:xfrm>
            <a:off x="6907213" y="3446463"/>
            <a:ext cx="2236787" cy="812800"/>
          </a:xfrm>
        </p:spPr>
        <p:txBody>
          <a:bodyPr>
            <a:normAutofit/>
          </a:bodyPr>
          <a:lstStyle/>
          <a:p>
            <a:r>
              <a:rPr lang="en-US" sz="1000" dirty="0" err="1">
                <a:solidFill>
                  <a:schemeClr val="tx1">
                    <a:lumMod val="50000"/>
                    <a:lumOff val="50000"/>
                  </a:schemeClr>
                </a:solidFill>
              </a:rPr>
              <a:t>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and </a:t>
            </a:r>
            <a:r>
              <a:rPr lang="en-US" sz="1000" dirty="0" err="1">
                <a:solidFill>
                  <a:schemeClr val="tx1">
                    <a:lumMod val="50000"/>
                    <a:lumOff val="50000"/>
                  </a:schemeClr>
                </a:solidFill>
              </a:rPr>
              <a:t>ntly</a:t>
            </a:r>
            <a:r>
              <a:rPr lang="en-US" sz="1000" dirty="0">
                <a:solidFill>
                  <a:schemeClr val="tx1">
                    <a:lumMod val="50000"/>
                    <a:lumOff val="50000"/>
                  </a:schemeClr>
                </a:solidFill>
              </a:rPr>
              <a:t> with </a:t>
            </a:r>
            <a:r>
              <a:rPr lang="en-US" sz="1000" dirty="0" err="1">
                <a:solidFill>
                  <a:schemeClr val="tx1">
                    <a:lumMod val="50000"/>
                    <a:lumOff val="50000"/>
                  </a:schemeClr>
                </a:solidFill>
              </a:rPr>
              <a:t>desktopLorem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recently with</a:t>
            </a:r>
          </a:p>
        </p:txBody>
      </p:sp>
      <p:sp>
        <p:nvSpPr>
          <p:cNvPr id="32" name="Text Placeholder 31"/>
          <p:cNvSpPr>
            <a:spLocks noGrp="1"/>
          </p:cNvSpPr>
          <p:nvPr>
            <p:ph type="body" sz="quarter" idx="4294967295"/>
          </p:nvPr>
        </p:nvSpPr>
        <p:spPr>
          <a:xfrm>
            <a:off x="0" y="3446463"/>
            <a:ext cx="2236788" cy="812800"/>
          </a:xfrm>
        </p:spPr>
        <p:txBody>
          <a:bodyPr>
            <a:normAutofit/>
          </a:bodyPr>
          <a:lstStyle/>
          <a:p>
            <a:r>
              <a:rPr lang="en-US" sz="1000" dirty="0" err="1">
                <a:solidFill>
                  <a:schemeClr val="tx1">
                    <a:lumMod val="50000"/>
                    <a:lumOff val="50000"/>
                  </a:schemeClr>
                </a:solidFill>
              </a:rPr>
              <a:t>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and </a:t>
            </a:r>
            <a:r>
              <a:rPr lang="en-US" sz="1000" dirty="0" err="1">
                <a:solidFill>
                  <a:schemeClr val="tx1">
                    <a:lumMod val="50000"/>
                    <a:lumOff val="50000"/>
                  </a:schemeClr>
                </a:solidFill>
              </a:rPr>
              <a:t>ntly</a:t>
            </a:r>
            <a:r>
              <a:rPr lang="en-US" sz="1000" dirty="0">
                <a:solidFill>
                  <a:schemeClr val="tx1">
                    <a:lumMod val="50000"/>
                    <a:lumOff val="50000"/>
                  </a:schemeClr>
                </a:solidFill>
              </a:rPr>
              <a:t> with </a:t>
            </a:r>
            <a:r>
              <a:rPr lang="en-US" sz="1000" dirty="0" err="1">
                <a:solidFill>
                  <a:schemeClr val="tx1">
                    <a:lumMod val="50000"/>
                    <a:lumOff val="50000"/>
                  </a:schemeClr>
                </a:solidFill>
              </a:rPr>
              <a:t>desktopLorem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recently with</a:t>
            </a:r>
          </a:p>
        </p:txBody>
      </p:sp>
      <p:sp>
        <p:nvSpPr>
          <p:cNvPr id="34" name="Text Placeholder 33"/>
          <p:cNvSpPr>
            <a:spLocks noGrp="1"/>
          </p:cNvSpPr>
          <p:nvPr>
            <p:ph type="body" sz="quarter" idx="4294967295"/>
          </p:nvPr>
        </p:nvSpPr>
        <p:spPr>
          <a:xfrm>
            <a:off x="0" y="1768475"/>
            <a:ext cx="2236788" cy="812800"/>
          </a:xfrm>
        </p:spPr>
        <p:txBody>
          <a:bodyPr>
            <a:noAutofit/>
          </a:bodyPr>
          <a:lstStyle/>
          <a:p>
            <a:r>
              <a:rPr lang="en-US" sz="1000" dirty="0" err="1">
                <a:solidFill>
                  <a:schemeClr val="tx1">
                    <a:lumMod val="50000"/>
                    <a:lumOff val="50000"/>
                  </a:schemeClr>
                </a:solidFill>
              </a:rPr>
              <a:t>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and </a:t>
            </a:r>
            <a:r>
              <a:rPr lang="en-US" sz="1000" dirty="0" err="1">
                <a:solidFill>
                  <a:schemeClr val="tx1">
                    <a:lumMod val="50000"/>
                    <a:lumOff val="50000"/>
                  </a:schemeClr>
                </a:solidFill>
              </a:rPr>
              <a:t>ntly</a:t>
            </a:r>
            <a:r>
              <a:rPr lang="en-US" sz="1000" dirty="0">
                <a:solidFill>
                  <a:schemeClr val="tx1">
                    <a:lumMod val="50000"/>
                    <a:lumOff val="50000"/>
                  </a:schemeClr>
                </a:solidFill>
              </a:rPr>
              <a:t> with </a:t>
            </a:r>
            <a:r>
              <a:rPr lang="en-US" sz="1000" dirty="0" err="1">
                <a:solidFill>
                  <a:schemeClr val="tx1">
                    <a:lumMod val="50000"/>
                    <a:lumOff val="50000"/>
                  </a:schemeClr>
                </a:solidFill>
              </a:rPr>
              <a:t>desktopLorem</a:t>
            </a:r>
            <a:r>
              <a:rPr lang="en-US" sz="1000" dirty="0">
                <a:solidFill>
                  <a:schemeClr val="tx1">
                    <a:lumMod val="50000"/>
                    <a:lumOff val="50000"/>
                  </a:schemeClr>
                </a:solidFill>
              </a:rPr>
              <a:t> </a:t>
            </a:r>
            <a:r>
              <a:rPr lang="en-US" sz="1000" dirty="0" err="1">
                <a:solidFill>
                  <a:schemeClr val="tx1">
                    <a:lumMod val="50000"/>
                    <a:lumOff val="50000"/>
                  </a:schemeClr>
                </a:solidFill>
              </a:rPr>
              <a:t>Ipsum</a:t>
            </a:r>
            <a:r>
              <a:rPr lang="en-US" sz="1000" dirty="0">
                <a:solidFill>
                  <a:schemeClr val="tx1">
                    <a:lumMod val="50000"/>
                    <a:lumOff val="50000"/>
                  </a:schemeClr>
                </a:solidFill>
              </a:rPr>
              <a:t> passages recently with</a:t>
            </a:r>
          </a:p>
          <a:p>
            <a:endParaRPr lang="en-US" sz="1000" dirty="0">
              <a:solidFill>
                <a:schemeClr val="tx1">
                  <a:lumMod val="50000"/>
                  <a:lumOff val="50000"/>
                </a:schemeClr>
              </a:solidFill>
            </a:endParaRPr>
          </a:p>
          <a:p>
            <a:endParaRPr lang="en-US" sz="1000" dirty="0">
              <a:solidFill>
                <a:schemeClr val="tx1">
                  <a:lumMod val="50000"/>
                  <a:lumOff val="50000"/>
                </a:schemeClr>
              </a:solidFill>
            </a:endParaRPr>
          </a:p>
        </p:txBody>
      </p:sp>
      <p:grpSp>
        <p:nvGrpSpPr>
          <p:cNvPr id="2" name="Group 21"/>
          <p:cNvGrpSpPr/>
          <p:nvPr/>
        </p:nvGrpSpPr>
        <p:grpSpPr>
          <a:xfrm>
            <a:off x="3955233" y="1351234"/>
            <a:ext cx="1794881" cy="2726026"/>
            <a:chOff x="-1588" y="1862138"/>
            <a:chExt cx="563563" cy="855663"/>
          </a:xfrm>
          <a:solidFill>
            <a:schemeClr val="accent1"/>
          </a:solidFill>
        </p:grpSpPr>
        <p:sp>
          <p:nvSpPr>
            <p:cNvPr id="19" name="Freeform 9"/>
            <p:cNvSpPr>
              <a:spLocks/>
            </p:cNvSpPr>
            <p:nvPr/>
          </p:nvSpPr>
          <p:spPr bwMode="auto">
            <a:xfrm>
              <a:off x="242888" y="2657476"/>
              <a:ext cx="77788" cy="60325"/>
            </a:xfrm>
            <a:custGeom>
              <a:avLst/>
              <a:gdLst>
                <a:gd name="T0" fmla="*/ 28 w 49"/>
                <a:gd name="T1" fmla="*/ 38 h 38"/>
                <a:gd name="T2" fmla="*/ 49 w 49"/>
                <a:gd name="T3" fmla="*/ 0 h 38"/>
                <a:gd name="T4" fmla="*/ 0 w 49"/>
                <a:gd name="T5" fmla="*/ 0 h 38"/>
                <a:gd name="T6" fmla="*/ 28 w 49"/>
                <a:gd name="T7" fmla="*/ 38 h 38"/>
              </a:gdLst>
              <a:ahLst/>
              <a:cxnLst>
                <a:cxn ang="0">
                  <a:pos x="T0" y="T1"/>
                </a:cxn>
                <a:cxn ang="0">
                  <a:pos x="T2" y="T3"/>
                </a:cxn>
                <a:cxn ang="0">
                  <a:pos x="T4" y="T5"/>
                </a:cxn>
                <a:cxn ang="0">
                  <a:pos x="T6" y="T7"/>
                </a:cxn>
              </a:cxnLst>
              <a:rect l="0" t="0" r="r" b="b"/>
              <a:pathLst>
                <a:path w="49" h="38">
                  <a:moveTo>
                    <a:pt x="28" y="38"/>
                  </a:moveTo>
                  <a:lnTo>
                    <a:pt x="49" y="0"/>
                  </a:lnTo>
                  <a:lnTo>
                    <a:pt x="0" y="0"/>
                  </a:lnTo>
                  <a:lnTo>
                    <a:pt x="28"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0"/>
            <p:cNvSpPr>
              <a:spLocks/>
            </p:cNvSpPr>
            <p:nvPr/>
          </p:nvSpPr>
          <p:spPr bwMode="auto">
            <a:xfrm>
              <a:off x="-1588" y="1862138"/>
              <a:ext cx="563563" cy="692150"/>
            </a:xfrm>
            <a:custGeom>
              <a:avLst/>
              <a:gdLst>
                <a:gd name="T0" fmla="*/ 176 w 349"/>
                <a:gd name="T1" fmla="*/ 0 h 429"/>
                <a:gd name="T2" fmla="*/ 0 w 349"/>
                <a:gd name="T3" fmla="*/ 176 h 429"/>
                <a:gd name="T4" fmla="*/ 44 w 349"/>
                <a:gd name="T5" fmla="*/ 292 h 429"/>
                <a:gd name="T6" fmla="*/ 104 w 349"/>
                <a:gd name="T7" fmla="*/ 398 h 429"/>
                <a:gd name="T8" fmla="*/ 115 w 349"/>
                <a:gd name="T9" fmla="*/ 429 h 429"/>
                <a:gd name="T10" fmla="*/ 135 w 349"/>
                <a:gd name="T11" fmla="*/ 429 h 429"/>
                <a:gd name="T12" fmla="*/ 146 w 349"/>
                <a:gd name="T13" fmla="*/ 420 h 429"/>
                <a:gd name="T14" fmla="*/ 156 w 349"/>
                <a:gd name="T15" fmla="*/ 429 h 429"/>
                <a:gd name="T16" fmla="*/ 195 w 349"/>
                <a:gd name="T17" fmla="*/ 429 h 429"/>
                <a:gd name="T18" fmla="*/ 206 w 349"/>
                <a:gd name="T19" fmla="*/ 420 h 429"/>
                <a:gd name="T20" fmla="*/ 216 w 349"/>
                <a:gd name="T21" fmla="*/ 429 h 429"/>
                <a:gd name="T22" fmla="*/ 239 w 349"/>
                <a:gd name="T23" fmla="*/ 429 h 429"/>
                <a:gd name="T24" fmla="*/ 247 w 349"/>
                <a:gd name="T25" fmla="*/ 412 h 429"/>
                <a:gd name="T26" fmla="*/ 276 w 349"/>
                <a:gd name="T27" fmla="*/ 325 h 429"/>
                <a:gd name="T28" fmla="*/ 349 w 349"/>
                <a:gd name="T29" fmla="*/ 168 h 429"/>
                <a:gd name="T30" fmla="*/ 176 w 349"/>
                <a:gd name="T31"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429">
                  <a:moveTo>
                    <a:pt x="176" y="0"/>
                  </a:moveTo>
                  <a:cubicBezTo>
                    <a:pt x="126" y="0"/>
                    <a:pt x="0" y="38"/>
                    <a:pt x="0" y="176"/>
                  </a:cubicBezTo>
                  <a:cubicBezTo>
                    <a:pt x="0" y="204"/>
                    <a:pt x="7" y="257"/>
                    <a:pt x="44" y="292"/>
                  </a:cubicBezTo>
                  <a:cubicBezTo>
                    <a:pt x="81" y="328"/>
                    <a:pt x="101" y="361"/>
                    <a:pt x="104" y="398"/>
                  </a:cubicBezTo>
                  <a:cubicBezTo>
                    <a:pt x="104" y="413"/>
                    <a:pt x="108" y="424"/>
                    <a:pt x="115" y="429"/>
                  </a:cubicBezTo>
                  <a:cubicBezTo>
                    <a:pt x="135" y="429"/>
                    <a:pt x="135" y="429"/>
                    <a:pt x="135" y="429"/>
                  </a:cubicBezTo>
                  <a:cubicBezTo>
                    <a:pt x="136" y="424"/>
                    <a:pt x="141" y="420"/>
                    <a:pt x="146" y="420"/>
                  </a:cubicBezTo>
                  <a:cubicBezTo>
                    <a:pt x="151" y="420"/>
                    <a:pt x="155" y="424"/>
                    <a:pt x="156" y="429"/>
                  </a:cubicBezTo>
                  <a:cubicBezTo>
                    <a:pt x="195" y="429"/>
                    <a:pt x="195" y="429"/>
                    <a:pt x="195" y="429"/>
                  </a:cubicBezTo>
                  <a:cubicBezTo>
                    <a:pt x="196" y="424"/>
                    <a:pt x="201" y="420"/>
                    <a:pt x="206" y="420"/>
                  </a:cubicBezTo>
                  <a:cubicBezTo>
                    <a:pt x="211" y="420"/>
                    <a:pt x="215" y="424"/>
                    <a:pt x="216" y="429"/>
                  </a:cubicBezTo>
                  <a:cubicBezTo>
                    <a:pt x="239" y="429"/>
                    <a:pt x="239" y="429"/>
                    <a:pt x="239" y="429"/>
                  </a:cubicBezTo>
                  <a:cubicBezTo>
                    <a:pt x="243" y="426"/>
                    <a:pt x="247" y="422"/>
                    <a:pt x="247" y="412"/>
                  </a:cubicBezTo>
                  <a:cubicBezTo>
                    <a:pt x="247" y="390"/>
                    <a:pt x="244" y="356"/>
                    <a:pt x="276" y="325"/>
                  </a:cubicBezTo>
                  <a:cubicBezTo>
                    <a:pt x="308" y="293"/>
                    <a:pt x="349" y="253"/>
                    <a:pt x="349" y="168"/>
                  </a:cubicBezTo>
                  <a:cubicBezTo>
                    <a:pt x="349" y="115"/>
                    <a:pt x="305" y="0"/>
                    <a:pt x="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1"/>
            <p:cNvSpPr>
              <a:spLocks/>
            </p:cNvSpPr>
            <p:nvPr/>
          </p:nvSpPr>
          <p:spPr bwMode="auto">
            <a:xfrm>
              <a:off x="192088" y="2559051"/>
              <a:ext cx="180975" cy="85725"/>
            </a:xfrm>
            <a:custGeom>
              <a:avLst/>
              <a:gdLst>
                <a:gd name="T0" fmla="*/ 112 w 112"/>
                <a:gd name="T1" fmla="*/ 9 h 53"/>
                <a:gd name="T2" fmla="*/ 96 w 112"/>
                <a:gd name="T3" fmla="*/ 9 h 53"/>
                <a:gd name="T4" fmla="*/ 86 w 112"/>
                <a:gd name="T5" fmla="*/ 0 h 53"/>
                <a:gd name="T6" fmla="*/ 76 w 112"/>
                <a:gd name="T7" fmla="*/ 9 h 53"/>
                <a:gd name="T8" fmla="*/ 36 w 112"/>
                <a:gd name="T9" fmla="*/ 9 h 53"/>
                <a:gd name="T10" fmla="*/ 26 w 112"/>
                <a:gd name="T11" fmla="*/ 0 h 53"/>
                <a:gd name="T12" fmla="*/ 16 w 112"/>
                <a:gd name="T13" fmla="*/ 9 h 53"/>
                <a:gd name="T14" fmla="*/ 0 w 112"/>
                <a:gd name="T15" fmla="*/ 9 h 53"/>
                <a:gd name="T16" fmla="*/ 22 w 112"/>
                <a:gd name="T17" fmla="*/ 53 h 53"/>
                <a:gd name="T18" fmla="*/ 91 w 112"/>
                <a:gd name="T19" fmla="*/ 53 h 53"/>
                <a:gd name="T20" fmla="*/ 112 w 112"/>
                <a:gd name="T21" fmla="*/ 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53">
                  <a:moveTo>
                    <a:pt x="112" y="9"/>
                  </a:moveTo>
                  <a:cubicBezTo>
                    <a:pt x="96" y="9"/>
                    <a:pt x="96" y="9"/>
                    <a:pt x="96" y="9"/>
                  </a:cubicBezTo>
                  <a:cubicBezTo>
                    <a:pt x="95" y="4"/>
                    <a:pt x="91" y="0"/>
                    <a:pt x="86" y="0"/>
                  </a:cubicBezTo>
                  <a:cubicBezTo>
                    <a:pt x="81" y="0"/>
                    <a:pt x="76" y="4"/>
                    <a:pt x="76" y="9"/>
                  </a:cubicBezTo>
                  <a:cubicBezTo>
                    <a:pt x="36" y="9"/>
                    <a:pt x="36" y="9"/>
                    <a:pt x="36" y="9"/>
                  </a:cubicBezTo>
                  <a:cubicBezTo>
                    <a:pt x="35" y="4"/>
                    <a:pt x="31" y="0"/>
                    <a:pt x="26" y="0"/>
                  </a:cubicBezTo>
                  <a:cubicBezTo>
                    <a:pt x="21" y="0"/>
                    <a:pt x="16" y="4"/>
                    <a:pt x="16" y="9"/>
                  </a:cubicBezTo>
                  <a:cubicBezTo>
                    <a:pt x="0" y="9"/>
                    <a:pt x="0" y="9"/>
                    <a:pt x="0" y="9"/>
                  </a:cubicBezTo>
                  <a:cubicBezTo>
                    <a:pt x="22" y="53"/>
                    <a:pt x="22" y="53"/>
                    <a:pt x="22" y="53"/>
                  </a:cubicBezTo>
                  <a:cubicBezTo>
                    <a:pt x="91" y="53"/>
                    <a:pt x="91" y="53"/>
                    <a:pt x="91" y="53"/>
                  </a:cubicBezTo>
                  <a:lnTo>
                    <a:pt x="112"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38" name="Straight Connector 37"/>
          <p:cNvCxnSpPr/>
          <p:nvPr/>
        </p:nvCxnSpPr>
        <p:spPr>
          <a:xfrm>
            <a:off x="3049534" y="1429191"/>
            <a:ext cx="631374" cy="502395"/>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3049535" y="3006212"/>
            <a:ext cx="712211" cy="25234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5943600" y="1429191"/>
            <a:ext cx="838200" cy="74609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6019800" y="2877438"/>
            <a:ext cx="762000" cy="30489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7" name="Freeform 16"/>
          <p:cNvSpPr>
            <a:spLocks noEditPoints="1"/>
          </p:cNvSpPr>
          <p:nvPr/>
        </p:nvSpPr>
        <p:spPr bwMode="auto">
          <a:xfrm>
            <a:off x="6571364" y="3486033"/>
            <a:ext cx="366717" cy="366830"/>
          </a:xfrm>
          <a:custGeom>
            <a:avLst/>
            <a:gdLst>
              <a:gd name="T0" fmla="*/ 0 w 1108"/>
              <a:gd name="T1" fmla="*/ 755 h 1107"/>
              <a:gd name="T2" fmla="*/ 22 w 1108"/>
              <a:gd name="T3" fmla="*/ 727 h 1107"/>
              <a:gd name="T4" fmla="*/ 1044 w 1108"/>
              <a:gd name="T5" fmla="*/ 13 h 1107"/>
              <a:gd name="T6" fmla="*/ 1075 w 1108"/>
              <a:gd name="T7" fmla="*/ 1 h 1107"/>
              <a:gd name="T8" fmla="*/ 1106 w 1108"/>
              <a:gd name="T9" fmla="*/ 41 h 1107"/>
              <a:gd name="T10" fmla="*/ 1097 w 1108"/>
              <a:gd name="T11" fmla="*/ 134 h 1107"/>
              <a:gd name="T12" fmla="*/ 1076 w 1108"/>
              <a:gd name="T13" fmla="*/ 340 h 1107"/>
              <a:gd name="T14" fmla="*/ 1053 w 1108"/>
              <a:gd name="T15" fmla="*/ 570 h 1107"/>
              <a:gd name="T16" fmla="*/ 1033 w 1108"/>
              <a:gd name="T17" fmla="*/ 775 h 1107"/>
              <a:gd name="T18" fmla="*/ 1010 w 1108"/>
              <a:gd name="T19" fmla="*/ 1003 h 1107"/>
              <a:gd name="T20" fmla="*/ 1004 w 1108"/>
              <a:gd name="T21" fmla="*/ 1067 h 1107"/>
              <a:gd name="T22" fmla="*/ 976 w 1108"/>
              <a:gd name="T23" fmla="*/ 1107 h 1107"/>
              <a:gd name="T24" fmla="*/ 959 w 1108"/>
              <a:gd name="T25" fmla="*/ 1107 h 1107"/>
              <a:gd name="T26" fmla="*/ 942 w 1108"/>
              <a:gd name="T27" fmla="*/ 1098 h 1107"/>
              <a:gd name="T28" fmla="*/ 580 w 1108"/>
              <a:gd name="T29" fmla="*/ 900 h 1107"/>
              <a:gd name="T30" fmla="*/ 569 w 1108"/>
              <a:gd name="T31" fmla="*/ 895 h 1107"/>
              <a:gd name="T32" fmla="*/ 562 w 1108"/>
              <a:gd name="T33" fmla="*/ 905 h 1107"/>
              <a:gd name="T34" fmla="*/ 452 w 1108"/>
              <a:gd name="T35" fmla="*/ 1079 h 1107"/>
              <a:gd name="T36" fmla="*/ 423 w 1108"/>
              <a:gd name="T37" fmla="*/ 1107 h 1107"/>
              <a:gd name="T38" fmla="*/ 408 w 1108"/>
              <a:gd name="T39" fmla="*/ 1107 h 1107"/>
              <a:gd name="T40" fmla="*/ 380 w 1108"/>
              <a:gd name="T41" fmla="*/ 1063 h 1107"/>
              <a:gd name="T42" fmla="*/ 380 w 1108"/>
              <a:gd name="T43" fmla="*/ 809 h 1107"/>
              <a:gd name="T44" fmla="*/ 380 w 1108"/>
              <a:gd name="T45" fmla="*/ 796 h 1107"/>
              <a:gd name="T46" fmla="*/ 366 w 1108"/>
              <a:gd name="T47" fmla="*/ 796 h 1107"/>
              <a:gd name="T48" fmla="*/ 44 w 1108"/>
              <a:gd name="T49" fmla="*/ 796 h 1107"/>
              <a:gd name="T50" fmla="*/ 0 w 1108"/>
              <a:gd name="T51" fmla="*/ 768 h 1107"/>
              <a:gd name="T52" fmla="*/ 0 w 1108"/>
              <a:gd name="T53" fmla="*/ 755 h 1107"/>
              <a:gd name="T54" fmla="*/ 1022 w 1108"/>
              <a:gd name="T55" fmla="*/ 183 h 1107"/>
              <a:gd name="T56" fmla="*/ 1020 w 1108"/>
              <a:gd name="T57" fmla="*/ 182 h 1107"/>
              <a:gd name="T58" fmla="*/ 606 w 1108"/>
              <a:gd name="T59" fmla="*/ 836 h 1107"/>
              <a:gd name="T60" fmla="*/ 939 w 1108"/>
              <a:gd name="T61" fmla="*/ 1018 h 1107"/>
              <a:gd name="T62" fmla="*/ 1022 w 1108"/>
              <a:gd name="T63" fmla="*/ 183 h 1107"/>
              <a:gd name="T64" fmla="*/ 832 w 1108"/>
              <a:gd name="T65" fmla="*/ 248 h 1107"/>
              <a:gd name="T66" fmla="*/ 830 w 1108"/>
              <a:gd name="T67" fmla="*/ 247 h 1107"/>
              <a:gd name="T68" fmla="*/ 147 w 1108"/>
              <a:gd name="T69" fmla="*/ 725 h 1107"/>
              <a:gd name="T70" fmla="*/ 148 w 1108"/>
              <a:gd name="T71" fmla="*/ 727 h 1107"/>
              <a:gd name="T72" fmla="*/ 158 w 1108"/>
              <a:gd name="T73" fmla="*/ 727 h 1107"/>
              <a:gd name="T74" fmla="*/ 389 w 1108"/>
              <a:gd name="T75" fmla="*/ 727 h 1107"/>
              <a:gd name="T76" fmla="*/ 407 w 1108"/>
              <a:gd name="T77" fmla="*/ 719 h 1107"/>
              <a:gd name="T78" fmla="*/ 825 w 1108"/>
              <a:gd name="T79" fmla="*/ 256 h 1107"/>
              <a:gd name="T80" fmla="*/ 832 w 1108"/>
              <a:gd name="T81" fmla="*/ 248 h 1107"/>
              <a:gd name="T82" fmla="*/ 449 w 1108"/>
              <a:gd name="T83" fmla="*/ 949 h 1107"/>
              <a:gd name="T84" fmla="*/ 452 w 1108"/>
              <a:gd name="T85" fmla="*/ 950 h 1107"/>
              <a:gd name="T86" fmla="*/ 819 w 1108"/>
              <a:gd name="T87" fmla="*/ 370 h 1107"/>
              <a:gd name="T88" fmla="*/ 815 w 1108"/>
              <a:gd name="T89" fmla="*/ 371 h 1107"/>
              <a:gd name="T90" fmla="*/ 454 w 1108"/>
              <a:gd name="T91" fmla="*/ 770 h 1107"/>
              <a:gd name="T92" fmla="*/ 449 w 1108"/>
              <a:gd name="T93" fmla="*/ 784 h 1107"/>
              <a:gd name="T94" fmla="*/ 449 w 1108"/>
              <a:gd name="T95" fmla="*/ 937 h 1107"/>
              <a:gd name="T96" fmla="*/ 449 w 1108"/>
              <a:gd name="T97" fmla="*/ 9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08" h="1107">
                <a:moveTo>
                  <a:pt x="0" y="755"/>
                </a:moveTo>
                <a:cubicBezTo>
                  <a:pt x="4" y="743"/>
                  <a:pt x="12" y="735"/>
                  <a:pt x="22" y="727"/>
                </a:cubicBezTo>
                <a:cubicBezTo>
                  <a:pt x="363" y="489"/>
                  <a:pt x="703" y="251"/>
                  <a:pt x="1044" y="13"/>
                </a:cubicBezTo>
                <a:cubicBezTo>
                  <a:pt x="1053" y="6"/>
                  <a:pt x="1063" y="0"/>
                  <a:pt x="1075" y="1"/>
                </a:cubicBezTo>
                <a:cubicBezTo>
                  <a:pt x="1095" y="4"/>
                  <a:pt x="1108" y="20"/>
                  <a:pt x="1106" y="41"/>
                </a:cubicBezTo>
                <a:cubicBezTo>
                  <a:pt x="1103" y="72"/>
                  <a:pt x="1100" y="103"/>
                  <a:pt x="1097" y="134"/>
                </a:cubicBezTo>
                <a:cubicBezTo>
                  <a:pt x="1090" y="202"/>
                  <a:pt x="1083" y="271"/>
                  <a:pt x="1076" y="340"/>
                </a:cubicBezTo>
                <a:cubicBezTo>
                  <a:pt x="1068" y="417"/>
                  <a:pt x="1061" y="493"/>
                  <a:pt x="1053" y="570"/>
                </a:cubicBezTo>
                <a:cubicBezTo>
                  <a:pt x="1046" y="638"/>
                  <a:pt x="1039" y="707"/>
                  <a:pt x="1033" y="775"/>
                </a:cubicBezTo>
                <a:cubicBezTo>
                  <a:pt x="1025" y="851"/>
                  <a:pt x="1017" y="927"/>
                  <a:pt x="1010" y="1003"/>
                </a:cubicBezTo>
                <a:cubicBezTo>
                  <a:pt x="1008" y="1024"/>
                  <a:pt x="1005" y="1046"/>
                  <a:pt x="1004" y="1067"/>
                </a:cubicBezTo>
                <a:cubicBezTo>
                  <a:pt x="1003" y="1087"/>
                  <a:pt x="994" y="1100"/>
                  <a:pt x="976" y="1107"/>
                </a:cubicBezTo>
                <a:cubicBezTo>
                  <a:pt x="971" y="1107"/>
                  <a:pt x="965" y="1107"/>
                  <a:pt x="959" y="1107"/>
                </a:cubicBezTo>
                <a:cubicBezTo>
                  <a:pt x="953" y="1104"/>
                  <a:pt x="947" y="1101"/>
                  <a:pt x="942" y="1098"/>
                </a:cubicBezTo>
                <a:cubicBezTo>
                  <a:pt x="821" y="1032"/>
                  <a:pt x="700" y="966"/>
                  <a:pt x="580" y="900"/>
                </a:cubicBezTo>
                <a:cubicBezTo>
                  <a:pt x="576" y="898"/>
                  <a:pt x="572" y="897"/>
                  <a:pt x="569" y="895"/>
                </a:cubicBezTo>
                <a:cubicBezTo>
                  <a:pt x="566" y="899"/>
                  <a:pt x="564" y="902"/>
                  <a:pt x="562" y="905"/>
                </a:cubicBezTo>
                <a:cubicBezTo>
                  <a:pt x="525" y="963"/>
                  <a:pt x="488" y="1021"/>
                  <a:pt x="452" y="1079"/>
                </a:cubicBezTo>
                <a:cubicBezTo>
                  <a:pt x="444" y="1091"/>
                  <a:pt x="436" y="1102"/>
                  <a:pt x="423" y="1107"/>
                </a:cubicBezTo>
                <a:cubicBezTo>
                  <a:pt x="418" y="1107"/>
                  <a:pt x="413" y="1107"/>
                  <a:pt x="408" y="1107"/>
                </a:cubicBezTo>
                <a:cubicBezTo>
                  <a:pt x="387" y="1100"/>
                  <a:pt x="380" y="1084"/>
                  <a:pt x="380" y="1063"/>
                </a:cubicBezTo>
                <a:cubicBezTo>
                  <a:pt x="380" y="978"/>
                  <a:pt x="380" y="894"/>
                  <a:pt x="380" y="809"/>
                </a:cubicBezTo>
                <a:cubicBezTo>
                  <a:pt x="380" y="805"/>
                  <a:pt x="380" y="801"/>
                  <a:pt x="380" y="796"/>
                </a:cubicBezTo>
                <a:cubicBezTo>
                  <a:pt x="374" y="796"/>
                  <a:pt x="370" y="796"/>
                  <a:pt x="366" y="796"/>
                </a:cubicBezTo>
                <a:cubicBezTo>
                  <a:pt x="258" y="796"/>
                  <a:pt x="151" y="796"/>
                  <a:pt x="44" y="796"/>
                </a:cubicBezTo>
                <a:cubicBezTo>
                  <a:pt x="22" y="797"/>
                  <a:pt x="7" y="789"/>
                  <a:pt x="0" y="768"/>
                </a:cubicBezTo>
                <a:cubicBezTo>
                  <a:pt x="0" y="764"/>
                  <a:pt x="0" y="759"/>
                  <a:pt x="0" y="755"/>
                </a:cubicBezTo>
                <a:close/>
                <a:moveTo>
                  <a:pt x="1022" y="183"/>
                </a:moveTo>
                <a:cubicBezTo>
                  <a:pt x="1021" y="183"/>
                  <a:pt x="1021" y="182"/>
                  <a:pt x="1020" y="182"/>
                </a:cubicBezTo>
                <a:cubicBezTo>
                  <a:pt x="882" y="400"/>
                  <a:pt x="744" y="618"/>
                  <a:pt x="606" y="836"/>
                </a:cubicBezTo>
                <a:cubicBezTo>
                  <a:pt x="717" y="897"/>
                  <a:pt x="828" y="957"/>
                  <a:pt x="939" y="1018"/>
                </a:cubicBezTo>
                <a:cubicBezTo>
                  <a:pt x="967" y="738"/>
                  <a:pt x="995" y="460"/>
                  <a:pt x="1022" y="183"/>
                </a:cubicBezTo>
                <a:close/>
                <a:moveTo>
                  <a:pt x="832" y="248"/>
                </a:moveTo>
                <a:cubicBezTo>
                  <a:pt x="831" y="248"/>
                  <a:pt x="831" y="247"/>
                  <a:pt x="830" y="247"/>
                </a:cubicBezTo>
                <a:cubicBezTo>
                  <a:pt x="602" y="406"/>
                  <a:pt x="375" y="565"/>
                  <a:pt x="147" y="725"/>
                </a:cubicBezTo>
                <a:cubicBezTo>
                  <a:pt x="148" y="726"/>
                  <a:pt x="148" y="726"/>
                  <a:pt x="148" y="727"/>
                </a:cubicBezTo>
                <a:cubicBezTo>
                  <a:pt x="152" y="727"/>
                  <a:pt x="155" y="727"/>
                  <a:pt x="158" y="727"/>
                </a:cubicBezTo>
                <a:cubicBezTo>
                  <a:pt x="235" y="727"/>
                  <a:pt x="312" y="727"/>
                  <a:pt x="389" y="727"/>
                </a:cubicBezTo>
                <a:cubicBezTo>
                  <a:pt x="397" y="727"/>
                  <a:pt x="402" y="725"/>
                  <a:pt x="407" y="719"/>
                </a:cubicBezTo>
                <a:cubicBezTo>
                  <a:pt x="546" y="565"/>
                  <a:pt x="686" y="410"/>
                  <a:pt x="825" y="256"/>
                </a:cubicBezTo>
                <a:cubicBezTo>
                  <a:pt x="828" y="254"/>
                  <a:pt x="830" y="251"/>
                  <a:pt x="832" y="248"/>
                </a:cubicBezTo>
                <a:close/>
                <a:moveTo>
                  <a:pt x="449" y="949"/>
                </a:moveTo>
                <a:cubicBezTo>
                  <a:pt x="450" y="950"/>
                  <a:pt x="451" y="950"/>
                  <a:pt x="452" y="950"/>
                </a:cubicBezTo>
                <a:cubicBezTo>
                  <a:pt x="574" y="757"/>
                  <a:pt x="696" y="563"/>
                  <a:pt x="819" y="370"/>
                </a:cubicBezTo>
                <a:cubicBezTo>
                  <a:pt x="816" y="370"/>
                  <a:pt x="815" y="370"/>
                  <a:pt x="815" y="371"/>
                </a:cubicBezTo>
                <a:cubicBezTo>
                  <a:pt x="694" y="504"/>
                  <a:pt x="574" y="637"/>
                  <a:pt x="454" y="770"/>
                </a:cubicBezTo>
                <a:cubicBezTo>
                  <a:pt x="451" y="773"/>
                  <a:pt x="449" y="780"/>
                  <a:pt x="449" y="784"/>
                </a:cubicBezTo>
                <a:cubicBezTo>
                  <a:pt x="449" y="835"/>
                  <a:pt x="449" y="886"/>
                  <a:pt x="449" y="937"/>
                </a:cubicBezTo>
                <a:cubicBezTo>
                  <a:pt x="449" y="941"/>
                  <a:pt x="449" y="945"/>
                  <a:pt x="449" y="949"/>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nvGrpSpPr>
          <p:cNvPr id="3" name="Group 49"/>
          <p:cNvGrpSpPr/>
          <p:nvPr/>
        </p:nvGrpSpPr>
        <p:grpSpPr>
          <a:xfrm>
            <a:off x="6659918" y="1873693"/>
            <a:ext cx="369178" cy="366830"/>
            <a:chOff x="2414378" y="3909218"/>
            <a:chExt cx="476250" cy="473075"/>
          </a:xfrm>
          <a:solidFill>
            <a:schemeClr val="accent1"/>
          </a:solidFill>
        </p:grpSpPr>
        <p:sp>
          <p:nvSpPr>
            <p:cNvPr id="51" name="Freeform 17"/>
            <p:cNvSpPr>
              <a:spLocks noEditPoints="1"/>
            </p:cNvSpPr>
            <p:nvPr/>
          </p:nvSpPr>
          <p:spPr bwMode="auto">
            <a:xfrm>
              <a:off x="2414378" y="3909218"/>
              <a:ext cx="476250" cy="473075"/>
            </a:xfrm>
            <a:custGeom>
              <a:avLst/>
              <a:gdLst>
                <a:gd name="T0" fmla="*/ 1114 w 1114"/>
                <a:gd name="T1" fmla="*/ 564 h 1107"/>
                <a:gd name="T2" fmla="*/ 1021 w 1114"/>
                <a:gd name="T3" fmla="*/ 655 h 1107"/>
                <a:gd name="T4" fmla="*/ 976 w 1114"/>
                <a:gd name="T5" fmla="*/ 665 h 1107"/>
                <a:gd name="T6" fmla="*/ 901 w 1114"/>
                <a:gd name="T7" fmla="*/ 1107 h 1107"/>
                <a:gd name="T8" fmla="*/ 699 w 1114"/>
                <a:gd name="T9" fmla="*/ 1030 h 1107"/>
                <a:gd name="T10" fmla="*/ 699 w 1114"/>
                <a:gd name="T11" fmla="*/ 796 h 1107"/>
                <a:gd name="T12" fmla="*/ 422 w 1114"/>
                <a:gd name="T13" fmla="*/ 808 h 1107"/>
                <a:gd name="T14" fmla="*/ 347 w 1114"/>
                <a:gd name="T15" fmla="*/ 1107 h 1107"/>
                <a:gd name="T16" fmla="*/ 146 w 1114"/>
                <a:gd name="T17" fmla="*/ 1029 h 1107"/>
                <a:gd name="T18" fmla="*/ 146 w 1114"/>
                <a:gd name="T19" fmla="*/ 651 h 1107"/>
                <a:gd name="T20" fmla="*/ 13 w 1114"/>
                <a:gd name="T21" fmla="*/ 584 h 1107"/>
                <a:gd name="T22" fmla="*/ 469 w 1114"/>
                <a:gd name="T23" fmla="*/ 47 h 1107"/>
                <a:gd name="T24" fmla="*/ 574 w 1114"/>
                <a:gd name="T25" fmla="*/ 0 h 1107"/>
                <a:gd name="T26" fmla="*/ 1065 w 1114"/>
                <a:gd name="T27" fmla="*/ 460 h 1107"/>
                <a:gd name="T28" fmla="*/ 906 w 1114"/>
                <a:gd name="T29" fmla="*/ 1037 h 1107"/>
                <a:gd name="T30" fmla="*/ 906 w 1114"/>
                <a:gd name="T31" fmla="*/ 604 h 1107"/>
                <a:gd name="T32" fmla="*/ 568 w 1114"/>
                <a:gd name="T33" fmla="*/ 257 h 1107"/>
                <a:gd name="T34" fmla="*/ 554 w 1114"/>
                <a:gd name="T35" fmla="*/ 256 h 1107"/>
                <a:gd name="T36" fmla="*/ 215 w 1114"/>
                <a:gd name="T37" fmla="*/ 606 h 1107"/>
                <a:gd name="T38" fmla="*/ 215 w 1114"/>
                <a:gd name="T39" fmla="*/ 1036 h 1107"/>
                <a:gd name="T40" fmla="*/ 353 w 1114"/>
                <a:gd name="T41" fmla="*/ 803 h 1107"/>
                <a:gd name="T42" fmla="*/ 691 w 1114"/>
                <a:gd name="T43" fmla="*/ 726 h 1107"/>
                <a:gd name="T44" fmla="*/ 768 w 1114"/>
                <a:gd name="T45" fmla="*/ 1025 h 1107"/>
                <a:gd name="T46" fmla="*/ 906 w 1114"/>
                <a:gd name="T47" fmla="*/ 1037 h 1107"/>
                <a:gd name="T48" fmla="*/ 461 w 1114"/>
                <a:gd name="T49" fmla="*/ 154 h 1107"/>
                <a:gd name="T50" fmla="*/ 84 w 1114"/>
                <a:gd name="T51" fmla="*/ 532 h 1107"/>
                <a:gd name="T52" fmla="*/ 141 w 1114"/>
                <a:gd name="T53" fmla="*/ 572 h 1107"/>
                <a:gd name="T54" fmla="*/ 511 w 1114"/>
                <a:gd name="T55" fmla="*/ 201 h 1107"/>
                <a:gd name="T56" fmla="*/ 611 w 1114"/>
                <a:gd name="T57" fmla="*/ 201 h 1107"/>
                <a:gd name="T58" fmla="*/ 982 w 1114"/>
                <a:gd name="T59" fmla="*/ 574 h 1107"/>
                <a:gd name="T60" fmla="*/ 1036 w 1114"/>
                <a:gd name="T61" fmla="*/ 576 h 1107"/>
                <a:gd name="T62" fmla="*/ 1029 w 1114"/>
                <a:gd name="T63" fmla="*/ 523 h 1107"/>
                <a:gd name="T64" fmla="*/ 656 w 1114"/>
                <a:gd name="T65" fmla="*/ 150 h 1107"/>
                <a:gd name="T66" fmla="*/ 560 w 1114"/>
                <a:gd name="T67" fmla="*/ 152 h 1107"/>
                <a:gd name="T68" fmla="*/ 584 w 1114"/>
                <a:gd name="T69" fmla="*/ 77 h 1107"/>
                <a:gd name="T70" fmla="*/ 536 w 1114"/>
                <a:gd name="T71" fmla="*/ 12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14" h="1107">
                  <a:moveTo>
                    <a:pt x="1114" y="540"/>
                  </a:moveTo>
                  <a:cubicBezTo>
                    <a:pt x="1114" y="548"/>
                    <a:pt x="1114" y="556"/>
                    <a:pt x="1114" y="564"/>
                  </a:cubicBezTo>
                  <a:cubicBezTo>
                    <a:pt x="1113" y="566"/>
                    <a:pt x="1112" y="568"/>
                    <a:pt x="1112" y="570"/>
                  </a:cubicBezTo>
                  <a:cubicBezTo>
                    <a:pt x="1104" y="616"/>
                    <a:pt x="1068" y="651"/>
                    <a:pt x="1021" y="655"/>
                  </a:cubicBezTo>
                  <a:cubicBezTo>
                    <a:pt x="1006" y="656"/>
                    <a:pt x="991" y="654"/>
                    <a:pt x="976" y="653"/>
                  </a:cubicBezTo>
                  <a:cubicBezTo>
                    <a:pt x="976" y="656"/>
                    <a:pt x="976" y="661"/>
                    <a:pt x="976" y="665"/>
                  </a:cubicBezTo>
                  <a:cubicBezTo>
                    <a:pt x="976" y="787"/>
                    <a:pt x="976" y="910"/>
                    <a:pt x="976" y="1032"/>
                  </a:cubicBezTo>
                  <a:cubicBezTo>
                    <a:pt x="976" y="1078"/>
                    <a:pt x="946" y="1106"/>
                    <a:pt x="901" y="1107"/>
                  </a:cubicBezTo>
                  <a:cubicBezTo>
                    <a:pt x="859" y="1107"/>
                    <a:pt x="817" y="1107"/>
                    <a:pt x="775" y="1107"/>
                  </a:cubicBezTo>
                  <a:cubicBezTo>
                    <a:pt x="727" y="1106"/>
                    <a:pt x="699" y="1078"/>
                    <a:pt x="699" y="1030"/>
                  </a:cubicBezTo>
                  <a:cubicBezTo>
                    <a:pt x="699" y="956"/>
                    <a:pt x="699" y="882"/>
                    <a:pt x="699" y="808"/>
                  </a:cubicBezTo>
                  <a:cubicBezTo>
                    <a:pt x="699" y="804"/>
                    <a:pt x="699" y="800"/>
                    <a:pt x="699" y="796"/>
                  </a:cubicBezTo>
                  <a:cubicBezTo>
                    <a:pt x="606" y="796"/>
                    <a:pt x="515" y="796"/>
                    <a:pt x="422" y="796"/>
                  </a:cubicBezTo>
                  <a:cubicBezTo>
                    <a:pt x="422" y="800"/>
                    <a:pt x="422" y="804"/>
                    <a:pt x="422" y="808"/>
                  </a:cubicBezTo>
                  <a:cubicBezTo>
                    <a:pt x="422" y="883"/>
                    <a:pt x="422" y="957"/>
                    <a:pt x="422" y="1031"/>
                  </a:cubicBezTo>
                  <a:cubicBezTo>
                    <a:pt x="422" y="1078"/>
                    <a:pt x="394" y="1106"/>
                    <a:pt x="347" y="1107"/>
                  </a:cubicBezTo>
                  <a:cubicBezTo>
                    <a:pt x="306" y="1107"/>
                    <a:pt x="265" y="1107"/>
                    <a:pt x="224" y="1107"/>
                  </a:cubicBezTo>
                  <a:cubicBezTo>
                    <a:pt x="173" y="1107"/>
                    <a:pt x="146" y="1079"/>
                    <a:pt x="146" y="1029"/>
                  </a:cubicBezTo>
                  <a:cubicBezTo>
                    <a:pt x="146" y="907"/>
                    <a:pt x="146" y="786"/>
                    <a:pt x="146" y="664"/>
                  </a:cubicBezTo>
                  <a:cubicBezTo>
                    <a:pt x="146" y="660"/>
                    <a:pt x="146" y="656"/>
                    <a:pt x="146" y="651"/>
                  </a:cubicBezTo>
                  <a:cubicBezTo>
                    <a:pt x="142" y="652"/>
                    <a:pt x="139" y="652"/>
                    <a:pt x="136" y="653"/>
                  </a:cubicBezTo>
                  <a:cubicBezTo>
                    <a:pt x="83" y="666"/>
                    <a:pt x="28" y="636"/>
                    <a:pt x="13" y="584"/>
                  </a:cubicBezTo>
                  <a:cubicBezTo>
                    <a:pt x="0" y="541"/>
                    <a:pt x="12" y="505"/>
                    <a:pt x="43" y="474"/>
                  </a:cubicBezTo>
                  <a:cubicBezTo>
                    <a:pt x="185" y="332"/>
                    <a:pt x="327" y="190"/>
                    <a:pt x="469" y="47"/>
                  </a:cubicBezTo>
                  <a:cubicBezTo>
                    <a:pt x="492" y="25"/>
                    <a:pt x="515" y="5"/>
                    <a:pt x="548" y="0"/>
                  </a:cubicBezTo>
                  <a:cubicBezTo>
                    <a:pt x="556" y="0"/>
                    <a:pt x="565" y="0"/>
                    <a:pt x="574" y="0"/>
                  </a:cubicBezTo>
                  <a:cubicBezTo>
                    <a:pt x="607" y="5"/>
                    <a:pt x="630" y="25"/>
                    <a:pt x="653" y="48"/>
                  </a:cubicBezTo>
                  <a:cubicBezTo>
                    <a:pt x="790" y="186"/>
                    <a:pt x="927" y="323"/>
                    <a:pt x="1065" y="460"/>
                  </a:cubicBezTo>
                  <a:cubicBezTo>
                    <a:pt x="1088" y="483"/>
                    <a:pt x="1109" y="507"/>
                    <a:pt x="1114" y="540"/>
                  </a:cubicBezTo>
                  <a:close/>
                  <a:moveTo>
                    <a:pt x="906" y="1037"/>
                  </a:moveTo>
                  <a:cubicBezTo>
                    <a:pt x="906" y="1034"/>
                    <a:pt x="906" y="1031"/>
                    <a:pt x="906" y="1029"/>
                  </a:cubicBezTo>
                  <a:cubicBezTo>
                    <a:pt x="906" y="887"/>
                    <a:pt x="907" y="745"/>
                    <a:pt x="906" y="604"/>
                  </a:cubicBezTo>
                  <a:cubicBezTo>
                    <a:pt x="906" y="599"/>
                    <a:pt x="903" y="593"/>
                    <a:pt x="900" y="589"/>
                  </a:cubicBezTo>
                  <a:cubicBezTo>
                    <a:pt x="789" y="479"/>
                    <a:pt x="679" y="368"/>
                    <a:pt x="568" y="257"/>
                  </a:cubicBezTo>
                  <a:cubicBezTo>
                    <a:pt x="566" y="255"/>
                    <a:pt x="563" y="253"/>
                    <a:pt x="561" y="250"/>
                  </a:cubicBezTo>
                  <a:cubicBezTo>
                    <a:pt x="558" y="252"/>
                    <a:pt x="556" y="254"/>
                    <a:pt x="554" y="256"/>
                  </a:cubicBezTo>
                  <a:cubicBezTo>
                    <a:pt x="443" y="367"/>
                    <a:pt x="332" y="479"/>
                    <a:pt x="221" y="590"/>
                  </a:cubicBezTo>
                  <a:cubicBezTo>
                    <a:pt x="217" y="594"/>
                    <a:pt x="215" y="601"/>
                    <a:pt x="215" y="606"/>
                  </a:cubicBezTo>
                  <a:cubicBezTo>
                    <a:pt x="215" y="746"/>
                    <a:pt x="215" y="886"/>
                    <a:pt x="215" y="1025"/>
                  </a:cubicBezTo>
                  <a:cubicBezTo>
                    <a:pt x="215" y="1029"/>
                    <a:pt x="215" y="1033"/>
                    <a:pt x="215" y="1036"/>
                  </a:cubicBezTo>
                  <a:cubicBezTo>
                    <a:pt x="262" y="1036"/>
                    <a:pt x="307" y="1036"/>
                    <a:pt x="353" y="1036"/>
                  </a:cubicBezTo>
                  <a:cubicBezTo>
                    <a:pt x="353" y="958"/>
                    <a:pt x="353" y="881"/>
                    <a:pt x="353" y="803"/>
                  </a:cubicBezTo>
                  <a:cubicBezTo>
                    <a:pt x="353" y="754"/>
                    <a:pt x="381" y="726"/>
                    <a:pt x="430" y="726"/>
                  </a:cubicBezTo>
                  <a:cubicBezTo>
                    <a:pt x="517" y="726"/>
                    <a:pt x="604" y="726"/>
                    <a:pt x="691" y="726"/>
                  </a:cubicBezTo>
                  <a:cubicBezTo>
                    <a:pt x="740" y="726"/>
                    <a:pt x="768" y="754"/>
                    <a:pt x="768" y="803"/>
                  </a:cubicBezTo>
                  <a:cubicBezTo>
                    <a:pt x="768" y="877"/>
                    <a:pt x="768" y="951"/>
                    <a:pt x="768" y="1025"/>
                  </a:cubicBezTo>
                  <a:cubicBezTo>
                    <a:pt x="768" y="1029"/>
                    <a:pt x="768" y="1033"/>
                    <a:pt x="768" y="1037"/>
                  </a:cubicBezTo>
                  <a:cubicBezTo>
                    <a:pt x="814" y="1037"/>
                    <a:pt x="860" y="1037"/>
                    <a:pt x="906" y="1037"/>
                  </a:cubicBezTo>
                  <a:close/>
                  <a:moveTo>
                    <a:pt x="466" y="149"/>
                  </a:moveTo>
                  <a:cubicBezTo>
                    <a:pt x="465" y="150"/>
                    <a:pt x="463" y="152"/>
                    <a:pt x="461" y="154"/>
                  </a:cubicBezTo>
                  <a:cubicBezTo>
                    <a:pt x="338" y="277"/>
                    <a:pt x="214" y="401"/>
                    <a:pt x="91" y="524"/>
                  </a:cubicBezTo>
                  <a:cubicBezTo>
                    <a:pt x="88" y="527"/>
                    <a:pt x="86" y="529"/>
                    <a:pt x="84" y="532"/>
                  </a:cubicBezTo>
                  <a:cubicBezTo>
                    <a:pt x="68" y="553"/>
                    <a:pt x="80" y="582"/>
                    <a:pt x="105" y="586"/>
                  </a:cubicBezTo>
                  <a:cubicBezTo>
                    <a:pt x="120" y="589"/>
                    <a:pt x="131" y="582"/>
                    <a:pt x="141" y="572"/>
                  </a:cubicBezTo>
                  <a:cubicBezTo>
                    <a:pt x="262" y="451"/>
                    <a:pt x="383" y="330"/>
                    <a:pt x="504" y="208"/>
                  </a:cubicBezTo>
                  <a:cubicBezTo>
                    <a:pt x="507" y="206"/>
                    <a:pt x="509" y="203"/>
                    <a:pt x="511" y="201"/>
                  </a:cubicBezTo>
                  <a:cubicBezTo>
                    <a:pt x="495" y="184"/>
                    <a:pt x="481" y="167"/>
                    <a:pt x="466" y="149"/>
                  </a:cubicBezTo>
                  <a:close/>
                  <a:moveTo>
                    <a:pt x="611" y="201"/>
                  </a:moveTo>
                  <a:cubicBezTo>
                    <a:pt x="612" y="203"/>
                    <a:pt x="614" y="205"/>
                    <a:pt x="616" y="207"/>
                  </a:cubicBezTo>
                  <a:cubicBezTo>
                    <a:pt x="738" y="329"/>
                    <a:pt x="860" y="451"/>
                    <a:pt x="982" y="574"/>
                  </a:cubicBezTo>
                  <a:cubicBezTo>
                    <a:pt x="984" y="576"/>
                    <a:pt x="987" y="578"/>
                    <a:pt x="989" y="580"/>
                  </a:cubicBezTo>
                  <a:cubicBezTo>
                    <a:pt x="1004" y="590"/>
                    <a:pt x="1024" y="589"/>
                    <a:pt x="1036" y="576"/>
                  </a:cubicBezTo>
                  <a:cubicBezTo>
                    <a:pt x="1048" y="563"/>
                    <a:pt x="1048" y="544"/>
                    <a:pt x="1036" y="530"/>
                  </a:cubicBezTo>
                  <a:cubicBezTo>
                    <a:pt x="1034" y="527"/>
                    <a:pt x="1031" y="525"/>
                    <a:pt x="1029" y="523"/>
                  </a:cubicBezTo>
                  <a:cubicBezTo>
                    <a:pt x="907" y="401"/>
                    <a:pt x="785" y="278"/>
                    <a:pt x="663" y="156"/>
                  </a:cubicBezTo>
                  <a:cubicBezTo>
                    <a:pt x="660" y="153"/>
                    <a:pt x="657" y="151"/>
                    <a:pt x="656" y="150"/>
                  </a:cubicBezTo>
                  <a:cubicBezTo>
                    <a:pt x="640" y="167"/>
                    <a:pt x="626" y="184"/>
                    <a:pt x="611" y="201"/>
                  </a:cubicBezTo>
                  <a:close/>
                  <a:moveTo>
                    <a:pt x="560" y="152"/>
                  </a:moveTo>
                  <a:cubicBezTo>
                    <a:pt x="569" y="143"/>
                    <a:pt x="578" y="135"/>
                    <a:pt x="586" y="127"/>
                  </a:cubicBezTo>
                  <a:cubicBezTo>
                    <a:pt x="599" y="111"/>
                    <a:pt x="598" y="91"/>
                    <a:pt x="584" y="77"/>
                  </a:cubicBezTo>
                  <a:cubicBezTo>
                    <a:pt x="571" y="65"/>
                    <a:pt x="550" y="65"/>
                    <a:pt x="537" y="78"/>
                  </a:cubicBezTo>
                  <a:cubicBezTo>
                    <a:pt x="523" y="91"/>
                    <a:pt x="522" y="112"/>
                    <a:pt x="536" y="127"/>
                  </a:cubicBezTo>
                  <a:cubicBezTo>
                    <a:pt x="544" y="135"/>
                    <a:pt x="552" y="143"/>
                    <a:pt x="560" y="152"/>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52" name="Freeform 18"/>
            <p:cNvSpPr>
              <a:spLocks noEditPoints="1"/>
            </p:cNvSpPr>
            <p:nvPr/>
          </p:nvSpPr>
          <p:spPr bwMode="auto">
            <a:xfrm>
              <a:off x="2598808" y="4086222"/>
              <a:ext cx="119063" cy="119063"/>
            </a:xfrm>
            <a:custGeom>
              <a:avLst/>
              <a:gdLst>
                <a:gd name="T0" fmla="*/ 139 w 277"/>
                <a:gd name="T1" fmla="*/ 0 h 277"/>
                <a:gd name="T2" fmla="*/ 277 w 277"/>
                <a:gd name="T3" fmla="*/ 138 h 277"/>
                <a:gd name="T4" fmla="*/ 138 w 277"/>
                <a:gd name="T5" fmla="*/ 277 h 277"/>
                <a:gd name="T6" fmla="*/ 0 w 277"/>
                <a:gd name="T7" fmla="*/ 138 h 277"/>
                <a:gd name="T8" fmla="*/ 139 w 277"/>
                <a:gd name="T9" fmla="*/ 0 h 277"/>
                <a:gd name="T10" fmla="*/ 139 w 277"/>
                <a:gd name="T11" fmla="*/ 69 h 277"/>
                <a:gd name="T12" fmla="*/ 70 w 277"/>
                <a:gd name="T13" fmla="*/ 138 h 277"/>
                <a:gd name="T14" fmla="*/ 138 w 277"/>
                <a:gd name="T15" fmla="*/ 207 h 277"/>
                <a:gd name="T16" fmla="*/ 208 w 277"/>
                <a:gd name="T17" fmla="*/ 138 h 277"/>
                <a:gd name="T18" fmla="*/ 139 w 277"/>
                <a:gd name="T19" fmla="*/ 6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7" h="277">
                  <a:moveTo>
                    <a:pt x="139" y="0"/>
                  </a:moveTo>
                  <a:cubicBezTo>
                    <a:pt x="215" y="0"/>
                    <a:pt x="277" y="62"/>
                    <a:pt x="277" y="138"/>
                  </a:cubicBezTo>
                  <a:cubicBezTo>
                    <a:pt x="277" y="214"/>
                    <a:pt x="214" y="277"/>
                    <a:pt x="138" y="277"/>
                  </a:cubicBezTo>
                  <a:cubicBezTo>
                    <a:pt x="62" y="276"/>
                    <a:pt x="0" y="214"/>
                    <a:pt x="0" y="138"/>
                  </a:cubicBezTo>
                  <a:cubicBezTo>
                    <a:pt x="1" y="62"/>
                    <a:pt x="63" y="0"/>
                    <a:pt x="139" y="0"/>
                  </a:cubicBezTo>
                  <a:close/>
                  <a:moveTo>
                    <a:pt x="139" y="69"/>
                  </a:moveTo>
                  <a:cubicBezTo>
                    <a:pt x="101" y="69"/>
                    <a:pt x="70" y="100"/>
                    <a:pt x="70" y="138"/>
                  </a:cubicBezTo>
                  <a:cubicBezTo>
                    <a:pt x="70" y="176"/>
                    <a:pt x="101" y="207"/>
                    <a:pt x="138" y="207"/>
                  </a:cubicBezTo>
                  <a:cubicBezTo>
                    <a:pt x="176" y="208"/>
                    <a:pt x="208" y="176"/>
                    <a:pt x="208" y="138"/>
                  </a:cubicBezTo>
                  <a:cubicBezTo>
                    <a:pt x="208" y="100"/>
                    <a:pt x="177" y="70"/>
                    <a:pt x="139" y="69"/>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grpSp>
      <p:grpSp>
        <p:nvGrpSpPr>
          <p:cNvPr id="4" name="Group 54"/>
          <p:cNvGrpSpPr/>
          <p:nvPr/>
        </p:nvGrpSpPr>
        <p:grpSpPr>
          <a:xfrm>
            <a:off x="2137296" y="1808451"/>
            <a:ext cx="369178" cy="366830"/>
            <a:chOff x="523875" y="3924300"/>
            <a:chExt cx="476250" cy="473075"/>
          </a:xfrm>
          <a:solidFill>
            <a:schemeClr val="accent1"/>
          </a:solidFill>
        </p:grpSpPr>
        <p:sp>
          <p:nvSpPr>
            <p:cNvPr id="56" name="Freeform 19"/>
            <p:cNvSpPr>
              <a:spLocks noEditPoints="1"/>
            </p:cNvSpPr>
            <p:nvPr/>
          </p:nvSpPr>
          <p:spPr bwMode="auto">
            <a:xfrm>
              <a:off x="523875" y="3924300"/>
              <a:ext cx="476250" cy="473075"/>
            </a:xfrm>
            <a:custGeom>
              <a:avLst/>
              <a:gdLst>
                <a:gd name="T0" fmla="*/ 0 w 1115"/>
                <a:gd name="T1" fmla="*/ 992 h 1107"/>
                <a:gd name="T2" fmla="*/ 49 w 1115"/>
                <a:gd name="T3" fmla="*/ 911 h 1107"/>
                <a:gd name="T4" fmla="*/ 357 w 1115"/>
                <a:gd name="T5" fmla="*/ 604 h 1107"/>
                <a:gd name="T6" fmla="*/ 360 w 1115"/>
                <a:gd name="T7" fmla="*/ 585 h 1107"/>
                <a:gd name="T8" fmla="*/ 314 w 1115"/>
                <a:gd name="T9" fmla="*/ 356 h 1107"/>
                <a:gd name="T10" fmla="*/ 467 w 1115"/>
                <a:gd name="T11" fmla="*/ 83 h 1107"/>
                <a:gd name="T12" fmla="*/ 665 w 1115"/>
                <a:gd name="T13" fmla="*/ 2 h 1107"/>
                <a:gd name="T14" fmla="*/ 688 w 1115"/>
                <a:gd name="T15" fmla="*/ 0 h 1107"/>
                <a:gd name="T16" fmla="*/ 731 w 1115"/>
                <a:gd name="T17" fmla="*/ 0 h 1107"/>
                <a:gd name="T18" fmla="*/ 764 w 1115"/>
                <a:gd name="T19" fmla="*/ 4 h 1107"/>
                <a:gd name="T20" fmla="*/ 1047 w 1115"/>
                <a:gd name="T21" fmla="*/ 189 h 1107"/>
                <a:gd name="T22" fmla="*/ 1104 w 1115"/>
                <a:gd name="T23" fmla="*/ 440 h 1107"/>
                <a:gd name="T24" fmla="*/ 918 w 1115"/>
                <a:gd name="T25" fmla="*/ 735 h 1107"/>
                <a:gd name="T26" fmla="*/ 692 w 1115"/>
                <a:gd name="T27" fmla="*/ 795 h 1107"/>
                <a:gd name="T28" fmla="*/ 523 w 1115"/>
                <a:gd name="T29" fmla="*/ 748 h 1107"/>
                <a:gd name="T30" fmla="*/ 502 w 1115"/>
                <a:gd name="T31" fmla="*/ 751 h 1107"/>
                <a:gd name="T32" fmla="*/ 195 w 1115"/>
                <a:gd name="T33" fmla="*/ 1059 h 1107"/>
                <a:gd name="T34" fmla="*/ 115 w 1115"/>
                <a:gd name="T35" fmla="*/ 1107 h 1107"/>
                <a:gd name="T36" fmla="*/ 93 w 1115"/>
                <a:gd name="T37" fmla="*/ 1107 h 1107"/>
                <a:gd name="T38" fmla="*/ 89 w 1115"/>
                <a:gd name="T39" fmla="*/ 1105 h 1107"/>
                <a:gd name="T40" fmla="*/ 23 w 1115"/>
                <a:gd name="T41" fmla="*/ 1067 h 1107"/>
                <a:gd name="T42" fmla="*/ 0 w 1115"/>
                <a:gd name="T43" fmla="*/ 1014 h 1107"/>
                <a:gd name="T44" fmla="*/ 0 w 1115"/>
                <a:gd name="T45" fmla="*/ 992 h 1107"/>
                <a:gd name="T46" fmla="*/ 710 w 1115"/>
                <a:gd name="T47" fmla="*/ 69 h 1107"/>
                <a:gd name="T48" fmla="*/ 381 w 1115"/>
                <a:gd name="T49" fmla="*/ 398 h 1107"/>
                <a:gd name="T50" fmla="*/ 708 w 1115"/>
                <a:gd name="T51" fmla="*/ 726 h 1107"/>
                <a:gd name="T52" fmla="*/ 1038 w 1115"/>
                <a:gd name="T53" fmla="*/ 398 h 1107"/>
                <a:gd name="T54" fmla="*/ 710 w 1115"/>
                <a:gd name="T55" fmla="*/ 69 h 1107"/>
                <a:gd name="T56" fmla="*/ 403 w 1115"/>
                <a:gd name="T57" fmla="*/ 655 h 1107"/>
                <a:gd name="T58" fmla="*/ 399 w 1115"/>
                <a:gd name="T59" fmla="*/ 659 h 1107"/>
                <a:gd name="T60" fmla="*/ 83 w 1115"/>
                <a:gd name="T61" fmla="*/ 975 h 1107"/>
                <a:gd name="T62" fmla="*/ 77 w 1115"/>
                <a:gd name="T63" fmla="*/ 981 h 1107"/>
                <a:gd name="T64" fmla="*/ 95 w 1115"/>
                <a:gd name="T65" fmla="*/ 1036 h 1107"/>
                <a:gd name="T66" fmla="*/ 133 w 1115"/>
                <a:gd name="T67" fmla="*/ 1023 h 1107"/>
                <a:gd name="T68" fmla="*/ 447 w 1115"/>
                <a:gd name="T69" fmla="*/ 709 h 1107"/>
                <a:gd name="T70" fmla="*/ 452 w 1115"/>
                <a:gd name="T71" fmla="*/ 704 h 1107"/>
                <a:gd name="T72" fmla="*/ 403 w 1115"/>
                <a:gd name="T73" fmla="*/ 655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15" h="1107">
                  <a:moveTo>
                    <a:pt x="0" y="992"/>
                  </a:moveTo>
                  <a:cubicBezTo>
                    <a:pt x="5" y="958"/>
                    <a:pt x="25" y="934"/>
                    <a:pt x="49" y="911"/>
                  </a:cubicBezTo>
                  <a:cubicBezTo>
                    <a:pt x="152" y="809"/>
                    <a:pt x="254" y="706"/>
                    <a:pt x="357" y="604"/>
                  </a:cubicBezTo>
                  <a:cubicBezTo>
                    <a:pt x="363" y="598"/>
                    <a:pt x="364" y="593"/>
                    <a:pt x="360" y="585"/>
                  </a:cubicBezTo>
                  <a:cubicBezTo>
                    <a:pt x="321" y="513"/>
                    <a:pt x="305" y="437"/>
                    <a:pt x="314" y="356"/>
                  </a:cubicBezTo>
                  <a:cubicBezTo>
                    <a:pt x="327" y="244"/>
                    <a:pt x="378" y="153"/>
                    <a:pt x="467" y="83"/>
                  </a:cubicBezTo>
                  <a:cubicBezTo>
                    <a:pt x="525" y="37"/>
                    <a:pt x="592" y="12"/>
                    <a:pt x="665" y="2"/>
                  </a:cubicBezTo>
                  <a:cubicBezTo>
                    <a:pt x="673" y="2"/>
                    <a:pt x="680" y="1"/>
                    <a:pt x="688" y="0"/>
                  </a:cubicBezTo>
                  <a:cubicBezTo>
                    <a:pt x="702" y="0"/>
                    <a:pt x="717" y="0"/>
                    <a:pt x="731" y="0"/>
                  </a:cubicBezTo>
                  <a:cubicBezTo>
                    <a:pt x="742" y="1"/>
                    <a:pt x="753" y="3"/>
                    <a:pt x="764" y="4"/>
                  </a:cubicBezTo>
                  <a:cubicBezTo>
                    <a:pt x="886" y="23"/>
                    <a:pt x="981" y="85"/>
                    <a:pt x="1047" y="189"/>
                  </a:cubicBezTo>
                  <a:cubicBezTo>
                    <a:pt x="1096" y="266"/>
                    <a:pt x="1115" y="350"/>
                    <a:pt x="1104" y="440"/>
                  </a:cubicBezTo>
                  <a:cubicBezTo>
                    <a:pt x="1089" y="567"/>
                    <a:pt x="1027" y="666"/>
                    <a:pt x="918" y="735"/>
                  </a:cubicBezTo>
                  <a:cubicBezTo>
                    <a:pt x="849" y="779"/>
                    <a:pt x="773" y="798"/>
                    <a:pt x="692" y="795"/>
                  </a:cubicBezTo>
                  <a:cubicBezTo>
                    <a:pt x="632" y="793"/>
                    <a:pt x="576" y="777"/>
                    <a:pt x="523" y="748"/>
                  </a:cubicBezTo>
                  <a:cubicBezTo>
                    <a:pt x="515" y="743"/>
                    <a:pt x="510" y="744"/>
                    <a:pt x="502" y="751"/>
                  </a:cubicBezTo>
                  <a:cubicBezTo>
                    <a:pt x="400" y="854"/>
                    <a:pt x="297" y="956"/>
                    <a:pt x="195" y="1059"/>
                  </a:cubicBezTo>
                  <a:cubicBezTo>
                    <a:pt x="172" y="1082"/>
                    <a:pt x="148" y="1102"/>
                    <a:pt x="115" y="1107"/>
                  </a:cubicBezTo>
                  <a:cubicBezTo>
                    <a:pt x="108" y="1107"/>
                    <a:pt x="101" y="1107"/>
                    <a:pt x="93" y="1107"/>
                  </a:cubicBezTo>
                  <a:cubicBezTo>
                    <a:pt x="92" y="1106"/>
                    <a:pt x="91" y="1105"/>
                    <a:pt x="89" y="1105"/>
                  </a:cubicBezTo>
                  <a:cubicBezTo>
                    <a:pt x="62" y="1101"/>
                    <a:pt x="41" y="1088"/>
                    <a:pt x="23" y="1067"/>
                  </a:cubicBezTo>
                  <a:cubicBezTo>
                    <a:pt x="10" y="1051"/>
                    <a:pt x="5" y="1033"/>
                    <a:pt x="0" y="1014"/>
                  </a:cubicBezTo>
                  <a:cubicBezTo>
                    <a:pt x="0" y="1006"/>
                    <a:pt x="0" y="999"/>
                    <a:pt x="0" y="992"/>
                  </a:cubicBezTo>
                  <a:close/>
                  <a:moveTo>
                    <a:pt x="710" y="69"/>
                  </a:moveTo>
                  <a:cubicBezTo>
                    <a:pt x="529" y="69"/>
                    <a:pt x="381" y="217"/>
                    <a:pt x="381" y="398"/>
                  </a:cubicBezTo>
                  <a:cubicBezTo>
                    <a:pt x="381" y="578"/>
                    <a:pt x="527" y="725"/>
                    <a:pt x="708" y="726"/>
                  </a:cubicBezTo>
                  <a:cubicBezTo>
                    <a:pt x="888" y="727"/>
                    <a:pt x="1037" y="580"/>
                    <a:pt x="1038" y="398"/>
                  </a:cubicBezTo>
                  <a:cubicBezTo>
                    <a:pt x="1039" y="218"/>
                    <a:pt x="891" y="70"/>
                    <a:pt x="710" y="69"/>
                  </a:cubicBezTo>
                  <a:close/>
                  <a:moveTo>
                    <a:pt x="403" y="655"/>
                  </a:moveTo>
                  <a:cubicBezTo>
                    <a:pt x="402" y="656"/>
                    <a:pt x="401" y="657"/>
                    <a:pt x="399" y="659"/>
                  </a:cubicBezTo>
                  <a:cubicBezTo>
                    <a:pt x="294" y="764"/>
                    <a:pt x="189" y="870"/>
                    <a:pt x="83" y="975"/>
                  </a:cubicBezTo>
                  <a:cubicBezTo>
                    <a:pt x="81" y="977"/>
                    <a:pt x="79" y="979"/>
                    <a:pt x="77" y="981"/>
                  </a:cubicBezTo>
                  <a:cubicBezTo>
                    <a:pt x="62" y="1001"/>
                    <a:pt x="71" y="1029"/>
                    <a:pt x="95" y="1036"/>
                  </a:cubicBezTo>
                  <a:cubicBezTo>
                    <a:pt x="111" y="1040"/>
                    <a:pt x="122" y="1034"/>
                    <a:pt x="133" y="1023"/>
                  </a:cubicBezTo>
                  <a:cubicBezTo>
                    <a:pt x="237" y="919"/>
                    <a:pt x="342" y="814"/>
                    <a:pt x="447" y="709"/>
                  </a:cubicBezTo>
                  <a:cubicBezTo>
                    <a:pt x="449" y="707"/>
                    <a:pt x="451" y="705"/>
                    <a:pt x="452" y="704"/>
                  </a:cubicBezTo>
                  <a:cubicBezTo>
                    <a:pt x="435" y="687"/>
                    <a:pt x="420" y="672"/>
                    <a:pt x="403" y="655"/>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sp>
          <p:nvSpPr>
            <p:cNvPr id="57" name="Freeform 20"/>
            <p:cNvSpPr>
              <a:spLocks/>
            </p:cNvSpPr>
            <p:nvPr/>
          </p:nvSpPr>
          <p:spPr bwMode="auto">
            <a:xfrm>
              <a:off x="877888" y="4008438"/>
              <a:ext cx="60325" cy="171450"/>
            </a:xfrm>
            <a:custGeom>
              <a:avLst/>
              <a:gdLst>
                <a:gd name="T0" fmla="*/ 141 w 141"/>
                <a:gd name="T1" fmla="*/ 205 h 401"/>
                <a:gd name="T2" fmla="*/ 65 w 141"/>
                <a:gd name="T3" fmla="*/ 386 h 401"/>
                <a:gd name="T4" fmla="*/ 16 w 141"/>
                <a:gd name="T5" fmla="*/ 388 h 401"/>
                <a:gd name="T6" fmla="*/ 14 w 141"/>
                <a:gd name="T7" fmla="*/ 339 h 401"/>
                <a:gd name="T8" fmla="*/ 71 w 141"/>
                <a:gd name="T9" fmla="*/ 207 h 401"/>
                <a:gd name="T10" fmla="*/ 22 w 141"/>
                <a:gd name="T11" fmla="*/ 72 h 401"/>
                <a:gd name="T12" fmla="*/ 13 w 141"/>
                <a:gd name="T13" fmla="*/ 61 h 401"/>
                <a:gd name="T14" fmla="*/ 16 w 141"/>
                <a:gd name="T15" fmla="*/ 13 h 401"/>
                <a:gd name="T16" fmla="*/ 65 w 141"/>
                <a:gd name="T17" fmla="*/ 15 h 401"/>
                <a:gd name="T18" fmla="*/ 121 w 141"/>
                <a:gd name="T19" fmla="*/ 102 h 401"/>
                <a:gd name="T20" fmla="*/ 141 w 141"/>
                <a:gd name="T21" fmla="*/ 205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401">
                  <a:moveTo>
                    <a:pt x="141" y="205"/>
                  </a:moveTo>
                  <a:cubicBezTo>
                    <a:pt x="139" y="272"/>
                    <a:pt x="115" y="334"/>
                    <a:pt x="65" y="386"/>
                  </a:cubicBezTo>
                  <a:cubicBezTo>
                    <a:pt x="51" y="400"/>
                    <a:pt x="30" y="401"/>
                    <a:pt x="16" y="388"/>
                  </a:cubicBezTo>
                  <a:cubicBezTo>
                    <a:pt x="1" y="375"/>
                    <a:pt x="0" y="354"/>
                    <a:pt x="14" y="339"/>
                  </a:cubicBezTo>
                  <a:cubicBezTo>
                    <a:pt x="49" y="302"/>
                    <a:pt x="69" y="259"/>
                    <a:pt x="71" y="207"/>
                  </a:cubicBezTo>
                  <a:cubicBezTo>
                    <a:pt x="73" y="156"/>
                    <a:pt x="56" y="111"/>
                    <a:pt x="22" y="72"/>
                  </a:cubicBezTo>
                  <a:cubicBezTo>
                    <a:pt x="19" y="68"/>
                    <a:pt x="16" y="65"/>
                    <a:pt x="13" y="61"/>
                  </a:cubicBezTo>
                  <a:cubicBezTo>
                    <a:pt x="0" y="46"/>
                    <a:pt x="2" y="25"/>
                    <a:pt x="16" y="13"/>
                  </a:cubicBezTo>
                  <a:cubicBezTo>
                    <a:pt x="30" y="0"/>
                    <a:pt x="51" y="1"/>
                    <a:pt x="65" y="15"/>
                  </a:cubicBezTo>
                  <a:cubicBezTo>
                    <a:pt x="89" y="40"/>
                    <a:pt x="108" y="69"/>
                    <a:pt x="121" y="102"/>
                  </a:cubicBezTo>
                  <a:cubicBezTo>
                    <a:pt x="134" y="133"/>
                    <a:pt x="140" y="166"/>
                    <a:pt x="141" y="205"/>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p>
          </p:txBody>
        </p:sp>
      </p:grpSp>
      <p:sp>
        <p:nvSpPr>
          <p:cNvPr id="60" name="Freeform 21"/>
          <p:cNvSpPr>
            <a:spLocks noEditPoints="1"/>
          </p:cNvSpPr>
          <p:nvPr/>
        </p:nvSpPr>
        <p:spPr bwMode="auto">
          <a:xfrm>
            <a:off x="2136067" y="3596831"/>
            <a:ext cx="371639" cy="368062"/>
          </a:xfrm>
          <a:custGeom>
            <a:avLst/>
            <a:gdLst>
              <a:gd name="T0" fmla="*/ 951 w 1120"/>
              <a:gd name="T1" fmla="*/ 1110 h 1110"/>
              <a:gd name="T2" fmla="*/ 926 w 1120"/>
              <a:gd name="T3" fmla="*/ 1103 h 1110"/>
              <a:gd name="T4" fmla="*/ 846 w 1120"/>
              <a:gd name="T5" fmla="*/ 910 h 1110"/>
              <a:gd name="T6" fmla="*/ 849 w 1120"/>
              <a:gd name="T7" fmla="*/ 903 h 1110"/>
              <a:gd name="T8" fmla="*/ 624 w 1120"/>
              <a:gd name="T9" fmla="*/ 677 h 1110"/>
              <a:gd name="T10" fmla="*/ 574 w 1120"/>
              <a:gd name="T11" fmla="*/ 692 h 1110"/>
              <a:gd name="T12" fmla="*/ 471 w 1120"/>
              <a:gd name="T13" fmla="*/ 665 h 1110"/>
              <a:gd name="T14" fmla="*/ 453 w 1120"/>
              <a:gd name="T15" fmla="*/ 665 h 1110"/>
              <a:gd name="T16" fmla="*/ 286 w 1120"/>
              <a:gd name="T17" fmla="*/ 776 h 1110"/>
              <a:gd name="T18" fmla="*/ 277 w 1120"/>
              <a:gd name="T19" fmla="*/ 795 h 1110"/>
              <a:gd name="T20" fmla="*/ 163 w 1120"/>
              <a:gd name="T21" fmla="*/ 934 h 1110"/>
              <a:gd name="T22" fmla="*/ 2 w 1120"/>
              <a:gd name="T23" fmla="*/ 819 h 1110"/>
              <a:gd name="T24" fmla="*/ 0 w 1120"/>
              <a:gd name="T25" fmla="*/ 816 h 1110"/>
              <a:gd name="T26" fmla="*/ 0 w 1120"/>
              <a:gd name="T27" fmla="*/ 781 h 1110"/>
              <a:gd name="T28" fmla="*/ 9 w 1120"/>
              <a:gd name="T29" fmla="*/ 752 h 1110"/>
              <a:gd name="T30" fmla="*/ 112 w 1120"/>
              <a:gd name="T31" fmla="*/ 663 h 1110"/>
              <a:gd name="T32" fmla="*/ 244 w 1120"/>
              <a:gd name="T33" fmla="*/ 710 h 1110"/>
              <a:gd name="T34" fmla="*/ 250 w 1120"/>
              <a:gd name="T35" fmla="*/ 716 h 1110"/>
              <a:gd name="T36" fmla="*/ 258 w 1120"/>
              <a:gd name="T37" fmla="*/ 712 h 1110"/>
              <a:gd name="T38" fmla="*/ 416 w 1120"/>
              <a:gd name="T39" fmla="*/ 607 h 1110"/>
              <a:gd name="T40" fmla="*/ 421 w 1120"/>
              <a:gd name="T41" fmla="*/ 592 h 1110"/>
              <a:gd name="T42" fmla="*/ 555 w 1120"/>
              <a:gd name="T43" fmla="*/ 418 h 1110"/>
              <a:gd name="T44" fmla="*/ 566 w 1120"/>
              <a:gd name="T45" fmla="*/ 410 h 1110"/>
              <a:gd name="T46" fmla="*/ 614 w 1120"/>
              <a:gd name="T47" fmla="*/ 266 h 1110"/>
              <a:gd name="T48" fmla="*/ 610 w 1120"/>
              <a:gd name="T49" fmla="*/ 252 h 1110"/>
              <a:gd name="T50" fmla="*/ 562 w 1120"/>
              <a:gd name="T51" fmla="*/ 94 h 1110"/>
              <a:gd name="T52" fmla="*/ 700 w 1120"/>
              <a:gd name="T53" fmla="*/ 3 h 1110"/>
              <a:gd name="T54" fmla="*/ 830 w 1120"/>
              <a:gd name="T55" fmla="*/ 134 h 1110"/>
              <a:gd name="T56" fmla="*/ 713 w 1120"/>
              <a:gd name="T57" fmla="*/ 278 h 1110"/>
              <a:gd name="T58" fmla="*/ 702 w 1120"/>
              <a:gd name="T59" fmla="*/ 279 h 1110"/>
              <a:gd name="T60" fmla="*/ 676 w 1120"/>
              <a:gd name="T61" fmla="*/ 299 h 1110"/>
              <a:gd name="T62" fmla="*/ 631 w 1120"/>
              <a:gd name="T63" fmla="*/ 432 h 1110"/>
              <a:gd name="T64" fmla="*/ 635 w 1120"/>
              <a:gd name="T65" fmla="*/ 445 h 1110"/>
              <a:gd name="T66" fmla="*/ 675 w 1120"/>
              <a:gd name="T67" fmla="*/ 621 h 1110"/>
              <a:gd name="T68" fmla="*/ 673 w 1120"/>
              <a:gd name="T69" fmla="*/ 625 h 1110"/>
              <a:gd name="T70" fmla="*/ 899 w 1120"/>
              <a:gd name="T71" fmla="*/ 851 h 1110"/>
              <a:gd name="T72" fmla="*/ 943 w 1120"/>
              <a:gd name="T73" fmla="*/ 836 h 1110"/>
              <a:gd name="T74" fmla="*/ 1106 w 1120"/>
              <a:gd name="T75" fmla="*/ 989 h 1110"/>
              <a:gd name="T76" fmla="*/ 990 w 1120"/>
              <a:gd name="T77" fmla="*/ 1108 h 1110"/>
              <a:gd name="T78" fmla="*/ 986 w 1120"/>
              <a:gd name="T79" fmla="*/ 1110 h 1110"/>
              <a:gd name="T80" fmla="*/ 951 w 1120"/>
              <a:gd name="T81" fmla="*/ 1110 h 1110"/>
              <a:gd name="T82" fmla="*/ 761 w 1120"/>
              <a:gd name="T83" fmla="*/ 141 h 1110"/>
              <a:gd name="T84" fmla="*/ 692 w 1120"/>
              <a:gd name="T85" fmla="*/ 72 h 1110"/>
              <a:gd name="T86" fmla="*/ 623 w 1120"/>
              <a:gd name="T87" fmla="*/ 142 h 1110"/>
              <a:gd name="T88" fmla="*/ 692 w 1120"/>
              <a:gd name="T89" fmla="*/ 210 h 1110"/>
              <a:gd name="T90" fmla="*/ 761 w 1120"/>
              <a:gd name="T91" fmla="*/ 141 h 1110"/>
              <a:gd name="T92" fmla="*/ 555 w 1120"/>
              <a:gd name="T93" fmla="*/ 487 h 1110"/>
              <a:gd name="T94" fmla="*/ 485 w 1120"/>
              <a:gd name="T95" fmla="*/ 554 h 1110"/>
              <a:gd name="T96" fmla="*/ 552 w 1120"/>
              <a:gd name="T97" fmla="*/ 625 h 1110"/>
              <a:gd name="T98" fmla="*/ 623 w 1120"/>
              <a:gd name="T99" fmla="*/ 558 h 1110"/>
              <a:gd name="T100" fmla="*/ 555 w 1120"/>
              <a:gd name="T101" fmla="*/ 487 h 1110"/>
              <a:gd name="T102" fmla="*/ 139 w 1120"/>
              <a:gd name="T103" fmla="*/ 729 h 1110"/>
              <a:gd name="T104" fmla="*/ 70 w 1120"/>
              <a:gd name="T105" fmla="*/ 798 h 1110"/>
              <a:gd name="T106" fmla="*/ 139 w 1120"/>
              <a:gd name="T107" fmla="*/ 867 h 1110"/>
              <a:gd name="T108" fmla="*/ 208 w 1120"/>
              <a:gd name="T109" fmla="*/ 799 h 1110"/>
              <a:gd name="T110" fmla="*/ 139 w 1120"/>
              <a:gd name="T111" fmla="*/ 729 h 1110"/>
              <a:gd name="T112" fmla="*/ 969 w 1120"/>
              <a:gd name="T113" fmla="*/ 1040 h 1110"/>
              <a:gd name="T114" fmla="*/ 1038 w 1120"/>
              <a:gd name="T115" fmla="*/ 972 h 1110"/>
              <a:gd name="T116" fmla="*/ 969 w 1120"/>
              <a:gd name="T117" fmla="*/ 902 h 1110"/>
              <a:gd name="T118" fmla="*/ 900 w 1120"/>
              <a:gd name="T119" fmla="*/ 971 h 1110"/>
              <a:gd name="T120" fmla="*/ 969 w 1120"/>
              <a:gd name="T121" fmla="*/ 1040 h 1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20" h="1110">
                <a:moveTo>
                  <a:pt x="951" y="1110"/>
                </a:moveTo>
                <a:cubicBezTo>
                  <a:pt x="943" y="1107"/>
                  <a:pt x="934" y="1105"/>
                  <a:pt x="926" y="1103"/>
                </a:cubicBezTo>
                <a:cubicBezTo>
                  <a:pt x="845" y="1076"/>
                  <a:pt x="808" y="985"/>
                  <a:pt x="846" y="910"/>
                </a:cubicBezTo>
                <a:cubicBezTo>
                  <a:pt x="847" y="907"/>
                  <a:pt x="848" y="905"/>
                  <a:pt x="849" y="903"/>
                </a:cubicBezTo>
                <a:cubicBezTo>
                  <a:pt x="773" y="827"/>
                  <a:pt x="698" y="752"/>
                  <a:pt x="624" y="677"/>
                </a:cubicBezTo>
                <a:cubicBezTo>
                  <a:pt x="607" y="682"/>
                  <a:pt x="591" y="689"/>
                  <a:pt x="574" y="692"/>
                </a:cubicBezTo>
                <a:cubicBezTo>
                  <a:pt x="536" y="699"/>
                  <a:pt x="501" y="689"/>
                  <a:pt x="471" y="665"/>
                </a:cubicBezTo>
                <a:cubicBezTo>
                  <a:pt x="464" y="660"/>
                  <a:pt x="460" y="660"/>
                  <a:pt x="453" y="665"/>
                </a:cubicBezTo>
                <a:cubicBezTo>
                  <a:pt x="398" y="702"/>
                  <a:pt x="342" y="739"/>
                  <a:pt x="286" y="776"/>
                </a:cubicBezTo>
                <a:cubicBezTo>
                  <a:pt x="278" y="781"/>
                  <a:pt x="276" y="785"/>
                  <a:pt x="277" y="795"/>
                </a:cubicBezTo>
                <a:cubicBezTo>
                  <a:pt x="282" y="859"/>
                  <a:pt x="228" y="925"/>
                  <a:pt x="163" y="934"/>
                </a:cubicBezTo>
                <a:cubicBezTo>
                  <a:pt x="84" y="946"/>
                  <a:pt x="17" y="898"/>
                  <a:pt x="2" y="819"/>
                </a:cubicBezTo>
                <a:cubicBezTo>
                  <a:pt x="2" y="818"/>
                  <a:pt x="1" y="817"/>
                  <a:pt x="0" y="816"/>
                </a:cubicBezTo>
                <a:cubicBezTo>
                  <a:pt x="0" y="804"/>
                  <a:pt x="0" y="793"/>
                  <a:pt x="0" y="781"/>
                </a:cubicBezTo>
                <a:cubicBezTo>
                  <a:pt x="3" y="771"/>
                  <a:pt x="5" y="762"/>
                  <a:pt x="9" y="752"/>
                </a:cubicBezTo>
                <a:cubicBezTo>
                  <a:pt x="27" y="704"/>
                  <a:pt x="62" y="673"/>
                  <a:pt x="112" y="663"/>
                </a:cubicBezTo>
                <a:cubicBezTo>
                  <a:pt x="165" y="653"/>
                  <a:pt x="209" y="670"/>
                  <a:pt x="244" y="710"/>
                </a:cubicBezTo>
                <a:cubicBezTo>
                  <a:pt x="246" y="712"/>
                  <a:pt x="248" y="714"/>
                  <a:pt x="250" y="716"/>
                </a:cubicBezTo>
                <a:cubicBezTo>
                  <a:pt x="253" y="715"/>
                  <a:pt x="255" y="714"/>
                  <a:pt x="258" y="712"/>
                </a:cubicBezTo>
                <a:cubicBezTo>
                  <a:pt x="310" y="677"/>
                  <a:pt x="363" y="642"/>
                  <a:pt x="416" y="607"/>
                </a:cubicBezTo>
                <a:cubicBezTo>
                  <a:pt x="422" y="603"/>
                  <a:pt x="423" y="599"/>
                  <a:pt x="421" y="592"/>
                </a:cubicBezTo>
                <a:cubicBezTo>
                  <a:pt x="396" y="514"/>
                  <a:pt x="455" y="418"/>
                  <a:pt x="555" y="418"/>
                </a:cubicBezTo>
                <a:cubicBezTo>
                  <a:pt x="562" y="418"/>
                  <a:pt x="564" y="416"/>
                  <a:pt x="566" y="410"/>
                </a:cubicBezTo>
                <a:cubicBezTo>
                  <a:pt x="582" y="362"/>
                  <a:pt x="598" y="314"/>
                  <a:pt x="614" y="266"/>
                </a:cubicBezTo>
                <a:cubicBezTo>
                  <a:pt x="617" y="259"/>
                  <a:pt x="615" y="256"/>
                  <a:pt x="610" y="252"/>
                </a:cubicBezTo>
                <a:cubicBezTo>
                  <a:pt x="560" y="214"/>
                  <a:pt x="541" y="151"/>
                  <a:pt x="562" y="94"/>
                </a:cubicBezTo>
                <a:cubicBezTo>
                  <a:pt x="583" y="37"/>
                  <a:pt x="638" y="0"/>
                  <a:pt x="700" y="3"/>
                </a:cubicBezTo>
                <a:cubicBezTo>
                  <a:pt x="769" y="6"/>
                  <a:pt x="827" y="64"/>
                  <a:pt x="830" y="134"/>
                </a:cubicBezTo>
                <a:cubicBezTo>
                  <a:pt x="834" y="205"/>
                  <a:pt x="783" y="268"/>
                  <a:pt x="713" y="278"/>
                </a:cubicBezTo>
                <a:cubicBezTo>
                  <a:pt x="709" y="278"/>
                  <a:pt x="706" y="279"/>
                  <a:pt x="702" y="279"/>
                </a:cubicBezTo>
                <a:cubicBezTo>
                  <a:pt x="682" y="281"/>
                  <a:pt x="682" y="281"/>
                  <a:pt x="676" y="299"/>
                </a:cubicBezTo>
                <a:cubicBezTo>
                  <a:pt x="661" y="344"/>
                  <a:pt x="646" y="388"/>
                  <a:pt x="631" y="432"/>
                </a:cubicBezTo>
                <a:cubicBezTo>
                  <a:pt x="630" y="438"/>
                  <a:pt x="629" y="441"/>
                  <a:pt x="635" y="445"/>
                </a:cubicBezTo>
                <a:cubicBezTo>
                  <a:pt x="689" y="483"/>
                  <a:pt x="710" y="558"/>
                  <a:pt x="675" y="621"/>
                </a:cubicBezTo>
                <a:cubicBezTo>
                  <a:pt x="674" y="622"/>
                  <a:pt x="674" y="624"/>
                  <a:pt x="673" y="625"/>
                </a:cubicBezTo>
                <a:cubicBezTo>
                  <a:pt x="749" y="701"/>
                  <a:pt x="824" y="776"/>
                  <a:pt x="899" y="851"/>
                </a:cubicBezTo>
                <a:cubicBezTo>
                  <a:pt x="913" y="846"/>
                  <a:pt x="927" y="839"/>
                  <a:pt x="943" y="836"/>
                </a:cubicBezTo>
                <a:cubicBezTo>
                  <a:pt x="1033" y="816"/>
                  <a:pt x="1120" y="898"/>
                  <a:pt x="1106" y="989"/>
                </a:cubicBezTo>
                <a:cubicBezTo>
                  <a:pt x="1096" y="1053"/>
                  <a:pt x="1053" y="1096"/>
                  <a:pt x="990" y="1108"/>
                </a:cubicBezTo>
                <a:cubicBezTo>
                  <a:pt x="988" y="1108"/>
                  <a:pt x="987" y="1109"/>
                  <a:pt x="986" y="1110"/>
                </a:cubicBezTo>
                <a:cubicBezTo>
                  <a:pt x="974" y="1110"/>
                  <a:pt x="963" y="1110"/>
                  <a:pt x="951" y="1110"/>
                </a:cubicBezTo>
                <a:close/>
                <a:moveTo>
                  <a:pt x="761" y="141"/>
                </a:moveTo>
                <a:cubicBezTo>
                  <a:pt x="761" y="103"/>
                  <a:pt x="730" y="72"/>
                  <a:pt x="692" y="72"/>
                </a:cubicBezTo>
                <a:cubicBezTo>
                  <a:pt x="654" y="72"/>
                  <a:pt x="623" y="104"/>
                  <a:pt x="623" y="142"/>
                </a:cubicBezTo>
                <a:cubicBezTo>
                  <a:pt x="623" y="179"/>
                  <a:pt x="654" y="210"/>
                  <a:pt x="692" y="210"/>
                </a:cubicBezTo>
                <a:cubicBezTo>
                  <a:pt x="730" y="211"/>
                  <a:pt x="761" y="179"/>
                  <a:pt x="761" y="141"/>
                </a:cubicBezTo>
                <a:close/>
                <a:moveTo>
                  <a:pt x="555" y="487"/>
                </a:moveTo>
                <a:cubicBezTo>
                  <a:pt x="518" y="486"/>
                  <a:pt x="486" y="516"/>
                  <a:pt x="485" y="554"/>
                </a:cubicBezTo>
                <a:cubicBezTo>
                  <a:pt x="483" y="592"/>
                  <a:pt x="514" y="624"/>
                  <a:pt x="552" y="625"/>
                </a:cubicBezTo>
                <a:cubicBezTo>
                  <a:pt x="589" y="626"/>
                  <a:pt x="621" y="596"/>
                  <a:pt x="623" y="558"/>
                </a:cubicBezTo>
                <a:cubicBezTo>
                  <a:pt x="624" y="521"/>
                  <a:pt x="593" y="488"/>
                  <a:pt x="555" y="487"/>
                </a:cubicBezTo>
                <a:close/>
                <a:moveTo>
                  <a:pt x="139" y="729"/>
                </a:moveTo>
                <a:cubicBezTo>
                  <a:pt x="101" y="729"/>
                  <a:pt x="70" y="760"/>
                  <a:pt x="70" y="798"/>
                </a:cubicBezTo>
                <a:cubicBezTo>
                  <a:pt x="69" y="835"/>
                  <a:pt x="101" y="867"/>
                  <a:pt x="139" y="867"/>
                </a:cubicBezTo>
                <a:cubicBezTo>
                  <a:pt x="176" y="867"/>
                  <a:pt x="207" y="836"/>
                  <a:pt x="208" y="799"/>
                </a:cubicBezTo>
                <a:cubicBezTo>
                  <a:pt x="208" y="761"/>
                  <a:pt x="177" y="729"/>
                  <a:pt x="139" y="729"/>
                </a:cubicBezTo>
                <a:close/>
                <a:moveTo>
                  <a:pt x="969" y="1040"/>
                </a:moveTo>
                <a:cubicBezTo>
                  <a:pt x="1006" y="1040"/>
                  <a:pt x="1037" y="1009"/>
                  <a:pt x="1038" y="972"/>
                </a:cubicBezTo>
                <a:cubicBezTo>
                  <a:pt x="1038" y="934"/>
                  <a:pt x="1006" y="902"/>
                  <a:pt x="969" y="902"/>
                </a:cubicBezTo>
                <a:cubicBezTo>
                  <a:pt x="931" y="902"/>
                  <a:pt x="900" y="933"/>
                  <a:pt x="900" y="971"/>
                </a:cubicBezTo>
                <a:cubicBezTo>
                  <a:pt x="899" y="1008"/>
                  <a:pt x="931" y="1040"/>
                  <a:pt x="969" y="10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684264605"/>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down)">
                                      <p:cBhvr>
                                        <p:cTn id="12" dur="500"/>
                                        <p:tgtEl>
                                          <p:spTgt spid="38"/>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4">
                                            <p:txEl>
                                              <p:pRg st="0" end="0"/>
                                            </p:txEl>
                                          </p:spTgt>
                                        </p:tgtEl>
                                        <p:attrNameLst>
                                          <p:attrName>style.visibility</p:attrName>
                                        </p:attrNameLst>
                                      </p:cBhvr>
                                      <p:to>
                                        <p:strVal val="visible"/>
                                      </p:to>
                                    </p:set>
                                    <p:anim calcmode="lin" valueType="num">
                                      <p:cBhvr>
                                        <p:cTn id="22"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23" dur="500" fill="hold"/>
                                        <p:tgtEl>
                                          <p:spTgt spid="34">
                                            <p:txEl>
                                              <p:pRg st="0" end="0"/>
                                            </p:txEl>
                                          </p:spTgt>
                                        </p:tgtEl>
                                        <p:attrNameLst>
                                          <p:attrName>ppt_h</p:attrName>
                                        </p:attrNameLst>
                                      </p:cBhvr>
                                      <p:tavLst>
                                        <p:tav tm="0">
                                          <p:val>
                                            <p:fltVal val="0"/>
                                          </p:val>
                                        </p:tav>
                                        <p:tav tm="100000">
                                          <p:val>
                                            <p:strVal val="#ppt_h"/>
                                          </p:val>
                                        </p:tav>
                                      </p:tavLst>
                                    </p:anim>
                                    <p:animEffect transition="in" filter="fade">
                                      <p:cBhvr>
                                        <p:cTn id="24" dur="500"/>
                                        <p:tgtEl>
                                          <p:spTgt spid="34">
                                            <p:txEl>
                                              <p:pRg st="0" end="0"/>
                                            </p:txEl>
                                          </p:spTgt>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up)">
                                      <p:cBhvr>
                                        <p:cTn id="28" dur="500"/>
                                        <p:tgtEl>
                                          <p:spTgt spid="40"/>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 calcmode="lin" valueType="num">
                                      <p:cBhvr>
                                        <p:cTn id="32" dur="500" fill="hold"/>
                                        <p:tgtEl>
                                          <p:spTgt spid="60"/>
                                        </p:tgtEl>
                                        <p:attrNameLst>
                                          <p:attrName>ppt_w</p:attrName>
                                        </p:attrNameLst>
                                      </p:cBhvr>
                                      <p:tavLst>
                                        <p:tav tm="0">
                                          <p:val>
                                            <p:fltVal val="0"/>
                                          </p:val>
                                        </p:tav>
                                        <p:tav tm="100000">
                                          <p:val>
                                            <p:strVal val="#ppt_w"/>
                                          </p:val>
                                        </p:tav>
                                      </p:tavLst>
                                    </p:anim>
                                    <p:anim calcmode="lin" valueType="num">
                                      <p:cBhvr>
                                        <p:cTn id="33" dur="500" fill="hold"/>
                                        <p:tgtEl>
                                          <p:spTgt spid="60"/>
                                        </p:tgtEl>
                                        <p:attrNameLst>
                                          <p:attrName>ppt_h</p:attrName>
                                        </p:attrNameLst>
                                      </p:cBhvr>
                                      <p:tavLst>
                                        <p:tav tm="0">
                                          <p:val>
                                            <p:fltVal val="0"/>
                                          </p:val>
                                        </p:tav>
                                        <p:tav tm="100000">
                                          <p:val>
                                            <p:strVal val="#ppt_h"/>
                                          </p:val>
                                        </p:tav>
                                      </p:tavLst>
                                    </p:anim>
                                    <p:animEffect transition="in" filter="fade">
                                      <p:cBhvr>
                                        <p:cTn id="34" dur="500"/>
                                        <p:tgtEl>
                                          <p:spTgt spid="60"/>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32">
                                            <p:txEl>
                                              <p:pRg st="0" end="0"/>
                                            </p:txEl>
                                          </p:spTgt>
                                        </p:tgtEl>
                                        <p:attrNameLst>
                                          <p:attrName>style.visibility</p:attrName>
                                        </p:attrNameLst>
                                      </p:cBhvr>
                                      <p:to>
                                        <p:strVal val="visible"/>
                                      </p:to>
                                    </p:set>
                                    <p:anim calcmode="lin" valueType="num">
                                      <p:cBhvr>
                                        <p:cTn id="38"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32">
                                            <p:txEl>
                                              <p:pRg st="0" end="0"/>
                                            </p:txEl>
                                          </p:spTgt>
                                        </p:tgtEl>
                                      </p:cBhvr>
                                    </p:animEffect>
                                  </p:childTnLst>
                                </p:cTn>
                              </p:par>
                              <p:par>
                                <p:cTn id="41" presetID="22" presetClass="entr" presetSubtype="4"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down)">
                                      <p:cBhvr>
                                        <p:cTn id="43" dur="500"/>
                                        <p:tgtEl>
                                          <p:spTgt spid="42"/>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28">
                                            <p:txEl>
                                              <p:pRg st="0" end="0"/>
                                            </p:txEl>
                                          </p:spTgt>
                                        </p:tgtEl>
                                        <p:attrNameLst>
                                          <p:attrName>style.visibility</p:attrName>
                                        </p:attrNameLst>
                                      </p:cBhvr>
                                      <p:to>
                                        <p:strVal val="visible"/>
                                      </p:to>
                                    </p:set>
                                    <p:anim calcmode="lin" valueType="num">
                                      <p:cBhvr>
                                        <p:cTn id="47"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28">
                                            <p:txEl>
                                              <p:pRg st="0" end="0"/>
                                            </p:txEl>
                                          </p:spTgt>
                                        </p:tgtEl>
                                      </p:cBhvr>
                                    </p:animEffect>
                                  </p:childTnLst>
                                </p:cTn>
                              </p:par>
                            </p:childTnLst>
                          </p:cTn>
                        </p:par>
                        <p:par>
                          <p:cTn id="50" fill="hold">
                            <p:stCondLst>
                              <p:cond delay="4000"/>
                            </p:stCondLst>
                            <p:childTnLst>
                              <p:par>
                                <p:cTn id="51" presetID="53" presetClass="entr" presetSubtype="16"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childTnLst>
                                </p:cTn>
                              </p:par>
                            </p:childTnLst>
                          </p:cTn>
                        </p:par>
                        <p:par>
                          <p:cTn id="56" fill="hold">
                            <p:stCondLst>
                              <p:cond delay="4500"/>
                            </p:stCondLst>
                            <p:childTnLst>
                              <p:par>
                                <p:cTn id="57" presetID="22" presetClass="entr" presetSubtype="8" fill="hold" nodeType="after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wipe(left)">
                                      <p:cBhvr>
                                        <p:cTn id="59" dur="500"/>
                                        <p:tgtEl>
                                          <p:spTgt spid="44"/>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p:cTn id="63" dur="500" fill="hold"/>
                                        <p:tgtEl>
                                          <p:spTgt spid="47"/>
                                        </p:tgtEl>
                                        <p:attrNameLst>
                                          <p:attrName>ppt_w</p:attrName>
                                        </p:attrNameLst>
                                      </p:cBhvr>
                                      <p:tavLst>
                                        <p:tav tm="0">
                                          <p:val>
                                            <p:fltVal val="0"/>
                                          </p:val>
                                        </p:tav>
                                        <p:tav tm="100000">
                                          <p:val>
                                            <p:strVal val="#ppt_w"/>
                                          </p:val>
                                        </p:tav>
                                      </p:tavLst>
                                    </p:anim>
                                    <p:anim calcmode="lin" valueType="num">
                                      <p:cBhvr>
                                        <p:cTn id="64" dur="500" fill="hold"/>
                                        <p:tgtEl>
                                          <p:spTgt spid="47"/>
                                        </p:tgtEl>
                                        <p:attrNameLst>
                                          <p:attrName>ppt_h</p:attrName>
                                        </p:attrNameLst>
                                      </p:cBhvr>
                                      <p:tavLst>
                                        <p:tav tm="0">
                                          <p:val>
                                            <p:fltVal val="0"/>
                                          </p:val>
                                        </p:tav>
                                        <p:tav tm="100000">
                                          <p:val>
                                            <p:strVal val="#ppt_h"/>
                                          </p:val>
                                        </p:tav>
                                      </p:tavLst>
                                    </p:anim>
                                    <p:animEffect transition="in" filter="fade">
                                      <p:cBhvr>
                                        <p:cTn id="65" dur="500"/>
                                        <p:tgtEl>
                                          <p:spTgt spid="47"/>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30">
                                            <p:txEl>
                                              <p:pRg st="0" end="0"/>
                                            </p:txEl>
                                          </p:spTgt>
                                        </p:tgtEl>
                                        <p:attrNameLst>
                                          <p:attrName>style.visibility</p:attrName>
                                        </p:attrNameLst>
                                      </p:cBhvr>
                                      <p:to>
                                        <p:strVal val="visible"/>
                                      </p:to>
                                    </p:set>
                                    <p:anim calcmode="lin" valueType="num">
                                      <p:cBhvr>
                                        <p:cTn id="69"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70" dur="500" fill="hold"/>
                                        <p:tgtEl>
                                          <p:spTgt spid="30">
                                            <p:txEl>
                                              <p:pRg st="0" end="0"/>
                                            </p:txEl>
                                          </p:spTgt>
                                        </p:tgtEl>
                                        <p:attrNameLst>
                                          <p:attrName>ppt_h</p:attrName>
                                        </p:attrNameLst>
                                      </p:cBhvr>
                                      <p:tavLst>
                                        <p:tav tm="0">
                                          <p:val>
                                            <p:fltVal val="0"/>
                                          </p:val>
                                        </p:tav>
                                        <p:tav tm="100000">
                                          <p:val>
                                            <p:strVal val="#ppt_h"/>
                                          </p:val>
                                        </p:tav>
                                      </p:tavLst>
                                    </p:anim>
                                    <p:animEffect transition="in" filter="fade">
                                      <p:cBhvr>
                                        <p:cTn id="71"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uild="p"/>
      <p:bldP spid="30" grpId="0" build="p"/>
      <p:bldP spid="32" grpId="0" build="p"/>
      <p:bldP spid="34" grpId="0" build="p"/>
      <p:bldP spid="47" grpId="0" animBg="1"/>
      <p:bldP spid="6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多边形 8"/>
          <p:cNvSpPr/>
          <p:nvPr/>
        </p:nvSpPr>
        <p:spPr>
          <a:xfrm>
            <a:off x="2362954" y="1134297"/>
            <a:ext cx="4569737" cy="4014187"/>
          </a:xfrm>
          <a:custGeom>
            <a:avLst/>
            <a:gdLst>
              <a:gd name="connsiteX0" fmla="*/ 0 w 6092982"/>
              <a:gd name="connsiteY0" fmla="*/ 5350598 h 5350598"/>
              <a:gd name="connsiteX1" fmla="*/ 6092982 w 6092982"/>
              <a:gd name="connsiteY1" fmla="*/ 5350598 h 5350598"/>
              <a:gd name="connsiteX2" fmla="*/ 3250194 w 6092982"/>
              <a:gd name="connsiteY2" fmla="*/ 4345663 h 5350598"/>
              <a:gd name="connsiteX3" fmla="*/ 3250194 w 6092982"/>
              <a:gd name="connsiteY3" fmla="*/ 353085 h 5350598"/>
              <a:gd name="connsiteX4" fmla="*/ 3032911 w 6092982"/>
              <a:gd name="connsiteY4" fmla="*/ 0 h 5350598"/>
              <a:gd name="connsiteX5" fmla="*/ 2833735 w 6092982"/>
              <a:gd name="connsiteY5" fmla="*/ 334978 h 5350598"/>
              <a:gd name="connsiteX6" fmla="*/ 2833735 w 6092982"/>
              <a:gd name="connsiteY6" fmla="*/ 4363770 h 5350598"/>
              <a:gd name="connsiteX7" fmla="*/ 0 w 6092982"/>
              <a:gd name="connsiteY7" fmla="*/ 5350598 h 535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2982" h="5350598">
                <a:moveTo>
                  <a:pt x="0" y="5350598"/>
                </a:moveTo>
                <a:lnTo>
                  <a:pt x="6092982" y="5350598"/>
                </a:lnTo>
                <a:lnTo>
                  <a:pt x="3250194" y="4345663"/>
                </a:lnTo>
                <a:lnTo>
                  <a:pt x="3250194" y="353085"/>
                </a:lnTo>
                <a:lnTo>
                  <a:pt x="3032911" y="0"/>
                </a:lnTo>
                <a:lnTo>
                  <a:pt x="2833735" y="334978"/>
                </a:lnTo>
                <a:lnTo>
                  <a:pt x="2833735" y="4363770"/>
                </a:lnTo>
                <a:lnTo>
                  <a:pt x="0" y="535059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5" name="组合 9"/>
          <p:cNvGrpSpPr/>
          <p:nvPr/>
        </p:nvGrpSpPr>
        <p:grpSpPr>
          <a:xfrm>
            <a:off x="2717181" y="1616543"/>
            <a:ext cx="2192062" cy="536585"/>
            <a:chOff x="3622907" y="2154725"/>
            <a:chExt cx="2922749" cy="715226"/>
          </a:xfrm>
        </p:grpSpPr>
        <p:grpSp>
          <p:nvGrpSpPr>
            <p:cNvPr id="6" name="组合 10"/>
            <p:cNvGrpSpPr/>
            <p:nvPr/>
          </p:nvGrpSpPr>
          <p:grpSpPr>
            <a:xfrm>
              <a:off x="3622907" y="2154725"/>
              <a:ext cx="2922749" cy="715226"/>
              <a:chOff x="3622907" y="2154725"/>
              <a:chExt cx="2922749" cy="715226"/>
            </a:xfrm>
          </p:grpSpPr>
          <p:sp>
            <p:nvSpPr>
              <p:cNvPr id="14" name="任意多边形 13"/>
              <p:cNvSpPr/>
              <p:nvPr/>
            </p:nvSpPr>
            <p:spPr>
              <a:xfrm rot="5400000">
                <a:off x="4726669" y="1050963"/>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椭圆 14"/>
              <p:cNvSpPr/>
              <p:nvPr/>
            </p:nvSpPr>
            <p:spPr>
              <a:xfrm>
                <a:off x="5884751" y="2223319"/>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 name="Freeform 48"/>
            <p:cNvSpPr>
              <a:spLocks noEditPoints="1"/>
            </p:cNvSpPr>
            <p:nvPr/>
          </p:nvSpPr>
          <p:spPr bwMode="auto">
            <a:xfrm>
              <a:off x="5995498" y="2309217"/>
              <a:ext cx="364982" cy="349360"/>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3" name="文本框 12"/>
            <p:cNvSpPr txBox="1"/>
            <p:nvPr/>
          </p:nvSpPr>
          <p:spPr>
            <a:xfrm>
              <a:off x="3981118" y="2161490"/>
              <a:ext cx="1896245" cy="61536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7" name="组合 15"/>
          <p:cNvGrpSpPr/>
          <p:nvPr/>
        </p:nvGrpSpPr>
        <p:grpSpPr>
          <a:xfrm>
            <a:off x="4362237" y="2295766"/>
            <a:ext cx="2192062" cy="536585"/>
            <a:chOff x="5816316" y="3060076"/>
            <a:chExt cx="2922749" cy="715226"/>
          </a:xfrm>
        </p:grpSpPr>
        <p:grpSp>
          <p:nvGrpSpPr>
            <p:cNvPr id="8" name="组合 16"/>
            <p:cNvGrpSpPr/>
            <p:nvPr/>
          </p:nvGrpSpPr>
          <p:grpSpPr>
            <a:xfrm>
              <a:off x="5816316" y="3060076"/>
              <a:ext cx="2922749" cy="715226"/>
              <a:chOff x="5816316" y="3060076"/>
              <a:chExt cx="2922749" cy="715226"/>
            </a:xfrm>
          </p:grpSpPr>
          <p:sp>
            <p:nvSpPr>
              <p:cNvPr id="20" name="任意多边形 19"/>
              <p:cNvSpPr/>
              <p:nvPr/>
            </p:nvSpPr>
            <p:spPr>
              <a:xfrm rot="16200000" flipH="1">
                <a:off x="6920078" y="1956314"/>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椭圆 20"/>
              <p:cNvSpPr/>
              <p:nvPr/>
            </p:nvSpPr>
            <p:spPr>
              <a:xfrm>
                <a:off x="5891497" y="3120588"/>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8" name="Freeform 22"/>
            <p:cNvSpPr>
              <a:spLocks noEditPoints="1"/>
            </p:cNvSpPr>
            <p:nvPr/>
          </p:nvSpPr>
          <p:spPr bwMode="auto">
            <a:xfrm>
              <a:off x="6039003" y="3237510"/>
              <a:ext cx="294813" cy="34621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9" name="文本框 18"/>
            <p:cNvSpPr txBox="1"/>
            <p:nvPr/>
          </p:nvSpPr>
          <p:spPr>
            <a:xfrm>
              <a:off x="6568512" y="3069845"/>
              <a:ext cx="1896245" cy="61536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10" name="组合 25"/>
          <p:cNvGrpSpPr/>
          <p:nvPr/>
        </p:nvGrpSpPr>
        <p:grpSpPr>
          <a:xfrm>
            <a:off x="2717180" y="2986373"/>
            <a:ext cx="2192062" cy="536585"/>
            <a:chOff x="3622906" y="3980602"/>
            <a:chExt cx="2922749" cy="715226"/>
          </a:xfrm>
        </p:grpSpPr>
        <p:grpSp>
          <p:nvGrpSpPr>
            <p:cNvPr id="11" name="组合 26"/>
            <p:cNvGrpSpPr/>
            <p:nvPr/>
          </p:nvGrpSpPr>
          <p:grpSpPr>
            <a:xfrm>
              <a:off x="3622906" y="3980602"/>
              <a:ext cx="2922749" cy="715226"/>
              <a:chOff x="3622906" y="3980602"/>
              <a:chExt cx="2922749" cy="715226"/>
            </a:xfrm>
          </p:grpSpPr>
          <p:sp>
            <p:nvSpPr>
              <p:cNvPr id="30" name="任意多边形 29"/>
              <p:cNvSpPr/>
              <p:nvPr/>
            </p:nvSpPr>
            <p:spPr>
              <a:xfrm rot="5400000">
                <a:off x="4726668" y="2876840"/>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1" name="椭圆 30"/>
              <p:cNvSpPr/>
              <p:nvPr/>
            </p:nvSpPr>
            <p:spPr>
              <a:xfrm>
                <a:off x="5876331" y="405487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8" name="Freeform 26"/>
            <p:cNvSpPr>
              <a:spLocks noEditPoints="1"/>
            </p:cNvSpPr>
            <p:nvPr/>
          </p:nvSpPr>
          <p:spPr bwMode="auto">
            <a:xfrm>
              <a:off x="6027760" y="4187228"/>
              <a:ext cx="306056" cy="321552"/>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9" name="文本框 28"/>
            <p:cNvSpPr txBox="1"/>
            <p:nvPr/>
          </p:nvSpPr>
          <p:spPr>
            <a:xfrm>
              <a:off x="3981118" y="4002023"/>
              <a:ext cx="1896245" cy="61536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grpSp>
        <p:nvGrpSpPr>
          <p:cNvPr id="16" name="组合 31"/>
          <p:cNvGrpSpPr/>
          <p:nvPr/>
        </p:nvGrpSpPr>
        <p:grpSpPr>
          <a:xfrm>
            <a:off x="4362237" y="3665596"/>
            <a:ext cx="2192062" cy="536585"/>
            <a:chOff x="5816315" y="4885953"/>
            <a:chExt cx="2922749" cy="715226"/>
          </a:xfrm>
        </p:grpSpPr>
        <p:grpSp>
          <p:nvGrpSpPr>
            <p:cNvPr id="17" name="组合 32"/>
            <p:cNvGrpSpPr/>
            <p:nvPr/>
          </p:nvGrpSpPr>
          <p:grpSpPr>
            <a:xfrm>
              <a:off x="5816315" y="4885953"/>
              <a:ext cx="2922749" cy="715226"/>
              <a:chOff x="5816315" y="4885953"/>
              <a:chExt cx="2922749" cy="715226"/>
            </a:xfrm>
          </p:grpSpPr>
          <p:sp>
            <p:nvSpPr>
              <p:cNvPr id="36" name="任意多边形 35"/>
              <p:cNvSpPr/>
              <p:nvPr/>
            </p:nvSpPr>
            <p:spPr>
              <a:xfrm rot="16200000" flipH="1">
                <a:off x="6920077" y="3782191"/>
                <a:ext cx="715226" cy="2922749"/>
              </a:xfrm>
              <a:custGeom>
                <a:avLst/>
                <a:gdLst>
                  <a:gd name="connsiteX0" fmla="*/ 0 w 715226"/>
                  <a:gd name="connsiteY0" fmla="*/ 2922748 h 2922749"/>
                  <a:gd name="connsiteX1" fmla="*/ 0 w 715226"/>
                  <a:gd name="connsiteY1" fmla="*/ 357613 h 2922749"/>
                  <a:gd name="connsiteX2" fmla="*/ 357613 w 715226"/>
                  <a:gd name="connsiteY2" fmla="*/ 0 h 2922749"/>
                  <a:gd name="connsiteX3" fmla="*/ 357613 w 715226"/>
                  <a:gd name="connsiteY3" fmla="*/ 1 h 2922749"/>
                  <a:gd name="connsiteX4" fmla="*/ 715226 w 715226"/>
                  <a:gd name="connsiteY4" fmla="*/ 357614 h 2922749"/>
                  <a:gd name="connsiteX5" fmla="*/ 715225 w 715226"/>
                  <a:gd name="connsiteY5" fmla="*/ 2922749 h 2922749"/>
                  <a:gd name="connsiteX6" fmla="*/ 357612 w 715226"/>
                  <a:gd name="connsiteY6" fmla="*/ 2657194 h 2922749"/>
                  <a:gd name="connsiteX7" fmla="*/ 0 w 715226"/>
                  <a:gd name="connsiteY7" fmla="*/ 2922748 h 292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5226" h="2922749">
                    <a:moveTo>
                      <a:pt x="0" y="2922748"/>
                    </a:moveTo>
                    <a:lnTo>
                      <a:pt x="0" y="357613"/>
                    </a:lnTo>
                    <a:cubicBezTo>
                      <a:pt x="0" y="160109"/>
                      <a:pt x="160109" y="0"/>
                      <a:pt x="357613" y="0"/>
                    </a:cubicBezTo>
                    <a:lnTo>
                      <a:pt x="357613" y="1"/>
                    </a:lnTo>
                    <a:cubicBezTo>
                      <a:pt x="555117" y="1"/>
                      <a:pt x="715226" y="160110"/>
                      <a:pt x="715226" y="357614"/>
                    </a:cubicBezTo>
                    <a:lnTo>
                      <a:pt x="715225" y="2922749"/>
                    </a:lnTo>
                    <a:lnTo>
                      <a:pt x="357612" y="2657194"/>
                    </a:lnTo>
                    <a:lnTo>
                      <a:pt x="0" y="292274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椭圆 36"/>
              <p:cNvSpPr/>
              <p:nvPr/>
            </p:nvSpPr>
            <p:spPr>
              <a:xfrm>
                <a:off x="5883076" y="4952143"/>
                <a:ext cx="589826" cy="5898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4" name="Freeform 16"/>
            <p:cNvSpPr>
              <a:spLocks noEditPoints="1"/>
            </p:cNvSpPr>
            <p:nvPr/>
          </p:nvSpPr>
          <p:spPr bwMode="auto">
            <a:xfrm>
              <a:off x="5962018" y="5085303"/>
              <a:ext cx="413702" cy="329914"/>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35" name="文本框 34"/>
            <p:cNvSpPr txBox="1"/>
            <p:nvPr/>
          </p:nvSpPr>
          <p:spPr>
            <a:xfrm>
              <a:off x="6568511" y="4915272"/>
              <a:ext cx="1896245" cy="615363"/>
            </a:xfrm>
            <a:prstGeom prst="rect">
              <a:avLst/>
            </a:prstGeom>
            <a:noFill/>
            <a:effectLst/>
          </p:spPr>
          <p:txBody>
            <a:bodyPr wrap="none" rtlCol="0">
              <a:spAutoFit/>
            </a:bodyPr>
            <a:lstStyle/>
            <a:p>
              <a:r>
                <a:rPr lang="zh-CN" altLang="en-US" sz="2400" b="1" dirty="0">
                  <a:solidFill>
                    <a:srgbClr val="FCFCFC"/>
                  </a:solidFill>
                  <a:latin typeface="幼圆" panose="02010509060101010101" pitchFamily="49" charset="-122"/>
                  <a:ea typeface="幼圆" panose="02010509060101010101" pitchFamily="49" charset="-122"/>
                </a:rPr>
                <a:t>添加标题</a:t>
              </a:r>
            </a:p>
          </p:txBody>
        </p:sp>
      </p:grpSp>
      <p:sp>
        <p:nvSpPr>
          <p:cNvPr id="38" name="文本框 37"/>
          <p:cNvSpPr txBox="1"/>
          <p:nvPr/>
        </p:nvSpPr>
        <p:spPr>
          <a:xfrm>
            <a:off x="734853" y="3011247"/>
            <a:ext cx="1754326" cy="961802"/>
          </a:xfrm>
          <a:prstGeom prst="rect">
            <a:avLst/>
          </a:prstGeom>
          <a:noFill/>
          <a:effectLst/>
        </p:spPr>
        <p:txBody>
          <a:bodyPr wrap="none" lIns="68580" tIns="34290" rIns="68580" bIns="34290"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11703" y="1586982"/>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6705488" y="3629866"/>
            <a:ext cx="1754326" cy="992579"/>
          </a:xfrm>
          <a:prstGeom prst="rect">
            <a:avLst/>
          </a:prstGeom>
          <a:noFill/>
          <a:effectLst/>
        </p:spPr>
        <p:txBody>
          <a:bodyPr wrap="none" lIns="68580" tIns="34290" rIns="68580" bIns="34290"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6664929" y="2268459"/>
            <a:ext cx="1754326" cy="992579"/>
          </a:xfrm>
          <a:prstGeom prst="rect">
            <a:avLst/>
          </a:prstGeom>
          <a:noFill/>
          <a:effectLst/>
        </p:spPr>
        <p:txBody>
          <a:bodyPr wrap="none" lIns="68580" tIns="34290" rIns="68580" bIns="34290"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20495786"/>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5333"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ppt_x"/>
                                          </p:val>
                                        </p:tav>
                                        <p:tav tm="100000">
                                          <p:val>
                                            <p:strVal val="#ppt_x"/>
                                          </p:val>
                                        </p:tav>
                                      </p:tavLst>
                                    </p:anim>
                                    <p:anim calcmode="lin" valueType="num">
                                      <p:cBhvr additive="base">
                                        <p:cTn id="8" dur="7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2" presetClass="entr" presetSubtype="8" decel="25333"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750" fill="hold"/>
                                        <p:tgtEl>
                                          <p:spTgt spid="5"/>
                                        </p:tgtEl>
                                        <p:attrNameLst>
                                          <p:attrName>ppt_x</p:attrName>
                                        </p:attrNameLst>
                                      </p:cBhvr>
                                      <p:tavLst>
                                        <p:tav tm="0">
                                          <p:val>
                                            <p:strVal val="0-#ppt_w/2"/>
                                          </p:val>
                                        </p:tav>
                                        <p:tav tm="100000">
                                          <p:val>
                                            <p:strVal val="#ppt_x"/>
                                          </p:val>
                                        </p:tav>
                                      </p:tavLst>
                                    </p:anim>
                                    <p:anim calcmode="lin" valueType="num">
                                      <p:cBhvr additive="base">
                                        <p:cTn id="13" dur="75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2" decel="25333" fill="hold" nodeType="withEffect">
                                  <p:stCondLst>
                                    <p:cond delay="25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750" fill="hold"/>
                                        <p:tgtEl>
                                          <p:spTgt spid="7"/>
                                        </p:tgtEl>
                                        <p:attrNameLst>
                                          <p:attrName>ppt_x</p:attrName>
                                        </p:attrNameLst>
                                      </p:cBhvr>
                                      <p:tavLst>
                                        <p:tav tm="0">
                                          <p:val>
                                            <p:strVal val="1+#ppt_w/2"/>
                                          </p:val>
                                        </p:tav>
                                        <p:tav tm="100000">
                                          <p:val>
                                            <p:strVal val="#ppt_x"/>
                                          </p:val>
                                        </p:tav>
                                      </p:tavLst>
                                    </p:anim>
                                    <p:anim calcmode="lin" valueType="num">
                                      <p:cBhvr additive="base">
                                        <p:cTn id="17" dur="75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decel="25333" fill="hold" nodeType="withEffect">
                                  <p:stCondLst>
                                    <p:cond delay="50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750" fill="hold"/>
                                        <p:tgtEl>
                                          <p:spTgt spid="10"/>
                                        </p:tgtEl>
                                        <p:attrNameLst>
                                          <p:attrName>ppt_x</p:attrName>
                                        </p:attrNameLst>
                                      </p:cBhvr>
                                      <p:tavLst>
                                        <p:tav tm="0">
                                          <p:val>
                                            <p:strVal val="0-#ppt_w/2"/>
                                          </p:val>
                                        </p:tav>
                                        <p:tav tm="100000">
                                          <p:val>
                                            <p:strVal val="#ppt_x"/>
                                          </p:val>
                                        </p:tav>
                                      </p:tavLst>
                                    </p:anim>
                                    <p:anim calcmode="lin" valueType="num">
                                      <p:cBhvr additive="base">
                                        <p:cTn id="21" dur="750" fill="hold"/>
                                        <p:tgtEl>
                                          <p:spTgt spid="10"/>
                                        </p:tgtEl>
                                        <p:attrNameLst>
                                          <p:attrName>ppt_y</p:attrName>
                                        </p:attrNameLst>
                                      </p:cBhvr>
                                      <p:tavLst>
                                        <p:tav tm="0">
                                          <p:val>
                                            <p:strVal val="#ppt_y"/>
                                          </p:val>
                                        </p:tav>
                                        <p:tav tm="100000">
                                          <p:val>
                                            <p:strVal val="#ppt_y"/>
                                          </p:val>
                                        </p:tav>
                                      </p:tavLst>
                                    </p:anim>
                                  </p:childTnLst>
                                </p:cTn>
                              </p:par>
                              <p:par>
                                <p:cTn id="22" presetID="2" presetClass="entr" presetSubtype="2" decel="25333" fill="hold" nodeType="withEffect">
                                  <p:stCondLst>
                                    <p:cond delay="75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750" fill="hold"/>
                                        <p:tgtEl>
                                          <p:spTgt spid="16"/>
                                        </p:tgtEl>
                                        <p:attrNameLst>
                                          <p:attrName>ppt_x</p:attrName>
                                        </p:attrNameLst>
                                      </p:cBhvr>
                                      <p:tavLst>
                                        <p:tav tm="0">
                                          <p:val>
                                            <p:strVal val="1+#ppt_w/2"/>
                                          </p:val>
                                        </p:tav>
                                        <p:tav tm="100000">
                                          <p:val>
                                            <p:strVal val="#ppt_x"/>
                                          </p:val>
                                        </p:tav>
                                      </p:tavLst>
                                    </p:anim>
                                    <p:anim calcmode="lin" valueType="num">
                                      <p:cBhvr additive="base">
                                        <p:cTn id="25" dur="750" fill="hold"/>
                                        <p:tgtEl>
                                          <p:spTgt spid="16"/>
                                        </p:tgtEl>
                                        <p:attrNameLst>
                                          <p:attrName>ppt_y</p:attrName>
                                        </p:attrNameLst>
                                      </p:cBhvr>
                                      <p:tavLst>
                                        <p:tav tm="0">
                                          <p:val>
                                            <p:strVal val="#ppt_y"/>
                                          </p:val>
                                        </p:tav>
                                        <p:tav tm="100000">
                                          <p:val>
                                            <p:strVal val="#ppt_y"/>
                                          </p:val>
                                        </p:tav>
                                      </p:tavLst>
                                    </p:anim>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8" grpId="0"/>
      <p:bldP spid="39" grpId="0"/>
      <p:bldP spid="4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0" y="2228125"/>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0" y="326063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3327449" y="2053673"/>
            <a:ext cx="2437720" cy="348900"/>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1991" dirty="0">
                <a:solidFill>
                  <a:srgbClr val="FFFFFF"/>
                </a:solidFill>
                <a:latin typeface="Arial" panose="020B0604020202020204" pitchFamily="34" charset="0"/>
                <a:ea typeface="微软雅黑" panose="020B0503020204020204" pitchFamily="34" charset="-122"/>
                <a:sym typeface="Arial" panose="020B0604020202020204" pitchFamily="34" charset="0"/>
              </a:rPr>
              <a:t>PART  3</a:t>
            </a:r>
          </a:p>
        </p:txBody>
      </p:sp>
      <p:sp>
        <p:nvSpPr>
          <p:cNvPr id="8" name="MH_Entry_1"/>
          <p:cNvSpPr/>
          <p:nvPr>
            <p:custDataLst>
              <p:tags r:id="rId5"/>
            </p:custDataLst>
          </p:nvPr>
        </p:nvSpPr>
        <p:spPr>
          <a:xfrm>
            <a:off x="3079381" y="2597377"/>
            <a:ext cx="2933857" cy="538609"/>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605900793"/>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1"/>
          <p:cNvGrpSpPr>
            <a:grpSpLocks noChangeAspect="1"/>
          </p:cNvGrpSpPr>
          <p:nvPr/>
        </p:nvGrpSpPr>
        <p:grpSpPr>
          <a:xfrm>
            <a:off x="1540913" y="2881477"/>
            <a:ext cx="1820471" cy="409477"/>
            <a:chOff x="6630561" y="2371884"/>
            <a:chExt cx="3192362" cy="717959"/>
          </a:xfrm>
          <a:solidFill>
            <a:schemeClr val="bg2">
              <a:lumMod val="75000"/>
            </a:schemeClr>
          </a:solidFill>
        </p:grpSpPr>
        <p:sp>
          <p:nvSpPr>
            <p:cNvPr id="43" name="Freeform 10"/>
            <p:cNvSpPr>
              <a:spLocks/>
            </p:cNvSpPr>
            <p:nvPr/>
          </p:nvSpPr>
          <p:spPr bwMode="auto">
            <a:xfrm rot="5400000" flipV="1">
              <a:off x="8023469" y="1277624"/>
              <a:ext cx="662035" cy="2936872"/>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2"/>
            </a:solidFill>
            <a:ln>
              <a:noFill/>
            </a:ln>
          </p:spPr>
          <p:txBody>
            <a:bodyPr lIns="68556" tIns="34278" rIns="68556" bIns="34278"/>
            <a:lstStyle/>
            <a:p>
              <a:pPr>
                <a:defRPr/>
              </a:pPr>
              <a:endParaRPr lang="id-ID" sz="1000" dirty="0"/>
            </a:p>
          </p:txBody>
        </p:sp>
        <p:sp>
          <p:nvSpPr>
            <p:cNvPr id="44" name="Oval 43"/>
            <p:cNvSpPr/>
            <p:nvPr/>
          </p:nvSpPr>
          <p:spPr>
            <a:xfrm>
              <a:off x="6630561" y="2371884"/>
              <a:ext cx="729128" cy="717959"/>
            </a:xfrm>
            <a:prstGeom prst="ellipse">
              <a:avLst/>
            </a:prstGeom>
            <a:solidFill>
              <a:schemeClr val="bg1">
                <a:lumMod val="95000"/>
              </a:schemeClr>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3" name="Group 38"/>
          <p:cNvGrpSpPr>
            <a:grpSpLocks noChangeAspect="1"/>
          </p:cNvGrpSpPr>
          <p:nvPr/>
        </p:nvGrpSpPr>
        <p:grpSpPr>
          <a:xfrm>
            <a:off x="5821825" y="3475700"/>
            <a:ext cx="2118193" cy="552080"/>
            <a:chOff x="3368614" y="2371884"/>
            <a:chExt cx="2754998" cy="717959"/>
          </a:xfrm>
          <a:solidFill>
            <a:schemeClr val="tx1">
              <a:lumMod val="50000"/>
              <a:lumOff val="50000"/>
            </a:schemeClr>
          </a:solidFill>
        </p:grpSpPr>
        <p:sp>
          <p:nvSpPr>
            <p:cNvPr id="40" name="Freeform 10"/>
            <p:cNvSpPr>
              <a:spLocks/>
            </p:cNvSpPr>
            <p:nvPr/>
          </p:nvSpPr>
          <p:spPr bwMode="auto">
            <a:xfrm rot="5400000">
              <a:off x="4291577" y="1492080"/>
              <a:ext cx="662035" cy="2507962"/>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1"/>
            </a:solidFill>
            <a:ln>
              <a:noFill/>
            </a:ln>
          </p:spPr>
          <p:txBody>
            <a:bodyPr lIns="68556" tIns="34278" rIns="68556" bIns="34278"/>
            <a:lstStyle/>
            <a:p>
              <a:pPr>
                <a:defRPr/>
              </a:pPr>
              <a:endParaRPr lang="id-ID" sz="1000" dirty="0"/>
            </a:p>
          </p:txBody>
        </p:sp>
        <p:sp>
          <p:nvSpPr>
            <p:cNvPr id="41" name="Oval 40"/>
            <p:cNvSpPr/>
            <p:nvPr/>
          </p:nvSpPr>
          <p:spPr>
            <a:xfrm>
              <a:off x="5394483" y="2371884"/>
              <a:ext cx="729129" cy="717959"/>
            </a:xfrm>
            <a:prstGeom prst="ellipse">
              <a:avLst/>
            </a:prstGeom>
            <a:solidFill>
              <a:schemeClr val="bg2"/>
            </a:solidFill>
            <a:ln w="793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4" name="Group 44"/>
          <p:cNvGrpSpPr>
            <a:grpSpLocks noChangeAspect="1"/>
          </p:cNvGrpSpPr>
          <p:nvPr/>
        </p:nvGrpSpPr>
        <p:grpSpPr>
          <a:xfrm>
            <a:off x="5397804" y="2301501"/>
            <a:ext cx="1665892" cy="374130"/>
            <a:chOff x="3368612" y="2371884"/>
            <a:chExt cx="3197297" cy="717959"/>
          </a:xfrm>
          <a:solidFill>
            <a:schemeClr val="bg2">
              <a:lumMod val="90000"/>
            </a:schemeClr>
          </a:solidFill>
        </p:grpSpPr>
        <p:sp>
          <p:nvSpPr>
            <p:cNvPr id="46" name="Freeform 10"/>
            <p:cNvSpPr>
              <a:spLocks/>
            </p:cNvSpPr>
            <p:nvPr/>
          </p:nvSpPr>
          <p:spPr bwMode="auto">
            <a:xfrm rot="5400000">
              <a:off x="4511583" y="1272074"/>
              <a:ext cx="662034" cy="2947976"/>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3"/>
            </a:solidFill>
            <a:ln>
              <a:noFill/>
            </a:ln>
          </p:spPr>
          <p:txBody>
            <a:bodyPr lIns="68556" tIns="34278" rIns="68556" bIns="34278"/>
            <a:lstStyle/>
            <a:p>
              <a:pPr>
                <a:defRPr/>
              </a:pPr>
              <a:endParaRPr lang="id-ID" sz="1000" dirty="0"/>
            </a:p>
          </p:txBody>
        </p:sp>
        <p:sp>
          <p:nvSpPr>
            <p:cNvPr id="47" name="Oval 46"/>
            <p:cNvSpPr/>
            <p:nvPr/>
          </p:nvSpPr>
          <p:spPr>
            <a:xfrm>
              <a:off x="5836781" y="2371884"/>
              <a:ext cx="729128" cy="717959"/>
            </a:xfrm>
            <a:prstGeom prst="ellipse">
              <a:avLst/>
            </a:prstGeom>
            <a:solidFill>
              <a:schemeClr val="bg1">
                <a:lumMod val="95000"/>
              </a:schemeClr>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5" name="Group 47"/>
          <p:cNvGrpSpPr>
            <a:grpSpLocks noChangeAspect="1"/>
          </p:cNvGrpSpPr>
          <p:nvPr/>
        </p:nvGrpSpPr>
        <p:grpSpPr>
          <a:xfrm>
            <a:off x="2389456" y="1872764"/>
            <a:ext cx="1258593" cy="284743"/>
            <a:chOff x="6630561" y="2371884"/>
            <a:chExt cx="3173892" cy="717959"/>
          </a:xfrm>
          <a:solidFill>
            <a:schemeClr val="accent1">
              <a:lumMod val="50000"/>
            </a:schemeClr>
          </a:solidFill>
        </p:grpSpPr>
        <p:sp>
          <p:nvSpPr>
            <p:cNvPr id="49" name="Freeform 10"/>
            <p:cNvSpPr>
              <a:spLocks/>
            </p:cNvSpPr>
            <p:nvPr/>
          </p:nvSpPr>
          <p:spPr bwMode="auto">
            <a:xfrm rot="5400000" flipV="1">
              <a:off x="8009930" y="1282491"/>
              <a:ext cx="662038" cy="2927008"/>
            </a:xfrm>
            <a:custGeom>
              <a:avLst/>
              <a:gdLst>
                <a:gd name="T0" fmla="*/ 0 w 630"/>
                <a:gd name="T1" fmla="*/ 0 h 2415"/>
                <a:gd name="T2" fmla="*/ 0 w 630"/>
                <a:gd name="T3" fmla="*/ 2415 h 2415"/>
                <a:gd name="T4" fmla="*/ 630 w 630"/>
                <a:gd name="T5" fmla="*/ 2415 h 2415"/>
                <a:gd name="T6" fmla="*/ 630 w 630"/>
                <a:gd name="T7" fmla="*/ 257 h 2415"/>
                <a:gd name="T8" fmla="*/ 0 w 630"/>
                <a:gd name="T9" fmla="*/ 0 h 2415"/>
              </a:gdLst>
              <a:ahLst/>
              <a:cxnLst>
                <a:cxn ang="0">
                  <a:pos x="T0" y="T1"/>
                </a:cxn>
                <a:cxn ang="0">
                  <a:pos x="T2" y="T3"/>
                </a:cxn>
                <a:cxn ang="0">
                  <a:pos x="T4" y="T5"/>
                </a:cxn>
                <a:cxn ang="0">
                  <a:pos x="T6" y="T7"/>
                </a:cxn>
                <a:cxn ang="0">
                  <a:pos x="T8" y="T9"/>
                </a:cxn>
              </a:cxnLst>
              <a:rect l="0" t="0" r="r" b="b"/>
              <a:pathLst>
                <a:path w="630" h="2415">
                  <a:moveTo>
                    <a:pt x="0" y="0"/>
                  </a:moveTo>
                  <a:lnTo>
                    <a:pt x="0" y="2415"/>
                  </a:lnTo>
                  <a:lnTo>
                    <a:pt x="630" y="2415"/>
                  </a:lnTo>
                  <a:lnTo>
                    <a:pt x="630" y="257"/>
                  </a:lnTo>
                  <a:lnTo>
                    <a:pt x="0" y="0"/>
                  </a:lnTo>
                  <a:close/>
                </a:path>
              </a:pathLst>
            </a:custGeom>
            <a:solidFill>
              <a:schemeClr val="accent1"/>
            </a:solidFill>
            <a:ln>
              <a:noFill/>
            </a:ln>
          </p:spPr>
          <p:txBody>
            <a:bodyPr lIns="68556" tIns="34278" rIns="68556" bIns="34278"/>
            <a:lstStyle/>
            <a:p>
              <a:pPr>
                <a:defRPr/>
              </a:pPr>
              <a:endParaRPr lang="id-ID" sz="1000" dirty="0"/>
            </a:p>
          </p:txBody>
        </p:sp>
        <p:sp>
          <p:nvSpPr>
            <p:cNvPr id="50" name="Oval 49"/>
            <p:cNvSpPr/>
            <p:nvPr/>
          </p:nvSpPr>
          <p:spPr>
            <a:xfrm>
              <a:off x="6630561" y="2371884"/>
              <a:ext cx="729128" cy="717959"/>
            </a:xfrm>
            <a:prstGeom prst="ellipse">
              <a:avLst/>
            </a:prstGeom>
            <a:solidFill>
              <a:schemeClr val="bg1">
                <a:lumMod val="95000"/>
              </a:schemeClr>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7" name="Group 37"/>
          <p:cNvGrpSpPr>
            <a:grpSpLocks/>
          </p:cNvGrpSpPr>
          <p:nvPr/>
        </p:nvGrpSpPr>
        <p:grpSpPr bwMode="auto">
          <a:xfrm>
            <a:off x="3067314" y="3320227"/>
            <a:ext cx="2754629" cy="920318"/>
            <a:chOff x="2006724" y="3845890"/>
            <a:chExt cx="3673129" cy="1227356"/>
          </a:xfrm>
        </p:grpSpPr>
        <p:sp>
          <p:nvSpPr>
            <p:cNvPr id="37" name="Oval 36"/>
            <p:cNvSpPr/>
            <p:nvPr/>
          </p:nvSpPr>
          <p:spPr>
            <a:xfrm>
              <a:off x="2062282" y="4258713"/>
              <a:ext cx="3482647" cy="676395"/>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000" dirty="0">
                <a:solidFill>
                  <a:srgbClr val="FFFFFF"/>
                </a:solidFill>
              </a:endParaRPr>
            </a:p>
          </p:txBody>
        </p:sp>
        <p:grpSp>
          <p:nvGrpSpPr>
            <p:cNvPr id="30" name="Group 2"/>
            <p:cNvGrpSpPr>
              <a:grpSpLocks/>
            </p:cNvGrpSpPr>
            <p:nvPr/>
          </p:nvGrpSpPr>
          <p:grpSpPr bwMode="auto">
            <a:xfrm>
              <a:off x="2006724" y="3845890"/>
              <a:ext cx="3673129" cy="1227356"/>
              <a:chOff x="6213792" y="4114590"/>
              <a:chExt cx="3394232" cy="818709"/>
            </a:xfrm>
          </p:grpSpPr>
          <p:sp>
            <p:nvSpPr>
              <p:cNvPr id="24" name="Freeform 23"/>
              <p:cNvSpPr>
                <a:spLocks/>
              </p:cNvSpPr>
              <p:nvPr/>
            </p:nvSpPr>
            <p:spPr bwMode="auto">
              <a:xfrm>
                <a:off x="8218942" y="4188729"/>
                <a:ext cx="674739" cy="534862"/>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accent1">
                  <a:lumMod val="75000"/>
                </a:schemeClr>
              </a:solidFill>
              <a:ln>
                <a:noFill/>
              </a:ln>
            </p:spPr>
            <p:txBody>
              <a:bodyPr lIns="68556" tIns="34278" rIns="68556" bIns="34278"/>
              <a:lstStyle/>
              <a:p>
                <a:pPr>
                  <a:defRPr/>
                </a:pPr>
                <a:endParaRPr lang="id-ID" sz="1000" dirty="0"/>
              </a:p>
            </p:txBody>
          </p:sp>
          <p:sp>
            <p:nvSpPr>
              <p:cNvPr id="25" name="Freeform 24"/>
              <p:cNvSpPr>
                <a:spLocks/>
              </p:cNvSpPr>
              <p:nvPr/>
            </p:nvSpPr>
            <p:spPr bwMode="auto">
              <a:xfrm>
                <a:off x="6929602" y="4195084"/>
                <a:ext cx="1289339" cy="57087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accent1">
                  <a:lumMod val="75000"/>
                </a:schemeClr>
              </a:solidFill>
              <a:ln>
                <a:noFill/>
              </a:ln>
            </p:spPr>
            <p:txBody>
              <a:bodyPr lIns="68556" tIns="34278" rIns="68556" bIns="34278"/>
              <a:lstStyle/>
              <a:p>
                <a:pPr>
                  <a:defRPr/>
                </a:pPr>
                <a:endParaRPr lang="id-ID" sz="1000" dirty="0"/>
              </a:p>
            </p:txBody>
          </p:sp>
          <p:sp>
            <p:nvSpPr>
              <p:cNvPr id="26" name="Freeform 25"/>
              <p:cNvSpPr>
                <a:spLocks/>
              </p:cNvSpPr>
              <p:nvPr/>
            </p:nvSpPr>
            <p:spPr bwMode="auto">
              <a:xfrm>
                <a:off x="6213792" y="4311588"/>
                <a:ext cx="1389083" cy="618533"/>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1"/>
              </a:solidFill>
              <a:ln>
                <a:noFill/>
              </a:ln>
            </p:spPr>
            <p:txBody>
              <a:bodyPr lIns="68556" tIns="34278" rIns="68556" bIns="34278"/>
              <a:lstStyle/>
              <a:p>
                <a:pPr>
                  <a:defRPr/>
                </a:pPr>
                <a:endParaRPr lang="id-ID" sz="1000" dirty="0"/>
              </a:p>
            </p:txBody>
          </p:sp>
          <p:sp>
            <p:nvSpPr>
              <p:cNvPr id="27" name="Freeform 26"/>
              <p:cNvSpPr>
                <a:spLocks/>
              </p:cNvSpPr>
              <p:nvPr/>
            </p:nvSpPr>
            <p:spPr bwMode="auto">
              <a:xfrm>
                <a:off x="7602875" y="4279815"/>
                <a:ext cx="2005149" cy="653484"/>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1"/>
              </a:solidFill>
              <a:ln>
                <a:noFill/>
              </a:ln>
              <a:effectLst>
                <a:outerShdw blurRad="50800" dist="38100" algn="l" rotWithShape="0">
                  <a:prstClr val="black">
                    <a:alpha val="40000"/>
                  </a:prstClr>
                </a:outerShdw>
              </a:effectLst>
            </p:spPr>
            <p:txBody>
              <a:bodyPr lIns="68556" tIns="34278" rIns="68556" bIns="34278"/>
              <a:lstStyle/>
              <a:p>
                <a:pPr>
                  <a:defRPr/>
                </a:pPr>
                <a:endParaRPr lang="id-ID" sz="1000" dirty="0"/>
              </a:p>
            </p:txBody>
          </p:sp>
          <p:sp>
            <p:nvSpPr>
              <p:cNvPr id="28" name="Freeform 27"/>
              <p:cNvSpPr>
                <a:spLocks noEditPoints="1"/>
              </p:cNvSpPr>
              <p:nvPr/>
            </p:nvSpPr>
            <p:spPr bwMode="auto">
              <a:xfrm>
                <a:off x="6213792" y="4114590"/>
                <a:ext cx="3394232" cy="36328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1">
                  <a:lumMod val="60000"/>
                  <a:lumOff val="40000"/>
                </a:schemeClr>
              </a:solidFill>
              <a:ln>
                <a:noFill/>
              </a:ln>
            </p:spPr>
            <p:txBody>
              <a:bodyPr lIns="68556" tIns="34278" rIns="68556" bIns="34278"/>
              <a:lstStyle/>
              <a:p>
                <a:pPr>
                  <a:defRPr/>
                </a:pPr>
                <a:endParaRPr lang="id-ID" sz="1000" dirty="0"/>
              </a:p>
            </p:txBody>
          </p:sp>
          <p:sp>
            <p:nvSpPr>
              <p:cNvPr id="29" name="Freeform 28"/>
              <p:cNvSpPr>
                <a:spLocks noEditPoints="1"/>
              </p:cNvSpPr>
              <p:nvPr/>
            </p:nvSpPr>
            <p:spPr bwMode="auto">
              <a:xfrm>
                <a:off x="6213792" y="4114590"/>
                <a:ext cx="3394232" cy="363282"/>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56" tIns="34278" rIns="68556" bIns="34278"/>
              <a:lstStyle/>
              <a:p>
                <a:pPr>
                  <a:defRPr/>
                </a:pPr>
                <a:endParaRPr lang="id-ID" sz="1000" dirty="0"/>
              </a:p>
            </p:txBody>
          </p:sp>
        </p:grpSp>
      </p:grpSp>
      <p:grpSp>
        <p:nvGrpSpPr>
          <p:cNvPr id="31" name="Group 3"/>
          <p:cNvGrpSpPr>
            <a:grpSpLocks/>
          </p:cNvGrpSpPr>
          <p:nvPr/>
        </p:nvGrpSpPr>
        <p:grpSpPr bwMode="auto">
          <a:xfrm>
            <a:off x="3351822" y="2729702"/>
            <a:ext cx="2153466" cy="715539"/>
            <a:chOff x="6213792" y="4114590"/>
            <a:chExt cx="3394232" cy="814592"/>
          </a:xfrm>
        </p:grpSpPr>
        <p:sp>
          <p:nvSpPr>
            <p:cNvPr id="18" name="Freeform 23"/>
            <p:cNvSpPr>
              <a:spLocks/>
            </p:cNvSpPr>
            <p:nvPr/>
          </p:nvSpPr>
          <p:spPr bwMode="auto">
            <a:xfrm>
              <a:off x="8219560" y="4189137"/>
              <a:ext cx="675469" cy="534025"/>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bg1">
                <a:lumMod val="65000"/>
              </a:schemeClr>
            </a:solidFill>
            <a:ln>
              <a:noFill/>
            </a:ln>
          </p:spPr>
          <p:txBody>
            <a:bodyPr lIns="68556" tIns="34278" rIns="68556" bIns="34278"/>
            <a:lstStyle/>
            <a:p>
              <a:pPr>
                <a:defRPr/>
              </a:pPr>
              <a:endParaRPr lang="id-ID" sz="1000" dirty="0"/>
            </a:p>
          </p:txBody>
        </p:sp>
        <p:sp>
          <p:nvSpPr>
            <p:cNvPr id="19" name="Freeform 24"/>
            <p:cNvSpPr>
              <a:spLocks/>
            </p:cNvSpPr>
            <p:nvPr/>
          </p:nvSpPr>
          <p:spPr bwMode="auto">
            <a:xfrm>
              <a:off x="6928663" y="4194559"/>
              <a:ext cx="1290897" cy="570620"/>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bg1">
                <a:lumMod val="75000"/>
              </a:schemeClr>
            </a:solidFill>
            <a:ln>
              <a:noFill/>
            </a:ln>
          </p:spPr>
          <p:txBody>
            <a:bodyPr lIns="68556" tIns="34278" rIns="68556" bIns="34278"/>
            <a:lstStyle/>
            <a:p>
              <a:pPr>
                <a:defRPr/>
              </a:pPr>
              <a:endParaRPr lang="id-ID" sz="1000" dirty="0"/>
            </a:p>
          </p:txBody>
        </p:sp>
        <p:sp>
          <p:nvSpPr>
            <p:cNvPr id="20" name="Freeform 25"/>
            <p:cNvSpPr>
              <a:spLocks/>
            </p:cNvSpPr>
            <p:nvPr/>
          </p:nvSpPr>
          <p:spPr bwMode="auto">
            <a:xfrm>
              <a:off x="6213792" y="4300279"/>
              <a:ext cx="1388464" cy="619414"/>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2"/>
            </a:solidFill>
            <a:ln>
              <a:noFill/>
            </a:ln>
            <a:effectLst>
              <a:outerShdw blurRad="50800" dist="38100" dir="10800000" algn="r" rotWithShape="0">
                <a:prstClr val="black">
                  <a:alpha val="40000"/>
                </a:prstClr>
              </a:outerShdw>
            </a:effectLst>
          </p:spPr>
          <p:txBody>
            <a:bodyPr lIns="68556" tIns="34278" rIns="68556" bIns="34278"/>
            <a:lstStyle/>
            <a:p>
              <a:pPr>
                <a:defRPr/>
              </a:pPr>
              <a:endParaRPr lang="id-ID" sz="1000" dirty="0"/>
            </a:p>
          </p:txBody>
        </p:sp>
        <p:sp>
          <p:nvSpPr>
            <p:cNvPr id="21" name="Freeform 26"/>
            <p:cNvSpPr>
              <a:spLocks/>
            </p:cNvSpPr>
            <p:nvPr/>
          </p:nvSpPr>
          <p:spPr bwMode="auto">
            <a:xfrm>
              <a:off x="7602256" y="4275882"/>
              <a:ext cx="2005768" cy="653300"/>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2">
                <a:lumMod val="75000"/>
              </a:schemeClr>
            </a:solidFill>
            <a:ln>
              <a:noFill/>
            </a:ln>
          </p:spPr>
          <p:txBody>
            <a:bodyPr lIns="68556" tIns="34278" rIns="68556" bIns="34278"/>
            <a:lstStyle/>
            <a:p>
              <a:pPr>
                <a:defRPr/>
              </a:pPr>
              <a:endParaRPr lang="id-ID" sz="1000" dirty="0"/>
            </a:p>
          </p:txBody>
        </p:sp>
        <p:sp>
          <p:nvSpPr>
            <p:cNvPr id="22" name="Freeform 27"/>
            <p:cNvSpPr>
              <a:spLocks noEditPoints="1"/>
            </p:cNvSpPr>
            <p:nvPr/>
          </p:nvSpPr>
          <p:spPr bwMode="auto">
            <a:xfrm>
              <a:off x="6213792" y="4114590"/>
              <a:ext cx="3394232" cy="36324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2">
                <a:lumMod val="60000"/>
                <a:lumOff val="40000"/>
              </a:schemeClr>
            </a:solidFill>
            <a:ln>
              <a:noFill/>
            </a:ln>
          </p:spPr>
          <p:txBody>
            <a:bodyPr lIns="68556" tIns="34278" rIns="68556" bIns="34278"/>
            <a:lstStyle/>
            <a:p>
              <a:pPr>
                <a:defRPr/>
              </a:pPr>
              <a:endParaRPr lang="id-ID" sz="1000" dirty="0"/>
            </a:p>
          </p:txBody>
        </p:sp>
        <p:sp>
          <p:nvSpPr>
            <p:cNvPr id="23" name="Freeform 28"/>
            <p:cNvSpPr>
              <a:spLocks noEditPoints="1"/>
            </p:cNvSpPr>
            <p:nvPr/>
          </p:nvSpPr>
          <p:spPr bwMode="auto">
            <a:xfrm>
              <a:off x="6213792" y="4114590"/>
              <a:ext cx="3394232" cy="36324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56" tIns="34278" rIns="68556" bIns="34278"/>
            <a:lstStyle/>
            <a:p>
              <a:pPr>
                <a:defRPr/>
              </a:pPr>
              <a:endParaRPr lang="id-ID" sz="1000" dirty="0"/>
            </a:p>
          </p:txBody>
        </p:sp>
      </p:grpSp>
      <p:grpSp>
        <p:nvGrpSpPr>
          <p:cNvPr id="32" name="Group 4"/>
          <p:cNvGrpSpPr>
            <a:grpSpLocks/>
          </p:cNvGrpSpPr>
          <p:nvPr/>
        </p:nvGrpSpPr>
        <p:grpSpPr bwMode="auto">
          <a:xfrm>
            <a:off x="3491102" y="2172509"/>
            <a:ext cx="1917764" cy="635770"/>
            <a:chOff x="6213792" y="4114590"/>
            <a:chExt cx="3413610" cy="816016"/>
          </a:xfrm>
        </p:grpSpPr>
        <p:sp>
          <p:nvSpPr>
            <p:cNvPr id="12" name="Freeform 23"/>
            <p:cNvSpPr>
              <a:spLocks/>
            </p:cNvSpPr>
            <p:nvPr/>
          </p:nvSpPr>
          <p:spPr bwMode="auto">
            <a:xfrm>
              <a:off x="8218307" y="4189468"/>
              <a:ext cx="675942" cy="533313"/>
            </a:xfrm>
            <a:custGeom>
              <a:avLst/>
              <a:gdLst>
                <a:gd name="T0" fmla="*/ 752 w 752"/>
                <a:gd name="T1" fmla="*/ 88 h 595"/>
                <a:gd name="T2" fmla="*/ 752 w 752"/>
                <a:gd name="T3" fmla="*/ 595 h 595"/>
                <a:gd name="T4" fmla="*/ 0 w 752"/>
                <a:gd name="T5" fmla="*/ 395 h 595"/>
                <a:gd name="T6" fmla="*/ 0 w 752"/>
                <a:gd name="T7" fmla="*/ 0 h 595"/>
                <a:gd name="T8" fmla="*/ 752 w 752"/>
                <a:gd name="T9" fmla="*/ 88 h 595"/>
              </a:gdLst>
              <a:ahLst/>
              <a:cxnLst>
                <a:cxn ang="0">
                  <a:pos x="T0" y="T1"/>
                </a:cxn>
                <a:cxn ang="0">
                  <a:pos x="T2" y="T3"/>
                </a:cxn>
                <a:cxn ang="0">
                  <a:pos x="T4" y="T5"/>
                </a:cxn>
                <a:cxn ang="0">
                  <a:pos x="T6" y="T7"/>
                </a:cxn>
                <a:cxn ang="0">
                  <a:pos x="T8" y="T9"/>
                </a:cxn>
              </a:cxnLst>
              <a:rect l="0" t="0" r="r" b="b"/>
              <a:pathLst>
                <a:path w="752" h="595">
                  <a:moveTo>
                    <a:pt x="752" y="88"/>
                  </a:moveTo>
                  <a:lnTo>
                    <a:pt x="752" y="595"/>
                  </a:lnTo>
                  <a:lnTo>
                    <a:pt x="0" y="395"/>
                  </a:lnTo>
                  <a:lnTo>
                    <a:pt x="0" y="0"/>
                  </a:lnTo>
                  <a:lnTo>
                    <a:pt x="752" y="88"/>
                  </a:lnTo>
                  <a:close/>
                </a:path>
              </a:pathLst>
            </a:custGeom>
            <a:solidFill>
              <a:schemeClr val="bg2">
                <a:lumMod val="75000"/>
              </a:schemeClr>
            </a:solidFill>
            <a:ln>
              <a:noFill/>
            </a:ln>
          </p:spPr>
          <p:txBody>
            <a:bodyPr lIns="68556" tIns="34278" rIns="68556" bIns="34278"/>
            <a:lstStyle/>
            <a:p>
              <a:pPr>
                <a:defRPr/>
              </a:pPr>
              <a:endParaRPr lang="id-ID" sz="1000" dirty="0"/>
            </a:p>
          </p:txBody>
        </p:sp>
        <p:sp>
          <p:nvSpPr>
            <p:cNvPr id="13" name="Freeform 24"/>
            <p:cNvSpPr>
              <a:spLocks/>
            </p:cNvSpPr>
            <p:nvPr/>
          </p:nvSpPr>
          <p:spPr bwMode="auto">
            <a:xfrm>
              <a:off x="6929265" y="4193426"/>
              <a:ext cx="1290006" cy="570942"/>
            </a:xfrm>
            <a:custGeom>
              <a:avLst/>
              <a:gdLst>
                <a:gd name="T0" fmla="*/ 1437 w 1437"/>
                <a:gd name="T1" fmla="*/ 0 h 636"/>
                <a:gd name="T2" fmla="*/ 1437 w 1437"/>
                <a:gd name="T3" fmla="*/ 395 h 636"/>
                <a:gd name="T4" fmla="*/ 0 w 1437"/>
                <a:gd name="T5" fmla="*/ 636 h 636"/>
                <a:gd name="T6" fmla="*/ 0 w 1437"/>
                <a:gd name="T7" fmla="*/ 129 h 636"/>
                <a:gd name="T8" fmla="*/ 1437 w 1437"/>
                <a:gd name="T9" fmla="*/ 0 h 636"/>
              </a:gdLst>
              <a:ahLst/>
              <a:cxnLst>
                <a:cxn ang="0">
                  <a:pos x="T0" y="T1"/>
                </a:cxn>
                <a:cxn ang="0">
                  <a:pos x="T2" y="T3"/>
                </a:cxn>
                <a:cxn ang="0">
                  <a:pos x="T4" y="T5"/>
                </a:cxn>
                <a:cxn ang="0">
                  <a:pos x="T6" y="T7"/>
                </a:cxn>
                <a:cxn ang="0">
                  <a:pos x="T8" y="T9"/>
                </a:cxn>
              </a:cxnLst>
              <a:rect l="0" t="0" r="r" b="b"/>
              <a:pathLst>
                <a:path w="1437" h="636">
                  <a:moveTo>
                    <a:pt x="1437" y="0"/>
                  </a:moveTo>
                  <a:lnTo>
                    <a:pt x="1437" y="395"/>
                  </a:lnTo>
                  <a:lnTo>
                    <a:pt x="0" y="636"/>
                  </a:lnTo>
                  <a:lnTo>
                    <a:pt x="0" y="129"/>
                  </a:lnTo>
                  <a:lnTo>
                    <a:pt x="1437" y="0"/>
                  </a:lnTo>
                  <a:close/>
                </a:path>
              </a:pathLst>
            </a:custGeom>
            <a:solidFill>
              <a:schemeClr val="bg1">
                <a:lumMod val="65000"/>
              </a:schemeClr>
            </a:solidFill>
            <a:ln>
              <a:noFill/>
            </a:ln>
            <a:effectLst>
              <a:innerShdw blurRad="482600" dist="190500">
                <a:schemeClr val="bg1">
                  <a:lumMod val="95000"/>
                  <a:alpha val="50000"/>
                </a:schemeClr>
              </a:innerShdw>
            </a:effectLst>
          </p:spPr>
          <p:txBody>
            <a:bodyPr lIns="68556" tIns="34278" rIns="68556" bIns="34278"/>
            <a:lstStyle/>
            <a:p>
              <a:pPr eaLnBrk="1" hangingPunct="1"/>
              <a:endParaRPr lang="zh-CN" altLang="zh-CN" sz="1000" dirty="0"/>
            </a:p>
          </p:txBody>
        </p:sp>
        <p:sp>
          <p:nvSpPr>
            <p:cNvPr id="14" name="Freeform 25"/>
            <p:cNvSpPr>
              <a:spLocks/>
            </p:cNvSpPr>
            <p:nvPr/>
          </p:nvSpPr>
          <p:spPr bwMode="auto">
            <a:xfrm>
              <a:off x="6213792" y="4311718"/>
              <a:ext cx="1387905" cy="61888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solidFill>
              <a:schemeClr val="accent3">
                <a:lumMod val="75000"/>
              </a:schemeClr>
            </a:solidFill>
            <a:ln>
              <a:noFill/>
            </a:ln>
          </p:spPr>
          <p:txBody>
            <a:bodyPr lIns="68556" tIns="34278" rIns="68556" bIns="34278"/>
            <a:lstStyle/>
            <a:p>
              <a:pPr>
                <a:defRPr/>
              </a:pPr>
              <a:endParaRPr lang="id-ID" sz="1000" dirty="0"/>
            </a:p>
          </p:txBody>
        </p:sp>
        <p:sp>
          <p:nvSpPr>
            <p:cNvPr id="15" name="Freeform 26"/>
            <p:cNvSpPr>
              <a:spLocks/>
            </p:cNvSpPr>
            <p:nvPr/>
          </p:nvSpPr>
          <p:spPr bwMode="auto">
            <a:xfrm>
              <a:off x="7601697" y="4275043"/>
              <a:ext cx="2006634" cy="654035"/>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solidFill>
              <a:schemeClr val="accent3"/>
            </a:solidFill>
            <a:ln>
              <a:noFill/>
            </a:ln>
            <a:effectLst>
              <a:outerShdw blurRad="50800" dist="38100" algn="l" rotWithShape="0">
                <a:prstClr val="black">
                  <a:alpha val="40000"/>
                </a:prstClr>
              </a:outerShdw>
            </a:effectLst>
          </p:spPr>
          <p:txBody>
            <a:bodyPr lIns="68556" tIns="34278" rIns="68556" bIns="34278"/>
            <a:lstStyle/>
            <a:p>
              <a:pPr>
                <a:defRPr/>
              </a:pPr>
              <a:endParaRPr lang="id-ID" sz="1000" dirty="0"/>
            </a:p>
          </p:txBody>
        </p:sp>
        <p:sp>
          <p:nvSpPr>
            <p:cNvPr id="16" name="Freeform 27"/>
            <p:cNvSpPr>
              <a:spLocks noEditPoints="1"/>
            </p:cNvSpPr>
            <p:nvPr/>
          </p:nvSpPr>
          <p:spPr bwMode="auto">
            <a:xfrm>
              <a:off x="6232863" y="4128344"/>
              <a:ext cx="3394539" cy="36369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solidFill>
              <a:schemeClr val="accent3">
                <a:lumMod val="60000"/>
                <a:lumOff val="40000"/>
              </a:schemeClr>
            </a:solidFill>
            <a:ln w="3175">
              <a:solidFill>
                <a:schemeClr val="bg1">
                  <a:lumMod val="85000"/>
                  <a:alpha val="30000"/>
                </a:schemeClr>
              </a:solidFill>
            </a:ln>
          </p:spPr>
          <p:txBody>
            <a:bodyPr lIns="68556" tIns="34278" rIns="68556" bIns="34278"/>
            <a:lstStyle/>
            <a:p>
              <a:pPr>
                <a:defRPr/>
              </a:pPr>
              <a:endParaRPr lang="id-ID" sz="1000" dirty="0"/>
            </a:p>
          </p:txBody>
        </p:sp>
        <p:sp>
          <p:nvSpPr>
            <p:cNvPr id="17" name="Freeform 28"/>
            <p:cNvSpPr>
              <a:spLocks noEditPoints="1"/>
            </p:cNvSpPr>
            <p:nvPr/>
          </p:nvSpPr>
          <p:spPr bwMode="auto">
            <a:xfrm>
              <a:off x="6213792" y="4114590"/>
              <a:ext cx="3394539" cy="36369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556" tIns="34278" rIns="68556" bIns="34278"/>
            <a:lstStyle/>
            <a:p>
              <a:pPr>
                <a:defRPr/>
              </a:pPr>
              <a:endParaRPr lang="id-ID" sz="1000" dirty="0"/>
            </a:p>
          </p:txBody>
        </p:sp>
      </p:grpSp>
      <p:sp>
        <p:nvSpPr>
          <p:cNvPr id="6" name="Freeform 28"/>
          <p:cNvSpPr>
            <a:spLocks noEditPoints="1"/>
          </p:cNvSpPr>
          <p:nvPr/>
        </p:nvSpPr>
        <p:spPr bwMode="auto">
          <a:xfrm>
            <a:off x="3610144" y="1728426"/>
            <a:ext cx="1559448" cy="232163"/>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moveTo>
                  <a:pt x="797" y="222"/>
                </a:moveTo>
                <a:lnTo>
                  <a:pt x="1550" y="312"/>
                </a:lnTo>
                <a:lnTo>
                  <a:pt x="2986" y="181"/>
                </a:lnTo>
                <a:lnTo>
                  <a:pt x="2234" y="93"/>
                </a:lnTo>
                <a:lnTo>
                  <a:pt x="797" y="2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51424" tIns="25713" rIns="51424" bIns="25713"/>
          <a:lstStyle/>
          <a:p>
            <a:pPr>
              <a:defRPr/>
            </a:pPr>
            <a:endParaRPr lang="id-ID" sz="1000" dirty="0"/>
          </a:p>
        </p:txBody>
      </p:sp>
      <p:grpSp>
        <p:nvGrpSpPr>
          <p:cNvPr id="33" name="Group 6"/>
          <p:cNvGrpSpPr/>
          <p:nvPr/>
        </p:nvGrpSpPr>
        <p:grpSpPr>
          <a:xfrm>
            <a:off x="3648536" y="1727239"/>
            <a:ext cx="1559742" cy="543021"/>
            <a:chOff x="6998409" y="1832696"/>
            <a:chExt cx="2777130" cy="793115"/>
          </a:xfrm>
          <a:solidFill>
            <a:schemeClr val="accent1"/>
          </a:solidFill>
        </p:grpSpPr>
        <p:sp>
          <p:nvSpPr>
            <p:cNvPr id="8" name="Freeform 25"/>
            <p:cNvSpPr>
              <a:spLocks/>
            </p:cNvSpPr>
            <p:nvPr/>
          </p:nvSpPr>
          <p:spPr bwMode="auto">
            <a:xfrm>
              <a:off x="6998409" y="2047309"/>
              <a:ext cx="1136266" cy="575998"/>
            </a:xfrm>
            <a:custGeom>
              <a:avLst/>
              <a:gdLst>
                <a:gd name="T0" fmla="*/ 1547 w 1547"/>
                <a:gd name="T1" fmla="*/ 183 h 690"/>
                <a:gd name="T2" fmla="*/ 1547 w 1547"/>
                <a:gd name="T3" fmla="*/ 690 h 690"/>
                <a:gd name="T4" fmla="*/ 0 w 1547"/>
                <a:gd name="T5" fmla="*/ 504 h 690"/>
                <a:gd name="T6" fmla="*/ 0 w 1547"/>
                <a:gd name="T7" fmla="*/ 0 h 690"/>
                <a:gd name="T8" fmla="*/ 1547 w 1547"/>
                <a:gd name="T9" fmla="*/ 183 h 690"/>
              </a:gdLst>
              <a:ahLst/>
              <a:cxnLst>
                <a:cxn ang="0">
                  <a:pos x="T0" y="T1"/>
                </a:cxn>
                <a:cxn ang="0">
                  <a:pos x="T2" y="T3"/>
                </a:cxn>
                <a:cxn ang="0">
                  <a:pos x="T4" y="T5"/>
                </a:cxn>
                <a:cxn ang="0">
                  <a:pos x="T6" y="T7"/>
                </a:cxn>
                <a:cxn ang="0">
                  <a:pos x="T8" y="T9"/>
                </a:cxn>
              </a:cxnLst>
              <a:rect l="0" t="0" r="r" b="b"/>
              <a:pathLst>
                <a:path w="1547" h="690">
                  <a:moveTo>
                    <a:pt x="1547" y="183"/>
                  </a:moveTo>
                  <a:lnTo>
                    <a:pt x="1547" y="690"/>
                  </a:lnTo>
                  <a:lnTo>
                    <a:pt x="0" y="504"/>
                  </a:lnTo>
                  <a:lnTo>
                    <a:pt x="0" y="0"/>
                  </a:lnTo>
                  <a:lnTo>
                    <a:pt x="1547" y="183"/>
                  </a:lnTo>
                  <a:close/>
                </a:path>
              </a:pathLst>
            </a:custGeom>
            <a:grpFill/>
            <a:ln>
              <a:noFill/>
            </a:ln>
            <a:effectLst>
              <a:outerShdw blurRad="50800" dist="38100" dir="10800000" algn="r" rotWithShape="0">
                <a:prstClr val="black">
                  <a:alpha val="40000"/>
                </a:prstClr>
              </a:outerShdw>
            </a:effectLst>
          </p:spPr>
          <p:txBody>
            <a:bodyPr lIns="68556" tIns="34278" rIns="68556" bIns="34278"/>
            <a:lstStyle/>
            <a:p>
              <a:pPr>
                <a:defRPr/>
              </a:pPr>
              <a:endParaRPr lang="id-ID" sz="1000" dirty="0"/>
            </a:p>
          </p:txBody>
        </p:sp>
        <p:sp>
          <p:nvSpPr>
            <p:cNvPr id="9" name="Freeform 26"/>
            <p:cNvSpPr>
              <a:spLocks/>
            </p:cNvSpPr>
            <p:nvPr/>
          </p:nvSpPr>
          <p:spPr bwMode="auto">
            <a:xfrm>
              <a:off x="8134675" y="2018091"/>
              <a:ext cx="1640864" cy="607720"/>
            </a:xfrm>
            <a:custGeom>
              <a:avLst/>
              <a:gdLst>
                <a:gd name="T0" fmla="*/ 2234 w 2234"/>
                <a:gd name="T1" fmla="*/ 0 h 728"/>
                <a:gd name="T2" fmla="*/ 2234 w 2234"/>
                <a:gd name="T3" fmla="*/ 507 h 728"/>
                <a:gd name="T4" fmla="*/ 0 w 2234"/>
                <a:gd name="T5" fmla="*/ 728 h 728"/>
                <a:gd name="T6" fmla="*/ 0 w 2234"/>
                <a:gd name="T7" fmla="*/ 221 h 728"/>
                <a:gd name="T8" fmla="*/ 2234 w 2234"/>
                <a:gd name="T9" fmla="*/ 0 h 728"/>
              </a:gdLst>
              <a:ahLst/>
              <a:cxnLst>
                <a:cxn ang="0">
                  <a:pos x="T0" y="T1"/>
                </a:cxn>
                <a:cxn ang="0">
                  <a:pos x="T2" y="T3"/>
                </a:cxn>
                <a:cxn ang="0">
                  <a:pos x="T4" y="T5"/>
                </a:cxn>
                <a:cxn ang="0">
                  <a:pos x="T6" y="T7"/>
                </a:cxn>
                <a:cxn ang="0">
                  <a:pos x="T8" y="T9"/>
                </a:cxn>
              </a:cxnLst>
              <a:rect l="0" t="0" r="r" b="b"/>
              <a:pathLst>
                <a:path w="2234" h="728">
                  <a:moveTo>
                    <a:pt x="2234" y="0"/>
                  </a:moveTo>
                  <a:lnTo>
                    <a:pt x="2234" y="507"/>
                  </a:lnTo>
                  <a:lnTo>
                    <a:pt x="0" y="728"/>
                  </a:lnTo>
                  <a:lnTo>
                    <a:pt x="0" y="221"/>
                  </a:lnTo>
                  <a:lnTo>
                    <a:pt x="2234" y="0"/>
                  </a:lnTo>
                  <a:close/>
                </a:path>
              </a:pathLst>
            </a:custGeom>
            <a:grpFill/>
            <a:ln>
              <a:noFill/>
            </a:ln>
            <a:effectLst>
              <a:innerShdw blurRad="63500" dist="50800" dir="10800000">
                <a:schemeClr val="bg2">
                  <a:lumMod val="10000"/>
                  <a:alpha val="22000"/>
                </a:schemeClr>
              </a:innerShdw>
            </a:effectLst>
          </p:spPr>
          <p:txBody>
            <a:bodyPr lIns="68556" tIns="34278" rIns="68556" bIns="34278"/>
            <a:lstStyle/>
            <a:p>
              <a:pPr>
                <a:defRPr/>
              </a:pPr>
              <a:endParaRPr lang="id-ID" sz="1000" dirty="0"/>
            </a:p>
          </p:txBody>
        </p:sp>
        <p:sp>
          <p:nvSpPr>
            <p:cNvPr id="10" name="Freeform 27"/>
            <p:cNvSpPr>
              <a:spLocks noEditPoints="1"/>
            </p:cNvSpPr>
            <p:nvPr/>
          </p:nvSpPr>
          <p:spPr bwMode="auto">
            <a:xfrm>
              <a:off x="6998409" y="1832696"/>
              <a:ext cx="2777130" cy="335185"/>
            </a:xfrm>
            <a:custGeom>
              <a:avLst/>
              <a:gdLst>
                <a:gd name="T0" fmla="*/ 2236 w 3781"/>
                <a:gd name="T1" fmla="*/ 0 h 405"/>
                <a:gd name="T2" fmla="*/ 3781 w 3781"/>
                <a:gd name="T3" fmla="*/ 184 h 405"/>
                <a:gd name="T4" fmla="*/ 1547 w 3781"/>
                <a:gd name="T5" fmla="*/ 405 h 405"/>
                <a:gd name="T6" fmla="*/ 0 w 3781"/>
                <a:gd name="T7" fmla="*/ 222 h 405"/>
                <a:gd name="T8" fmla="*/ 2236 w 3781"/>
                <a:gd name="T9" fmla="*/ 0 h 405"/>
                <a:gd name="T10" fmla="*/ 797 w 3781"/>
                <a:gd name="T11" fmla="*/ 222 h 405"/>
                <a:gd name="T12" fmla="*/ 1550 w 3781"/>
                <a:gd name="T13" fmla="*/ 312 h 405"/>
                <a:gd name="T14" fmla="*/ 2986 w 3781"/>
                <a:gd name="T15" fmla="*/ 181 h 405"/>
                <a:gd name="T16" fmla="*/ 2234 w 3781"/>
                <a:gd name="T17" fmla="*/ 93 h 405"/>
                <a:gd name="T18" fmla="*/ 797 w 3781"/>
                <a:gd name="T19" fmla="*/ 222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81" h="405">
                  <a:moveTo>
                    <a:pt x="2236" y="0"/>
                  </a:moveTo>
                  <a:lnTo>
                    <a:pt x="3781" y="184"/>
                  </a:lnTo>
                  <a:lnTo>
                    <a:pt x="1547" y="405"/>
                  </a:lnTo>
                  <a:lnTo>
                    <a:pt x="0" y="222"/>
                  </a:lnTo>
                  <a:lnTo>
                    <a:pt x="2236" y="0"/>
                  </a:lnTo>
                  <a:close/>
                  <a:moveTo>
                    <a:pt x="797" y="222"/>
                  </a:moveTo>
                  <a:lnTo>
                    <a:pt x="1550" y="312"/>
                  </a:lnTo>
                  <a:lnTo>
                    <a:pt x="2986" y="181"/>
                  </a:lnTo>
                  <a:lnTo>
                    <a:pt x="2234" y="93"/>
                  </a:lnTo>
                  <a:lnTo>
                    <a:pt x="797" y="222"/>
                  </a:lnTo>
                  <a:close/>
                </a:path>
              </a:pathLst>
            </a:custGeom>
            <a:grpFill/>
            <a:ln w="3175">
              <a:noFill/>
            </a:ln>
          </p:spPr>
          <p:txBody>
            <a:bodyPr lIns="68556" tIns="34278" rIns="68556" bIns="34278"/>
            <a:lstStyle/>
            <a:p>
              <a:pPr>
                <a:defRPr/>
              </a:pPr>
              <a:endParaRPr lang="id-ID" sz="1000" dirty="0"/>
            </a:p>
          </p:txBody>
        </p:sp>
        <p:sp>
          <p:nvSpPr>
            <p:cNvPr id="11" name="Freeform 10"/>
            <p:cNvSpPr>
              <a:spLocks noChangeAspect="1"/>
            </p:cNvSpPr>
            <p:nvPr/>
          </p:nvSpPr>
          <p:spPr>
            <a:xfrm>
              <a:off x="7453610" y="1881615"/>
              <a:ext cx="1950722" cy="276036"/>
            </a:xfrm>
            <a:custGeom>
              <a:avLst/>
              <a:gdLst>
                <a:gd name="connsiteX0" fmla="*/ 0 w 1902798"/>
                <a:gd name="connsiteY0" fmla="*/ 121568 h 274849"/>
                <a:gd name="connsiteX1" fmla="*/ 655409 w 1902798"/>
                <a:gd name="connsiteY1" fmla="*/ 274849 h 274849"/>
                <a:gd name="connsiteX2" fmla="*/ 1115251 w 1902798"/>
                <a:gd name="connsiteY2" fmla="*/ 232564 h 274849"/>
                <a:gd name="connsiteX3" fmla="*/ 1902798 w 1902798"/>
                <a:gd name="connsiteY3" fmla="*/ 126853 h 274849"/>
                <a:gd name="connsiteX4" fmla="*/ 1501096 w 1902798"/>
                <a:gd name="connsiteY4" fmla="*/ 52856 h 274849"/>
                <a:gd name="connsiteX5" fmla="*/ 1157536 w 1902798"/>
                <a:gd name="connsiteY5" fmla="*/ 0 h 274849"/>
                <a:gd name="connsiteX6" fmla="*/ 73998 w 1902798"/>
                <a:gd name="connsiteY6" fmla="*/ 121568 h 274849"/>
                <a:gd name="connsiteX7" fmla="*/ 0 w 1902798"/>
                <a:gd name="connsiteY7" fmla="*/ 121568 h 274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2798" h="274849">
                  <a:moveTo>
                    <a:pt x="0" y="121568"/>
                  </a:moveTo>
                  <a:lnTo>
                    <a:pt x="655409" y="274849"/>
                  </a:lnTo>
                  <a:lnTo>
                    <a:pt x="1115251" y="232564"/>
                  </a:lnTo>
                  <a:lnTo>
                    <a:pt x="1902798" y="126853"/>
                  </a:lnTo>
                  <a:lnTo>
                    <a:pt x="1501096" y="52856"/>
                  </a:lnTo>
                  <a:lnTo>
                    <a:pt x="1157536" y="0"/>
                  </a:lnTo>
                  <a:lnTo>
                    <a:pt x="73998" y="121568"/>
                  </a:lnTo>
                  <a:lnTo>
                    <a:pt x="0" y="1215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000" dirty="0"/>
            </a:p>
          </p:txBody>
        </p:sp>
      </p:grpSp>
      <p:grpSp>
        <p:nvGrpSpPr>
          <p:cNvPr id="34" name="Group 31"/>
          <p:cNvGrpSpPr>
            <a:grpSpLocks/>
          </p:cNvGrpSpPr>
          <p:nvPr/>
        </p:nvGrpSpPr>
        <p:grpSpPr bwMode="auto">
          <a:xfrm>
            <a:off x="2347111" y="1708598"/>
            <a:ext cx="1323745" cy="554518"/>
            <a:chOff x="3128402" y="2277798"/>
            <a:chExt cx="1765170" cy="738560"/>
          </a:xfrm>
        </p:grpSpPr>
        <p:sp>
          <p:nvSpPr>
            <p:cNvPr id="51" name="TextBox 50"/>
            <p:cNvSpPr txBox="1"/>
            <p:nvPr/>
          </p:nvSpPr>
          <p:spPr>
            <a:xfrm>
              <a:off x="3128402" y="2277798"/>
              <a:ext cx="493677" cy="491741"/>
            </a:xfrm>
            <a:prstGeom prst="rect">
              <a:avLst/>
            </a:prstGeom>
            <a:noFill/>
          </p:spPr>
          <p:txBody>
            <a:bodyPr>
              <a:spAutoFit/>
            </a:bodyPr>
            <a:lstStyle/>
            <a:p>
              <a:pPr algn="ctr" eaLnBrk="1" hangingPunct="1"/>
              <a:r>
                <a:rPr lang="id-ID" altLang="zh-CN" dirty="0">
                  <a:solidFill>
                    <a:srgbClr val="1F4E79"/>
                  </a:solidFill>
                  <a:latin typeface="FontAwesome" pitchFamily="2" charset="0"/>
                </a:rPr>
                <a:t></a:t>
              </a:r>
              <a:endParaRPr lang="id-ID" altLang="zh-CN" sz="1200" dirty="0">
                <a:solidFill>
                  <a:srgbClr val="1F4E79"/>
                </a:solidFill>
                <a:latin typeface="FontAwesome" pitchFamily="2" charset="0"/>
              </a:endParaRPr>
            </a:p>
          </p:txBody>
        </p:sp>
        <p:sp>
          <p:nvSpPr>
            <p:cNvPr id="63" name="TextBox 62"/>
            <p:cNvSpPr txBox="1"/>
            <p:nvPr/>
          </p:nvSpPr>
          <p:spPr>
            <a:xfrm>
              <a:off x="4487202" y="2524617"/>
              <a:ext cx="406370" cy="491741"/>
            </a:xfrm>
            <a:prstGeom prst="rect">
              <a:avLst/>
            </a:prstGeom>
            <a:noFill/>
          </p:spPr>
          <p:txBody>
            <a:bodyPr>
              <a:spAutoFit/>
            </a:bodyPr>
            <a:lstStyle/>
            <a:p>
              <a:pPr algn="ctr" eaLnBrk="1" hangingPunct="1"/>
              <a:r>
                <a:rPr lang="id-ID" altLang="zh-CN">
                  <a:solidFill>
                    <a:srgbClr val="F2F2F2"/>
                  </a:solidFill>
                  <a:latin typeface="Arsenal" pitchFamily="50" charset="0"/>
                </a:rPr>
                <a:t>1</a:t>
              </a:r>
            </a:p>
          </p:txBody>
        </p:sp>
      </p:grpSp>
      <p:grpSp>
        <p:nvGrpSpPr>
          <p:cNvPr id="35" name="Group 29"/>
          <p:cNvGrpSpPr>
            <a:grpSpLocks/>
          </p:cNvGrpSpPr>
          <p:nvPr/>
        </p:nvGrpSpPr>
        <p:grpSpPr bwMode="auto">
          <a:xfrm>
            <a:off x="5380295" y="2335622"/>
            <a:ext cx="1689204" cy="331387"/>
            <a:chOff x="7174130" y="3112861"/>
            <a:chExt cx="2252682" cy="441606"/>
          </a:xfrm>
        </p:grpSpPr>
        <p:sp>
          <p:nvSpPr>
            <p:cNvPr id="52" name="TextBox 51"/>
            <p:cNvSpPr txBox="1"/>
            <p:nvPr/>
          </p:nvSpPr>
          <p:spPr>
            <a:xfrm>
              <a:off x="8933096" y="3112861"/>
              <a:ext cx="493716" cy="430499"/>
            </a:xfrm>
            <a:prstGeom prst="rect">
              <a:avLst/>
            </a:prstGeom>
            <a:noFill/>
          </p:spPr>
          <p:txBody>
            <a:bodyPr>
              <a:spAutoFit/>
            </a:bodyPr>
            <a:lstStyle/>
            <a:p>
              <a:pPr algn="ctr" eaLnBrk="1" hangingPunct="1"/>
              <a:r>
                <a:rPr lang="id-ID" altLang="zh-CN" sz="1500" dirty="0">
                  <a:solidFill>
                    <a:srgbClr val="D0CECE"/>
                  </a:solidFill>
                  <a:latin typeface="FontAwesome" pitchFamily="2" charset="0"/>
                </a:rPr>
                <a:t></a:t>
              </a:r>
              <a:endParaRPr lang="id-ID" altLang="zh-CN" dirty="0">
                <a:solidFill>
                  <a:srgbClr val="D0CECE"/>
                </a:solidFill>
                <a:latin typeface="FontAwesome" pitchFamily="2" charset="0"/>
              </a:endParaRPr>
            </a:p>
          </p:txBody>
        </p:sp>
        <p:sp>
          <p:nvSpPr>
            <p:cNvPr id="64" name="TextBox 63"/>
            <p:cNvSpPr txBox="1"/>
            <p:nvPr/>
          </p:nvSpPr>
          <p:spPr>
            <a:xfrm>
              <a:off x="7174130" y="3123968"/>
              <a:ext cx="406404" cy="430499"/>
            </a:xfrm>
            <a:prstGeom prst="rect">
              <a:avLst/>
            </a:prstGeom>
            <a:noFill/>
          </p:spPr>
          <p:txBody>
            <a:bodyPr>
              <a:spAutoFit/>
            </a:bodyPr>
            <a:lstStyle/>
            <a:p>
              <a:pPr algn="ctr" eaLnBrk="1" hangingPunct="1"/>
              <a:r>
                <a:rPr lang="id-ID" altLang="zh-CN" sz="1500" dirty="0">
                  <a:solidFill>
                    <a:srgbClr val="F2F2F2"/>
                  </a:solidFill>
                  <a:latin typeface="Arsenal" pitchFamily="50" charset="0"/>
                </a:rPr>
                <a:t>2</a:t>
              </a:r>
              <a:endParaRPr lang="id-ID" altLang="zh-CN" dirty="0">
                <a:solidFill>
                  <a:srgbClr val="F2F2F2"/>
                </a:solidFill>
                <a:latin typeface="Arsenal" pitchFamily="50" charset="0"/>
              </a:endParaRPr>
            </a:p>
          </p:txBody>
        </p:sp>
      </p:grpSp>
      <p:grpSp>
        <p:nvGrpSpPr>
          <p:cNvPr id="36" name="Group 30"/>
          <p:cNvGrpSpPr>
            <a:grpSpLocks/>
          </p:cNvGrpSpPr>
          <p:nvPr/>
        </p:nvGrpSpPr>
        <p:grpSpPr bwMode="auto">
          <a:xfrm>
            <a:off x="1555481" y="2920196"/>
            <a:ext cx="1807055" cy="372775"/>
            <a:chOff x="2073550" y="3891982"/>
            <a:chExt cx="2410081" cy="497768"/>
          </a:xfrm>
        </p:grpSpPr>
        <p:sp>
          <p:nvSpPr>
            <p:cNvPr id="53" name="Rectangle 52"/>
            <p:cNvSpPr/>
            <p:nvPr/>
          </p:nvSpPr>
          <p:spPr>
            <a:xfrm>
              <a:off x="2073550" y="3891982"/>
              <a:ext cx="553960" cy="492999"/>
            </a:xfrm>
            <a:prstGeom prst="rect">
              <a:avLst/>
            </a:prstGeom>
          </p:spPr>
          <p:txBody>
            <a:bodyPr wrap="none">
              <a:spAutoFit/>
            </a:bodyPr>
            <a:lstStyle/>
            <a:p>
              <a:pPr eaLnBrk="1" hangingPunct="1"/>
              <a:r>
                <a:rPr lang="id-ID" altLang="zh-CN" dirty="0">
                  <a:solidFill>
                    <a:srgbClr val="AFABAB"/>
                  </a:solidFill>
                  <a:latin typeface="FontAwesome" pitchFamily="2" charset="0"/>
                </a:rPr>
                <a:t></a:t>
              </a:r>
            </a:p>
          </p:txBody>
        </p:sp>
        <p:sp>
          <p:nvSpPr>
            <p:cNvPr id="65" name="TextBox 64"/>
            <p:cNvSpPr txBox="1"/>
            <p:nvPr/>
          </p:nvSpPr>
          <p:spPr>
            <a:xfrm>
              <a:off x="4077188" y="3896751"/>
              <a:ext cx="406443" cy="492999"/>
            </a:xfrm>
            <a:prstGeom prst="rect">
              <a:avLst/>
            </a:prstGeom>
            <a:noFill/>
          </p:spPr>
          <p:txBody>
            <a:bodyPr>
              <a:spAutoFit/>
            </a:bodyPr>
            <a:lstStyle/>
            <a:p>
              <a:pPr algn="ctr" eaLnBrk="1" hangingPunct="1"/>
              <a:r>
                <a:rPr lang="id-ID" altLang="zh-CN" dirty="0">
                  <a:solidFill>
                    <a:srgbClr val="F2F2F2"/>
                  </a:solidFill>
                  <a:latin typeface="Arsenal" pitchFamily="50" charset="0"/>
                </a:rPr>
                <a:t>3</a:t>
              </a:r>
            </a:p>
          </p:txBody>
        </p:sp>
      </p:grpSp>
      <p:grpSp>
        <p:nvGrpSpPr>
          <p:cNvPr id="38" name="Group 1"/>
          <p:cNvGrpSpPr>
            <a:grpSpLocks/>
          </p:cNvGrpSpPr>
          <p:nvPr/>
        </p:nvGrpSpPr>
        <p:grpSpPr bwMode="auto">
          <a:xfrm>
            <a:off x="5832655" y="3555960"/>
            <a:ext cx="2030750" cy="415354"/>
            <a:chOff x="7776443" y="4739713"/>
            <a:chExt cx="2709482" cy="554815"/>
          </a:xfrm>
        </p:grpSpPr>
        <p:sp>
          <p:nvSpPr>
            <p:cNvPr id="54" name="Rectangle 53"/>
            <p:cNvSpPr/>
            <p:nvPr/>
          </p:nvSpPr>
          <p:spPr>
            <a:xfrm>
              <a:off x="9931749" y="4773109"/>
              <a:ext cx="554176" cy="493169"/>
            </a:xfrm>
            <a:prstGeom prst="rect">
              <a:avLst/>
            </a:prstGeom>
          </p:spPr>
          <p:txBody>
            <a:bodyPr wrap="none">
              <a:spAutoFit/>
            </a:bodyPr>
            <a:lstStyle/>
            <a:p>
              <a:pPr eaLnBrk="1" hangingPunct="1"/>
              <a:r>
                <a:rPr lang="id-ID" altLang="zh-CN" dirty="0">
                  <a:solidFill>
                    <a:srgbClr val="595959"/>
                  </a:solidFill>
                  <a:latin typeface="FontAwesome" pitchFamily="2" charset="0"/>
                </a:rPr>
                <a:t></a:t>
              </a:r>
              <a:endParaRPr lang="id-ID" altLang="zh-CN" sz="1500" dirty="0">
                <a:solidFill>
                  <a:srgbClr val="595959"/>
                </a:solidFill>
                <a:latin typeface="FontAwesome" pitchFamily="2" charset="0"/>
              </a:endParaRPr>
            </a:p>
          </p:txBody>
        </p:sp>
        <p:sp>
          <p:nvSpPr>
            <p:cNvPr id="66" name="TextBox 65"/>
            <p:cNvSpPr txBox="1"/>
            <p:nvPr/>
          </p:nvSpPr>
          <p:spPr>
            <a:xfrm>
              <a:off x="7776443" y="4739713"/>
              <a:ext cx="406602" cy="554815"/>
            </a:xfrm>
            <a:prstGeom prst="rect">
              <a:avLst/>
            </a:prstGeom>
            <a:noFill/>
          </p:spPr>
          <p:txBody>
            <a:bodyPr>
              <a:spAutoFit/>
            </a:bodyPr>
            <a:lstStyle/>
            <a:p>
              <a:pPr algn="ctr" eaLnBrk="1" hangingPunct="1"/>
              <a:r>
                <a:rPr lang="id-ID" altLang="zh-CN" sz="2100" dirty="0">
                  <a:solidFill>
                    <a:srgbClr val="F2F2F2"/>
                  </a:solidFill>
                  <a:latin typeface="Arsenal" pitchFamily="50" charset="0"/>
                </a:rPr>
                <a:t>4</a:t>
              </a:r>
              <a:endParaRPr lang="id-ID" altLang="zh-CN" dirty="0">
                <a:solidFill>
                  <a:srgbClr val="F2F2F2"/>
                </a:solidFill>
                <a:latin typeface="Arsenal" pitchFamily="50" charset="0"/>
              </a:endParaRPr>
            </a:p>
          </p:txBody>
        </p:sp>
      </p:grpSp>
      <p:sp>
        <p:nvSpPr>
          <p:cNvPr id="80" name="Title 13"/>
          <p:cNvSpPr txBox="1">
            <a:spLocks/>
          </p:cNvSpPr>
          <p:nvPr/>
        </p:nvSpPr>
        <p:spPr>
          <a:xfrm>
            <a:off x="7222493" y="2140364"/>
            <a:ext cx="1813229" cy="823881"/>
          </a:xfrm>
          <a:prstGeom prst="rect">
            <a:avLst/>
          </a:prstGeom>
        </p:spPr>
        <p:txBody>
          <a:bodyPr lIns="68565" tIns="34283" rIns="68565" bIns="34283" anchor="ctr">
            <a:normAutofit/>
          </a:bodyPr>
          <a:lstStyle/>
          <a:p>
            <a:pPr eaLnBrk="1" hangingPunct="1"/>
            <a:r>
              <a:rPr lang="id-ID" altLang="zh-CN" sz="1100" dirty="0">
                <a:solidFill>
                  <a:srgbClr val="767171"/>
                </a:solidFill>
                <a:ea typeface="Roboto" pitchFamily="2" charset="0"/>
                <a:cs typeface="Roboto" pitchFamily="2" charset="0"/>
              </a:rPr>
              <a:t>Content 2</a:t>
            </a:r>
          </a:p>
          <a:p>
            <a:pP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1" name="Title 13"/>
          <p:cNvSpPr txBox="1">
            <a:spLocks/>
          </p:cNvSpPr>
          <p:nvPr/>
        </p:nvSpPr>
        <p:spPr>
          <a:xfrm>
            <a:off x="6354199" y="4095036"/>
            <a:ext cx="2141556" cy="823881"/>
          </a:xfrm>
          <a:prstGeom prst="rect">
            <a:avLst/>
          </a:prstGeom>
        </p:spPr>
        <p:txBody>
          <a:bodyPr lIns="68565" tIns="34283" rIns="68565" bIns="34283" anchor="ctr">
            <a:normAutofit/>
          </a:bodyPr>
          <a:lstStyle/>
          <a:p>
            <a:pPr eaLnBrk="1" hangingPunct="1"/>
            <a:r>
              <a:rPr lang="id-ID" altLang="zh-CN" sz="1100" dirty="0">
                <a:solidFill>
                  <a:srgbClr val="767171"/>
                </a:solidFill>
                <a:ea typeface="Roboto" pitchFamily="2" charset="0"/>
                <a:cs typeface="Roboto" pitchFamily="2" charset="0"/>
              </a:rPr>
              <a:t>Content 4</a:t>
            </a:r>
          </a:p>
          <a:p>
            <a:pP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2" name="Title 13"/>
          <p:cNvSpPr txBox="1">
            <a:spLocks/>
          </p:cNvSpPr>
          <p:nvPr/>
        </p:nvSpPr>
        <p:spPr>
          <a:xfrm>
            <a:off x="375242" y="1777238"/>
            <a:ext cx="1965916" cy="823881"/>
          </a:xfrm>
          <a:prstGeom prst="rect">
            <a:avLst/>
          </a:prstGeom>
        </p:spPr>
        <p:txBody>
          <a:bodyPr lIns="68565" tIns="34283" rIns="68565" bIns="34283" anchor="ctr">
            <a:normAutofit/>
          </a:bodyPr>
          <a:lstStyle/>
          <a:p>
            <a:pPr algn="r" eaLnBrk="1" hangingPunct="1"/>
            <a:r>
              <a:rPr lang="id-ID" altLang="zh-CN" sz="1100" dirty="0">
                <a:solidFill>
                  <a:srgbClr val="767171"/>
                </a:solidFill>
                <a:ea typeface="Roboto" pitchFamily="2" charset="0"/>
                <a:cs typeface="Roboto" pitchFamily="2" charset="0"/>
              </a:rPr>
              <a:t>Content 1</a:t>
            </a:r>
          </a:p>
          <a:p>
            <a:pPr algn="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
        <p:nvSpPr>
          <p:cNvPr id="83" name="Title 13"/>
          <p:cNvSpPr txBox="1">
            <a:spLocks/>
          </p:cNvSpPr>
          <p:nvPr/>
        </p:nvSpPr>
        <p:spPr>
          <a:xfrm>
            <a:off x="468257" y="3524411"/>
            <a:ext cx="2249074" cy="823881"/>
          </a:xfrm>
          <a:prstGeom prst="rect">
            <a:avLst/>
          </a:prstGeom>
        </p:spPr>
        <p:txBody>
          <a:bodyPr lIns="68565" tIns="34283" rIns="68565" bIns="34283" anchor="ctr">
            <a:normAutofit/>
          </a:bodyPr>
          <a:lstStyle/>
          <a:p>
            <a:pPr algn="r" eaLnBrk="1" hangingPunct="1"/>
            <a:r>
              <a:rPr lang="id-ID" altLang="zh-CN" sz="1100" dirty="0">
                <a:solidFill>
                  <a:srgbClr val="767171"/>
                </a:solidFill>
                <a:ea typeface="Roboto" pitchFamily="2" charset="0"/>
                <a:cs typeface="Roboto" pitchFamily="2" charset="0"/>
              </a:rPr>
              <a:t>Content 3</a:t>
            </a:r>
          </a:p>
          <a:p>
            <a:pPr algn="r" eaLnBrk="1" hangingPunct="1"/>
            <a:r>
              <a:rPr lang="id-ID" altLang="zh-CN" sz="800" dirty="0">
                <a:solidFill>
                  <a:srgbClr val="A6A6A6"/>
                </a:solidFill>
                <a:ea typeface="Roboto" pitchFamily="2" charset="0"/>
                <a:cs typeface="Roboto" pitchFamily="2" charset="0"/>
              </a:rPr>
              <a:t>Lorem ipsum dolor sit amet consectetur</a:t>
            </a:r>
            <a:r>
              <a:rPr lang="id-ID" altLang="zh-CN" sz="800" dirty="0">
                <a:solidFill>
                  <a:srgbClr val="A6A6A6"/>
                </a:solidFill>
              </a:rPr>
              <a:t> sagitis purus </a:t>
            </a:r>
            <a:r>
              <a:rPr lang="id-ID" altLang="zh-CN" sz="800" dirty="0">
                <a:solidFill>
                  <a:srgbClr val="A6A6A6"/>
                </a:solidFill>
                <a:latin typeface="Source Sans Pro Light" pitchFamily="34" charset="0"/>
                <a:ea typeface="Roboto" pitchFamily="2" charset="0"/>
                <a:cs typeface="Roboto" pitchFamily="2" charset="0"/>
              </a:rPr>
              <a:t>dolor sit amet consectetur</a:t>
            </a:r>
            <a:r>
              <a:rPr lang="id-ID" altLang="zh-CN" sz="800" dirty="0">
                <a:solidFill>
                  <a:srgbClr val="A6A6A6"/>
                </a:solidFill>
                <a:latin typeface="Source Sans Pro Light" pitchFamily="34" charset="0"/>
              </a:rPr>
              <a:t> sagitis.</a:t>
            </a:r>
            <a:endParaRPr lang="en-US" sz="800" dirty="0">
              <a:solidFill>
                <a:srgbClr val="A6A6A6"/>
              </a:solidFill>
              <a:ea typeface="Roboto" pitchFamily="2" charset="0"/>
              <a:cs typeface="Roboto" pitchFamily="2" charset="0"/>
            </a:endParaRPr>
          </a:p>
        </p:txBody>
      </p:sp>
    </p:spTree>
    <p:extLst>
      <p:ext uri="{BB962C8B-B14F-4D97-AF65-F5344CB8AC3E}">
        <p14:creationId xmlns:p14="http://schemas.microsoft.com/office/powerpoint/2010/main" val="34046271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9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3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ppt_x"/>
                                          </p:val>
                                        </p:tav>
                                        <p:tav tm="100000">
                                          <p:val>
                                            <p:strVal val="#ppt_x"/>
                                          </p:val>
                                        </p:tav>
                                      </p:tavLst>
                                    </p:anim>
                                    <p:anim calcmode="lin" valueType="num">
                                      <p:cBhvr additive="base">
                                        <p:cTn id="12" dur="5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7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32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ppt_x"/>
                                          </p:val>
                                        </p:tav>
                                        <p:tav tm="100000">
                                          <p:val>
                                            <p:strVal val="#ppt_x"/>
                                          </p:val>
                                        </p:tav>
                                      </p:tavLst>
                                    </p:anim>
                                    <p:anim calcmode="lin" valueType="num">
                                      <p:cBhvr additive="base">
                                        <p:cTn id="20" dur="500" fill="hold"/>
                                        <p:tgtEl>
                                          <p:spTgt spid="33"/>
                                        </p:tgtEl>
                                        <p:attrNameLst>
                                          <p:attrName>ppt_y</p:attrName>
                                        </p:attrNameLst>
                                      </p:cBhvr>
                                      <p:tavLst>
                                        <p:tav tm="0">
                                          <p:val>
                                            <p:strVal val="0-#ppt_h/2"/>
                                          </p:val>
                                        </p:tav>
                                        <p:tav tm="100000">
                                          <p:val>
                                            <p:strVal val="#ppt_y"/>
                                          </p:val>
                                        </p:tav>
                                      </p:tavLst>
                                    </p:anim>
                                  </p:childTnLst>
                                </p:cTn>
                              </p:par>
                              <p:par>
                                <p:cTn id="21" presetID="2" presetClass="entr" presetSubtype="2" fill="hold" nodeType="withEffect">
                                  <p:stCondLst>
                                    <p:cond delay="370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4" fill="hold" nodeType="withEffect">
                                  <p:stCondLst>
                                    <p:cond delay="420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470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500" fill="hold"/>
                                        <p:tgtEl>
                                          <p:spTgt spid="81"/>
                                        </p:tgtEl>
                                        <p:attrNameLst>
                                          <p:attrName>ppt_x</p:attrName>
                                        </p:attrNameLst>
                                      </p:cBhvr>
                                      <p:tavLst>
                                        <p:tav tm="0">
                                          <p:val>
                                            <p:strVal val="#ppt_x"/>
                                          </p:val>
                                        </p:tav>
                                        <p:tav tm="100000">
                                          <p:val>
                                            <p:strVal val="#ppt_x"/>
                                          </p:val>
                                        </p:tav>
                                      </p:tavLst>
                                    </p:anim>
                                    <p:anim calcmode="lin" valueType="num">
                                      <p:cBhvr additive="base">
                                        <p:cTn id="32" dur="500" fill="hold"/>
                                        <p:tgtEl>
                                          <p:spTgt spid="81"/>
                                        </p:tgtEl>
                                        <p:attrNameLst>
                                          <p:attrName>ppt_y</p:attrName>
                                        </p:attrNameLst>
                                      </p:cBhvr>
                                      <p:tavLst>
                                        <p:tav tm="0">
                                          <p:val>
                                            <p:strVal val="1+#ppt_h/2"/>
                                          </p:val>
                                        </p:tav>
                                        <p:tav tm="100000">
                                          <p:val>
                                            <p:strVal val="#ppt_y"/>
                                          </p:val>
                                        </p:tav>
                                      </p:tavLst>
                                    </p:anim>
                                  </p:childTnLst>
                                </p:cTn>
                              </p:par>
                              <p:par>
                                <p:cTn id="33" presetID="2" presetClass="entr" presetSubtype="8" fill="hold" nodeType="withEffect">
                                  <p:stCondLst>
                                    <p:cond delay="520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0-#ppt_w/2"/>
                                          </p:val>
                                        </p:tav>
                                        <p:tav tm="100000">
                                          <p:val>
                                            <p:strVal val="#ppt_x"/>
                                          </p:val>
                                        </p:tav>
                                      </p:tavLst>
                                    </p:anim>
                                    <p:anim calcmode="lin" valueType="num">
                                      <p:cBhvr additive="base">
                                        <p:cTn id="36" dur="500" fill="hold"/>
                                        <p:tgtEl>
                                          <p:spTgt spid="2"/>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570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620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500" fill="hold"/>
                                        <p:tgtEl>
                                          <p:spTgt spid="83"/>
                                        </p:tgtEl>
                                        <p:attrNameLst>
                                          <p:attrName>ppt_x</p:attrName>
                                        </p:attrNameLst>
                                      </p:cBhvr>
                                      <p:tavLst>
                                        <p:tav tm="0">
                                          <p:val>
                                            <p:strVal val="#ppt_x"/>
                                          </p:val>
                                        </p:tav>
                                        <p:tav tm="100000">
                                          <p:val>
                                            <p:strVal val="#ppt_x"/>
                                          </p:val>
                                        </p:tav>
                                      </p:tavLst>
                                    </p:anim>
                                    <p:anim calcmode="lin" valueType="num">
                                      <p:cBhvr additive="base">
                                        <p:cTn id="44" dur="500" fill="hold"/>
                                        <p:tgtEl>
                                          <p:spTgt spid="83"/>
                                        </p:tgtEl>
                                        <p:attrNameLst>
                                          <p:attrName>ppt_y</p:attrName>
                                        </p:attrNameLst>
                                      </p:cBhvr>
                                      <p:tavLst>
                                        <p:tav tm="0">
                                          <p:val>
                                            <p:strVal val="1+#ppt_h/2"/>
                                          </p:val>
                                        </p:tav>
                                        <p:tav tm="100000">
                                          <p:val>
                                            <p:strVal val="#ppt_y"/>
                                          </p:val>
                                        </p:tav>
                                      </p:tavLst>
                                    </p:anim>
                                  </p:childTnLst>
                                </p:cTn>
                              </p:par>
                              <p:par>
                                <p:cTn id="45" presetID="2" presetClass="entr" presetSubtype="2" fill="hold" nodeType="withEffect">
                                  <p:stCondLst>
                                    <p:cond delay="67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2" presetClass="entr" presetSubtype="4" fill="hold" nodeType="withEffect">
                                  <p:stCondLst>
                                    <p:cond delay="720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7700"/>
                                  </p:stCondLst>
                                  <p:childTnLst>
                                    <p:set>
                                      <p:cBhvr>
                                        <p:cTn id="54" dur="1" fill="hold">
                                          <p:stCondLst>
                                            <p:cond delay="0"/>
                                          </p:stCondLst>
                                        </p:cTn>
                                        <p:tgtEl>
                                          <p:spTgt spid="80"/>
                                        </p:tgtEl>
                                        <p:attrNameLst>
                                          <p:attrName>style.visibility</p:attrName>
                                        </p:attrNameLst>
                                      </p:cBhvr>
                                      <p:to>
                                        <p:strVal val="visible"/>
                                      </p:to>
                                    </p:set>
                                    <p:anim calcmode="lin" valueType="num">
                                      <p:cBhvr additive="base">
                                        <p:cTn id="55" dur="500" fill="hold"/>
                                        <p:tgtEl>
                                          <p:spTgt spid="80"/>
                                        </p:tgtEl>
                                        <p:attrNameLst>
                                          <p:attrName>ppt_x</p:attrName>
                                        </p:attrNameLst>
                                      </p:cBhvr>
                                      <p:tavLst>
                                        <p:tav tm="0">
                                          <p:val>
                                            <p:strVal val="#ppt_x"/>
                                          </p:val>
                                        </p:tav>
                                        <p:tav tm="100000">
                                          <p:val>
                                            <p:strVal val="#ppt_x"/>
                                          </p:val>
                                        </p:tav>
                                      </p:tavLst>
                                    </p:anim>
                                    <p:anim calcmode="lin" valueType="num">
                                      <p:cBhvr additive="base">
                                        <p:cTn id="56" dur="500" fill="hold"/>
                                        <p:tgtEl>
                                          <p:spTgt spid="80"/>
                                        </p:tgtEl>
                                        <p:attrNameLst>
                                          <p:attrName>ppt_y</p:attrName>
                                        </p:attrNameLst>
                                      </p:cBhvr>
                                      <p:tavLst>
                                        <p:tav tm="0">
                                          <p:val>
                                            <p:strVal val="1+#ppt_h/2"/>
                                          </p:val>
                                        </p:tav>
                                        <p:tav tm="100000">
                                          <p:val>
                                            <p:strVal val="#ppt_y"/>
                                          </p:val>
                                        </p:tav>
                                      </p:tavLst>
                                    </p:anim>
                                  </p:childTnLst>
                                </p:cTn>
                              </p:par>
                              <p:par>
                                <p:cTn id="57" presetID="2" presetClass="entr" presetSubtype="8" fill="hold" nodeType="withEffect">
                                  <p:stCondLst>
                                    <p:cond delay="82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0-#ppt_w/2"/>
                                          </p:val>
                                        </p:tav>
                                        <p:tav tm="100000">
                                          <p:val>
                                            <p:strVal val="#ppt_x"/>
                                          </p:val>
                                        </p:tav>
                                      </p:tavLst>
                                    </p:anim>
                                    <p:anim calcmode="lin" valueType="num">
                                      <p:cBhvr additive="base">
                                        <p:cTn id="60" dur="500" fill="hold"/>
                                        <p:tgtEl>
                                          <p:spTgt spid="5"/>
                                        </p:tgtEl>
                                        <p:attrNameLst>
                                          <p:attrName>ppt_y</p:attrName>
                                        </p:attrNameLst>
                                      </p:cBhvr>
                                      <p:tavLst>
                                        <p:tav tm="0">
                                          <p:val>
                                            <p:strVal val="#ppt_y"/>
                                          </p:val>
                                        </p:tav>
                                        <p:tav tm="100000">
                                          <p:val>
                                            <p:strVal val="#ppt_y"/>
                                          </p:val>
                                        </p:tav>
                                      </p:tavLst>
                                    </p:anim>
                                  </p:childTnLst>
                                </p:cTn>
                              </p:par>
                              <p:par>
                                <p:cTn id="61" presetID="2" presetClass="entr" presetSubtype="4" fill="hold" nodeType="withEffect">
                                  <p:stCondLst>
                                    <p:cond delay="870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500" fill="hold"/>
                                        <p:tgtEl>
                                          <p:spTgt spid="34"/>
                                        </p:tgtEl>
                                        <p:attrNameLst>
                                          <p:attrName>ppt_x</p:attrName>
                                        </p:attrNameLst>
                                      </p:cBhvr>
                                      <p:tavLst>
                                        <p:tav tm="0">
                                          <p:val>
                                            <p:strVal val="#ppt_x"/>
                                          </p:val>
                                        </p:tav>
                                        <p:tav tm="100000">
                                          <p:val>
                                            <p:strVal val="#ppt_x"/>
                                          </p:val>
                                        </p:tav>
                                      </p:tavLst>
                                    </p:anim>
                                    <p:anim calcmode="lin" valueType="num">
                                      <p:cBhvr additive="base">
                                        <p:cTn id="64" dur="500" fill="hold"/>
                                        <p:tgtEl>
                                          <p:spTgt spid="34"/>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9200"/>
                                  </p:stCondLst>
                                  <p:childTnLst>
                                    <p:set>
                                      <p:cBhvr>
                                        <p:cTn id="66" dur="1" fill="hold">
                                          <p:stCondLst>
                                            <p:cond delay="0"/>
                                          </p:stCondLst>
                                        </p:cTn>
                                        <p:tgtEl>
                                          <p:spTgt spid="82"/>
                                        </p:tgtEl>
                                        <p:attrNameLst>
                                          <p:attrName>style.visibility</p:attrName>
                                        </p:attrNameLst>
                                      </p:cBhvr>
                                      <p:to>
                                        <p:strVal val="visible"/>
                                      </p:to>
                                    </p:set>
                                    <p:anim calcmode="lin" valueType="num">
                                      <p:cBhvr additive="base">
                                        <p:cTn id="67" dur="500" fill="hold"/>
                                        <p:tgtEl>
                                          <p:spTgt spid="82"/>
                                        </p:tgtEl>
                                        <p:attrNameLst>
                                          <p:attrName>ppt_x</p:attrName>
                                        </p:attrNameLst>
                                      </p:cBhvr>
                                      <p:tavLst>
                                        <p:tav tm="0">
                                          <p:val>
                                            <p:strVal val="#ppt_x"/>
                                          </p:val>
                                        </p:tav>
                                        <p:tav tm="100000">
                                          <p:val>
                                            <p:strVal val="#ppt_x"/>
                                          </p:val>
                                        </p:tav>
                                      </p:tavLst>
                                    </p:anim>
                                    <p:anim calcmode="lin" valueType="num">
                                      <p:cBhvr additive="base">
                                        <p:cTn id="6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68442" y="1255018"/>
            <a:ext cx="2946152" cy="3673239"/>
            <a:chOff x="890971" y="1672201"/>
            <a:chExt cx="3485660" cy="4897921"/>
          </a:xfrm>
        </p:grpSpPr>
        <p:sp>
          <p:nvSpPr>
            <p:cNvPr id="12" name="Rectangle 4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890971" y="1672201"/>
              <a:ext cx="3485660" cy="4897921"/>
            </a:xfrm>
            <a:prstGeom prst="rect">
              <a:avLst/>
            </a:prstGeom>
            <a:pattFill prst="dkUpDiag">
              <a:fgClr>
                <a:schemeClr val="bg1">
                  <a:lumMod val="95000"/>
                </a:schemeClr>
              </a:fgClr>
              <a:bgClr>
                <a:schemeClr val="bg1"/>
              </a:bgClr>
            </a:pattFill>
            <a:ln w="47625">
              <a:solidFill>
                <a:schemeClr val="bg1">
                  <a:alpha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80"/>
            </a:p>
          </p:txBody>
        </p:sp>
        <p:sp>
          <p:nvSpPr>
            <p:cNvPr id="13" name="矩形 12"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p:nvPr/>
          </p:nvSpPr>
          <p:spPr>
            <a:xfrm>
              <a:off x="1006572" y="1780751"/>
              <a:ext cx="3253329" cy="4653481"/>
            </a:xfrm>
            <a:prstGeom prst="rect">
              <a:avLst/>
            </a:prstGeom>
            <a:blipFill>
              <a:blip r:embed="rId3"/>
              <a:stretch>
                <a:fillRect r="-1071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grpSp>
        <p:nvGrpSpPr>
          <p:cNvPr id="14" name="组合 13"/>
          <p:cNvGrpSpPr/>
          <p:nvPr/>
        </p:nvGrpSpPr>
        <p:grpSpPr>
          <a:xfrm>
            <a:off x="4181126" y="3103773"/>
            <a:ext cx="1030416" cy="1030393"/>
            <a:chOff x="5574806" y="4137344"/>
            <a:chExt cx="1373963" cy="1373933"/>
          </a:xfrm>
        </p:grpSpPr>
        <p:grpSp>
          <p:nvGrpSpPr>
            <p:cNvPr id="15" name="组合 1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5574806" y="4137344"/>
              <a:ext cx="1373963" cy="1373933"/>
              <a:chOff x="4815148" y="3450527"/>
              <a:chExt cx="1373963" cy="1373933"/>
            </a:xfrm>
          </p:grpSpPr>
          <p:pic>
            <p:nvPicPr>
              <p:cNvPr id="17" name="Picture 7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700000">
                <a:off x="4815148" y="3450527"/>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18" name="矩形 17"/>
              <p:cNvSpPr/>
              <p:nvPr/>
            </p:nvSpPr>
            <p:spPr>
              <a:xfrm rot="20723693">
                <a:off x="4816832" y="3465869"/>
                <a:ext cx="1372279" cy="13420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16" name="文本框 1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5652344" y="4624153"/>
              <a:ext cx="1272212" cy="430910"/>
            </a:xfrm>
            <a:prstGeom prst="rect">
              <a:avLst/>
            </a:prstGeom>
            <a:noFill/>
            <a:effectLst/>
          </p:spPr>
          <p:txBody>
            <a:bodyPr wrap="none" rtlCol="0">
              <a:spAutoFit/>
            </a:bodyPr>
            <a:lstStyle/>
            <a:p>
              <a:pPr>
                <a:defRPr/>
              </a:pPr>
              <a:r>
                <a:rPr lang="zh-CN" altLang="en-US" sz="1500" b="1" dirty="0">
                  <a:solidFill>
                    <a:schemeClr val="bg1"/>
                  </a:solidFill>
                  <a:latin typeface="微软雅黑" panose="020B0503020204020204" pitchFamily="34" charset="-122"/>
                  <a:ea typeface="微软雅黑" panose="020B0503020204020204" pitchFamily="34" charset="-122"/>
                </a:rPr>
                <a:t>输入标题</a:t>
              </a:r>
            </a:p>
          </p:txBody>
        </p:sp>
      </p:grpSp>
      <p:grpSp>
        <p:nvGrpSpPr>
          <p:cNvPr id="19" name="组合 18"/>
          <p:cNvGrpSpPr/>
          <p:nvPr/>
        </p:nvGrpSpPr>
        <p:grpSpPr>
          <a:xfrm>
            <a:off x="5719972" y="3087519"/>
            <a:ext cx="1030393" cy="1030393"/>
            <a:chOff x="7626713" y="4115670"/>
            <a:chExt cx="1373933" cy="1373933"/>
          </a:xfrm>
        </p:grpSpPr>
        <p:grpSp>
          <p:nvGrpSpPr>
            <p:cNvPr id="20" name="组合 19"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7626713" y="4115670"/>
              <a:ext cx="1373933" cy="1373933"/>
              <a:chOff x="6867055" y="3428853"/>
              <a:chExt cx="1373933" cy="1373933"/>
            </a:xfrm>
          </p:grpSpPr>
          <p:pic>
            <p:nvPicPr>
              <p:cNvPr id="22" name="Picture 7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00000">
                <a:off x="6867055" y="3428853"/>
                <a:ext cx="1373933" cy="1373933"/>
              </a:xfrm>
              <a:prstGeom prst="rect">
                <a:avLst/>
              </a:prstGeom>
              <a:noFill/>
              <a:ln w="190500" cap="sq">
                <a:solidFill>
                  <a:srgbClr val="FFFFFF"/>
                </a:solidFill>
                <a:miter lim="800000"/>
              </a:ln>
              <a:effectLst>
                <a:outerShdw blurRad="65000" dist="50800" dir="12900000" kx="195000" ky="145000" algn="tl" rotWithShape="0">
                  <a:srgbClr val="000000">
                    <a:alpha val="30000"/>
                  </a:srgbClr>
                </a:outerShdw>
              </a:effectLst>
            </p:spPr>
          </p:pic>
          <p:sp>
            <p:nvSpPr>
              <p:cNvPr id="23" name="矩形 22"/>
              <p:cNvSpPr/>
              <p:nvPr/>
            </p:nvSpPr>
            <p:spPr>
              <a:xfrm rot="20723693">
                <a:off x="6867882" y="3444804"/>
                <a:ext cx="1372279" cy="13420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21" name="文本框 20"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7712439" y="4624153"/>
              <a:ext cx="1272213" cy="430910"/>
            </a:xfrm>
            <a:prstGeom prst="rect">
              <a:avLst/>
            </a:prstGeom>
            <a:noFill/>
            <a:effectLst/>
          </p:spPr>
          <p:txBody>
            <a:bodyPr wrap="none" rtlCol="0">
              <a:spAutoFit/>
            </a:bodyPr>
            <a:lstStyle/>
            <a:p>
              <a:pPr>
                <a:defRPr/>
              </a:pPr>
              <a:r>
                <a:rPr lang="zh-CN" altLang="en-US" sz="1500" b="1" dirty="0">
                  <a:solidFill>
                    <a:schemeClr val="bg1"/>
                  </a:solidFill>
                  <a:latin typeface="微软雅黑" panose="020B0503020204020204" pitchFamily="34" charset="-122"/>
                  <a:ea typeface="微软雅黑" panose="020B0503020204020204" pitchFamily="34" charset="-122"/>
                </a:rPr>
                <a:t>输入标题</a:t>
              </a:r>
            </a:p>
          </p:txBody>
        </p:sp>
      </p:grpSp>
      <p:grpSp>
        <p:nvGrpSpPr>
          <p:cNvPr id="24" name="组合 23"/>
          <p:cNvGrpSpPr/>
          <p:nvPr/>
        </p:nvGrpSpPr>
        <p:grpSpPr>
          <a:xfrm>
            <a:off x="7258817" y="3112779"/>
            <a:ext cx="1031611" cy="1030393"/>
            <a:chOff x="9678619" y="4149353"/>
            <a:chExt cx="1375557" cy="1373933"/>
          </a:xfrm>
          <a:solidFill>
            <a:schemeClr val="accent1"/>
          </a:solidFill>
        </p:grpSpPr>
        <p:grpSp>
          <p:nvGrpSpPr>
            <p:cNvPr id="25" name="组合 24"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GrpSpPr/>
            <p:nvPr/>
          </p:nvGrpSpPr>
          <p:grpSpPr>
            <a:xfrm>
              <a:off x="9678619" y="4149353"/>
              <a:ext cx="1373933" cy="1373933"/>
              <a:chOff x="8918961" y="3462536"/>
              <a:chExt cx="1373933" cy="1373933"/>
            </a:xfrm>
            <a:grpFill/>
          </p:grpSpPr>
          <p:pic>
            <p:nvPicPr>
              <p:cNvPr id="27" name="Picture 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700000">
                <a:off x="8918961" y="3462536"/>
                <a:ext cx="1373933" cy="1373933"/>
              </a:xfrm>
              <a:prstGeom prst="rect">
                <a:avLst/>
              </a:prstGeom>
              <a:grpFill/>
              <a:ln w="190500" cap="sq">
                <a:solidFill>
                  <a:srgbClr val="FFFFFF"/>
                </a:solidFill>
                <a:miter lim="800000"/>
              </a:ln>
              <a:effectLst>
                <a:outerShdw blurRad="65000" dist="50800" dir="12900000" kx="195000" ky="145000" algn="tl" rotWithShape="0">
                  <a:srgbClr val="000000">
                    <a:alpha val="30000"/>
                  </a:srgbClr>
                </a:outerShdw>
              </a:effectLst>
            </p:spPr>
          </p:pic>
          <p:sp>
            <p:nvSpPr>
              <p:cNvPr id="28" name="矩形 27"/>
              <p:cNvSpPr/>
              <p:nvPr/>
            </p:nvSpPr>
            <p:spPr>
              <a:xfrm rot="20723693">
                <a:off x="8919787" y="3465868"/>
                <a:ext cx="1372279" cy="13420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grpSp>
        <p:sp>
          <p:nvSpPr>
            <p:cNvPr id="26" name="文本框 25" descr="e7d195523061f1c0deeec63e560781cfd59afb0ea006f2a87ABB68BF51EA6619813959095094C18C62A12F549504892A4AAA8C1554C6663626E05CA27F281A14E6983772AFC3FB97135759321DEA3D709AACD122C08E6ED18AC4724D23CAB3829F65D0411205866223E37BE19CE774DBCB820A1ED8BD4B48F73A41B7D19FD586C99C8798EB43CB1C"/>
            <p:cNvSpPr txBox="1"/>
            <p:nvPr/>
          </p:nvSpPr>
          <p:spPr>
            <a:xfrm>
              <a:off x="9781963" y="4624152"/>
              <a:ext cx="1272213" cy="430910"/>
            </a:xfrm>
            <a:prstGeom prst="rect">
              <a:avLst/>
            </a:prstGeom>
            <a:grpFill/>
            <a:effectLst/>
          </p:spPr>
          <p:txBody>
            <a:bodyPr wrap="none" rtlCol="0">
              <a:spAutoFit/>
            </a:bodyPr>
            <a:lstStyle/>
            <a:p>
              <a:pPr>
                <a:defRPr/>
              </a:pPr>
              <a:r>
                <a:rPr lang="zh-CN" altLang="en-US" sz="1500" b="1" dirty="0">
                  <a:solidFill>
                    <a:schemeClr val="bg1"/>
                  </a:solidFill>
                  <a:latin typeface="微软雅黑" panose="020B0503020204020204" pitchFamily="34" charset="-122"/>
                  <a:ea typeface="微软雅黑" panose="020B0503020204020204" pitchFamily="34" charset="-122"/>
                </a:rPr>
                <a:t>输入标题</a:t>
              </a:r>
            </a:p>
          </p:txBody>
        </p:sp>
      </p:grpSp>
      <p:sp>
        <p:nvSpPr>
          <p:cNvPr id="29" name="TextBox 19"/>
          <p:cNvSpPr txBox="1"/>
          <p:nvPr/>
        </p:nvSpPr>
        <p:spPr bwMode="auto">
          <a:xfrm>
            <a:off x="3909791" y="1687759"/>
            <a:ext cx="4410372" cy="784830"/>
          </a:xfrm>
          <a:prstGeom prst="rect">
            <a:avLst/>
          </a:prstGeom>
          <a:noFill/>
        </p:spPr>
        <p:txBody>
          <a:bodyPr wrap="square">
            <a:spAutoFit/>
          </a:bodyPr>
          <a:lstStyle/>
          <a:p>
            <a:pPr>
              <a:lnSpc>
                <a:spcPct val="15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p>
        </p:txBody>
      </p:sp>
    </p:spTree>
    <p:extLst>
      <p:ext uri="{BB962C8B-B14F-4D97-AF65-F5344CB8AC3E}">
        <p14:creationId xmlns:p14="http://schemas.microsoft.com/office/powerpoint/2010/main" val="38704149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37"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900" decel="100000" fill="hold"/>
                                        <p:tgtEl>
                                          <p:spTgt spid="1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19" presetID="37" presetClass="entr" presetSubtype="0" fill="hold" nodeType="withEffect">
                                  <p:stCondLst>
                                    <p:cond delay="25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900" decel="100000" fill="hold"/>
                                        <p:tgtEl>
                                          <p:spTgt spid="19"/>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50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900" decel="100000" fill="hold"/>
                                        <p:tgtEl>
                                          <p:spTgt spid="2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5"/>
          <p:cNvGrpSpPr>
            <a:grpSpLocks/>
          </p:cNvGrpSpPr>
          <p:nvPr/>
        </p:nvGrpSpPr>
        <p:grpSpPr bwMode="auto">
          <a:xfrm>
            <a:off x="2974423" y="2224168"/>
            <a:ext cx="3007427" cy="2380577"/>
            <a:chOff x="0" y="0"/>
            <a:chExt cx="3851441" cy="3048006"/>
          </a:xfrm>
        </p:grpSpPr>
        <p:sp>
          <p:nvSpPr>
            <p:cNvPr id="67" name="矩形 1"/>
            <p:cNvSpPr>
              <a:spLocks noChangeArrowheads="1"/>
            </p:cNvSpPr>
            <p:nvPr/>
          </p:nvSpPr>
          <p:spPr bwMode="auto">
            <a:xfrm>
              <a:off x="82517" y="85861"/>
              <a:ext cx="3656678" cy="2007609"/>
            </a:xfrm>
            <a:prstGeom prst="rect">
              <a:avLst/>
            </a:prstGeom>
            <a:blipFill dpi="0" rotWithShape="1">
              <a:blip r:embed="rId3"/>
              <a:srcRect/>
              <a:stretch>
                <a:fillRect/>
              </a:stretch>
            </a:blip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Group 7"/>
            <p:cNvGrpSpPr>
              <a:grpSpLocks/>
            </p:cNvGrpSpPr>
            <p:nvPr/>
          </p:nvGrpSpPr>
          <p:grpSpPr bwMode="auto">
            <a:xfrm>
              <a:off x="0" y="0"/>
              <a:ext cx="3851441" cy="3048006"/>
              <a:chOff x="0" y="0"/>
              <a:chExt cx="3851441" cy="3048006"/>
            </a:xfrm>
          </p:grpSpPr>
          <p:grpSp>
            <p:nvGrpSpPr>
              <p:cNvPr id="6" name="Group 8"/>
              <p:cNvGrpSpPr>
                <a:grpSpLocks/>
              </p:cNvGrpSpPr>
              <p:nvPr/>
            </p:nvGrpSpPr>
            <p:grpSpPr bwMode="auto">
              <a:xfrm>
                <a:off x="0" y="0"/>
                <a:ext cx="3851441" cy="3048006"/>
                <a:chOff x="0" y="0"/>
                <a:chExt cx="3732582" cy="2953942"/>
              </a:xfrm>
            </p:grpSpPr>
            <p:sp>
              <p:nvSpPr>
                <p:cNvPr id="71" name="圆角矩形 1"/>
                <p:cNvSpPr>
                  <a:spLocks noChangeArrowheads="1"/>
                </p:cNvSpPr>
                <p:nvPr/>
              </p:nvSpPr>
              <p:spPr bwMode="auto">
                <a:xfrm>
                  <a:off x="0" y="0"/>
                  <a:ext cx="3732582" cy="2447190"/>
                </a:xfrm>
                <a:custGeom>
                  <a:avLst/>
                  <a:gdLst>
                    <a:gd name="T0" fmla="*/ 0 w 5436000"/>
                    <a:gd name="T1" fmla="*/ 0 h 3564000"/>
                    <a:gd name="T2" fmla="*/ 5436000 w 5436000"/>
                    <a:gd name="T3" fmla="*/ 3564000 h 3564000"/>
                  </a:gdLst>
                  <a:ahLst/>
                  <a:cxnLst/>
                  <a:rect l="T0" t="T1" r="T2" b="T3"/>
                  <a:pathLst>
                    <a:path w="5436000" h="3564000">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370047"/>
                      </a:lnTo>
                      <a:cubicBezTo>
                        <a:pt x="5436000" y="3477164"/>
                        <a:pt x="5349164" y="3564000"/>
                        <a:pt x="5242047" y="3564000"/>
                      </a:cubicBezTo>
                      <a:lnTo>
                        <a:pt x="193953" y="3564000"/>
                      </a:lnTo>
                      <a:cubicBezTo>
                        <a:pt x="86836" y="3564000"/>
                        <a:pt x="0" y="3477164"/>
                        <a:pt x="0" y="3370047"/>
                      </a:cubicBezTo>
                      <a:lnTo>
                        <a:pt x="0" y="193953"/>
                      </a:lnTo>
                      <a:cubicBezTo>
                        <a:pt x="0" y="86836"/>
                        <a:pt x="86836" y="0"/>
                        <a:pt x="193953" y="0"/>
                      </a:cubicBezTo>
                      <a:close/>
                    </a:path>
                  </a:pathLst>
                </a:custGeom>
                <a:solidFill>
                  <a:srgbClr val="EAEAEA"/>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圆角矩形 12"/>
                <p:cNvSpPr>
                  <a:spLocks noChangeArrowheads="1"/>
                </p:cNvSpPr>
                <p:nvPr/>
              </p:nvSpPr>
              <p:spPr bwMode="auto">
                <a:xfrm>
                  <a:off x="0" y="0"/>
                  <a:ext cx="3732582" cy="2111515"/>
                </a:xfrm>
                <a:custGeom>
                  <a:avLst/>
                  <a:gdLst>
                    <a:gd name="T0" fmla="*/ 0 w 5436000"/>
                    <a:gd name="T1" fmla="*/ 0 h 3075136"/>
                    <a:gd name="T2" fmla="*/ 5436000 w 5436000"/>
                    <a:gd name="T3" fmla="*/ 3075136 h 3075136"/>
                  </a:gdLst>
                  <a:ahLst/>
                  <a:cxnLst/>
                  <a:rect l="T0" t="T1" r="T2" b="T3"/>
                  <a:pathLst>
                    <a:path w="5436000" h="3075136">
                      <a:moveTo>
                        <a:pt x="234000" y="223568"/>
                      </a:moveTo>
                      <a:lnTo>
                        <a:pt x="234000" y="2851568"/>
                      </a:lnTo>
                      <a:lnTo>
                        <a:pt x="5202000" y="2851568"/>
                      </a:lnTo>
                      <a:lnTo>
                        <a:pt x="5202000" y="223568"/>
                      </a:lnTo>
                      <a:close/>
                      <a:moveTo>
                        <a:pt x="193953" y="0"/>
                      </a:moveTo>
                      <a:lnTo>
                        <a:pt x="5242047" y="0"/>
                      </a:lnTo>
                      <a:cubicBezTo>
                        <a:pt x="5349164" y="0"/>
                        <a:pt x="5436000" y="86836"/>
                        <a:pt x="5436000" y="193953"/>
                      </a:cubicBezTo>
                      <a:lnTo>
                        <a:pt x="5436000" y="3075136"/>
                      </a:lnTo>
                      <a:lnTo>
                        <a:pt x="0" y="3075136"/>
                      </a:lnTo>
                      <a:lnTo>
                        <a:pt x="0" y="193953"/>
                      </a:lnTo>
                      <a:cubicBezTo>
                        <a:pt x="0" y="86836"/>
                        <a:pt x="86836" y="0"/>
                        <a:pt x="193953" y="0"/>
                      </a:cubicBezTo>
                      <a:close/>
                    </a:path>
                  </a:pathLst>
                </a:custGeom>
                <a:solidFill>
                  <a:srgbClr val="292929"/>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矩形 14"/>
                <p:cNvSpPr>
                  <a:spLocks noChangeArrowheads="1"/>
                </p:cNvSpPr>
                <p:nvPr/>
              </p:nvSpPr>
              <p:spPr bwMode="auto">
                <a:xfrm>
                  <a:off x="160674" y="153511"/>
                  <a:ext cx="3411234" cy="1804493"/>
                </a:xfrm>
                <a:custGeom>
                  <a:avLst/>
                  <a:gdLst>
                    <a:gd name="T0" fmla="*/ 0 w 4968000"/>
                    <a:gd name="T1" fmla="*/ 0 h 2628000"/>
                    <a:gd name="T2" fmla="*/ 4968000 w 4968000"/>
                    <a:gd name="T3" fmla="*/ 2628000 h 2628000"/>
                  </a:gdLst>
                  <a:ahLst/>
                  <a:cxnLst/>
                  <a:rect l="T0" t="T1" r="T2" b="T3"/>
                  <a:pathLst>
                    <a:path w="4968000" h="2628000">
                      <a:moveTo>
                        <a:pt x="18000" y="18000"/>
                      </a:moveTo>
                      <a:lnTo>
                        <a:pt x="18000" y="2610000"/>
                      </a:lnTo>
                      <a:lnTo>
                        <a:pt x="4950000" y="2610000"/>
                      </a:lnTo>
                      <a:lnTo>
                        <a:pt x="4950000" y="18000"/>
                      </a:lnTo>
                      <a:close/>
                      <a:moveTo>
                        <a:pt x="0" y="0"/>
                      </a:moveTo>
                      <a:lnTo>
                        <a:pt x="4968000" y="0"/>
                      </a:lnTo>
                      <a:lnTo>
                        <a:pt x="4968000" y="2628000"/>
                      </a:lnTo>
                      <a:lnTo>
                        <a:pt x="0" y="2628000"/>
                      </a:lnTo>
                      <a:close/>
                    </a:path>
                  </a:pathLst>
                </a:custGeom>
                <a:solidFill>
                  <a:srgbClr val="FFFFFF"/>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矩形 39"/>
                <p:cNvSpPr>
                  <a:spLocks noChangeArrowheads="1"/>
                </p:cNvSpPr>
                <p:nvPr/>
              </p:nvSpPr>
              <p:spPr bwMode="auto">
                <a:xfrm>
                  <a:off x="1421298" y="2447190"/>
                  <a:ext cx="889986" cy="98887"/>
                </a:xfrm>
                <a:prstGeom prst="rect">
                  <a:avLst/>
                </a:prstGeom>
                <a:solidFill>
                  <a:srgbClr val="B2B2B2"/>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矩形 40"/>
                <p:cNvSpPr>
                  <a:spLocks noChangeArrowheads="1"/>
                </p:cNvSpPr>
                <p:nvPr/>
              </p:nvSpPr>
              <p:spPr bwMode="auto">
                <a:xfrm>
                  <a:off x="1421298" y="2546077"/>
                  <a:ext cx="889986" cy="271910"/>
                </a:xfrm>
                <a:prstGeom prst="rect">
                  <a:avLst/>
                </a:prstGeom>
                <a:solidFill>
                  <a:srgbClr val="CFCFCF"/>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圆角矩形 41"/>
                <p:cNvSpPr>
                  <a:spLocks noChangeArrowheads="1"/>
                </p:cNvSpPr>
                <p:nvPr/>
              </p:nvSpPr>
              <p:spPr bwMode="auto">
                <a:xfrm>
                  <a:off x="1124636" y="2817987"/>
                  <a:ext cx="1483310" cy="135955"/>
                </a:xfrm>
                <a:prstGeom prst="roundRect">
                  <a:avLst>
                    <a:gd name="adj" fmla="val 16667"/>
                  </a:avLst>
                </a:prstGeom>
                <a:solidFill>
                  <a:srgbClr val="EAEAEA"/>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椭圆 42"/>
                <p:cNvSpPr>
                  <a:spLocks noChangeArrowheads="1"/>
                </p:cNvSpPr>
                <p:nvPr/>
              </p:nvSpPr>
              <p:spPr bwMode="auto">
                <a:xfrm>
                  <a:off x="1829416" y="41325"/>
                  <a:ext cx="74157" cy="74157"/>
                </a:xfrm>
                <a:prstGeom prst="ellipse">
                  <a:avLst/>
                </a:prstGeom>
                <a:solidFill>
                  <a:srgbClr val="000000"/>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矩形 23"/>
                <p:cNvSpPr>
                  <a:spLocks noChangeArrowheads="1"/>
                </p:cNvSpPr>
                <p:nvPr/>
              </p:nvSpPr>
              <p:spPr bwMode="auto">
                <a:xfrm>
                  <a:off x="2042559" y="0"/>
                  <a:ext cx="1690023" cy="2447190"/>
                </a:xfrm>
                <a:custGeom>
                  <a:avLst/>
                  <a:gdLst>
                    <a:gd name="T0" fmla="*/ 0 w 2461290"/>
                    <a:gd name="T1" fmla="*/ 0 h 3564000"/>
                    <a:gd name="T2" fmla="*/ 2461290 w 2461290"/>
                    <a:gd name="T3" fmla="*/ 3564000 h 3564000"/>
                  </a:gdLst>
                  <a:ahLst/>
                  <a:cxnLst/>
                  <a:rect l="T0" t="T1" r="T2" b="T3"/>
                  <a:pathLst>
                    <a:path w="2461290" h="3564000">
                      <a:moveTo>
                        <a:pt x="0" y="0"/>
                      </a:moveTo>
                      <a:lnTo>
                        <a:pt x="2267337" y="0"/>
                      </a:lnTo>
                      <a:cubicBezTo>
                        <a:pt x="2374454" y="0"/>
                        <a:pt x="2461290" y="86836"/>
                        <a:pt x="2461290" y="193953"/>
                      </a:cubicBezTo>
                      <a:lnTo>
                        <a:pt x="2461290" y="3370047"/>
                      </a:lnTo>
                      <a:cubicBezTo>
                        <a:pt x="2461290" y="3477164"/>
                        <a:pt x="2374454" y="3564000"/>
                        <a:pt x="2267337" y="3564000"/>
                      </a:cubicBezTo>
                      <a:lnTo>
                        <a:pt x="1658918" y="3564000"/>
                      </a:lnTo>
                      <a:close/>
                    </a:path>
                  </a:pathLst>
                </a:custGeom>
                <a:solidFill>
                  <a:srgbClr val="FFFFFF">
                    <a:alpha val="9999"/>
                  </a:srgbClr>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70" name="图片 3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0577" y="2226718"/>
                <a:ext cx="190285" cy="2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82" name="椭圆 6"/>
          <p:cNvSpPr>
            <a:spLocks noChangeArrowheads="1"/>
          </p:cNvSpPr>
          <p:nvPr/>
        </p:nvSpPr>
        <p:spPr bwMode="auto">
          <a:xfrm>
            <a:off x="2973851" y="2960319"/>
            <a:ext cx="80963" cy="80987"/>
          </a:xfrm>
          <a:prstGeom prst="ellipse">
            <a:avLst/>
          </a:prstGeom>
          <a:solidFill>
            <a:srgbClr val="282828"/>
          </a:solidFill>
          <a:ln w="25400" cap="flat" cmpd="sng">
            <a:solidFill>
              <a:schemeClr val="tx1"/>
            </a:solidFill>
            <a:bevel/>
            <a:headEnd/>
            <a:tailEnd/>
          </a:ln>
        </p:spPr>
        <p:txBody>
          <a:bodyPr lIns="68580" tIns="34290" rIns="68580" bIns="34290"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24"/>
          <p:cNvGrpSpPr>
            <a:grpSpLocks/>
          </p:cNvGrpSpPr>
          <p:nvPr/>
        </p:nvGrpSpPr>
        <p:grpSpPr bwMode="auto">
          <a:xfrm>
            <a:off x="923595" y="1966478"/>
            <a:ext cx="1409700" cy="1000046"/>
            <a:chOff x="0" y="-94391"/>
            <a:chExt cx="1879472" cy="1332859"/>
          </a:xfrm>
        </p:grpSpPr>
        <p:sp>
          <p:nvSpPr>
            <p:cNvPr id="84" name="矩形 10"/>
            <p:cNvSpPr>
              <a:spLocks noChangeArrowheads="1"/>
            </p:cNvSpPr>
            <p:nvPr/>
          </p:nvSpPr>
          <p:spPr bwMode="auto">
            <a:xfrm>
              <a:off x="7264" y="276999"/>
              <a:ext cx="1872208" cy="18000"/>
            </a:xfrm>
            <a:prstGeom prst="rect">
              <a:avLst/>
            </a:prstGeom>
            <a:solidFill>
              <a:srgbClr val="282828"/>
            </a:solidFill>
            <a:ln w="25400" cap="flat" cmpd="sng">
              <a:noFill/>
              <a:bevel/>
              <a:headEnd/>
              <a:tailEnd/>
            </a:ln>
          </p:spPr>
          <p:txBody>
            <a:bodyPr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矩形 55"/>
            <p:cNvSpPr>
              <a:spLocks noChangeArrowheads="1"/>
            </p:cNvSpPr>
            <p:nvPr/>
          </p:nvSpPr>
          <p:spPr bwMode="auto">
            <a:xfrm>
              <a:off x="0" y="-94391"/>
              <a:ext cx="1872208" cy="36918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86" name="矩形 56"/>
            <p:cNvSpPr>
              <a:spLocks noChangeArrowheads="1"/>
            </p:cNvSpPr>
            <p:nvPr/>
          </p:nvSpPr>
          <p:spPr bwMode="auto">
            <a:xfrm>
              <a:off x="0" y="294999"/>
              <a:ext cx="1879472" cy="94346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添加文字内容添加文字内容添加文字内容添加文字内容添加文字内容</a:t>
              </a:r>
            </a:p>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p:txBody>
        </p:sp>
      </p:grpSp>
      <p:cxnSp>
        <p:nvCxnSpPr>
          <p:cNvPr id="87" name="直接连接符 13"/>
          <p:cNvCxnSpPr>
            <a:cxnSpLocks noChangeShapeType="1"/>
            <a:stCxn id="82" idx="1"/>
            <a:endCxn id="84" idx="3"/>
          </p:cNvCxnSpPr>
          <p:nvPr/>
        </p:nvCxnSpPr>
        <p:spPr bwMode="auto">
          <a:xfrm flipH="1" flipV="1">
            <a:off x="2333295" y="2251677"/>
            <a:ext cx="652463" cy="720551"/>
          </a:xfrm>
          <a:prstGeom prst="line">
            <a:avLst/>
          </a:prstGeom>
          <a:noFill/>
          <a:ln w="9525" cap="flat" cmpd="sng">
            <a:solidFill>
              <a:schemeClr val="tx1"/>
            </a:solidFill>
            <a:prstDash val="dash"/>
            <a:bevel/>
            <a:headEnd/>
            <a:tailEnd/>
          </a:ln>
          <a:extLst>
            <a:ext uri="{909E8E84-426E-40DD-AFC4-6F175D3DCCD1}">
              <a14:hiddenFill xmlns:a14="http://schemas.microsoft.com/office/drawing/2010/main">
                <a:noFill/>
              </a14:hiddenFill>
            </a:ext>
          </a:extLst>
        </p:spPr>
      </p:cxnSp>
      <p:sp>
        <p:nvSpPr>
          <p:cNvPr id="88" name="椭圆 87"/>
          <p:cNvSpPr>
            <a:spLocks noChangeArrowheads="1"/>
          </p:cNvSpPr>
          <p:nvPr/>
        </p:nvSpPr>
        <p:spPr bwMode="auto">
          <a:xfrm>
            <a:off x="5803024" y="2724014"/>
            <a:ext cx="80963" cy="80987"/>
          </a:xfrm>
          <a:prstGeom prst="ellipse">
            <a:avLst/>
          </a:prstGeom>
          <a:solidFill>
            <a:srgbClr val="282828"/>
          </a:solidFill>
          <a:ln w="25400" cap="flat" cmpd="sng">
            <a:solidFill>
              <a:schemeClr val="tx1"/>
            </a:solidFill>
            <a:bevel/>
            <a:headEnd/>
            <a:tailEnd/>
          </a:ln>
        </p:spPr>
        <p:txBody>
          <a:bodyPr lIns="68580" tIns="34290" rIns="68580" bIns="34290"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椭圆 88"/>
          <p:cNvSpPr>
            <a:spLocks noChangeArrowheads="1"/>
          </p:cNvSpPr>
          <p:nvPr/>
        </p:nvSpPr>
        <p:spPr bwMode="auto">
          <a:xfrm>
            <a:off x="5813851" y="3710881"/>
            <a:ext cx="80963" cy="80987"/>
          </a:xfrm>
          <a:prstGeom prst="ellipse">
            <a:avLst/>
          </a:prstGeom>
          <a:solidFill>
            <a:srgbClr val="282828"/>
          </a:solidFill>
          <a:ln w="25400" cap="flat" cmpd="sng">
            <a:solidFill>
              <a:schemeClr val="tx1"/>
            </a:solidFill>
            <a:bevel/>
            <a:headEnd/>
            <a:tailEnd/>
          </a:ln>
        </p:spPr>
        <p:txBody>
          <a:bodyPr lIns="68580" tIns="34290" rIns="68580" bIns="34290" anchor="ctr"/>
          <a:lstStyle/>
          <a:p>
            <a:pPr algn="ct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Group 31"/>
          <p:cNvGrpSpPr>
            <a:grpSpLocks/>
          </p:cNvGrpSpPr>
          <p:nvPr/>
        </p:nvGrpSpPr>
        <p:grpSpPr bwMode="auto">
          <a:xfrm>
            <a:off x="6394766" y="1380787"/>
            <a:ext cx="1409700" cy="1008642"/>
            <a:chOff x="0" y="-106149"/>
            <a:chExt cx="1879472" cy="1345325"/>
          </a:xfrm>
        </p:grpSpPr>
        <p:sp>
          <p:nvSpPr>
            <p:cNvPr id="91" name="矩形 62"/>
            <p:cNvSpPr>
              <a:spLocks noChangeArrowheads="1"/>
            </p:cNvSpPr>
            <p:nvPr/>
          </p:nvSpPr>
          <p:spPr bwMode="auto">
            <a:xfrm>
              <a:off x="7264" y="276999"/>
              <a:ext cx="1872208" cy="18000"/>
            </a:xfrm>
            <a:prstGeom prst="rect">
              <a:avLst/>
            </a:prstGeom>
            <a:noFill/>
            <a:ln w="25400" cap="flat" cmpd="sng">
              <a:solidFill>
                <a:schemeClr val="tx1"/>
              </a:solidFill>
              <a:bevel/>
              <a:headEnd/>
              <a:tailEnd/>
            </a:ln>
          </p:spPr>
          <p:txBody>
            <a:bodyPr anchor="ctr"/>
            <a:lstStyle/>
            <a:p>
              <a:pPr algn="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矩形 63"/>
            <p:cNvSpPr>
              <a:spLocks noChangeArrowheads="1"/>
            </p:cNvSpPr>
            <p:nvPr/>
          </p:nvSpPr>
          <p:spPr bwMode="auto">
            <a:xfrm>
              <a:off x="7264" y="-106149"/>
              <a:ext cx="1872208" cy="36946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93" name="矩形 64"/>
            <p:cNvSpPr>
              <a:spLocks noChangeArrowheads="1"/>
            </p:cNvSpPr>
            <p:nvPr/>
          </p:nvSpPr>
          <p:spPr bwMode="auto">
            <a:xfrm>
              <a:off x="0" y="294999"/>
              <a:ext cx="1879472" cy="9441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添加文字内容添加文字内容添加文字内容添加文字内容添加文字内容</a:t>
              </a:r>
            </a:p>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p:txBody>
        </p:sp>
      </p:grpSp>
      <p:cxnSp>
        <p:nvCxnSpPr>
          <p:cNvPr id="94" name="直接连接符 16"/>
          <p:cNvCxnSpPr>
            <a:cxnSpLocks noChangeShapeType="1"/>
            <a:stCxn id="88" idx="0"/>
            <a:endCxn id="91" idx="1"/>
          </p:cNvCxnSpPr>
          <p:nvPr/>
        </p:nvCxnSpPr>
        <p:spPr bwMode="auto">
          <a:xfrm flipV="1">
            <a:off x="5843506" y="1674749"/>
            <a:ext cx="557213" cy="1049265"/>
          </a:xfrm>
          <a:prstGeom prst="line">
            <a:avLst/>
          </a:prstGeom>
          <a:noFill/>
          <a:ln w="9525" cap="flat" cmpd="sng">
            <a:solidFill>
              <a:schemeClr val="tx1"/>
            </a:solidFill>
            <a:prstDash val="dash"/>
            <a:bevel/>
            <a:headEnd/>
            <a:tailEnd/>
          </a:ln>
          <a:extLst>
            <a:ext uri="{909E8E84-426E-40DD-AFC4-6F175D3DCCD1}">
              <a14:hiddenFill xmlns:a14="http://schemas.microsoft.com/office/drawing/2010/main">
                <a:noFill/>
              </a14:hiddenFill>
            </a:ext>
          </a:extLst>
        </p:spPr>
      </p:cxnSp>
      <p:grpSp>
        <p:nvGrpSpPr>
          <p:cNvPr id="9" name="Group 36"/>
          <p:cNvGrpSpPr>
            <a:grpSpLocks/>
          </p:cNvGrpSpPr>
          <p:nvPr/>
        </p:nvGrpSpPr>
        <p:grpSpPr bwMode="auto">
          <a:xfrm>
            <a:off x="6711077" y="3039944"/>
            <a:ext cx="1432522" cy="1021173"/>
            <a:chOff x="7264" y="-122862"/>
            <a:chExt cx="1909899" cy="1362036"/>
          </a:xfrm>
        </p:grpSpPr>
        <p:sp>
          <p:nvSpPr>
            <p:cNvPr id="96" name="矩形 70"/>
            <p:cNvSpPr>
              <a:spLocks noChangeArrowheads="1"/>
            </p:cNvSpPr>
            <p:nvPr/>
          </p:nvSpPr>
          <p:spPr bwMode="auto">
            <a:xfrm>
              <a:off x="7264" y="276999"/>
              <a:ext cx="1872208" cy="18000"/>
            </a:xfrm>
            <a:prstGeom prst="rect">
              <a:avLst/>
            </a:prstGeom>
            <a:solidFill>
              <a:schemeClr val="bg1"/>
            </a:solidFill>
            <a:ln w="25400" cap="flat" cmpd="sng">
              <a:solidFill>
                <a:schemeClr val="tx1"/>
              </a:solidFill>
              <a:bevel/>
              <a:headEnd/>
              <a:tailEnd/>
            </a:ln>
          </p:spPr>
          <p:txBody>
            <a:bodyPr anchor="ctr"/>
            <a:lstStyle/>
            <a:p>
              <a:pPr algn="r"/>
              <a:endParaRPr lang="zh-CN" altLang="zh-C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矩形 71"/>
            <p:cNvSpPr>
              <a:spLocks noChangeArrowheads="1"/>
            </p:cNvSpPr>
            <p:nvPr/>
          </p:nvSpPr>
          <p:spPr bwMode="auto">
            <a:xfrm>
              <a:off x="7264" y="-122862"/>
              <a:ext cx="1872208" cy="36946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p>
              <a:pPr algn="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添加标题</a:t>
              </a:r>
            </a:p>
          </p:txBody>
        </p:sp>
        <p:sp>
          <p:nvSpPr>
            <p:cNvPr id="98" name="矩形 72"/>
            <p:cNvSpPr>
              <a:spLocks noChangeArrowheads="1"/>
            </p:cNvSpPr>
            <p:nvPr/>
          </p:nvSpPr>
          <p:spPr bwMode="auto">
            <a:xfrm>
              <a:off x="37691" y="294999"/>
              <a:ext cx="1879472" cy="9441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lIns="0" rIns="0">
              <a:spAutoFit/>
            </a:bodyPr>
            <a:lstStyle/>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添加文字内容添加文字内容添加文字内容添加文字内容添加文字内容</a:t>
              </a:r>
            </a:p>
            <a:p>
              <a:pPr>
                <a:lnSpc>
                  <a:spcPts val="12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添加文字内容</a:t>
              </a:r>
            </a:p>
          </p:txBody>
        </p:sp>
      </p:grpSp>
      <p:cxnSp>
        <p:nvCxnSpPr>
          <p:cNvPr id="99" name="直接连接符 22"/>
          <p:cNvCxnSpPr>
            <a:cxnSpLocks noChangeShapeType="1"/>
            <a:stCxn id="89" idx="7"/>
            <a:endCxn id="96" idx="1"/>
          </p:cNvCxnSpPr>
          <p:nvPr/>
        </p:nvCxnSpPr>
        <p:spPr bwMode="auto">
          <a:xfrm flipV="1">
            <a:off x="5882908" y="3346437"/>
            <a:ext cx="828675" cy="376354"/>
          </a:xfrm>
          <a:prstGeom prst="line">
            <a:avLst/>
          </a:prstGeom>
          <a:noFill/>
          <a:ln w="9525" cap="flat" cmpd="sng">
            <a:solidFill>
              <a:schemeClr val="tx1"/>
            </a:solidFill>
            <a:prstDash val="dash"/>
            <a:bevel/>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386007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2"/>
                                        </p:tgtEl>
                                        <p:attrNameLst>
                                          <p:attrName>style.visibility</p:attrName>
                                        </p:attrNameLst>
                                      </p:cBhvr>
                                      <p:to>
                                        <p:strVal val="visible"/>
                                      </p:to>
                                    </p:set>
                                    <p:animEffect transition="in" filter="randombar(horizontal)">
                                      <p:cBhvr>
                                        <p:cTn id="11" dur="500"/>
                                        <p:tgtEl>
                                          <p:spTgt spid="82"/>
                                        </p:tgtEl>
                                      </p:cBhvr>
                                    </p:animEffect>
                                  </p:childTnLst>
                                </p:cTn>
                              </p:par>
                              <p:par>
                                <p:cTn id="12" presetID="14" presetClass="entr" presetSubtype="1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randombar(horizontal)">
                                      <p:cBhvr>
                                        <p:cTn id="14" dur="500"/>
                                        <p:tgtEl>
                                          <p:spTgt spid="7"/>
                                        </p:tgtEl>
                                      </p:cBhvr>
                                    </p:animEffect>
                                  </p:childTnLst>
                                </p:cTn>
                              </p:par>
                              <p:par>
                                <p:cTn id="15" presetID="14" presetClass="entr" presetSubtype="10" fill="hold" nodeType="with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randombar(horizontal)">
                                      <p:cBhvr>
                                        <p:cTn id="17" dur="500"/>
                                        <p:tgtEl>
                                          <p:spTgt spid="87"/>
                                        </p:tgtEl>
                                      </p:cBhvr>
                                    </p:animEffect>
                                  </p:childTnLst>
                                </p:cTn>
                              </p:par>
                            </p:childTnLst>
                          </p:cTn>
                        </p:par>
                        <p:par>
                          <p:cTn id="18" fill="hold">
                            <p:stCondLst>
                              <p:cond delay="1000"/>
                            </p:stCondLst>
                            <p:childTnLst>
                              <p:par>
                                <p:cTn id="19" presetID="14" presetClass="entr" presetSubtype="10" fill="hold" grpId="0" nodeType="afterEffect">
                                  <p:stCondLst>
                                    <p:cond delay="0"/>
                                  </p:stCondLst>
                                  <p:childTnLst>
                                    <p:set>
                                      <p:cBhvr>
                                        <p:cTn id="20" dur="1" fill="hold">
                                          <p:stCondLst>
                                            <p:cond delay="0"/>
                                          </p:stCondLst>
                                        </p:cTn>
                                        <p:tgtEl>
                                          <p:spTgt spid="88"/>
                                        </p:tgtEl>
                                        <p:attrNameLst>
                                          <p:attrName>style.visibility</p:attrName>
                                        </p:attrNameLst>
                                      </p:cBhvr>
                                      <p:to>
                                        <p:strVal val="visible"/>
                                      </p:to>
                                    </p:set>
                                    <p:animEffect transition="in" filter="randombar(horizontal)">
                                      <p:cBhvr>
                                        <p:cTn id="21" dur="500"/>
                                        <p:tgtEl>
                                          <p:spTgt spid="88"/>
                                        </p:tgtEl>
                                      </p:cBhvr>
                                    </p:animEffect>
                                  </p:childTnLst>
                                </p:cTn>
                              </p:par>
                              <p:par>
                                <p:cTn id="22" presetID="14" presetClass="entr" presetSubtype="1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par>
                                <p:cTn id="25" presetID="14" presetClass="entr" presetSubtype="10" fill="hold" nodeType="with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randombar(horizontal)">
                                      <p:cBhvr>
                                        <p:cTn id="27" dur="500"/>
                                        <p:tgtEl>
                                          <p:spTgt spid="94"/>
                                        </p:tgtEl>
                                      </p:cBhvr>
                                    </p:animEffect>
                                  </p:childTnLst>
                                </p:cTn>
                              </p:par>
                            </p:childTnLst>
                          </p:cTn>
                        </p:par>
                        <p:par>
                          <p:cTn id="28" fill="hold">
                            <p:stCondLst>
                              <p:cond delay="1500"/>
                            </p:stCondLst>
                            <p:childTnLst>
                              <p:par>
                                <p:cTn id="29" presetID="14" presetClass="entr" presetSubtype="10" fill="hold" grpId="0" nodeType="afterEffect">
                                  <p:stCondLst>
                                    <p:cond delay="0"/>
                                  </p:stCondLst>
                                  <p:childTnLst>
                                    <p:set>
                                      <p:cBhvr>
                                        <p:cTn id="30" dur="1" fill="hold">
                                          <p:stCondLst>
                                            <p:cond delay="0"/>
                                          </p:stCondLst>
                                        </p:cTn>
                                        <p:tgtEl>
                                          <p:spTgt spid="89"/>
                                        </p:tgtEl>
                                        <p:attrNameLst>
                                          <p:attrName>style.visibility</p:attrName>
                                        </p:attrNameLst>
                                      </p:cBhvr>
                                      <p:to>
                                        <p:strVal val="visible"/>
                                      </p:to>
                                    </p:set>
                                    <p:animEffect transition="in" filter="randombar(horizontal)">
                                      <p:cBhvr>
                                        <p:cTn id="31" dur="500"/>
                                        <p:tgtEl>
                                          <p:spTgt spid="89"/>
                                        </p:tgtEl>
                                      </p:cBhvr>
                                    </p:animEffect>
                                  </p:childTnLst>
                                </p:cTn>
                              </p:par>
                              <p:par>
                                <p:cTn id="32" presetID="14" presetClass="entr" presetSubtype="1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par>
                                <p:cTn id="35" presetID="14" presetClass="entr" presetSubtype="10" fill="hold" nodeType="withEffect">
                                  <p:stCondLst>
                                    <p:cond delay="0"/>
                                  </p:stCondLst>
                                  <p:childTnLst>
                                    <p:set>
                                      <p:cBhvr>
                                        <p:cTn id="36" dur="1" fill="hold">
                                          <p:stCondLst>
                                            <p:cond delay="0"/>
                                          </p:stCondLst>
                                        </p:cTn>
                                        <p:tgtEl>
                                          <p:spTgt spid="99"/>
                                        </p:tgtEl>
                                        <p:attrNameLst>
                                          <p:attrName>style.visibility</p:attrName>
                                        </p:attrNameLst>
                                      </p:cBhvr>
                                      <p:to>
                                        <p:strVal val="visible"/>
                                      </p:to>
                                    </p:set>
                                    <p:animEffect transition="in" filter="randombar(horizontal)">
                                      <p:cBhvr>
                                        <p:cTn id="3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8" grpId="0" animBg="1"/>
      <p:bldP spid="8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a:spLocks noChangeArrowheads="1"/>
          </p:cNvSpPr>
          <p:nvPr/>
        </p:nvSpPr>
        <p:spPr bwMode="auto">
          <a:xfrm>
            <a:off x="1135694" y="2471773"/>
            <a:ext cx="929580" cy="3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i="0" u="none" strike="noStrike" cap="none" normalizeH="0" baseline="0" dirty="0">
                <a:ln>
                  <a:noFill/>
                </a:ln>
                <a:solidFill>
                  <a:schemeClr val="accent1"/>
                </a:solidFill>
                <a:effectLst/>
                <a:cs typeface="+mn-ea"/>
                <a:sym typeface="+mn-lt"/>
              </a:rPr>
              <a:t>Step1</a:t>
            </a:r>
            <a:endParaRPr kumimoji="0" lang="zh-CN" sz="1400" i="0" u="none" strike="noStrike" cap="none" normalizeH="0" baseline="0" dirty="0">
              <a:ln>
                <a:noFill/>
              </a:ln>
              <a:solidFill>
                <a:schemeClr val="accent1"/>
              </a:solidFill>
              <a:effectLst/>
              <a:cs typeface="+mn-ea"/>
              <a:sym typeface="+mn-lt"/>
            </a:endParaRPr>
          </a:p>
        </p:txBody>
      </p:sp>
      <p:sp>
        <p:nvSpPr>
          <p:cNvPr id="3" name="TextBox 6"/>
          <p:cNvSpPr txBox="1">
            <a:spLocks noChangeArrowheads="1"/>
          </p:cNvSpPr>
          <p:nvPr/>
        </p:nvSpPr>
        <p:spPr bwMode="auto">
          <a:xfrm>
            <a:off x="1190626" y="2863731"/>
            <a:ext cx="1570899" cy="170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endParaRPr lang="zh-CN" dirty="0">
              <a:ea typeface="+mn-ea"/>
              <a:sym typeface="+mn-lt"/>
            </a:endParaRPr>
          </a:p>
        </p:txBody>
      </p:sp>
      <p:grpSp>
        <p:nvGrpSpPr>
          <p:cNvPr id="4" name="组合 3"/>
          <p:cNvGrpSpPr/>
          <p:nvPr/>
        </p:nvGrpSpPr>
        <p:grpSpPr>
          <a:xfrm>
            <a:off x="3297075" y="1813140"/>
            <a:ext cx="450156" cy="385468"/>
            <a:chOff x="3339328" y="2268579"/>
            <a:chExt cx="601746" cy="515118"/>
          </a:xfrm>
          <a:solidFill>
            <a:schemeClr val="tx1">
              <a:lumMod val="65000"/>
              <a:lumOff val="35000"/>
            </a:schemeClr>
          </a:solidFill>
        </p:grpSpPr>
        <p:sp>
          <p:nvSpPr>
            <p:cNvPr id="5" name="同心圆 4"/>
            <p:cNvSpPr/>
            <p:nvPr/>
          </p:nvSpPr>
          <p:spPr>
            <a:xfrm>
              <a:off x="3400158" y="2280623"/>
              <a:ext cx="503078" cy="503074"/>
            </a:xfrm>
            <a:prstGeom prst="donut">
              <a:avLst>
                <a:gd name="adj" fmla="val 802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 name="同侧圆角矩形 12"/>
            <p:cNvSpPr/>
            <p:nvPr/>
          </p:nvSpPr>
          <p:spPr>
            <a:xfrm rot="2493361">
              <a:off x="3735828" y="2268579"/>
              <a:ext cx="205246" cy="101466"/>
            </a:xfrm>
            <a:custGeom>
              <a:avLst/>
              <a:gdLst>
                <a:gd name="connsiteX0" fmla="*/ 197557 w 1010159"/>
                <a:gd name="connsiteY0" fmla="*/ 0 h 499538"/>
                <a:gd name="connsiteX1" fmla="*/ 812602 w 1010159"/>
                <a:gd name="connsiteY1" fmla="*/ 0 h 499538"/>
                <a:gd name="connsiteX2" fmla="*/ 1010159 w 1010159"/>
                <a:gd name="connsiteY2" fmla="*/ 197557 h 499538"/>
                <a:gd name="connsiteX3" fmla="*/ 1010159 w 1010159"/>
                <a:gd name="connsiteY3" fmla="*/ 499538 h 499538"/>
                <a:gd name="connsiteX4" fmla="*/ 1010159 w 1010159"/>
                <a:gd name="connsiteY4" fmla="*/ 499538 h 499538"/>
                <a:gd name="connsiteX5" fmla="*/ 0 w 1010159"/>
                <a:gd name="connsiteY5" fmla="*/ 499538 h 499538"/>
                <a:gd name="connsiteX6" fmla="*/ 0 w 1010159"/>
                <a:gd name="connsiteY6" fmla="*/ 499538 h 499538"/>
                <a:gd name="connsiteX7" fmla="*/ 0 w 1010159"/>
                <a:gd name="connsiteY7" fmla="*/ 197557 h 499538"/>
                <a:gd name="connsiteX8" fmla="*/ 197557 w 1010159"/>
                <a:gd name="connsiteY8" fmla="*/ 0 h 499538"/>
                <a:gd name="connsiteX0-1" fmla="*/ 197557 w 1010159"/>
                <a:gd name="connsiteY0-2" fmla="*/ 0 h 499538"/>
                <a:gd name="connsiteX1-3" fmla="*/ 812602 w 1010159"/>
                <a:gd name="connsiteY1-4" fmla="*/ 0 h 499538"/>
                <a:gd name="connsiteX2-5" fmla="*/ 1010159 w 1010159"/>
                <a:gd name="connsiteY2-6" fmla="*/ 197557 h 499538"/>
                <a:gd name="connsiteX3-7" fmla="*/ 1010159 w 1010159"/>
                <a:gd name="connsiteY3-8" fmla="*/ 499538 h 499538"/>
                <a:gd name="connsiteX4-9" fmla="*/ 1010159 w 1010159"/>
                <a:gd name="connsiteY4-10" fmla="*/ 499538 h 499538"/>
                <a:gd name="connsiteX5-11" fmla="*/ 0 w 1010159"/>
                <a:gd name="connsiteY5-12" fmla="*/ 499538 h 499538"/>
                <a:gd name="connsiteX6-13" fmla="*/ 0 w 1010159"/>
                <a:gd name="connsiteY6-14" fmla="*/ 499538 h 499538"/>
                <a:gd name="connsiteX7-15" fmla="*/ 0 w 1010159"/>
                <a:gd name="connsiteY7-16" fmla="*/ 197557 h 499538"/>
                <a:gd name="connsiteX8-17" fmla="*/ 197557 w 1010159"/>
                <a:gd name="connsiteY8-18" fmla="*/ 0 h 499538"/>
                <a:gd name="connsiteX0-19" fmla="*/ 197557 w 1010159"/>
                <a:gd name="connsiteY0-20" fmla="*/ 0 h 499538"/>
                <a:gd name="connsiteX1-21" fmla="*/ 812602 w 1010159"/>
                <a:gd name="connsiteY1-22" fmla="*/ 0 h 499538"/>
                <a:gd name="connsiteX2-23" fmla="*/ 1010159 w 1010159"/>
                <a:gd name="connsiteY2-24" fmla="*/ 197557 h 499538"/>
                <a:gd name="connsiteX3-25" fmla="*/ 1010159 w 1010159"/>
                <a:gd name="connsiteY3-26" fmla="*/ 499538 h 499538"/>
                <a:gd name="connsiteX4-27" fmla="*/ 1010159 w 1010159"/>
                <a:gd name="connsiteY4-28" fmla="*/ 499538 h 499538"/>
                <a:gd name="connsiteX5-29" fmla="*/ 0 w 1010159"/>
                <a:gd name="connsiteY5-30" fmla="*/ 499538 h 499538"/>
                <a:gd name="connsiteX6-31" fmla="*/ 0 w 1010159"/>
                <a:gd name="connsiteY6-32" fmla="*/ 499538 h 499538"/>
                <a:gd name="connsiteX7-33" fmla="*/ 0 w 1010159"/>
                <a:gd name="connsiteY7-34" fmla="*/ 197557 h 499538"/>
                <a:gd name="connsiteX8-35" fmla="*/ 197557 w 1010159"/>
                <a:gd name="connsiteY8-36" fmla="*/ 0 h 499538"/>
                <a:gd name="connsiteX0-37" fmla="*/ 197557 w 1010159"/>
                <a:gd name="connsiteY0-38" fmla="*/ 0 h 628638"/>
                <a:gd name="connsiteX1-39" fmla="*/ 812602 w 1010159"/>
                <a:gd name="connsiteY1-40" fmla="*/ 0 h 628638"/>
                <a:gd name="connsiteX2-41" fmla="*/ 1010159 w 1010159"/>
                <a:gd name="connsiteY2-42" fmla="*/ 197557 h 628638"/>
                <a:gd name="connsiteX3-43" fmla="*/ 1010159 w 1010159"/>
                <a:gd name="connsiteY3-44" fmla="*/ 499538 h 628638"/>
                <a:gd name="connsiteX4-45" fmla="*/ 997046 w 1010159"/>
                <a:gd name="connsiteY4-46" fmla="*/ 628638 h 628638"/>
                <a:gd name="connsiteX5-47" fmla="*/ 0 w 1010159"/>
                <a:gd name="connsiteY5-48" fmla="*/ 499538 h 628638"/>
                <a:gd name="connsiteX6-49" fmla="*/ 0 w 1010159"/>
                <a:gd name="connsiteY6-50" fmla="*/ 499538 h 628638"/>
                <a:gd name="connsiteX7-51" fmla="*/ 0 w 1010159"/>
                <a:gd name="connsiteY7-52" fmla="*/ 197557 h 628638"/>
                <a:gd name="connsiteX8-53" fmla="*/ 197557 w 1010159"/>
                <a:gd name="connsiteY8-54" fmla="*/ 0 h 628638"/>
                <a:gd name="connsiteX0-55" fmla="*/ 197557 w 1010159"/>
                <a:gd name="connsiteY0-56" fmla="*/ 0 h 628638"/>
                <a:gd name="connsiteX1-57" fmla="*/ 812602 w 1010159"/>
                <a:gd name="connsiteY1-58" fmla="*/ 0 h 628638"/>
                <a:gd name="connsiteX2-59" fmla="*/ 1010159 w 1010159"/>
                <a:gd name="connsiteY2-60" fmla="*/ 197557 h 628638"/>
                <a:gd name="connsiteX3-61" fmla="*/ 1010159 w 1010159"/>
                <a:gd name="connsiteY3-62" fmla="*/ 499538 h 628638"/>
                <a:gd name="connsiteX4-63" fmla="*/ 997046 w 1010159"/>
                <a:gd name="connsiteY4-64" fmla="*/ 628638 h 628638"/>
                <a:gd name="connsiteX5-65" fmla="*/ 0 w 1010159"/>
                <a:gd name="connsiteY5-66" fmla="*/ 499538 h 628638"/>
                <a:gd name="connsiteX6-67" fmla="*/ 0 w 1010159"/>
                <a:gd name="connsiteY6-68" fmla="*/ 499538 h 628638"/>
                <a:gd name="connsiteX7-69" fmla="*/ 0 w 1010159"/>
                <a:gd name="connsiteY7-70" fmla="*/ 197557 h 628638"/>
                <a:gd name="connsiteX8-71" fmla="*/ 197557 w 1010159"/>
                <a:gd name="connsiteY8-72" fmla="*/ 0 h 628638"/>
                <a:gd name="connsiteX0-73" fmla="*/ 197557 w 1083335"/>
                <a:gd name="connsiteY0-74" fmla="*/ 0 h 628638"/>
                <a:gd name="connsiteX1-75" fmla="*/ 812602 w 1083335"/>
                <a:gd name="connsiteY1-76" fmla="*/ 0 h 628638"/>
                <a:gd name="connsiteX2-77" fmla="*/ 1010159 w 1083335"/>
                <a:gd name="connsiteY2-78" fmla="*/ 197557 h 628638"/>
                <a:gd name="connsiteX3-79" fmla="*/ 997046 w 1083335"/>
                <a:gd name="connsiteY3-80" fmla="*/ 628638 h 628638"/>
                <a:gd name="connsiteX4-81" fmla="*/ 0 w 1083335"/>
                <a:gd name="connsiteY4-82" fmla="*/ 499538 h 628638"/>
                <a:gd name="connsiteX5-83" fmla="*/ 0 w 1083335"/>
                <a:gd name="connsiteY5-84" fmla="*/ 499538 h 628638"/>
                <a:gd name="connsiteX6-85" fmla="*/ 0 w 1083335"/>
                <a:gd name="connsiteY6-86" fmla="*/ 197557 h 628638"/>
                <a:gd name="connsiteX7-87" fmla="*/ 197557 w 1083335"/>
                <a:gd name="connsiteY7-88" fmla="*/ 0 h 628638"/>
                <a:gd name="connsiteX0-89" fmla="*/ 197557 w 1023007"/>
                <a:gd name="connsiteY0-90" fmla="*/ 0 h 628638"/>
                <a:gd name="connsiteX1-91" fmla="*/ 812602 w 1023007"/>
                <a:gd name="connsiteY1-92" fmla="*/ 0 h 628638"/>
                <a:gd name="connsiteX2-93" fmla="*/ 1010159 w 1023007"/>
                <a:gd name="connsiteY2-94" fmla="*/ 197557 h 628638"/>
                <a:gd name="connsiteX3-95" fmla="*/ 997046 w 1023007"/>
                <a:gd name="connsiteY3-96" fmla="*/ 628638 h 628638"/>
                <a:gd name="connsiteX4-97" fmla="*/ 0 w 1023007"/>
                <a:gd name="connsiteY4-98" fmla="*/ 499538 h 628638"/>
                <a:gd name="connsiteX5-99" fmla="*/ 0 w 1023007"/>
                <a:gd name="connsiteY5-100" fmla="*/ 499538 h 628638"/>
                <a:gd name="connsiteX6-101" fmla="*/ 0 w 1023007"/>
                <a:gd name="connsiteY6-102" fmla="*/ 197557 h 628638"/>
                <a:gd name="connsiteX7-103" fmla="*/ 197557 w 1023007"/>
                <a:gd name="connsiteY7-104" fmla="*/ 0 h 628638"/>
                <a:gd name="connsiteX0-105" fmla="*/ 197557 w 1026878"/>
                <a:gd name="connsiteY0-106" fmla="*/ 0 h 499538"/>
                <a:gd name="connsiteX1-107" fmla="*/ 812602 w 1026878"/>
                <a:gd name="connsiteY1-108" fmla="*/ 0 h 499538"/>
                <a:gd name="connsiteX2-109" fmla="*/ 1010159 w 1026878"/>
                <a:gd name="connsiteY2-110" fmla="*/ 197557 h 499538"/>
                <a:gd name="connsiteX3-111" fmla="*/ 1010744 w 1026878"/>
                <a:gd name="connsiteY3-112" fmla="*/ 467216 h 499538"/>
                <a:gd name="connsiteX4-113" fmla="*/ 0 w 1026878"/>
                <a:gd name="connsiteY4-114" fmla="*/ 499538 h 499538"/>
                <a:gd name="connsiteX5-115" fmla="*/ 0 w 1026878"/>
                <a:gd name="connsiteY5-116" fmla="*/ 499538 h 499538"/>
                <a:gd name="connsiteX6-117" fmla="*/ 0 w 1026878"/>
                <a:gd name="connsiteY6-118" fmla="*/ 197557 h 499538"/>
                <a:gd name="connsiteX7-119" fmla="*/ 197557 w 1026878"/>
                <a:gd name="connsiteY7-120" fmla="*/ 0 h 499538"/>
                <a:gd name="connsiteX0-121" fmla="*/ 197557 w 1026878"/>
                <a:gd name="connsiteY0-122" fmla="*/ 0 h 499538"/>
                <a:gd name="connsiteX1-123" fmla="*/ 812602 w 1026878"/>
                <a:gd name="connsiteY1-124" fmla="*/ 0 h 499538"/>
                <a:gd name="connsiteX2-125" fmla="*/ 1010159 w 1026878"/>
                <a:gd name="connsiteY2-126" fmla="*/ 197557 h 499538"/>
                <a:gd name="connsiteX3-127" fmla="*/ 1010744 w 1026878"/>
                <a:gd name="connsiteY3-128" fmla="*/ 467216 h 499538"/>
                <a:gd name="connsiteX4-129" fmla="*/ 0 w 1026878"/>
                <a:gd name="connsiteY4-130" fmla="*/ 499538 h 499538"/>
                <a:gd name="connsiteX5-131" fmla="*/ 0 w 1026878"/>
                <a:gd name="connsiteY5-132" fmla="*/ 499538 h 499538"/>
                <a:gd name="connsiteX6-133" fmla="*/ 0 w 1026878"/>
                <a:gd name="connsiteY6-134" fmla="*/ 197557 h 499538"/>
                <a:gd name="connsiteX7-135" fmla="*/ 197557 w 1026878"/>
                <a:gd name="connsiteY7-136" fmla="*/ 0 h 499538"/>
                <a:gd name="connsiteX0-137" fmla="*/ 197557 w 1022863"/>
                <a:gd name="connsiteY0-138" fmla="*/ 0 h 499538"/>
                <a:gd name="connsiteX1-139" fmla="*/ 812602 w 1022863"/>
                <a:gd name="connsiteY1-140" fmla="*/ 0 h 499538"/>
                <a:gd name="connsiteX2-141" fmla="*/ 1010159 w 1022863"/>
                <a:gd name="connsiteY2-142" fmla="*/ 197557 h 499538"/>
                <a:gd name="connsiteX3-143" fmla="*/ 1010744 w 1022863"/>
                <a:gd name="connsiteY3-144" fmla="*/ 467216 h 499538"/>
                <a:gd name="connsiteX4-145" fmla="*/ 0 w 1022863"/>
                <a:gd name="connsiteY4-146" fmla="*/ 499538 h 499538"/>
                <a:gd name="connsiteX5-147" fmla="*/ 0 w 1022863"/>
                <a:gd name="connsiteY5-148" fmla="*/ 499538 h 499538"/>
                <a:gd name="connsiteX6-149" fmla="*/ 0 w 1022863"/>
                <a:gd name="connsiteY6-150" fmla="*/ 197557 h 499538"/>
                <a:gd name="connsiteX7-151" fmla="*/ 197557 w 1022863"/>
                <a:gd name="connsiteY7-152" fmla="*/ 0 h 499538"/>
                <a:gd name="connsiteX0-153" fmla="*/ 197557 w 1022863"/>
                <a:gd name="connsiteY0-154" fmla="*/ 0 h 499538"/>
                <a:gd name="connsiteX1-155" fmla="*/ 812602 w 1022863"/>
                <a:gd name="connsiteY1-156" fmla="*/ 0 h 499538"/>
                <a:gd name="connsiteX2-157" fmla="*/ 1010159 w 1022863"/>
                <a:gd name="connsiteY2-158" fmla="*/ 197557 h 499538"/>
                <a:gd name="connsiteX3-159" fmla="*/ 1010744 w 1022863"/>
                <a:gd name="connsiteY3-160" fmla="*/ 467216 h 499538"/>
                <a:gd name="connsiteX4-161" fmla="*/ 0 w 1022863"/>
                <a:gd name="connsiteY4-162" fmla="*/ 499538 h 499538"/>
                <a:gd name="connsiteX5-163" fmla="*/ 0 w 1022863"/>
                <a:gd name="connsiteY5-164" fmla="*/ 499538 h 499538"/>
                <a:gd name="connsiteX6-165" fmla="*/ 0 w 1022863"/>
                <a:gd name="connsiteY6-166" fmla="*/ 197557 h 499538"/>
                <a:gd name="connsiteX7-167" fmla="*/ 197557 w 1022863"/>
                <a:gd name="connsiteY7-168" fmla="*/ 0 h 499538"/>
                <a:gd name="connsiteX0-169" fmla="*/ 197557 w 1020770"/>
                <a:gd name="connsiteY0-170" fmla="*/ 0 h 499538"/>
                <a:gd name="connsiteX1-171" fmla="*/ 812602 w 1020770"/>
                <a:gd name="connsiteY1-172" fmla="*/ 0 h 499538"/>
                <a:gd name="connsiteX2-173" fmla="*/ 1010159 w 1020770"/>
                <a:gd name="connsiteY2-174" fmla="*/ 197557 h 499538"/>
                <a:gd name="connsiteX3-175" fmla="*/ 999775 w 1020770"/>
                <a:gd name="connsiteY3-176" fmla="*/ 477795 h 499538"/>
                <a:gd name="connsiteX4-177" fmla="*/ 0 w 1020770"/>
                <a:gd name="connsiteY4-178" fmla="*/ 499538 h 499538"/>
                <a:gd name="connsiteX5-179" fmla="*/ 0 w 1020770"/>
                <a:gd name="connsiteY5-180" fmla="*/ 499538 h 499538"/>
                <a:gd name="connsiteX6-181" fmla="*/ 0 w 1020770"/>
                <a:gd name="connsiteY6-182" fmla="*/ 197557 h 499538"/>
                <a:gd name="connsiteX7-183" fmla="*/ 197557 w 1020770"/>
                <a:gd name="connsiteY7-184" fmla="*/ 0 h 499538"/>
                <a:gd name="connsiteX0-185" fmla="*/ 197557 w 1022775"/>
                <a:gd name="connsiteY0-186" fmla="*/ 0 h 499538"/>
                <a:gd name="connsiteX1-187" fmla="*/ 812602 w 1022775"/>
                <a:gd name="connsiteY1-188" fmla="*/ 0 h 499538"/>
                <a:gd name="connsiteX2-189" fmla="*/ 1010159 w 1022775"/>
                <a:gd name="connsiteY2-190" fmla="*/ 197557 h 499538"/>
                <a:gd name="connsiteX3-191" fmla="*/ 1010354 w 1022775"/>
                <a:gd name="connsiteY3-192" fmla="*/ 488764 h 499538"/>
                <a:gd name="connsiteX4-193" fmla="*/ 0 w 1022775"/>
                <a:gd name="connsiteY4-194" fmla="*/ 499538 h 499538"/>
                <a:gd name="connsiteX5-195" fmla="*/ 0 w 1022775"/>
                <a:gd name="connsiteY5-196" fmla="*/ 499538 h 499538"/>
                <a:gd name="connsiteX6-197" fmla="*/ 0 w 1022775"/>
                <a:gd name="connsiteY6-198" fmla="*/ 197557 h 499538"/>
                <a:gd name="connsiteX7-199" fmla="*/ 197557 w 1022775"/>
                <a:gd name="connsiteY7-200" fmla="*/ 0 h 499538"/>
                <a:gd name="connsiteX0-201" fmla="*/ 197557 w 1010465"/>
                <a:gd name="connsiteY0-202" fmla="*/ 0 h 499538"/>
                <a:gd name="connsiteX1-203" fmla="*/ 812602 w 1010465"/>
                <a:gd name="connsiteY1-204" fmla="*/ 0 h 499538"/>
                <a:gd name="connsiteX2-205" fmla="*/ 1010159 w 1010465"/>
                <a:gd name="connsiteY2-206" fmla="*/ 197557 h 499538"/>
                <a:gd name="connsiteX3-207" fmla="*/ 1010354 w 1010465"/>
                <a:gd name="connsiteY3-208" fmla="*/ 488764 h 499538"/>
                <a:gd name="connsiteX4-209" fmla="*/ 0 w 1010465"/>
                <a:gd name="connsiteY4-210" fmla="*/ 499538 h 499538"/>
                <a:gd name="connsiteX5-211" fmla="*/ 0 w 1010465"/>
                <a:gd name="connsiteY5-212" fmla="*/ 499538 h 499538"/>
                <a:gd name="connsiteX6-213" fmla="*/ 0 w 1010465"/>
                <a:gd name="connsiteY6-214" fmla="*/ 197557 h 499538"/>
                <a:gd name="connsiteX7-215" fmla="*/ 197557 w 1010465"/>
                <a:gd name="connsiteY7-216" fmla="*/ 0 h 4995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10465" h="499538">
                  <a:moveTo>
                    <a:pt x="197557" y="0"/>
                  </a:moveTo>
                  <a:lnTo>
                    <a:pt x="812602" y="0"/>
                  </a:lnTo>
                  <a:cubicBezTo>
                    <a:pt x="921710" y="0"/>
                    <a:pt x="1010159" y="88449"/>
                    <a:pt x="1010159" y="197557"/>
                  </a:cubicBezTo>
                  <a:cubicBezTo>
                    <a:pt x="1011945" y="320331"/>
                    <a:pt x="1005124" y="203566"/>
                    <a:pt x="1010354" y="488764"/>
                  </a:cubicBezTo>
                  <a:cubicBezTo>
                    <a:pt x="839345" y="265421"/>
                    <a:pt x="195453" y="265254"/>
                    <a:pt x="0" y="499538"/>
                  </a:cubicBezTo>
                  <a:lnTo>
                    <a:pt x="0" y="499538"/>
                  </a:lnTo>
                  <a:lnTo>
                    <a:pt x="0" y="197557"/>
                  </a:lnTo>
                  <a:cubicBezTo>
                    <a:pt x="0" y="88449"/>
                    <a:pt x="88449" y="0"/>
                    <a:pt x="1975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椭圆 6"/>
            <p:cNvSpPr/>
            <p:nvPr/>
          </p:nvSpPr>
          <p:spPr>
            <a:xfrm>
              <a:off x="3601859" y="2492467"/>
              <a:ext cx="91713" cy="9171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圆角矩形 7"/>
            <p:cNvSpPr/>
            <p:nvPr/>
          </p:nvSpPr>
          <p:spPr>
            <a:xfrm>
              <a:off x="3625575" y="2406774"/>
              <a:ext cx="54359" cy="131550"/>
            </a:xfrm>
            <a:prstGeom prst="roundRect">
              <a:avLst>
                <a:gd name="adj" fmla="val 4774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圆角矩形 8"/>
            <p:cNvSpPr/>
            <p:nvPr/>
          </p:nvSpPr>
          <p:spPr>
            <a:xfrm rot="16200000">
              <a:off x="3587943" y="2472548"/>
              <a:ext cx="54359" cy="131550"/>
            </a:xfrm>
            <a:prstGeom prst="roundRect">
              <a:avLst>
                <a:gd name="adj" fmla="val 4774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同侧圆角矩形 12"/>
            <p:cNvSpPr/>
            <p:nvPr/>
          </p:nvSpPr>
          <p:spPr>
            <a:xfrm rot="18949228">
              <a:off x="3339328" y="2286683"/>
              <a:ext cx="205246" cy="101466"/>
            </a:xfrm>
            <a:custGeom>
              <a:avLst/>
              <a:gdLst>
                <a:gd name="connsiteX0" fmla="*/ 197557 w 1010159"/>
                <a:gd name="connsiteY0" fmla="*/ 0 h 499538"/>
                <a:gd name="connsiteX1" fmla="*/ 812602 w 1010159"/>
                <a:gd name="connsiteY1" fmla="*/ 0 h 499538"/>
                <a:gd name="connsiteX2" fmla="*/ 1010159 w 1010159"/>
                <a:gd name="connsiteY2" fmla="*/ 197557 h 499538"/>
                <a:gd name="connsiteX3" fmla="*/ 1010159 w 1010159"/>
                <a:gd name="connsiteY3" fmla="*/ 499538 h 499538"/>
                <a:gd name="connsiteX4" fmla="*/ 1010159 w 1010159"/>
                <a:gd name="connsiteY4" fmla="*/ 499538 h 499538"/>
                <a:gd name="connsiteX5" fmla="*/ 0 w 1010159"/>
                <a:gd name="connsiteY5" fmla="*/ 499538 h 499538"/>
                <a:gd name="connsiteX6" fmla="*/ 0 w 1010159"/>
                <a:gd name="connsiteY6" fmla="*/ 499538 h 499538"/>
                <a:gd name="connsiteX7" fmla="*/ 0 w 1010159"/>
                <a:gd name="connsiteY7" fmla="*/ 197557 h 499538"/>
                <a:gd name="connsiteX8" fmla="*/ 197557 w 1010159"/>
                <a:gd name="connsiteY8" fmla="*/ 0 h 499538"/>
                <a:gd name="connsiteX0-1" fmla="*/ 197557 w 1010159"/>
                <a:gd name="connsiteY0-2" fmla="*/ 0 h 499538"/>
                <a:gd name="connsiteX1-3" fmla="*/ 812602 w 1010159"/>
                <a:gd name="connsiteY1-4" fmla="*/ 0 h 499538"/>
                <a:gd name="connsiteX2-5" fmla="*/ 1010159 w 1010159"/>
                <a:gd name="connsiteY2-6" fmla="*/ 197557 h 499538"/>
                <a:gd name="connsiteX3-7" fmla="*/ 1010159 w 1010159"/>
                <a:gd name="connsiteY3-8" fmla="*/ 499538 h 499538"/>
                <a:gd name="connsiteX4-9" fmla="*/ 1010159 w 1010159"/>
                <a:gd name="connsiteY4-10" fmla="*/ 499538 h 499538"/>
                <a:gd name="connsiteX5-11" fmla="*/ 0 w 1010159"/>
                <a:gd name="connsiteY5-12" fmla="*/ 499538 h 499538"/>
                <a:gd name="connsiteX6-13" fmla="*/ 0 w 1010159"/>
                <a:gd name="connsiteY6-14" fmla="*/ 499538 h 499538"/>
                <a:gd name="connsiteX7-15" fmla="*/ 0 w 1010159"/>
                <a:gd name="connsiteY7-16" fmla="*/ 197557 h 499538"/>
                <a:gd name="connsiteX8-17" fmla="*/ 197557 w 1010159"/>
                <a:gd name="connsiteY8-18" fmla="*/ 0 h 499538"/>
                <a:gd name="connsiteX0-19" fmla="*/ 197557 w 1010159"/>
                <a:gd name="connsiteY0-20" fmla="*/ 0 h 499538"/>
                <a:gd name="connsiteX1-21" fmla="*/ 812602 w 1010159"/>
                <a:gd name="connsiteY1-22" fmla="*/ 0 h 499538"/>
                <a:gd name="connsiteX2-23" fmla="*/ 1010159 w 1010159"/>
                <a:gd name="connsiteY2-24" fmla="*/ 197557 h 499538"/>
                <a:gd name="connsiteX3-25" fmla="*/ 1010159 w 1010159"/>
                <a:gd name="connsiteY3-26" fmla="*/ 499538 h 499538"/>
                <a:gd name="connsiteX4-27" fmla="*/ 1010159 w 1010159"/>
                <a:gd name="connsiteY4-28" fmla="*/ 499538 h 499538"/>
                <a:gd name="connsiteX5-29" fmla="*/ 0 w 1010159"/>
                <a:gd name="connsiteY5-30" fmla="*/ 499538 h 499538"/>
                <a:gd name="connsiteX6-31" fmla="*/ 0 w 1010159"/>
                <a:gd name="connsiteY6-32" fmla="*/ 499538 h 499538"/>
                <a:gd name="connsiteX7-33" fmla="*/ 0 w 1010159"/>
                <a:gd name="connsiteY7-34" fmla="*/ 197557 h 499538"/>
                <a:gd name="connsiteX8-35" fmla="*/ 197557 w 1010159"/>
                <a:gd name="connsiteY8-36" fmla="*/ 0 h 499538"/>
                <a:gd name="connsiteX0-37" fmla="*/ 197557 w 1010159"/>
                <a:gd name="connsiteY0-38" fmla="*/ 0 h 628638"/>
                <a:gd name="connsiteX1-39" fmla="*/ 812602 w 1010159"/>
                <a:gd name="connsiteY1-40" fmla="*/ 0 h 628638"/>
                <a:gd name="connsiteX2-41" fmla="*/ 1010159 w 1010159"/>
                <a:gd name="connsiteY2-42" fmla="*/ 197557 h 628638"/>
                <a:gd name="connsiteX3-43" fmla="*/ 1010159 w 1010159"/>
                <a:gd name="connsiteY3-44" fmla="*/ 499538 h 628638"/>
                <a:gd name="connsiteX4-45" fmla="*/ 997046 w 1010159"/>
                <a:gd name="connsiteY4-46" fmla="*/ 628638 h 628638"/>
                <a:gd name="connsiteX5-47" fmla="*/ 0 w 1010159"/>
                <a:gd name="connsiteY5-48" fmla="*/ 499538 h 628638"/>
                <a:gd name="connsiteX6-49" fmla="*/ 0 w 1010159"/>
                <a:gd name="connsiteY6-50" fmla="*/ 499538 h 628638"/>
                <a:gd name="connsiteX7-51" fmla="*/ 0 w 1010159"/>
                <a:gd name="connsiteY7-52" fmla="*/ 197557 h 628638"/>
                <a:gd name="connsiteX8-53" fmla="*/ 197557 w 1010159"/>
                <a:gd name="connsiteY8-54" fmla="*/ 0 h 628638"/>
                <a:gd name="connsiteX0-55" fmla="*/ 197557 w 1010159"/>
                <a:gd name="connsiteY0-56" fmla="*/ 0 h 628638"/>
                <a:gd name="connsiteX1-57" fmla="*/ 812602 w 1010159"/>
                <a:gd name="connsiteY1-58" fmla="*/ 0 h 628638"/>
                <a:gd name="connsiteX2-59" fmla="*/ 1010159 w 1010159"/>
                <a:gd name="connsiteY2-60" fmla="*/ 197557 h 628638"/>
                <a:gd name="connsiteX3-61" fmla="*/ 1010159 w 1010159"/>
                <a:gd name="connsiteY3-62" fmla="*/ 499538 h 628638"/>
                <a:gd name="connsiteX4-63" fmla="*/ 997046 w 1010159"/>
                <a:gd name="connsiteY4-64" fmla="*/ 628638 h 628638"/>
                <a:gd name="connsiteX5-65" fmla="*/ 0 w 1010159"/>
                <a:gd name="connsiteY5-66" fmla="*/ 499538 h 628638"/>
                <a:gd name="connsiteX6-67" fmla="*/ 0 w 1010159"/>
                <a:gd name="connsiteY6-68" fmla="*/ 499538 h 628638"/>
                <a:gd name="connsiteX7-69" fmla="*/ 0 w 1010159"/>
                <a:gd name="connsiteY7-70" fmla="*/ 197557 h 628638"/>
                <a:gd name="connsiteX8-71" fmla="*/ 197557 w 1010159"/>
                <a:gd name="connsiteY8-72" fmla="*/ 0 h 628638"/>
                <a:gd name="connsiteX0-73" fmla="*/ 197557 w 1083335"/>
                <a:gd name="connsiteY0-74" fmla="*/ 0 h 628638"/>
                <a:gd name="connsiteX1-75" fmla="*/ 812602 w 1083335"/>
                <a:gd name="connsiteY1-76" fmla="*/ 0 h 628638"/>
                <a:gd name="connsiteX2-77" fmla="*/ 1010159 w 1083335"/>
                <a:gd name="connsiteY2-78" fmla="*/ 197557 h 628638"/>
                <a:gd name="connsiteX3-79" fmla="*/ 997046 w 1083335"/>
                <a:gd name="connsiteY3-80" fmla="*/ 628638 h 628638"/>
                <a:gd name="connsiteX4-81" fmla="*/ 0 w 1083335"/>
                <a:gd name="connsiteY4-82" fmla="*/ 499538 h 628638"/>
                <a:gd name="connsiteX5-83" fmla="*/ 0 w 1083335"/>
                <a:gd name="connsiteY5-84" fmla="*/ 499538 h 628638"/>
                <a:gd name="connsiteX6-85" fmla="*/ 0 w 1083335"/>
                <a:gd name="connsiteY6-86" fmla="*/ 197557 h 628638"/>
                <a:gd name="connsiteX7-87" fmla="*/ 197557 w 1083335"/>
                <a:gd name="connsiteY7-88" fmla="*/ 0 h 628638"/>
                <a:gd name="connsiteX0-89" fmla="*/ 197557 w 1023007"/>
                <a:gd name="connsiteY0-90" fmla="*/ 0 h 628638"/>
                <a:gd name="connsiteX1-91" fmla="*/ 812602 w 1023007"/>
                <a:gd name="connsiteY1-92" fmla="*/ 0 h 628638"/>
                <a:gd name="connsiteX2-93" fmla="*/ 1010159 w 1023007"/>
                <a:gd name="connsiteY2-94" fmla="*/ 197557 h 628638"/>
                <a:gd name="connsiteX3-95" fmla="*/ 997046 w 1023007"/>
                <a:gd name="connsiteY3-96" fmla="*/ 628638 h 628638"/>
                <a:gd name="connsiteX4-97" fmla="*/ 0 w 1023007"/>
                <a:gd name="connsiteY4-98" fmla="*/ 499538 h 628638"/>
                <a:gd name="connsiteX5-99" fmla="*/ 0 w 1023007"/>
                <a:gd name="connsiteY5-100" fmla="*/ 499538 h 628638"/>
                <a:gd name="connsiteX6-101" fmla="*/ 0 w 1023007"/>
                <a:gd name="connsiteY6-102" fmla="*/ 197557 h 628638"/>
                <a:gd name="connsiteX7-103" fmla="*/ 197557 w 1023007"/>
                <a:gd name="connsiteY7-104" fmla="*/ 0 h 628638"/>
                <a:gd name="connsiteX0-105" fmla="*/ 197557 w 1026878"/>
                <a:gd name="connsiteY0-106" fmla="*/ 0 h 499538"/>
                <a:gd name="connsiteX1-107" fmla="*/ 812602 w 1026878"/>
                <a:gd name="connsiteY1-108" fmla="*/ 0 h 499538"/>
                <a:gd name="connsiteX2-109" fmla="*/ 1010159 w 1026878"/>
                <a:gd name="connsiteY2-110" fmla="*/ 197557 h 499538"/>
                <a:gd name="connsiteX3-111" fmla="*/ 1010744 w 1026878"/>
                <a:gd name="connsiteY3-112" fmla="*/ 467216 h 499538"/>
                <a:gd name="connsiteX4-113" fmla="*/ 0 w 1026878"/>
                <a:gd name="connsiteY4-114" fmla="*/ 499538 h 499538"/>
                <a:gd name="connsiteX5-115" fmla="*/ 0 w 1026878"/>
                <a:gd name="connsiteY5-116" fmla="*/ 499538 h 499538"/>
                <a:gd name="connsiteX6-117" fmla="*/ 0 w 1026878"/>
                <a:gd name="connsiteY6-118" fmla="*/ 197557 h 499538"/>
                <a:gd name="connsiteX7-119" fmla="*/ 197557 w 1026878"/>
                <a:gd name="connsiteY7-120" fmla="*/ 0 h 499538"/>
                <a:gd name="connsiteX0-121" fmla="*/ 197557 w 1026878"/>
                <a:gd name="connsiteY0-122" fmla="*/ 0 h 499538"/>
                <a:gd name="connsiteX1-123" fmla="*/ 812602 w 1026878"/>
                <a:gd name="connsiteY1-124" fmla="*/ 0 h 499538"/>
                <a:gd name="connsiteX2-125" fmla="*/ 1010159 w 1026878"/>
                <a:gd name="connsiteY2-126" fmla="*/ 197557 h 499538"/>
                <a:gd name="connsiteX3-127" fmla="*/ 1010744 w 1026878"/>
                <a:gd name="connsiteY3-128" fmla="*/ 467216 h 499538"/>
                <a:gd name="connsiteX4-129" fmla="*/ 0 w 1026878"/>
                <a:gd name="connsiteY4-130" fmla="*/ 499538 h 499538"/>
                <a:gd name="connsiteX5-131" fmla="*/ 0 w 1026878"/>
                <a:gd name="connsiteY5-132" fmla="*/ 499538 h 499538"/>
                <a:gd name="connsiteX6-133" fmla="*/ 0 w 1026878"/>
                <a:gd name="connsiteY6-134" fmla="*/ 197557 h 499538"/>
                <a:gd name="connsiteX7-135" fmla="*/ 197557 w 1026878"/>
                <a:gd name="connsiteY7-136" fmla="*/ 0 h 499538"/>
                <a:gd name="connsiteX0-137" fmla="*/ 197557 w 1022863"/>
                <a:gd name="connsiteY0-138" fmla="*/ 0 h 499538"/>
                <a:gd name="connsiteX1-139" fmla="*/ 812602 w 1022863"/>
                <a:gd name="connsiteY1-140" fmla="*/ 0 h 499538"/>
                <a:gd name="connsiteX2-141" fmla="*/ 1010159 w 1022863"/>
                <a:gd name="connsiteY2-142" fmla="*/ 197557 h 499538"/>
                <a:gd name="connsiteX3-143" fmla="*/ 1010744 w 1022863"/>
                <a:gd name="connsiteY3-144" fmla="*/ 467216 h 499538"/>
                <a:gd name="connsiteX4-145" fmla="*/ 0 w 1022863"/>
                <a:gd name="connsiteY4-146" fmla="*/ 499538 h 499538"/>
                <a:gd name="connsiteX5-147" fmla="*/ 0 w 1022863"/>
                <a:gd name="connsiteY5-148" fmla="*/ 499538 h 499538"/>
                <a:gd name="connsiteX6-149" fmla="*/ 0 w 1022863"/>
                <a:gd name="connsiteY6-150" fmla="*/ 197557 h 499538"/>
                <a:gd name="connsiteX7-151" fmla="*/ 197557 w 1022863"/>
                <a:gd name="connsiteY7-152" fmla="*/ 0 h 499538"/>
                <a:gd name="connsiteX0-153" fmla="*/ 197557 w 1022863"/>
                <a:gd name="connsiteY0-154" fmla="*/ 0 h 499538"/>
                <a:gd name="connsiteX1-155" fmla="*/ 812602 w 1022863"/>
                <a:gd name="connsiteY1-156" fmla="*/ 0 h 499538"/>
                <a:gd name="connsiteX2-157" fmla="*/ 1010159 w 1022863"/>
                <a:gd name="connsiteY2-158" fmla="*/ 197557 h 499538"/>
                <a:gd name="connsiteX3-159" fmla="*/ 1010744 w 1022863"/>
                <a:gd name="connsiteY3-160" fmla="*/ 467216 h 499538"/>
                <a:gd name="connsiteX4-161" fmla="*/ 0 w 1022863"/>
                <a:gd name="connsiteY4-162" fmla="*/ 499538 h 499538"/>
                <a:gd name="connsiteX5-163" fmla="*/ 0 w 1022863"/>
                <a:gd name="connsiteY5-164" fmla="*/ 499538 h 499538"/>
                <a:gd name="connsiteX6-165" fmla="*/ 0 w 1022863"/>
                <a:gd name="connsiteY6-166" fmla="*/ 197557 h 499538"/>
                <a:gd name="connsiteX7-167" fmla="*/ 197557 w 1022863"/>
                <a:gd name="connsiteY7-168" fmla="*/ 0 h 499538"/>
                <a:gd name="connsiteX0-169" fmla="*/ 197557 w 1020770"/>
                <a:gd name="connsiteY0-170" fmla="*/ 0 h 499538"/>
                <a:gd name="connsiteX1-171" fmla="*/ 812602 w 1020770"/>
                <a:gd name="connsiteY1-172" fmla="*/ 0 h 499538"/>
                <a:gd name="connsiteX2-173" fmla="*/ 1010159 w 1020770"/>
                <a:gd name="connsiteY2-174" fmla="*/ 197557 h 499538"/>
                <a:gd name="connsiteX3-175" fmla="*/ 999775 w 1020770"/>
                <a:gd name="connsiteY3-176" fmla="*/ 477795 h 499538"/>
                <a:gd name="connsiteX4-177" fmla="*/ 0 w 1020770"/>
                <a:gd name="connsiteY4-178" fmla="*/ 499538 h 499538"/>
                <a:gd name="connsiteX5-179" fmla="*/ 0 w 1020770"/>
                <a:gd name="connsiteY5-180" fmla="*/ 499538 h 499538"/>
                <a:gd name="connsiteX6-181" fmla="*/ 0 w 1020770"/>
                <a:gd name="connsiteY6-182" fmla="*/ 197557 h 499538"/>
                <a:gd name="connsiteX7-183" fmla="*/ 197557 w 1020770"/>
                <a:gd name="connsiteY7-184" fmla="*/ 0 h 499538"/>
                <a:gd name="connsiteX0-185" fmla="*/ 197557 w 1022775"/>
                <a:gd name="connsiteY0-186" fmla="*/ 0 h 499538"/>
                <a:gd name="connsiteX1-187" fmla="*/ 812602 w 1022775"/>
                <a:gd name="connsiteY1-188" fmla="*/ 0 h 499538"/>
                <a:gd name="connsiteX2-189" fmla="*/ 1010159 w 1022775"/>
                <a:gd name="connsiteY2-190" fmla="*/ 197557 h 499538"/>
                <a:gd name="connsiteX3-191" fmla="*/ 1010354 w 1022775"/>
                <a:gd name="connsiteY3-192" fmla="*/ 488764 h 499538"/>
                <a:gd name="connsiteX4-193" fmla="*/ 0 w 1022775"/>
                <a:gd name="connsiteY4-194" fmla="*/ 499538 h 499538"/>
                <a:gd name="connsiteX5-195" fmla="*/ 0 w 1022775"/>
                <a:gd name="connsiteY5-196" fmla="*/ 499538 h 499538"/>
                <a:gd name="connsiteX6-197" fmla="*/ 0 w 1022775"/>
                <a:gd name="connsiteY6-198" fmla="*/ 197557 h 499538"/>
                <a:gd name="connsiteX7-199" fmla="*/ 197557 w 1022775"/>
                <a:gd name="connsiteY7-200" fmla="*/ 0 h 499538"/>
                <a:gd name="connsiteX0-201" fmla="*/ 197557 w 1010465"/>
                <a:gd name="connsiteY0-202" fmla="*/ 0 h 499538"/>
                <a:gd name="connsiteX1-203" fmla="*/ 812602 w 1010465"/>
                <a:gd name="connsiteY1-204" fmla="*/ 0 h 499538"/>
                <a:gd name="connsiteX2-205" fmla="*/ 1010159 w 1010465"/>
                <a:gd name="connsiteY2-206" fmla="*/ 197557 h 499538"/>
                <a:gd name="connsiteX3-207" fmla="*/ 1010354 w 1010465"/>
                <a:gd name="connsiteY3-208" fmla="*/ 488764 h 499538"/>
                <a:gd name="connsiteX4-209" fmla="*/ 0 w 1010465"/>
                <a:gd name="connsiteY4-210" fmla="*/ 499538 h 499538"/>
                <a:gd name="connsiteX5-211" fmla="*/ 0 w 1010465"/>
                <a:gd name="connsiteY5-212" fmla="*/ 499538 h 499538"/>
                <a:gd name="connsiteX6-213" fmla="*/ 0 w 1010465"/>
                <a:gd name="connsiteY6-214" fmla="*/ 197557 h 499538"/>
                <a:gd name="connsiteX7-215" fmla="*/ 197557 w 1010465"/>
                <a:gd name="connsiteY7-216" fmla="*/ 0 h 4995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010465" h="499538">
                  <a:moveTo>
                    <a:pt x="197557" y="0"/>
                  </a:moveTo>
                  <a:lnTo>
                    <a:pt x="812602" y="0"/>
                  </a:lnTo>
                  <a:cubicBezTo>
                    <a:pt x="921710" y="0"/>
                    <a:pt x="1010159" y="88449"/>
                    <a:pt x="1010159" y="197557"/>
                  </a:cubicBezTo>
                  <a:cubicBezTo>
                    <a:pt x="1011945" y="320331"/>
                    <a:pt x="1005124" y="203566"/>
                    <a:pt x="1010354" y="488764"/>
                  </a:cubicBezTo>
                  <a:cubicBezTo>
                    <a:pt x="839345" y="265421"/>
                    <a:pt x="195453" y="265254"/>
                    <a:pt x="0" y="499538"/>
                  </a:cubicBezTo>
                  <a:lnTo>
                    <a:pt x="0" y="499538"/>
                  </a:lnTo>
                  <a:lnTo>
                    <a:pt x="0" y="197557"/>
                  </a:lnTo>
                  <a:cubicBezTo>
                    <a:pt x="0" y="88449"/>
                    <a:pt x="88449" y="0"/>
                    <a:pt x="197557"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1" name="组合 10"/>
          <p:cNvGrpSpPr/>
          <p:nvPr/>
        </p:nvGrpSpPr>
        <p:grpSpPr>
          <a:xfrm>
            <a:off x="5107464" y="1817652"/>
            <a:ext cx="538107" cy="340344"/>
            <a:chOff x="7093015" y="2314743"/>
            <a:chExt cx="450069" cy="239167"/>
          </a:xfrm>
          <a:solidFill>
            <a:schemeClr val="tx1">
              <a:lumMod val="65000"/>
              <a:lumOff val="35000"/>
            </a:schemeClr>
          </a:solidFill>
        </p:grpSpPr>
        <p:sp>
          <p:nvSpPr>
            <p:cNvPr id="12" name="矩形 11"/>
            <p:cNvSpPr/>
            <p:nvPr/>
          </p:nvSpPr>
          <p:spPr>
            <a:xfrm>
              <a:off x="7109765" y="2314743"/>
              <a:ext cx="18000" cy="225100"/>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3" name="直接连接符 12"/>
            <p:cNvCxnSpPr/>
            <p:nvPr/>
          </p:nvCxnSpPr>
          <p:spPr>
            <a:xfrm>
              <a:off x="7169943" y="2338866"/>
              <a:ext cx="0" cy="200977"/>
            </a:xfrm>
            <a:prstGeom prst="line">
              <a:avLst/>
            </a:prstGeom>
            <a:grpFill/>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236296" y="2338866"/>
              <a:ext cx="0" cy="200977"/>
            </a:xfrm>
            <a:prstGeom prst="line">
              <a:avLst/>
            </a:prstGeom>
            <a:grpFill/>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308304" y="2338866"/>
              <a:ext cx="0" cy="200977"/>
            </a:xfrm>
            <a:prstGeom prst="line">
              <a:avLst/>
            </a:prstGeom>
            <a:grpFill/>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7380312" y="2338866"/>
              <a:ext cx="0" cy="200977"/>
            </a:xfrm>
            <a:prstGeom prst="line">
              <a:avLst/>
            </a:prstGeom>
            <a:grpFill/>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452320" y="2338866"/>
              <a:ext cx="0" cy="200977"/>
            </a:xfrm>
            <a:prstGeom prst="line">
              <a:avLst/>
            </a:prstGeom>
            <a:grpFill/>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
          <p:nvSpPr>
            <p:cNvPr id="18" name="任意多边形 17"/>
            <p:cNvSpPr/>
            <p:nvPr/>
          </p:nvSpPr>
          <p:spPr>
            <a:xfrm>
              <a:off x="7169943" y="2324099"/>
              <a:ext cx="311943" cy="176214"/>
            </a:xfrm>
            <a:custGeom>
              <a:avLst/>
              <a:gdLst>
                <a:gd name="connsiteX0" fmla="*/ 0 w 328612"/>
                <a:gd name="connsiteY0" fmla="*/ 185738 h 185738"/>
                <a:gd name="connsiteX1" fmla="*/ 102394 w 328612"/>
                <a:gd name="connsiteY1" fmla="*/ 133350 h 185738"/>
                <a:gd name="connsiteX2" fmla="*/ 204787 w 328612"/>
                <a:gd name="connsiteY2" fmla="*/ 126206 h 185738"/>
                <a:gd name="connsiteX3" fmla="*/ 269081 w 328612"/>
                <a:gd name="connsiteY3" fmla="*/ 45244 h 185738"/>
                <a:gd name="connsiteX4" fmla="*/ 247650 w 328612"/>
                <a:gd name="connsiteY4" fmla="*/ 28575 h 185738"/>
                <a:gd name="connsiteX5" fmla="*/ 316706 w 328612"/>
                <a:gd name="connsiteY5" fmla="*/ 0 h 185738"/>
                <a:gd name="connsiteX6" fmla="*/ 328612 w 328612"/>
                <a:gd name="connsiteY6" fmla="*/ 69056 h 185738"/>
                <a:gd name="connsiteX7" fmla="*/ 300037 w 328612"/>
                <a:gd name="connsiteY7" fmla="*/ 52388 h 185738"/>
                <a:gd name="connsiteX8" fmla="*/ 228600 w 328612"/>
                <a:gd name="connsiteY8" fmla="*/ 140494 h 185738"/>
                <a:gd name="connsiteX9" fmla="*/ 114300 w 328612"/>
                <a:gd name="connsiteY9" fmla="*/ 147638 h 185738"/>
                <a:gd name="connsiteX10" fmla="*/ 0 w 328612"/>
                <a:gd name="connsiteY10" fmla="*/ 185738 h 185738"/>
                <a:gd name="connsiteX0-1" fmla="*/ 0 w 328612"/>
                <a:gd name="connsiteY0-2" fmla="*/ 185738 h 185738"/>
                <a:gd name="connsiteX1-3" fmla="*/ 102394 w 328612"/>
                <a:gd name="connsiteY1-4" fmla="*/ 133350 h 185738"/>
                <a:gd name="connsiteX2-5" fmla="*/ 204787 w 328612"/>
                <a:gd name="connsiteY2-6" fmla="*/ 126206 h 185738"/>
                <a:gd name="connsiteX3-7" fmla="*/ 269081 w 328612"/>
                <a:gd name="connsiteY3-8" fmla="*/ 45244 h 185738"/>
                <a:gd name="connsiteX4-9" fmla="*/ 247650 w 328612"/>
                <a:gd name="connsiteY4-10" fmla="*/ 28575 h 185738"/>
                <a:gd name="connsiteX5-11" fmla="*/ 316706 w 328612"/>
                <a:gd name="connsiteY5-12" fmla="*/ 0 h 185738"/>
                <a:gd name="connsiteX6-13" fmla="*/ 328612 w 328612"/>
                <a:gd name="connsiteY6-14" fmla="*/ 69056 h 185738"/>
                <a:gd name="connsiteX7-15" fmla="*/ 297656 w 328612"/>
                <a:gd name="connsiteY7-16" fmla="*/ 59532 h 185738"/>
                <a:gd name="connsiteX8-17" fmla="*/ 228600 w 328612"/>
                <a:gd name="connsiteY8-18" fmla="*/ 140494 h 185738"/>
                <a:gd name="connsiteX9-19" fmla="*/ 114300 w 328612"/>
                <a:gd name="connsiteY9-20" fmla="*/ 147638 h 185738"/>
                <a:gd name="connsiteX10-21" fmla="*/ 0 w 328612"/>
                <a:gd name="connsiteY10-22" fmla="*/ 185738 h 185738"/>
                <a:gd name="connsiteX0-23" fmla="*/ 0 w 328612"/>
                <a:gd name="connsiteY0-24" fmla="*/ 185738 h 185738"/>
                <a:gd name="connsiteX1-25" fmla="*/ 102394 w 328612"/>
                <a:gd name="connsiteY1-26" fmla="*/ 133350 h 185738"/>
                <a:gd name="connsiteX2-27" fmla="*/ 204787 w 328612"/>
                <a:gd name="connsiteY2-28" fmla="*/ 126206 h 185738"/>
                <a:gd name="connsiteX3-29" fmla="*/ 269081 w 328612"/>
                <a:gd name="connsiteY3-30" fmla="*/ 45244 h 185738"/>
                <a:gd name="connsiteX4-31" fmla="*/ 247650 w 328612"/>
                <a:gd name="connsiteY4-32" fmla="*/ 28575 h 185738"/>
                <a:gd name="connsiteX5-33" fmla="*/ 316706 w 328612"/>
                <a:gd name="connsiteY5-34" fmla="*/ 0 h 185738"/>
                <a:gd name="connsiteX6-35" fmla="*/ 328612 w 328612"/>
                <a:gd name="connsiteY6-36" fmla="*/ 76199 h 185738"/>
                <a:gd name="connsiteX7-37" fmla="*/ 297656 w 328612"/>
                <a:gd name="connsiteY7-38" fmla="*/ 59532 h 185738"/>
                <a:gd name="connsiteX8-39" fmla="*/ 228600 w 328612"/>
                <a:gd name="connsiteY8-40" fmla="*/ 140494 h 185738"/>
                <a:gd name="connsiteX9-41" fmla="*/ 114300 w 328612"/>
                <a:gd name="connsiteY9-42" fmla="*/ 147638 h 185738"/>
                <a:gd name="connsiteX10-43" fmla="*/ 0 w 328612"/>
                <a:gd name="connsiteY10-44" fmla="*/ 185738 h 185738"/>
                <a:gd name="connsiteX0-45" fmla="*/ 0 w 328612"/>
                <a:gd name="connsiteY0-46" fmla="*/ 185738 h 185738"/>
                <a:gd name="connsiteX1-47" fmla="*/ 102394 w 328612"/>
                <a:gd name="connsiteY1-48" fmla="*/ 133350 h 185738"/>
                <a:gd name="connsiteX2-49" fmla="*/ 204787 w 328612"/>
                <a:gd name="connsiteY2-50" fmla="*/ 114300 h 185738"/>
                <a:gd name="connsiteX3-51" fmla="*/ 269081 w 328612"/>
                <a:gd name="connsiteY3-52" fmla="*/ 45244 h 185738"/>
                <a:gd name="connsiteX4-53" fmla="*/ 247650 w 328612"/>
                <a:gd name="connsiteY4-54" fmla="*/ 28575 h 185738"/>
                <a:gd name="connsiteX5-55" fmla="*/ 316706 w 328612"/>
                <a:gd name="connsiteY5-56" fmla="*/ 0 h 185738"/>
                <a:gd name="connsiteX6-57" fmla="*/ 328612 w 328612"/>
                <a:gd name="connsiteY6-58" fmla="*/ 76199 h 185738"/>
                <a:gd name="connsiteX7-59" fmla="*/ 297656 w 328612"/>
                <a:gd name="connsiteY7-60" fmla="*/ 59532 h 185738"/>
                <a:gd name="connsiteX8-61" fmla="*/ 228600 w 328612"/>
                <a:gd name="connsiteY8-62" fmla="*/ 140494 h 185738"/>
                <a:gd name="connsiteX9-63" fmla="*/ 114300 w 328612"/>
                <a:gd name="connsiteY9-64" fmla="*/ 147638 h 185738"/>
                <a:gd name="connsiteX10-65" fmla="*/ 0 w 328612"/>
                <a:gd name="connsiteY10-66" fmla="*/ 185738 h 185738"/>
                <a:gd name="connsiteX0-67" fmla="*/ 0 w 328612"/>
                <a:gd name="connsiteY0-68" fmla="*/ 185738 h 185738"/>
                <a:gd name="connsiteX1-69" fmla="*/ 102394 w 328612"/>
                <a:gd name="connsiteY1-70" fmla="*/ 133350 h 185738"/>
                <a:gd name="connsiteX2-71" fmla="*/ 204787 w 328612"/>
                <a:gd name="connsiteY2-72" fmla="*/ 114300 h 185738"/>
                <a:gd name="connsiteX3-73" fmla="*/ 269081 w 328612"/>
                <a:gd name="connsiteY3-74" fmla="*/ 45244 h 185738"/>
                <a:gd name="connsiteX4-75" fmla="*/ 247650 w 328612"/>
                <a:gd name="connsiteY4-76" fmla="*/ 28575 h 185738"/>
                <a:gd name="connsiteX5-77" fmla="*/ 316706 w 328612"/>
                <a:gd name="connsiteY5-78" fmla="*/ 0 h 185738"/>
                <a:gd name="connsiteX6-79" fmla="*/ 328612 w 328612"/>
                <a:gd name="connsiteY6-80" fmla="*/ 76199 h 185738"/>
                <a:gd name="connsiteX7-81" fmla="*/ 297656 w 328612"/>
                <a:gd name="connsiteY7-82" fmla="*/ 59532 h 185738"/>
                <a:gd name="connsiteX8-83" fmla="*/ 214313 w 328612"/>
                <a:gd name="connsiteY8-84" fmla="*/ 135732 h 185738"/>
                <a:gd name="connsiteX9-85" fmla="*/ 114300 w 328612"/>
                <a:gd name="connsiteY9-86" fmla="*/ 147638 h 185738"/>
                <a:gd name="connsiteX10-87" fmla="*/ 0 w 328612"/>
                <a:gd name="connsiteY10-88" fmla="*/ 185738 h 185738"/>
                <a:gd name="connsiteX0-89" fmla="*/ 0 w 328612"/>
                <a:gd name="connsiteY0-90" fmla="*/ 185738 h 185738"/>
                <a:gd name="connsiteX1-91" fmla="*/ 102394 w 328612"/>
                <a:gd name="connsiteY1-92" fmla="*/ 121444 h 185738"/>
                <a:gd name="connsiteX2-93" fmla="*/ 204787 w 328612"/>
                <a:gd name="connsiteY2-94" fmla="*/ 114300 h 185738"/>
                <a:gd name="connsiteX3-95" fmla="*/ 269081 w 328612"/>
                <a:gd name="connsiteY3-96" fmla="*/ 45244 h 185738"/>
                <a:gd name="connsiteX4-97" fmla="*/ 247650 w 328612"/>
                <a:gd name="connsiteY4-98" fmla="*/ 28575 h 185738"/>
                <a:gd name="connsiteX5-99" fmla="*/ 316706 w 328612"/>
                <a:gd name="connsiteY5-100" fmla="*/ 0 h 185738"/>
                <a:gd name="connsiteX6-101" fmla="*/ 328612 w 328612"/>
                <a:gd name="connsiteY6-102" fmla="*/ 76199 h 185738"/>
                <a:gd name="connsiteX7-103" fmla="*/ 297656 w 328612"/>
                <a:gd name="connsiteY7-104" fmla="*/ 59532 h 185738"/>
                <a:gd name="connsiteX8-105" fmla="*/ 214313 w 328612"/>
                <a:gd name="connsiteY8-106" fmla="*/ 135732 h 185738"/>
                <a:gd name="connsiteX9-107" fmla="*/ 114300 w 328612"/>
                <a:gd name="connsiteY9-108" fmla="*/ 147638 h 185738"/>
                <a:gd name="connsiteX10-109" fmla="*/ 0 w 328612"/>
                <a:gd name="connsiteY10-110" fmla="*/ 185738 h 185738"/>
                <a:gd name="connsiteX0-111" fmla="*/ 0 w 328612"/>
                <a:gd name="connsiteY0-112" fmla="*/ 185738 h 185738"/>
                <a:gd name="connsiteX1-113" fmla="*/ 102394 w 328612"/>
                <a:gd name="connsiteY1-114" fmla="*/ 121444 h 185738"/>
                <a:gd name="connsiteX2-115" fmla="*/ 204787 w 328612"/>
                <a:gd name="connsiteY2-116" fmla="*/ 114300 h 185738"/>
                <a:gd name="connsiteX3-117" fmla="*/ 269081 w 328612"/>
                <a:gd name="connsiteY3-118" fmla="*/ 45244 h 185738"/>
                <a:gd name="connsiteX4-119" fmla="*/ 247650 w 328612"/>
                <a:gd name="connsiteY4-120" fmla="*/ 28575 h 185738"/>
                <a:gd name="connsiteX5-121" fmla="*/ 316706 w 328612"/>
                <a:gd name="connsiteY5-122" fmla="*/ 0 h 185738"/>
                <a:gd name="connsiteX6-123" fmla="*/ 328612 w 328612"/>
                <a:gd name="connsiteY6-124" fmla="*/ 76199 h 185738"/>
                <a:gd name="connsiteX7-125" fmla="*/ 297656 w 328612"/>
                <a:gd name="connsiteY7-126" fmla="*/ 59532 h 185738"/>
                <a:gd name="connsiteX8-127" fmla="*/ 214313 w 328612"/>
                <a:gd name="connsiteY8-128" fmla="*/ 135732 h 185738"/>
                <a:gd name="connsiteX9-129" fmla="*/ 109537 w 328612"/>
                <a:gd name="connsiteY9-130" fmla="*/ 135732 h 185738"/>
                <a:gd name="connsiteX10-131" fmla="*/ 0 w 328612"/>
                <a:gd name="connsiteY10-132" fmla="*/ 185738 h 185738"/>
                <a:gd name="connsiteX0-133" fmla="*/ 0 w 328612"/>
                <a:gd name="connsiteY0-134" fmla="*/ 185738 h 185738"/>
                <a:gd name="connsiteX1-135" fmla="*/ 102394 w 328612"/>
                <a:gd name="connsiteY1-136" fmla="*/ 121444 h 185738"/>
                <a:gd name="connsiteX2-137" fmla="*/ 195262 w 328612"/>
                <a:gd name="connsiteY2-138" fmla="*/ 97631 h 185738"/>
                <a:gd name="connsiteX3-139" fmla="*/ 269081 w 328612"/>
                <a:gd name="connsiteY3-140" fmla="*/ 45244 h 185738"/>
                <a:gd name="connsiteX4-141" fmla="*/ 247650 w 328612"/>
                <a:gd name="connsiteY4-142" fmla="*/ 28575 h 185738"/>
                <a:gd name="connsiteX5-143" fmla="*/ 316706 w 328612"/>
                <a:gd name="connsiteY5-144" fmla="*/ 0 h 185738"/>
                <a:gd name="connsiteX6-145" fmla="*/ 328612 w 328612"/>
                <a:gd name="connsiteY6-146" fmla="*/ 76199 h 185738"/>
                <a:gd name="connsiteX7-147" fmla="*/ 297656 w 328612"/>
                <a:gd name="connsiteY7-148" fmla="*/ 59532 h 185738"/>
                <a:gd name="connsiteX8-149" fmla="*/ 214313 w 328612"/>
                <a:gd name="connsiteY8-150" fmla="*/ 135732 h 185738"/>
                <a:gd name="connsiteX9-151" fmla="*/ 109537 w 328612"/>
                <a:gd name="connsiteY9-152" fmla="*/ 135732 h 185738"/>
                <a:gd name="connsiteX10-153" fmla="*/ 0 w 328612"/>
                <a:gd name="connsiteY10-154" fmla="*/ 185738 h 185738"/>
                <a:gd name="connsiteX0-155" fmla="*/ 0 w 328612"/>
                <a:gd name="connsiteY0-156" fmla="*/ 185738 h 185738"/>
                <a:gd name="connsiteX1-157" fmla="*/ 102394 w 328612"/>
                <a:gd name="connsiteY1-158" fmla="*/ 121444 h 185738"/>
                <a:gd name="connsiteX2-159" fmla="*/ 195262 w 328612"/>
                <a:gd name="connsiteY2-160" fmla="*/ 97631 h 185738"/>
                <a:gd name="connsiteX3-161" fmla="*/ 269081 w 328612"/>
                <a:gd name="connsiteY3-162" fmla="*/ 45244 h 185738"/>
                <a:gd name="connsiteX4-163" fmla="*/ 247650 w 328612"/>
                <a:gd name="connsiteY4-164" fmla="*/ 28575 h 185738"/>
                <a:gd name="connsiteX5-165" fmla="*/ 316706 w 328612"/>
                <a:gd name="connsiteY5-166" fmla="*/ 0 h 185738"/>
                <a:gd name="connsiteX6-167" fmla="*/ 328612 w 328612"/>
                <a:gd name="connsiteY6-168" fmla="*/ 76199 h 185738"/>
                <a:gd name="connsiteX7-169" fmla="*/ 297656 w 328612"/>
                <a:gd name="connsiteY7-170" fmla="*/ 59532 h 185738"/>
                <a:gd name="connsiteX8-171" fmla="*/ 202407 w 328612"/>
                <a:gd name="connsiteY8-172" fmla="*/ 114301 h 185738"/>
                <a:gd name="connsiteX9-173" fmla="*/ 109537 w 328612"/>
                <a:gd name="connsiteY9-174" fmla="*/ 135732 h 185738"/>
                <a:gd name="connsiteX10-175" fmla="*/ 0 w 328612"/>
                <a:gd name="connsiteY10-176" fmla="*/ 185738 h 185738"/>
                <a:gd name="connsiteX0-177" fmla="*/ 0 w 328612"/>
                <a:gd name="connsiteY0-178" fmla="*/ 185738 h 185738"/>
                <a:gd name="connsiteX1-179" fmla="*/ 102394 w 328612"/>
                <a:gd name="connsiteY1-180" fmla="*/ 121444 h 185738"/>
                <a:gd name="connsiteX2-181" fmla="*/ 195262 w 328612"/>
                <a:gd name="connsiteY2-182" fmla="*/ 97631 h 185738"/>
                <a:gd name="connsiteX3-183" fmla="*/ 254793 w 328612"/>
                <a:gd name="connsiteY3-184" fmla="*/ 47626 h 185738"/>
                <a:gd name="connsiteX4-185" fmla="*/ 247650 w 328612"/>
                <a:gd name="connsiteY4-186" fmla="*/ 28575 h 185738"/>
                <a:gd name="connsiteX5-187" fmla="*/ 316706 w 328612"/>
                <a:gd name="connsiteY5-188" fmla="*/ 0 h 185738"/>
                <a:gd name="connsiteX6-189" fmla="*/ 328612 w 328612"/>
                <a:gd name="connsiteY6-190" fmla="*/ 76199 h 185738"/>
                <a:gd name="connsiteX7-191" fmla="*/ 297656 w 328612"/>
                <a:gd name="connsiteY7-192" fmla="*/ 59532 h 185738"/>
                <a:gd name="connsiteX8-193" fmla="*/ 202407 w 328612"/>
                <a:gd name="connsiteY8-194" fmla="*/ 114301 h 185738"/>
                <a:gd name="connsiteX9-195" fmla="*/ 109537 w 328612"/>
                <a:gd name="connsiteY9-196" fmla="*/ 135732 h 185738"/>
                <a:gd name="connsiteX10-197" fmla="*/ 0 w 328612"/>
                <a:gd name="connsiteY10-198" fmla="*/ 185738 h 185738"/>
                <a:gd name="connsiteX0-199" fmla="*/ 0 w 328612"/>
                <a:gd name="connsiteY0-200" fmla="*/ 185738 h 185738"/>
                <a:gd name="connsiteX1-201" fmla="*/ 102394 w 328612"/>
                <a:gd name="connsiteY1-202" fmla="*/ 121444 h 185738"/>
                <a:gd name="connsiteX2-203" fmla="*/ 195262 w 328612"/>
                <a:gd name="connsiteY2-204" fmla="*/ 97631 h 185738"/>
                <a:gd name="connsiteX3-205" fmla="*/ 254793 w 328612"/>
                <a:gd name="connsiteY3-206" fmla="*/ 47626 h 185738"/>
                <a:gd name="connsiteX4-207" fmla="*/ 221456 w 328612"/>
                <a:gd name="connsiteY4-208" fmla="*/ 28575 h 185738"/>
                <a:gd name="connsiteX5-209" fmla="*/ 316706 w 328612"/>
                <a:gd name="connsiteY5-210" fmla="*/ 0 h 185738"/>
                <a:gd name="connsiteX6-211" fmla="*/ 328612 w 328612"/>
                <a:gd name="connsiteY6-212" fmla="*/ 76199 h 185738"/>
                <a:gd name="connsiteX7-213" fmla="*/ 297656 w 328612"/>
                <a:gd name="connsiteY7-214" fmla="*/ 59532 h 185738"/>
                <a:gd name="connsiteX8-215" fmla="*/ 202407 w 328612"/>
                <a:gd name="connsiteY8-216" fmla="*/ 114301 h 185738"/>
                <a:gd name="connsiteX9-217" fmla="*/ 109537 w 328612"/>
                <a:gd name="connsiteY9-218" fmla="*/ 135732 h 185738"/>
                <a:gd name="connsiteX10-219" fmla="*/ 0 w 328612"/>
                <a:gd name="connsiteY10-220" fmla="*/ 185738 h 185738"/>
                <a:gd name="connsiteX0-221" fmla="*/ 0 w 328612"/>
                <a:gd name="connsiteY0-222" fmla="*/ 190501 h 190501"/>
                <a:gd name="connsiteX1-223" fmla="*/ 102394 w 328612"/>
                <a:gd name="connsiteY1-224" fmla="*/ 126207 h 190501"/>
                <a:gd name="connsiteX2-225" fmla="*/ 195262 w 328612"/>
                <a:gd name="connsiteY2-226" fmla="*/ 102394 h 190501"/>
                <a:gd name="connsiteX3-227" fmla="*/ 254793 w 328612"/>
                <a:gd name="connsiteY3-228" fmla="*/ 52389 h 190501"/>
                <a:gd name="connsiteX4-229" fmla="*/ 221456 w 328612"/>
                <a:gd name="connsiteY4-230" fmla="*/ 33338 h 190501"/>
                <a:gd name="connsiteX5-231" fmla="*/ 295275 w 328612"/>
                <a:gd name="connsiteY5-232" fmla="*/ 0 h 190501"/>
                <a:gd name="connsiteX6-233" fmla="*/ 328612 w 328612"/>
                <a:gd name="connsiteY6-234" fmla="*/ 80962 h 190501"/>
                <a:gd name="connsiteX7-235" fmla="*/ 297656 w 328612"/>
                <a:gd name="connsiteY7-236" fmla="*/ 64295 h 190501"/>
                <a:gd name="connsiteX8-237" fmla="*/ 202407 w 328612"/>
                <a:gd name="connsiteY8-238" fmla="*/ 119064 h 190501"/>
                <a:gd name="connsiteX9-239" fmla="*/ 109537 w 328612"/>
                <a:gd name="connsiteY9-240" fmla="*/ 140495 h 190501"/>
                <a:gd name="connsiteX10-241" fmla="*/ 0 w 328612"/>
                <a:gd name="connsiteY10-242" fmla="*/ 190501 h 190501"/>
                <a:gd name="connsiteX0-243" fmla="*/ 0 w 328612"/>
                <a:gd name="connsiteY0-244" fmla="*/ 190501 h 190501"/>
                <a:gd name="connsiteX1-245" fmla="*/ 102394 w 328612"/>
                <a:gd name="connsiteY1-246" fmla="*/ 126207 h 190501"/>
                <a:gd name="connsiteX2-247" fmla="*/ 195262 w 328612"/>
                <a:gd name="connsiteY2-248" fmla="*/ 102394 h 190501"/>
                <a:gd name="connsiteX3-249" fmla="*/ 254793 w 328612"/>
                <a:gd name="connsiteY3-250" fmla="*/ 52389 h 190501"/>
                <a:gd name="connsiteX4-251" fmla="*/ 221456 w 328612"/>
                <a:gd name="connsiteY4-252" fmla="*/ 33338 h 190501"/>
                <a:gd name="connsiteX5-253" fmla="*/ 295275 w 328612"/>
                <a:gd name="connsiteY5-254" fmla="*/ 0 h 190501"/>
                <a:gd name="connsiteX6-255" fmla="*/ 328612 w 328612"/>
                <a:gd name="connsiteY6-256" fmla="*/ 80962 h 190501"/>
                <a:gd name="connsiteX7-257" fmla="*/ 280987 w 328612"/>
                <a:gd name="connsiteY7-258" fmla="*/ 57151 h 190501"/>
                <a:gd name="connsiteX8-259" fmla="*/ 202407 w 328612"/>
                <a:gd name="connsiteY8-260" fmla="*/ 119064 h 190501"/>
                <a:gd name="connsiteX9-261" fmla="*/ 109537 w 328612"/>
                <a:gd name="connsiteY9-262" fmla="*/ 140495 h 190501"/>
                <a:gd name="connsiteX10-263" fmla="*/ 0 w 328612"/>
                <a:gd name="connsiteY10-264" fmla="*/ 190501 h 190501"/>
                <a:gd name="connsiteX0-265" fmla="*/ 0 w 311943"/>
                <a:gd name="connsiteY0-266" fmla="*/ 190501 h 190501"/>
                <a:gd name="connsiteX1-267" fmla="*/ 102394 w 311943"/>
                <a:gd name="connsiteY1-268" fmla="*/ 126207 h 190501"/>
                <a:gd name="connsiteX2-269" fmla="*/ 195262 w 311943"/>
                <a:gd name="connsiteY2-270" fmla="*/ 102394 h 190501"/>
                <a:gd name="connsiteX3-271" fmla="*/ 254793 w 311943"/>
                <a:gd name="connsiteY3-272" fmla="*/ 52389 h 190501"/>
                <a:gd name="connsiteX4-273" fmla="*/ 221456 w 311943"/>
                <a:gd name="connsiteY4-274" fmla="*/ 33338 h 190501"/>
                <a:gd name="connsiteX5-275" fmla="*/ 295275 w 311943"/>
                <a:gd name="connsiteY5-276" fmla="*/ 0 h 190501"/>
                <a:gd name="connsiteX6-277" fmla="*/ 311943 w 311943"/>
                <a:gd name="connsiteY6-278" fmla="*/ 66674 h 190501"/>
                <a:gd name="connsiteX7-279" fmla="*/ 280987 w 311943"/>
                <a:gd name="connsiteY7-280" fmla="*/ 57151 h 190501"/>
                <a:gd name="connsiteX8-281" fmla="*/ 202407 w 311943"/>
                <a:gd name="connsiteY8-282" fmla="*/ 119064 h 190501"/>
                <a:gd name="connsiteX9-283" fmla="*/ 109537 w 311943"/>
                <a:gd name="connsiteY9-284" fmla="*/ 140495 h 190501"/>
                <a:gd name="connsiteX10-285" fmla="*/ 0 w 311943"/>
                <a:gd name="connsiteY10-286" fmla="*/ 190501 h 190501"/>
                <a:gd name="connsiteX0-287" fmla="*/ 0 w 311943"/>
                <a:gd name="connsiteY0-288" fmla="*/ 176214 h 176214"/>
                <a:gd name="connsiteX1-289" fmla="*/ 102394 w 311943"/>
                <a:gd name="connsiteY1-290" fmla="*/ 111920 h 176214"/>
                <a:gd name="connsiteX2-291" fmla="*/ 195262 w 311943"/>
                <a:gd name="connsiteY2-292" fmla="*/ 88107 h 176214"/>
                <a:gd name="connsiteX3-293" fmla="*/ 254793 w 311943"/>
                <a:gd name="connsiteY3-294" fmla="*/ 38102 h 176214"/>
                <a:gd name="connsiteX4-295" fmla="*/ 221456 w 311943"/>
                <a:gd name="connsiteY4-296" fmla="*/ 19051 h 176214"/>
                <a:gd name="connsiteX5-297" fmla="*/ 292894 w 311943"/>
                <a:gd name="connsiteY5-298" fmla="*/ 0 h 176214"/>
                <a:gd name="connsiteX6-299" fmla="*/ 311943 w 311943"/>
                <a:gd name="connsiteY6-300" fmla="*/ 52387 h 176214"/>
                <a:gd name="connsiteX7-301" fmla="*/ 280987 w 311943"/>
                <a:gd name="connsiteY7-302" fmla="*/ 42864 h 176214"/>
                <a:gd name="connsiteX8-303" fmla="*/ 202407 w 311943"/>
                <a:gd name="connsiteY8-304" fmla="*/ 104777 h 176214"/>
                <a:gd name="connsiteX9-305" fmla="*/ 109537 w 311943"/>
                <a:gd name="connsiteY9-306" fmla="*/ 126208 h 176214"/>
                <a:gd name="connsiteX10-307" fmla="*/ 0 w 311943"/>
                <a:gd name="connsiteY10-308" fmla="*/ 176214 h 176214"/>
                <a:gd name="connsiteX0-309" fmla="*/ 0 w 311943"/>
                <a:gd name="connsiteY0-310" fmla="*/ 176214 h 176214"/>
                <a:gd name="connsiteX1-311" fmla="*/ 102394 w 311943"/>
                <a:gd name="connsiteY1-312" fmla="*/ 111920 h 176214"/>
                <a:gd name="connsiteX2-313" fmla="*/ 195262 w 311943"/>
                <a:gd name="connsiteY2-314" fmla="*/ 88107 h 176214"/>
                <a:gd name="connsiteX3-315" fmla="*/ 257174 w 311943"/>
                <a:gd name="connsiteY3-316" fmla="*/ 30958 h 176214"/>
                <a:gd name="connsiteX4-317" fmla="*/ 221456 w 311943"/>
                <a:gd name="connsiteY4-318" fmla="*/ 19051 h 176214"/>
                <a:gd name="connsiteX5-319" fmla="*/ 292894 w 311943"/>
                <a:gd name="connsiteY5-320" fmla="*/ 0 h 176214"/>
                <a:gd name="connsiteX6-321" fmla="*/ 311943 w 311943"/>
                <a:gd name="connsiteY6-322" fmla="*/ 52387 h 176214"/>
                <a:gd name="connsiteX7-323" fmla="*/ 280987 w 311943"/>
                <a:gd name="connsiteY7-324" fmla="*/ 42864 h 176214"/>
                <a:gd name="connsiteX8-325" fmla="*/ 202407 w 311943"/>
                <a:gd name="connsiteY8-326" fmla="*/ 104777 h 176214"/>
                <a:gd name="connsiteX9-327" fmla="*/ 109537 w 311943"/>
                <a:gd name="connsiteY9-328" fmla="*/ 126208 h 176214"/>
                <a:gd name="connsiteX10-329" fmla="*/ 0 w 311943"/>
                <a:gd name="connsiteY10-330" fmla="*/ 176214 h 17621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311943" h="176214">
                  <a:moveTo>
                    <a:pt x="0" y="176214"/>
                  </a:moveTo>
                  <a:lnTo>
                    <a:pt x="102394" y="111920"/>
                  </a:lnTo>
                  <a:lnTo>
                    <a:pt x="195262" y="88107"/>
                  </a:lnTo>
                  <a:lnTo>
                    <a:pt x="257174" y="30958"/>
                  </a:lnTo>
                  <a:lnTo>
                    <a:pt x="221456" y="19051"/>
                  </a:lnTo>
                  <a:lnTo>
                    <a:pt x="292894" y="0"/>
                  </a:lnTo>
                  <a:lnTo>
                    <a:pt x="311943" y="52387"/>
                  </a:lnTo>
                  <a:lnTo>
                    <a:pt x="280987" y="42864"/>
                  </a:lnTo>
                  <a:lnTo>
                    <a:pt x="202407" y="104777"/>
                  </a:lnTo>
                  <a:lnTo>
                    <a:pt x="109537" y="126208"/>
                  </a:lnTo>
                  <a:lnTo>
                    <a:pt x="0" y="176214"/>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rot="5400000">
              <a:off x="7306384" y="2317210"/>
              <a:ext cx="23331" cy="450069"/>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0" name="组合 19"/>
          <p:cNvGrpSpPr/>
          <p:nvPr/>
        </p:nvGrpSpPr>
        <p:grpSpPr>
          <a:xfrm>
            <a:off x="1572808" y="1742975"/>
            <a:ext cx="469644" cy="660705"/>
            <a:chOff x="985407" y="-380579"/>
            <a:chExt cx="1269922" cy="1786001"/>
          </a:xfrm>
        </p:grpSpPr>
        <p:sp>
          <p:nvSpPr>
            <p:cNvPr id="21" name="矩形 20"/>
            <p:cNvSpPr/>
            <p:nvPr/>
          </p:nvSpPr>
          <p:spPr>
            <a:xfrm rot="19206286">
              <a:off x="1124633" y="496942"/>
              <a:ext cx="207067" cy="201385"/>
            </a:xfrm>
            <a:prstGeom prst="rect">
              <a:avLst/>
            </a:prstGeom>
            <a:solidFill>
              <a:schemeClr val="tx1">
                <a:lumMod val="65000"/>
                <a:lumOff val="35000"/>
              </a:schemeClr>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118"/>
            <p:cNvSpPr/>
            <p:nvPr/>
          </p:nvSpPr>
          <p:spPr>
            <a:xfrm rot="18762049">
              <a:off x="332972" y="511393"/>
              <a:ext cx="1546464" cy="241594"/>
            </a:xfrm>
            <a:custGeom>
              <a:avLst/>
              <a:gdLst>
                <a:gd name="connsiteX0" fmla="*/ 0 w 207067"/>
                <a:gd name="connsiteY0" fmla="*/ 0 h 201385"/>
                <a:gd name="connsiteX1" fmla="*/ 207067 w 207067"/>
                <a:gd name="connsiteY1" fmla="*/ 0 h 201385"/>
                <a:gd name="connsiteX2" fmla="*/ 207067 w 207067"/>
                <a:gd name="connsiteY2" fmla="*/ 201385 h 201385"/>
                <a:gd name="connsiteX3" fmla="*/ 0 w 207067"/>
                <a:gd name="connsiteY3" fmla="*/ 201385 h 201385"/>
                <a:gd name="connsiteX4" fmla="*/ 0 w 207067"/>
                <a:gd name="connsiteY4" fmla="*/ 0 h 201385"/>
                <a:gd name="connsiteX0-1" fmla="*/ 0 w 207067"/>
                <a:gd name="connsiteY0-2" fmla="*/ 0 h 201385"/>
                <a:gd name="connsiteX1-3" fmla="*/ 207067 w 207067"/>
                <a:gd name="connsiteY1-4" fmla="*/ 201385 h 201385"/>
                <a:gd name="connsiteX2-5" fmla="*/ 0 w 207067"/>
                <a:gd name="connsiteY2-6" fmla="*/ 201385 h 201385"/>
                <a:gd name="connsiteX3-7" fmla="*/ 0 w 207067"/>
                <a:gd name="connsiteY3-8" fmla="*/ 0 h 201385"/>
                <a:gd name="connsiteX0-9" fmla="*/ 0 w 328536"/>
                <a:gd name="connsiteY0-10" fmla="*/ 0 h 201385"/>
                <a:gd name="connsiteX1-11" fmla="*/ 328536 w 328536"/>
                <a:gd name="connsiteY1-12" fmla="*/ 122913 h 201385"/>
                <a:gd name="connsiteX2-13" fmla="*/ 0 w 328536"/>
                <a:gd name="connsiteY2-14" fmla="*/ 201385 h 201385"/>
                <a:gd name="connsiteX3-15" fmla="*/ 0 w 328536"/>
                <a:gd name="connsiteY3-16" fmla="*/ 0 h 201385"/>
                <a:gd name="connsiteX0-17" fmla="*/ 0 w 1410707"/>
                <a:gd name="connsiteY0-18" fmla="*/ 0 h 239244"/>
                <a:gd name="connsiteX1-19" fmla="*/ 1410707 w 1410707"/>
                <a:gd name="connsiteY1-20" fmla="*/ 239244 h 239244"/>
                <a:gd name="connsiteX2-21" fmla="*/ 0 w 1410707"/>
                <a:gd name="connsiteY2-22" fmla="*/ 201385 h 239244"/>
                <a:gd name="connsiteX3-23" fmla="*/ 0 w 1410707"/>
                <a:gd name="connsiteY3-24" fmla="*/ 0 h 239244"/>
                <a:gd name="connsiteX0-25" fmla="*/ 71424 w 1482131"/>
                <a:gd name="connsiteY0-26" fmla="*/ 0 h 239244"/>
                <a:gd name="connsiteX1-27" fmla="*/ 1482131 w 1482131"/>
                <a:gd name="connsiteY1-28" fmla="*/ 239244 h 239244"/>
                <a:gd name="connsiteX2-29" fmla="*/ 71424 w 1482131"/>
                <a:gd name="connsiteY2-30" fmla="*/ 201385 h 239244"/>
                <a:gd name="connsiteX3-31" fmla="*/ 71424 w 1482131"/>
                <a:gd name="connsiteY3-32" fmla="*/ 0 h 239244"/>
                <a:gd name="connsiteX0-33" fmla="*/ 120956 w 1531663"/>
                <a:gd name="connsiteY0-34" fmla="*/ 0 h 239244"/>
                <a:gd name="connsiteX1-35" fmla="*/ 1531663 w 1531663"/>
                <a:gd name="connsiteY1-36" fmla="*/ 239244 h 239244"/>
                <a:gd name="connsiteX2-37" fmla="*/ 120956 w 1531663"/>
                <a:gd name="connsiteY2-38" fmla="*/ 201385 h 239244"/>
                <a:gd name="connsiteX3-39" fmla="*/ 120956 w 1531663"/>
                <a:gd name="connsiteY3-40" fmla="*/ 0 h 239244"/>
                <a:gd name="connsiteX0-41" fmla="*/ 111825 w 1522532"/>
                <a:gd name="connsiteY0-42" fmla="*/ 0 h 239244"/>
                <a:gd name="connsiteX1-43" fmla="*/ 1522532 w 1522532"/>
                <a:gd name="connsiteY1-44" fmla="*/ 239244 h 239244"/>
                <a:gd name="connsiteX2-45" fmla="*/ 111825 w 1522532"/>
                <a:gd name="connsiteY2-46" fmla="*/ 201385 h 239244"/>
                <a:gd name="connsiteX3-47" fmla="*/ 111825 w 1522532"/>
                <a:gd name="connsiteY3-48" fmla="*/ 0 h 239244"/>
                <a:gd name="connsiteX0-49" fmla="*/ 113938 w 1524645"/>
                <a:gd name="connsiteY0-50" fmla="*/ 2068 h 241312"/>
                <a:gd name="connsiteX1-51" fmla="*/ 1524645 w 1524645"/>
                <a:gd name="connsiteY1-52" fmla="*/ 241312 h 241312"/>
                <a:gd name="connsiteX2-53" fmla="*/ 113938 w 1524645"/>
                <a:gd name="connsiteY2-54" fmla="*/ 203453 h 241312"/>
                <a:gd name="connsiteX3-55" fmla="*/ 113938 w 1524645"/>
                <a:gd name="connsiteY3-56" fmla="*/ 2068 h 241312"/>
                <a:gd name="connsiteX0-57" fmla="*/ 135757 w 1546464"/>
                <a:gd name="connsiteY0-58" fmla="*/ 2350 h 241594"/>
                <a:gd name="connsiteX1-59" fmla="*/ 1546464 w 1546464"/>
                <a:gd name="connsiteY1-60" fmla="*/ 241594 h 241594"/>
                <a:gd name="connsiteX2-61" fmla="*/ 135757 w 1546464"/>
                <a:gd name="connsiteY2-62" fmla="*/ 203735 h 241594"/>
                <a:gd name="connsiteX3-63" fmla="*/ 135757 w 1546464"/>
                <a:gd name="connsiteY3-64" fmla="*/ 2350 h 241594"/>
              </a:gdLst>
              <a:ahLst/>
              <a:cxnLst>
                <a:cxn ang="0">
                  <a:pos x="connsiteX0-1" y="connsiteY0-2"/>
                </a:cxn>
                <a:cxn ang="0">
                  <a:pos x="connsiteX1-3" y="connsiteY1-4"/>
                </a:cxn>
                <a:cxn ang="0">
                  <a:pos x="connsiteX2-5" y="connsiteY2-6"/>
                </a:cxn>
                <a:cxn ang="0">
                  <a:pos x="connsiteX3-7" y="connsiteY3-8"/>
                </a:cxn>
              </a:cxnLst>
              <a:rect l="l" t="t" r="r" b="b"/>
              <a:pathLst>
                <a:path w="1546464" h="241594">
                  <a:moveTo>
                    <a:pt x="135757" y="2350"/>
                  </a:moveTo>
                  <a:lnTo>
                    <a:pt x="1546464" y="241594"/>
                  </a:lnTo>
                  <a:lnTo>
                    <a:pt x="135757" y="203735"/>
                  </a:lnTo>
                  <a:cubicBezTo>
                    <a:pt x="-58519" y="175938"/>
                    <a:pt x="-31482" y="-23775"/>
                    <a:pt x="135757" y="2350"/>
                  </a:cubicBezTo>
                  <a:close/>
                </a:path>
              </a:pathLst>
            </a:custGeom>
            <a:solidFill>
              <a:schemeClr val="tx1">
                <a:lumMod val="65000"/>
                <a:lumOff val="35000"/>
              </a:schemeClr>
            </a:solidFill>
            <a:ln w="412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椭圆 22"/>
            <p:cNvSpPr/>
            <p:nvPr/>
          </p:nvSpPr>
          <p:spPr>
            <a:xfrm>
              <a:off x="1103202" y="-380579"/>
              <a:ext cx="1152127" cy="1152130"/>
            </a:xfrm>
            <a:prstGeom prst="ellipse">
              <a:avLst/>
            </a:prstGeom>
            <a:solidFill>
              <a:schemeClr val="bg1">
                <a:lumMod val="9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4" name="任意多边形 23"/>
          <p:cNvSpPr/>
          <p:nvPr/>
        </p:nvSpPr>
        <p:spPr>
          <a:xfrm>
            <a:off x="2108630" y="1564121"/>
            <a:ext cx="1266355" cy="119236"/>
          </a:xfrm>
          <a:custGeom>
            <a:avLst/>
            <a:gdLst>
              <a:gd name="connsiteX0" fmla="*/ 0 w 697706"/>
              <a:gd name="connsiteY0" fmla="*/ 269081 h 269081"/>
              <a:gd name="connsiteX1" fmla="*/ 316706 w 697706"/>
              <a:gd name="connsiteY1" fmla="*/ 0 h 269081"/>
              <a:gd name="connsiteX2" fmla="*/ 697706 w 697706"/>
              <a:gd name="connsiteY2" fmla="*/ 250031 h 269081"/>
              <a:gd name="connsiteX0-1" fmla="*/ 0 w 697706"/>
              <a:gd name="connsiteY0-2" fmla="*/ 238125 h 238125"/>
              <a:gd name="connsiteX1-3" fmla="*/ 352425 w 697706"/>
              <a:gd name="connsiteY1-4" fmla="*/ 0 h 238125"/>
              <a:gd name="connsiteX2-5" fmla="*/ 697706 w 697706"/>
              <a:gd name="connsiteY2-6" fmla="*/ 219075 h 238125"/>
              <a:gd name="connsiteX0-7" fmla="*/ 0 w 697706"/>
              <a:gd name="connsiteY0-8" fmla="*/ 240955 h 240955"/>
              <a:gd name="connsiteX1-9" fmla="*/ 352425 w 697706"/>
              <a:gd name="connsiteY1-10" fmla="*/ 2830 h 240955"/>
              <a:gd name="connsiteX2-11" fmla="*/ 697706 w 697706"/>
              <a:gd name="connsiteY2-12" fmla="*/ 221905 h 240955"/>
              <a:gd name="connsiteX0-13" fmla="*/ 0 w 697706"/>
              <a:gd name="connsiteY0-14" fmla="*/ 240955 h 240955"/>
              <a:gd name="connsiteX1-15" fmla="*/ 352425 w 697706"/>
              <a:gd name="connsiteY1-16" fmla="*/ 2830 h 240955"/>
              <a:gd name="connsiteX2-17" fmla="*/ 697706 w 697706"/>
              <a:gd name="connsiteY2-18" fmla="*/ 221905 h 240955"/>
              <a:gd name="connsiteX0-19" fmla="*/ 0 w 697706"/>
              <a:gd name="connsiteY0-20" fmla="*/ 105005 h 105005"/>
              <a:gd name="connsiteX1-21" fmla="*/ 347662 w 697706"/>
              <a:gd name="connsiteY1-22" fmla="*/ 9755 h 105005"/>
              <a:gd name="connsiteX2-23" fmla="*/ 697706 w 697706"/>
              <a:gd name="connsiteY2-24" fmla="*/ 85955 h 105005"/>
              <a:gd name="connsiteX0-25" fmla="*/ 0 w 697706"/>
              <a:gd name="connsiteY0-26" fmla="*/ 97438 h 97438"/>
              <a:gd name="connsiteX1-27" fmla="*/ 347662 w 697706"/>
              <a:gd name="connsiteY1-28" fmla="*/ 2188 h 97438"/>
              <a:gd name="connsiteX2-29" fmla="*/ 697706 w 697706"/>
              <a:gd name="connsiteY2-30" fmla="*/ 78388 h 97438"/>
              <a:gd name="connsiteX0-31" fmla="*/ 0 w 697706"/>
              <a:gd name="connsiteY0-32" fmla="*/ 97438 h 97438"/>
              <a:gd name="connsiteX1-33" fmla="*/ 347662 w 697706"/>
              <a:gd name="connsiteY1-34" fmla="*/ 2188 h 97438"/>
              <a:gd name="connsiteX2-35" fmla="*/ 697706 w 697706"/>
              <a:gd name="connsiteY2-36" fmla="*/ 78388 h 97438"/>
              <a:gd name="connsiteX0-37" fmla="*/ 0 w 697706"/>
              <a:gd name="connsiteY0-38" fmla="*/ 115305 h 115305"/>
              <a:gd name="connsiteX1-39" fmla="*/ 347662 w 697706"/>
              <a:gd name="connsiteY1-40" fmla="*/ 20055 h 115305"/>
              <a:gd name="connsiteX2-41" fmla="*/ 697706 w 697706"/>
              <a:gd name="connsiteY2-42" fmla="*/ 96255 h 115305"/>
              <a:gd name="connsiteX0-43" fmla="*/ 0 w 697706"/>
              <a:gd name="connsiteY0-44" fmla="*/ 95347 h 95347"/>
              <a:gd name="connsiteX1-45" fmla="*/ 347662 w 697706"/>
              <a:gd name="connsiteY1-46" fmla="*/ 97 h 95347"/>
              <a:gd name="connsiteX2-47" fmla="*/ 697706 w 697706"/>
              <a:gd name="connsiteY2-48" fmla="*/ 76297 h 95347"/>
              <a:gd name="connsiteX0-49" fmla="*/ 0 w 697706"/>
              <a:gd name="connsiteY0-50" fmla="*/ 95347 h 95347"/>
              <a:gd name="connsiteX1-51" fmla="*/ 347662 w 697706"/>
              <a:gd name="connsiteY1-52" fmla="*/ 97 h 95347"/>
              <a:gd name="connsiteX2-53" fmla="*/ 697706 w 697706"/>
              <a:gd name="connsiteY2-54" fmla="*/ 76297 h 95347"/>
              <a:gd name="connsiteX0-55" fmla="*/ 0 w 697706"/>
              <a:gd name="connsiteY0-56" fmla="*/ 95297 h 95297"/>
              <a:gd name="connsiteX1-57" fmla="*/ 347662 w 697706"/>
              <a:gd name="connsiteY1-58" fmla="*/ 47 h 95297"/>
              <a:gd name="connsiteX2-59" fmla="*/ 697706 w 697706"/>
              <a:gd name="connsiteY2-60" fmla="*/ 76247 h 95297"/>
            </a:gdLst>
            <a:ahLst/>
            <a:cxnLst>
              <a:cxn ang="0">
                <a:pos x="connsiteX0-1" y="connsiteY0-2"/>
              </a:cxn>
              <a:cxn ang="0">
                <a:pos x="connsiteX1-3" y="connsiteY1-4"/>
              </a:cxn>
              <a:cxn ang="0">
                <a:pos x="connsiteX2-5" y="connsiteY2-6"/>
              </a:cxn>
            </a:cxnLst>
            <a:rect l="l" t="t" r="r" b="b"/>
            <a:pathLst>
              <a:path w="697706" h="95297">
                <a:moveTo>
                  <a:pt x="0" y="95297"/>
                </a:moveTo>
                <a:cubicBezTo>
                  <a:pt x="122237" y="37353"/>
                  <a:pt x="270667" y="-1541"/>
                  <a:pt x="347662" y="47"/>
                </a:cubicBezTo>
                <a:cubicBezTo>
                  <a:pt x="424657" y="1635"/>
                  <a:pt x="549275" y="15128"/>
                  <a:pt x="697706" y="76247"/>
                </a:cubicBezTo>
              </a:path>
            </a:pathLst>
          </a:custGeom>
          <a:ln>
            <a:solidFill>
              <a:schemeClr val="bg1">
                <a:lumMod val="65000"/>
              </a:schemeClr>
            </a:solidFill>
            <a:prstDash val="sysDash"/>
            <a:headEnd type="stealth" w="sm" len="med"/>
            <a:tailEnd type="stealth"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25" name="任意多边形 24"/>
          <p:cNvSpPr/>
          <p:nvPr/>
        </p:nvSpPr>
        <p:spPr>
          <a:xfrm>
            <a:off x="6825531" y="1705987"/>
            <a:ext cx="417154" cy="442640"/>
          </a:xfrm>
          <a:custGeom>
            <a:avLst/>
            <a:gdLst>
              <a:gd name="connsiteX0" fmla="*/ 61912 w 1524000"/>
              <a:gd name="connsiteY0" fmla="*/ 938212 h 2100262"/>
              <a:gd name="connsiteX1" fmla="*/ 781050 w 1524000"/>
              <a:gd name="connsiteY1" fmla="*/ 0 h 2100262"/>
              <a:gd name="connsiteX2" fmla="*/ 1009650 w 1524000"/>
              <a:gd name="connsiteY2" fmla="*/ 685800 h 2100262"/>
              <a:gd name="connsiteX3" fmla="*/ 1524000 w 1524000"/>
              <a:gd name="connsiteY3" fmla="*/ 1171575 h 2100262"/>
              <a:gd name="connsiteX4" fmla="*/ 1462087 w 1524000"/>
              <a:gd name="connsiteY4" fmla="*/ 1452562 h 2100262"/>
              <a:gd name="connsiteX5" fmla="*/ 1395412 w 1524000"/>
              <a:gd name="connsiteY5" fmla="*/ 1757362 h 2100262"/>
              <a:gd name="connsiteX6" fmla="*/ 1228725 w 1524000"/>
              <a:gd name="connsiteY6" fmla="*/ 2100262 h 2100262"/>
              <a:gd name="connsiteX7" fmla="*/ 0 w 1524000"/>
              <a:gd name="connsiteY7" fmla="*/ 1895475 h 2100262"/>
              <a:gd name="connsiteX8" fmla="*/ 61912 w 1524000"/>
              <a:gd name="connsiteY8" fmla="*/ 938212 h 2100262"/>
              <a:gd name="connsiteX0-1" fmla="*/ 14287 w 1524000"/>
              <a:gd name="connsiteY0-2" fmla="*/ 942974 h 2100262"/>
              <a:gd name="connsiteX1-3" fmla="*/ 781050 w 1524000"/>
              <a:gd name="connsiteY1-4" fmla="*/ 0 h 2100262"/>
              <a:gd name="connsiteX2-5" fmla="*/ 1009650 w 1524000"/>
              <a:gd name="connsiteY2-6" fmla="*/ 685800 h 2100262"/>
              <a:gd name="connsiteX3-7" fmla="*/ 1524000 w 1524000"/>
              <a:gd name="connsiteY3-8" fmla="*/ 1171575 h 2100262"/>
              <a:gd name="connsiteX4-9" fmla="*/ 1462087 w 1524000"/>
              <a:gd name="connsiteY4-10" fmla="*/ 1452562 h 2100262"/>
              <a:gd name="connsiteX5-11" fmla="*/ 1395412 w 1524000"/>
              <a:gd name="connsiteY5-12" fmla="*/ 1757362 h 2100262"/>
              <a:gd name="connsiteX6-13" fmla="*/ 1228725 w 1524000"/>
              <a:gd name="connsiteY6-14" fmla="*/ 2100262 h 2100262"/>
              <a:gd name="connsiteX7-15" fmla="*/ 0 w 1524000"/>
              <a:gd name="connsiteY7-16" fmla="*/ 1895475 h 2100262"/>
              <a:gd name="connsiteX8-17" fmla="*/ 14287 w 1524000"/>
              <a:gd name="connsiteY8-18" fmla="*/ 942974 h 2100262"/>
              <a:gd name="connsiteX0-19" fmla="*/ 14287 w 1524000"/>
              <a:gd name="connsiteY0-20" fmla="*/ 942974 h 2100262"/>
              <a:gd name="connsiteX1-21" fmla="*/ 781050 w 1524000"/>
              <a:gd name="connsiteY1-22" fmla="*/ 0 h 2100262"/>
              <a:gd name="connsiteX2-23" fmla="*/ 1009650 w 1524000"/>
              <a:gd name="connsiteY2-24" fmla="*/ 685800 h 2100262"/>
              <a:gd name="connsiteX3-25" fmla="*/ 1524000 w 1524000"/>
              <a:gd name="connsiteY3-26" fmla="*/ 1171575 h 2100262"/>
              <a:gd name="connsiteX4-27" fmla="*/ 1462087 w 1524000"/>
              <a:gd name="connsiteY4-28" fmla="*/ 1452562 h 2100262"/>
              <a:gd name="connsiteX5-29" fmla="*/ 1395412 w 1524000"/>
              <a:gd name="connsiteY5-30" fmla="*/ 1757362 h 2100262"/>
              <a:gd name="connsiteX6-31" fmla="*/ 1228725 w 1524000"/>
              <a:gd name="connsiteY6-32" fmla="*/ 2100262 h 2100262"/>
              <a:gd name="connsiteX7-33" fmla="*/ 0 w 1524000"/>
              <a:gd name="connsiteY7-34" fmla="*/ 1895475 h 2100262"/>
              <a:gd name="connsiteX8-35" fmla="*/ 14287 w 1524000"/>
              <a:gd name="connsiteY8-36" fmla="*/ 942974 h 2100262"/>
              <a:gd name="connsiteX0-37" fmla="*/ 14287 w 1524000"/>
              <a:gd name="connsiteY0-38" fmla="*/ 942974 h 2100262"/>
              <a:gd name="connsiteX1-39" fmla="*/ 781050 w 1524000"/>
              <a:gd name="connsiteY1-40" fmla="*/ 0 h 2100262"/>
              <a:gd name="connsiteX2-41" fmla="*/ 1009650 w 1524000"/>
              <a:gd name="connsiteY2-42" fmla="*/ 685800 h 2100262"/>
              <a:gd name="connsiteX3-43" fmla="*/ 1524000 w 1524000"/>
              <a:gd name="connsiteY3-44" fmla="*/ 1171575 h 2100262"/>
              <a:gd name="connsiteX4-45" fmla="*/ 1462087 w 1524000"/>
              <a:gd name="connsiteY4-46" fmla="*/ 1452562 h 2100262"/>
              <a:gd name="connsiteX5-47" fmla="*/ 1395412 w 1524000"/>
              <a:gd name="connsiteY5-48" fmla="*/ 1757362 h 2100262"/>
              <a:gd name="connsiteX6-49" fmla="*/ 1228725 w 1524000"/>
              <a:gd name="connsiteY6-50" fmla="*/ 2100262 h 2100262"/>
              <a:gd name="connsiteX7-51" fmla="*/ 0 w 1524000"/>
              <a:gd name="connsiteY7-52" fmla="*/ 1895475 h 2100262"/>
              <a:gd name="connsiteX8-53" fmla="*/ 14287 w 1524000"/>
              <a:gd name="connsiteY8-54" fmla="*/ 942974 h 2100262"/>
              <a:gd name="connsiteX0-55" fmla="*/ 14287 w 1524000"/>
              <a:gd name="connsiteY0-56" fmla="*/ 942974 h 2100262"/>
              <a:gd name="connsiteX1-57" fmla="*/ 781050 w 1524000"/>
              <a:gd name="connsiteY1-58" fmla="*/ 0 h 2100262"/>
              <a:gd name="connsiteX2-59" fmla="*/ 1009650 w 1524000"/>
              <a:gd name="connsiteY2-60" fmla="*/ 685800 h 2100262"/>
              <a:gd name="connsiteX3-61" fmla="*/ 1524000 w 1524000"/>
              <a:gd name="connsiteY3-62" fmla="*/ 1171575 h 2100262"/>
              <a:gd name="connsiteX4-63" fmla="*/ 1462087 w 1524000"/>
              <a:gd name="connsiteY4-64" fmla="*/ 1452562 h 2100262"/>
              <a:gd name="connsiteX5-65" fmla="*/ 1395412 w 1524000"/>
              <a:gd name="connsiteY5-66" fmla="*/ 1757362 h 2100262"/>
              <a:gd name="connsiteX6-67" fmla="*/ 1228725 w 1524000"/>
              <a:gd name="connsiteY6-68" fmla="*/ 2100262 h 2100262"/>
              <a:gd name="connsiteX7-69" fmla="*/ 0 w 1524000"/>
              <a:gd name="connsiteY7-70" fmla="*/ 1895475 h 2100262"/>
              <a:gd name="connsiteX8-71" fmla="*/ 14287 w 1524000"/>
              <a:gd name="connsiteY8-72" fmla="*/ 942974 h 2100262"/>
              <a:gd name="connsiteX0-73" fmla="*/ 14287 w 1524000"/>
              <a:gd name="connsiteY0-74" fmla="*/ 942974 h 2100262"/>
              <a:gd name="connsiteX1-75" fmla="*/ 781050 w 1524000"/>
              <a:gd name="connsiteY1-76" fmla="*/ 0 h 2100262"/>
              <a:gd name="connsiteX2-77" fmla="*/ 1009650 w 1524000"/>
              <a:gd name="connsiteY2-78" fmla="*/ 685800 h 2100262"/>
              <a:gd name="connsiteX3-79" fmla="*/ 1524000 w 1524000"/>
              <a:gd name="connsiteY3-80" fmla="*/ 1171575 h 2100262"/>
              <a:gd name="connsiteX4-81" fmla="*/ 1462087 w 1524000"/>
              <a:gd name="connsiteY4-82" fmla="*/ 1452562 h 2100262"/>
              <a:gd name="connsiteX5-83" fmla="*/ 1395412 w 1524000"/>
              <a:gd name="connsiteY5-84" fmla="*/ 1757362 h 2100262"/>
              <a:gd name="connsiteX6-85" fmla="*/ 1228725 w 1524000"/>
              <a:gd name="connsiteY6-86" fmla="*/ 2100262 h 2100262"/>
              <a:gd name="connsiteX7-87" fmla="*/ 0 w 1524000"/>
              <a:gd name="connsiteY7-88" fmla="*/ 1895475 h 2100262"/>
              <a:gd name="connsiteX8-89" fmla="*/ 14287 w 1524000"/>
              <a:gd name="connsiteY8-90" fmla="*/ 942974 h 2100262"/>
              <a:gd name="connsiteX0-91" fmla="*/ 14287 w 1524000"/>
              <a:gd name="connsiteY0-92" fmla="*/ 942974 h 2100262"/>
              <a:gd name="connsiteX1-93" fmla="*/ 781050 w 1524000"/>
              <a:gd name="connsiteY1-94" fmla="*/ 0 h 2100262"/>
              <a:gd name="connsiteX2-95" fmla="*/ 1009650 w 1524000"/>
              <a:gd name="connsiteY2-96" fmla="*/ 685800 h 2100262"/>
              <a:gd name="connsiteX3-97" fmla="*/ 1524000 w 1524000"/>
              <a:gd name="connsiteY3-98" fmla="*/ 1171575 h 2100262"/>
              <a:gd name="connsiteX4-99" fmla="*/ 1462087 w 1524000"/>
              <a:gd name="connsiteY4-100" fmla="*/ 1452562 h 2100262"/>
              <a:gd name="connsiteX5-101" fmla="*/ 1395412 w 1524000"/>
              <a:gd name="connsiteY5-102" fmla="*/ 1757362 h 2100262"/>
              <a:gd name="connsiteX6-103" fmla="*/ 1228725 w 1524000"/>
              <a:gd name="connsiteY6-104" fmla="*/ 2100262 h 2100262"/>
              <a:gd name="connsiteX7-105" fmla="*/ 0 w 1524000"/>
              <a:gd name="connsiteY7-106" fmla="*/ 1895475 h 2100262"/>
              <a:gd name="connsiteX8-107" fmla="*/ 14287 w 1524000"/>
              <a:gd name="connsiteY8-108" fmla="*/ 942974 h 2100262"/>
              <a:gd name="connsiteX0-109" fmla="*/ 14287 w 1524000"/>
              <a:gd name="connsiteY0-110" fmla="*/ 942974 h 2100262"/>
              <a:gd name="connsiteX1-111" fmla="*/ 781050 w 1524000"/>
              <a:gd name="connsiteY1-112" fmla="*/ 0 h 2100262"/>
              <a:gd name="connsiteX2-113" fmla="*/ 1009650 w 1524000"/>
              <a:gd name="connsiteY2-114" fmla="*/ 685800 h 2100262"/>
              <a:gd name="connsiteX3-115" fmla="*/ 1524000 w 1524000"/>
              <a:gd name="connsiteY3-116" fmla="*/ 1171575 h 2100262"/>
              <a:gd name="connsiteX4-117" fmla="*/ 1462087 w 1524000"/>
              <a:gd name="connsiteY4-118" fmla="*/ 1452562 h 2100262"/>
              <a:gd name="connsiteX5-119" fmla="*/ 1395412 w 1524000"/>
              <a:gd name="connsiteY5-120" fmla="*/ 1757362 h 2100262"/>
              <a:gd name="connsiteX6-121" fmla="*/ 1228725 w 1524000"/>
              <a:gd name="connsiteY6-122" fmla="*/ 2100262 h 2100262"/>
              <a:gd name="connsiteX7-123" fmla="*/ 0 w 1524000"/>
              <a:gd name="connsiteY7-124" fmla="*/ 1895475 h 2100262"/>
              <a:gd name="connsiteX8-125" fmla="*/ 14287 w 1524000"/>
              <a:gd name="connsiteY8-126" fmla="*/ 942974 h 2100262"/>
              <a:gd name="connsiteX0-127" fmla="*/ 14287 w 1524000"/>
              <a:gd name="connsiteY0-128" fmla="*/ 942974 h 2100262"/>
              <a:gd name="connsiteX1-129" fmla="*/ 781050 w 1524000"/>
              <a:gd name="connsiteY1-130" fmla="*/ 0 h 2100262"/>
              <a:gd name="connsiteX2-131" fmla="*/ 1062038 w 1524000"/>
              <a:gd name="connsiteY2-132" fmla="*/ 681038 h 2100262"/>
              <a:gd name="connsiteX3-133" fmla="*/ 1524000 w 1524000"/>
              <a:gd name="connsiteY3-134" fmla="*/ 1171575 h 2100262"/>
              <a:gd name="connsiteX4-135" fmla="*/ 1462087 w 1524000"/>
              <a:gd name="connsiteY4-136" fmla="*/ 1452562 h 2100262"/>
              <a:gd name="connsiteX5-137" fmla="*/ 1395412 w 1524000"/>
              <a:gd name="connsiteY5-138" fmla="*/ 1757362 h 2100262"/>
              <a:gd name="connsiteX6-139" fmla="*/ 1228725 w 1524000"/>
              <a:gd name="connsiteY6-140" fmla="*/ 2100262 h 2100262"/>
              <a:gd name="connsiteX7-141" fmla="*/ 0 w 1524000"/>
              <a:gd name="connsiteY7-142" fmla="*/ 1895475 h 2100262"/>
              <a:gd name="connsiteX8-143" fmla="*/ 14287 w 1524000"/>
              <a:gd name="connsiteY8-144" fmla="*/ 942974 h 2100262"/>
              <a:gd name="connsiteX0-145" fmla="*/ 14287 w 1566247"/>
              <a:gd name="connsiteY0-146" fmla="*/ 942974 h 2100262"/>
              <a:gd name="connsiteX1-147" fmla="*/ 781050 w 1566247"/>
              <a:gd name="connsiteY1-148" fmla="*/ 0 h 2100262"/>
              <a:gd name="connsiteX2-149" fmla="*/ 1062038 w 1566247"/>
              <a:gd name="connsiteY2-150" fmla="*/ 681038 h 2100262"/>
              <a:gd name="connsiteX3-151" fmla="*/ 1524000 w 1566247"/>
              <a:gd name="connsiteY3-152" fmla="*/ 1171575 h 2100262"/>
              <a:gd name="connsiteX4-153" fmla="*/ 1462087 w 1566247"/>
              <a:gd name="connsiteY4-154" fmla="*/ 1452562 h 2100262"/>
              <a:gd name="connsiteX5-155" fmla="*/ 1395412 w 1566247"/>
              <a:gd name="connsiteY5-156" fmla="*/ 1757362 h 2100262"/>
              <a:gd name="connsiteX6-157" fmla="*/ 1228725 w 1566247"/>
              <a:gd name="connsiteY6-158" fmla="*/ 2100262 h 2100262"/>
              <a:gd name="connsiteX7-159" fmla="*/ 0 w 1566247"/>
              <a:gd name="connsiteY7-160" fmla="*/ 1895475 h 2100262"/>
              <a:gd name="connsiteX8-161" fmla="*/ 14287 w 1566247"/>
              <a:gd name="connsiteY8-162" fmla="*/ 942974 h 2100262"/>
              <a:gd name="connsiteX0-163" fmla="*/ 14287 w 1567144"/>
              <a:gd name="connsiteY0-164" fmla="*/ 942974 h 2100262"/>
              <a:gd name="connsiteX1-165" fmla="*/ 781050 w 1567144"/>
              <a:gd name="connsiteY1-166" fmla="*/ 0 h 2100262"/>
              <a:gd name="connsiteX2-167" fmla="*/ 1062038 w 1567144"/>
              <a:gd name="connsiteY2-168" fmla="*/ 681038 h 2100262"/>
              <a:gd name="connsiteX3-169" fmla="*/ 1524000 w 1567144"/>
              <a:gd name="connsiteY3-170" fmla="*/ 1171575 h 2100262"/>
              <a:gd name="connsiteX4-171" fmla="*/ 1462087 w 1567144"/>
              <a:gd name="connsiteY4-172" fmla="*/ 1452562 h 2100262"/>
              <a:gd name="connsiteX5-173" fmla="*/ 1395412 w 1567144"/>
              <a:gd name="connsiteY5-174" fmla="*/ 1757362 h 2100262"/>
              <a:gd name="connsiteX6-175" fmla="*/ 1228725 w 1567144"/>
              <a:gd name="connsiteY6-176" fmla="*/ 2100262 h 2100262"/>
              <a:gd name="connsiteX7-177" fmla="*/ 0 w 1567144"/>
              <a:gd name="connsiteY7-178" fmla="*/ 1895475 h 2100262"/>
              <a:gd name="connsiteX8-179" fmla="*/ 14287 w 1567144"/>
              <a:gd name="connsiteY8-180" fmla="*/ 942974 h 2100262"/>
              <a:gd name="connsiteX0-181" fmla="*/ 14287 w 1545013"/>
              <a:gd name="connsiteY0-182" fmla="*/ 942974 h 2100262"/>
              <a:gd name="connsiteX1-183" fmla="*/ 781050 w 1545013"/>
              <a:gd name="connsiteY1-184" fmla="*/ 0 h 2100262"/>
              <a:gd name="connsiteX2-185" fmla="*/ 1062038 w 1545013"/>
              <a:gd name="connsiteY2-186" fmla="*/ 681038 h 2100262"/>
              <a:gd name="connsiteX3-187" fmla="*/ 1500187 w 1545013"/>
              <a:gd name="connsiteY3-188" fmla="*/ 1171575 h 2100262"/>
              <a:gd name="connsiteX4-189" fmla="*/ 1462087 w 1545013"/>
              <a:gd name="connsiteY4-190" fmla="*/ 1452562 h 2100262"/>
              <a:gd name="connsiteX5-191" fmla="*/ 1395412 w 1545013"/>
              <a:gd name="connsiteY5-192" fmla="*/ 1757362 h 2100262"/>
              <a:gd name="connsiteX6-193" fmla="*/ 1228725 w 1545013"/>
              <a:gd name="connsiteY6-194" fmla="*/ 2100262 h 2100262"/>
              <a:gd name="connsiteX7-195" fmla="*/ 0 w 1545013"/>
              <a:gd name="connsiteY7-196" fmla="*/ 1895475 h 2100262"/>
              <a:gd name="connsiteX8-197" fmla="*/ 14287 w 1545013"/>
              <a:gd name="connsiteY8-198" fmla="*/ 942974 h 2100262"/>
              <a:gd name="connsiteX0-199" fmla="*/ 14287 w 1545013"/>
              <a:gd name="connsiteY0-200" fmla="*/ 942974 h 2100262"/>
              <a:gd name="connsiteX1-201" fmla="*/ 781050 w 1545013"/>
              <a:gd name="connsiteY1-202" fmla="*/ 0 h 2100262"/>
              <a:gd name="connsiteX2-203" fmla="*/ 1062038 w 1545013"/>
              <a:gd name="connsiteY2-204" fmla="*/ 681038 h 2100262"/>
              <a:gd name="connsiteX3-205" fmla="*/ 1500187 w 1545013"/>
              <a:gd name="connsiteY3-206" fmla="*/ 1171575 h 2100262"/>
              <a:gd name="connsiteX4-207" fmla="*/ 1462087 w 1545013"/>
              <a:gd name="connsiteY4-208" fmla="*/ 1452562 h 2100262"/>
              <a:gd name="connsiteX5-209" fmla="*/ 1395412 w 1545013"/>
              <a:gd name="connsiteY5-210" fmla="*/ 1757362 h 2100262"/>
              <a:gd name="connsiteX6-211" fmla="*/ 1228725 w 1545013"/>
              <a:gd name="connsiteY6-212" fmla="*/ 2100262 h 2100262"/>
              <a:gd name="connsiteX7-213" fmla="*/ 0 w 1545013"/>
              <a:gd name="connsiteY7-214" fmla="*/ 1895475 h 2100262"/>
              <a:gd name="connsiteX8-215" fmla="*/ 14287 w 1545013"/>
              <a:gd name="connsiteY8-216" fmla="*/ 942974 h 2100262"/>
              <a:gd name="connsiteX0-217" fmla="*/ 14287 w 1545013"/>
              <a:gd name="connsiteY0-218" fmla="*/ 942974 h 2100262"/>
              <a:gd name="connsiteX1-219" fmla="*/ 781050 w 1545013"/>
              <a:gd name="connsiteY1-220" fmla="*/ 0 h 2100262"/>
              <a:gd name="connsiteX2-221" fmla="*/ 1062038 w 1545013"/>
              <a:gd name="connsiteY2-222" fmla="*/ 681038 h 2100262"/>
              <a:gd name="connsiteX3-223" fmla="*/ 1500187 w 1545013"/>
              <a:gd name="connsiteY3-224" fmla="*/ 1171575 h 2100262"/>
              <a:gd name="connsiteX4-225" fmla="*/ 1481137 w 1545013"/>
              <a:gd name="connsiteY4-226" fmla="*/ 1452562 h 2100262"/>
              <a:gd name="connsiteX5-227" fmla="*/ 1395412 w 1545013"/>
              <a:gd name="connsiteY5-228" fmla="*/ 1757362 h 2100262"/>
              <a:gd name="connsiteX6-229" fmla="*/ 1228725 w 1545013"/>
              <a:gd name="connsiteY6-230" fmla="*/ 2100262 h 2100262"/>
              <a:gd name="connsiteX7-231" fmla="*/ 0 w 1545013"/>
              <a:gd name="connsiteY7-232" fmla="*/ 1895475 h 2100262"/>
              <a:gd name="connsiteX8-233" fmla="*/ 14287 w 1545013"/>
              <a:gd name="connsiteY8-234" fmla="*/ 942974 h 2100262"/>
              <a:gd name="connsiteX0-235" fmla="*/ 14287 w 1545013"/>
              <a:gd name="connsiteY0-236" fmla="*/ 942974 h 2100262"/>
              <a:gd name="connsiteX1-237" fmla="*/ 781050 w 1545013"/>
              <a:gd name="connsiteY1-238" fmla="*/ 0 h 2100262"/>
              <a:gd name="connsiteX2-239" fmla="*/ 1062038 w 1545013"/>
              <a:gd name="connsiteY2-240" fmla="*/ 681038 h 2100262"/>
              <a:gd name="connsiteX3-241" fmla="*/ 1500187 w 1545013"/>
              <a:gd name="connsiteY3-242" fmla="*/ 1171575 h 2100262"/>
              <a:gd name="connsiteX4-243" fmla="*/ 1481137 w 1545013"/>
              <a:gd name="connsiteY4-244" fmla="*/ 1452562 h 2100262"/>
              <a:gd name="connsiteX5-245" fmla="*/ 1395412 w 1545013"/>
              <a:gd name="connsiteY5-246" fmla="*/ 1757362 h 2100262"/>
              <a:gd name="connsiteX6-247" fmla="*/ 1228725 w 1545013"/>
              <a:gd name="connsiteY6-248" fmla="*/ 2100262 h 2100262"/>
              <a:gd name="connsiteX7-249" fmla="*/ 0 w 1545013"/>
              <a:gd name="connsiteY7-250" fmla="*/ 1895475 h 2100262"/>
              <a:gd name="connsiteX8-251" fmla="*/ 14287 w 1545013"/>
              <a:gd name="connsiteY8-252" fmla="*/ 942974 h 2100262"/>
              <a:gd name="connsiteX0-253" fmla="*/ 14287 w 1545013"/>
              <a:gd name="connsiteY0-254" fmla="*/ 942974 h 2100262"/>
              <a:gd name="connsiteX1-255" fmla="*/ 781050 w 1545013"/>
              <a:gd name="connsiteY1-256" fmla="*/ 0 h 2100262"/>
              <a:gd name="connsiteX2-257" fmla="*/ 1062038 w 1545013"/>
              <a:gd name="connsiteY2-258" fmla="*/ 681038 h 2100262"/>
              <a:gd name="connsiteX3-259" fmla="*/ 1500187 w 1545013"/>
              <a:gd name="connsiteY3-260" fmla="*/ 1171575 h 2100262"/>
              <a:gd name="connsiteX4-261" fmla="*/ 1481137 w 1545013"/>
              <a:gd name="connsiteY4-262" fmla="*/ 1452562 h 2100262"/>
              <a:gd name="connsiteX5-263" fmla="*/ 1419224 w 1545013"/>
              <a:gd name="connsiteY5-264" fmla="*/ 1771650 h 2100262"/>
              <a:gd name="connsiteX6-265" fmla="*/ 1228725 w 1545013"/>
              <a:gd name="connsiteY6-266" fmla="*/ 2100262 h 2100262"/>
              <a:gd name="connsiteX7-267" fmla="*/ 0 w 1545013"/>
              <a:gd name="connsiteY7-268" fmla="*/ 1895475 h 2100262"/>
              <a:gd name="connsiteX8-269" fmla="*/ 14287 w 1545013"/>
              <a:gd name="connsiteY8-270" fmla="*/ 942974 h 2100262"/>
              <a:gd name="connsiteX0-271" fmla="*/ 14287 w 1545013"/>
              <a:gd name="connsiteY0-272" fmla="*/ 942974 h 2100262"/>
              <a:gd name="connsiteX1-273" fmla="*/ 781050 w 1545013"/>
              <a:gd name="connsiteY1-274" fmla="*/ 0 h 2100262"/>
              <a:gd name="connsiteX2-275" fmla="*/ 1062038 w 1545013"/>
              <a:gd name="connsiteY2-276" fmla="*/ 681038 h 2100262"/>
              <a:gd name="connsiteX3-277" fmla="*/ 1500187 w 1545013"/>
              <a:gd name="connsiteY3-278" fmla="*/ 1171575 h 2100262"/>
              <a:gd name="connsiteX4-279" fmla="*/ 1481137 w 1545013"/>
              <a:gd name="connsiteY4-280" fmla="*/ 1452562 h 2100262"/>
              <a:gd name="connsiteX5-281" fmla="*/ 1419224 w 1545013"/>
              <a:gd name="connsiteY5-282" fmla="*/ 1771650 h 2100262"/>
              <a:gd name="connsiteX6-283" fmla="*/ 1228725 w 1545013"/>
              <a:gd name="connsiteY6-284" fmla="*/ 2100262 h 2100262"/>
              <a:gd name="connsiteX7-285" fmla="*/ 0 w 1545013"/>
              <a:gd name="connsiteY7-286" fmla="*/ 1895475 h 2100262"/>
              <a:gd name="connsiteX8-287" fmla="*/ 14287 w 1545013"/>
              <a:gd name="connsiteY8-288" fmla="*/ 942974 h 2100262"/>
              <a:gd name="connsiteX0-289" fmla="*/ 14287 w 1545013"/>
              <a:gd name="connsiteY0-290" fmla="*/ 942974 h 2100262"/>
              <a:gd name="connsiteX1-291" fmla="*/ 781050 w 1545013"/>
              <a:gd name="connsiteY1-292" fmla="*/ 0 h 2100262"/>
              <a:gd name="connsiteX2-293" fmla="*/ 1062038 w 1545013"/>
              <a:gd name="connsiteY2-294" fmla="*/ 681038 h 2100262"/>
              <a:gd name="connsiteX3-295" fmla="*/ 1500187 w 1545013"/>
              <a:gd name="connsiteY3-296" fmla="*/ 1171575 h 2100262"/>
              <a:gd name="connsiteX4-297" fmla="*/ 1481137 w 1545013"/>
              <a:gd name="connsiteY4-298" fmla="*/ 1452562 h 2100262"/>
              <a:gd name="connsiteX5-299" fmla="*/ 1419224 w 1545013"/>
              <a:gd name="connsiteY5-300" fmla="*/ 1771650 h 2100262"/>
              <a:gd name="connsiteX6-301" fmla="*/ 1228725 w 1545013"/>
              <a:gd name="connsiteY6-302" fmla="*/ 2100262 h 2100262"/>
              <a:gd name="connsiteX7-303" fmla="*/ 0 w 1545013"/>
              <a:gd name="connsiteY7-304" fmla="*/ 1895475 h 2100262"/>
              <a:gd name="connsiteX8-305" fmla="*/ 14287 w 1545013"/>
              <a:gd name="connsiteY8-306" fmla="*/ 942974 h 2100262"/>
              <a:gd name="connsiteX0-307" fmla="*/ 14287 w 1545013"/>
              <a:gd name="connsiteY0-308" fmla="*/ 942974 h 2100262"/>
              <a:gd name="connsiteX1-309" fmla="*/ 781050 w 1545013"/>
              <a:gd name="connsiteY1-310" fmla="*/ 0 h 2100262"/>
              <a:gd name="connsiteX2-311" fmla="*/ 1062038 w 1545013"/>
              <a:gd name="connsiteY2-312" fmla="*/ 681038 h 2100262"/>
              <a:gd name="connsiteX3-313" fmla="*/ 1500187 w 1545013"/>
              <a:gd name="connsiteY3-314" fmla="*/ 1171575 h 2100262"/>
              <a:gd name="connsiteX4-315" fmla="*/ 1481137 w 1545013"/>
              <a:gd name="connsiteY4-316" fmla="*/ 1452562 h 2100262"/>
              <a:gd name="connsiteX5-317" fmla="*/ 1419224 w 1545013"/>
              <a:gd name="connsiteY5-318" fmla="*/ 1771650 h 2100262"/>
              <a:gd name="connsiteX6-319" fmla="*/ 1228725 w 1545013"/>
              <a:gd name="connsiteY6-320" fmla="*/ 2100262 h 2100262"/>
              <a:gd name="connsiteX7-321" fmla="*/ 0 w 1545013"/>
              <a:gd name="connsiteY7-322" fmla="*/ 1895475 h 2100262"/>
              <a:gd name="connsiteX8-323" fmla="*/ 14287 w 1545013"/>
              <a:gd name="connsiteY8-324" fmla="*/ 942974 h 2100262"/>
              <a:gd name="connsiteX0-325" fmla="*/ 14287 w 1545013"/>
              <a:gd name="connsiteY0-326" fmla="*/ 942974 h 2139775"/>
              <a:gd name="connsiteX1-327" fmla="*/ 781050 w 1545013"/>
              <a:gd name="connsiteY1-328" fmla="*/ 0 h 2139775"/>
              <a:gd name="connsiteX2-329" fmla="*/ 1062038 w 1545013"/>
              <a:gd name="connsiteY2-330" fmla="*/ 681038 h 2139775"/>
              <a:gd name="connsiteX3-331" fmla="*/ 1500187 w 1545013"/>
              <a:gd name="connsiteY3-332" fmla="*/ 1171575 h 2139775"/>
              <a:gd name="connsiteX4-333" fmla="*/ 1481137 w 1545013"/>
              <a:gd name="connsiteY4-334" fmla="*/ 1452562 h 2139775"/>
              <a:gd name="connsiteX5-335" fmla="*/ 1419224 w 1545013"/>
              <a:gd name="connsiteY5-336" fmla="*/ 1771650 h 2139775"/>
              <a:gd name="connsiteX6-337" fmla="*/ 1228725 w 1545013"/>
              <a:gd name="connsiteY6-338" fmla="*/ 2100262 h 2139775"/>
              <a:gd name="connsiteX7-339" fmla="*/ 0 w 1545013"/>
              <a:gd name="connsiteY7-340" fmla="*/ 1895475 h 2139775"/>
              <a:gd name="connsiteX8-341" fmla="*/ 14287 w 1545013"/>
              <a:gd name="connsiteY8-342" fmla="*/ 942974 h 2139775"/>
              <a:gd name="connsiteX0-343" fmla="*/ 14287 w 1545013"/>
              <a:gd name="connsiteY0-344" fmla="*/ 942974 h 2149539"/>
              <a:gd name="connsiteX1-345" fmla="*/ 781050 w 1545013"/>
              <a:gd name="connsiteY1-346" fmla="*/ 0 h 2149539"/>
              <a:gd name="connsiteX2-347" fmla="*/ 1062038 w 1545013"/>
              <a:gd name="connsiteY2-348" fmla="*/ 681038 h 2149539"/>
              <a:gd name="connsiteX3-349" fmla="*/ 1500187 w 1545013"/>
              <a:gd name="connsiteY3-350" fmla="*/ 1171575 h 2149539"/>
              <a:gd name="connsiteX4-351" fmla="*/ 1481137 w 1545013"/>
              <a:gd name="connsiteY4-352" fmla="*/ 1452562 h 2149539"/>
              <a:gd name="connsiteX5-353" fmla="*/ 1419224 w 1545013"/>
              <a:gd name="connsiteY5-354" fmla="*/ 1771650 h 2149539"/>
              <a:gd name="connsiteX6-355" fmla="*/ 1228725 w 1545013"/>
              <a:gd name="connsiteY6-356" fmla="*/ 2100262 h 2149539"/>
              <a:gd name="connsiteX7-357" fmla="*/ 0 w 1545013"/>
              <a:gd name="connsiteY7-358" fmla="*/ 1895475 h 2149539"/>
              <a:gd name="connsiteX8-359" fmla="*/ 14287 w 1545013"/>
              <a:gd name="connsiteY8-360" fmla="*/ 942974 h 2149539"/>
              <a:gd name="connsiteX0-361" fmla="*/ 0 w 1549776"/>
              <a:gd name="connsiteY0-362" fmla="*/ 952499 h 2149539"/>
              <a:gd name="connsiteX1-363" fmla="*/ 785813 w 1549776"/>
              <a:gd name="connsiteY1-364" fmla="*/ 0 h 2149539"/>
              <a:gd name="connsiteX2-365" fmla="*/ 1066801 w 1549776"/>
              <a:gd name="connsiteY2-366" fmla="*/ 681038 h 2149539"/>
              <a:gd name="connsiteX3-367" fmla="*/ 1504950 w 1549776"/>
              <a:gd name="connsiteY3-368" fmla="*/ 1171575 h 2149539"/>
              <a:gd name="connsiteX4-369" fmla="*/ 1485900 w 1549776"/>
              <a:gd name="connsiteY4-370" fmla="*/ 1452562 h 2149539"/>
              <a:gd name="connsiteX5-371" fmla="*/ 1423987 w 1549776"/>
              <a:gd name="connsiteY5-372" fmla="*/ 1771650 h 2149539"/>
              <a:gd name="connsiteX6-373" fmla="*/ 1233488 w 1549776"/>
              <a:gd name="connsiteY6-374" fmla="*/ 2100262 h 2149539"/>
              <a:gd name="connsiteX7-375" fmla="*/ 4763 w 1549776"/>
              <a:gd name="connsiteY7-376" fmla="*/ 1895475 h 2149539"/>
              <a:gd name="connsiteX8-377" fmla="*/ 0 w 1549776"/>
              <a:gd name="connsiteY8-378" fmla="*/ 952499 h 2149539"/>
              <a:gd name="connsiteX0-379" fmla="*/ 89310 w 1639086"/>
              <a:gd name="connsiteY0-380" fmla="*/ 952499 h 2149539"/>
              <a:gd name="connsiteX1-381" fmla="*/ 875123 w 1639086"/>
              <a:gd name="connsiteY1-382" fmla="*/ 0 h 2149539"/>
              <a:gd name="connsiteX2-383" fmla="*/ 1156111 w 1639086"/>
              <a:gd name="connsiteY2-384" fmla="*/ 681038 h 2149539"/>
              <a:gd name="connsiteX3-385" fmla="*/ 1594260 w 1639086"/>
              <a:gd name="connsiteY3-386" fmla="*/ 1171575 h 2149539"/>
              <a:gd name="connsiteX4-387" fmla="*/ 1575210 w 1639086"/>
              <a:gd name="connsiteY4-388" fmla="*/ 1452562 h 2149539"/>
              <a:gd name="connsiteX5-389" fmla="*/ 1513297 w 1639086"/>
              <a:gd name="connsiteY5-390" fmla="*/ 1771650 h 2149539"/>
              <a:gd name="connsiteX6-391" fmla="*/ 1322798 w 1639086"/>
              <a:gd name="connsiteY6-392" fmla="*/ 2100262 h 2149539"/>
              <a:gd name="connsiteX7-393" fmla="*/ 94073 w 1639086"/>
              <a:gd name="connsiteY7-394" fmla="*/ 1895475 h 2149539"/>
              <a:gd name="connsiteX8-395" fmla="*/ 84548 w 1639086"/>
              <a:gd name="connsiteY8-396" fmla="*/ 1385887 h 2149539"/>
              <a:gd name="connsiteX9" fmla="*/ 89310 w 1639086"/>
              <a:gd name="connsiteY9" fmla="*/ 952499 h 2149539"/>
              <a:gd name="connsiteX0-397" fmla="*/ 600076 w 2149852"/>
              <a:gd name="connsiteY0-398" fmla="*/ 952499 h 2149539"/>
              <a:gd name="connsiteX1-399" fmla="*/ 1385889 w 2149852"/>
              <a:gd name="connsiteY1-400" fmla="*/ 0 h 2149539"/>
              <a:gd name="connsiteX2-401" fmla="*/ 1666877 w 2149852"/>
              <a:gd name="connsiteY2-402" fmla="*/ 681038 h 2149539"/>
              <a:gd name="connsiteX3-403" fmla="*/ 2105026 w 2149852"/>
              <a:gd name="connsiteY3-404" fmla="*/ 1171575 h 2149539"/>
              <a:gd name="connsiteX4-405" fmla="*/ 2085976 w 2149852"/>
              <a:gd name="connsiteY4-406" fmla="*/ 1452562 h 2149539"/>
              <a:gd name="connsiteX5-407" fmla="*/ 2024063 w 2149852"/>
              <a:gd name="connsiteY5-408" fmla="*/ 1771650 h 2149539"/>
              <a:gd name="connsiteX6-409" fmla="*/ 1833564 w 2149852"/>
              <a:gd name="connsiteY6-410" fmla="*/ 2100262 h 2149539"/>
              <a:gd name="connsiteX7-411" fmla="*/ 604839 w 2149852"/>
              <a:gd name="connsiteY7-412" fmla="*/ 1895475 h 2149539"/>
              <a:gd name="connsiteX8-413" fmla="*/ 1 w 2149852"/>
              <a:gd name="connsiteY8-414" fmla="*/ 923925 h 2149539"/>
              <a:gd name="connsiteX9-415" fmla="*/ 600076 w 2149852"/>
              <a:gd name="connsiteY9-416" fmla="*/ 952499 h 2149539"/>
              <a:gd name="connsiteX0-417" fmla="*/ 608184 w 2157960"/>
              <a:gd name="connsiteY0-418" fmla="*/ 952499 h 2149539"/>
              <a:gd name="connsiteX1-419" fmla="*/ 1393997 w 2157960"/>
              <a:gd name="connsiteY1-420" fmla="*/ 0 h 2149539"/>
              <a:gd name="connsiteX2-421" fmla="*/ 1674985 w 2157960"/>
              <a:gd name="connsiteY2-422" fmla="*/ 681038 h 2149539"/>
              <a:gd name="connsiteX3-423" fmla="*/ 2113134 w 2157960"/>
              <a:gd name="connsiteY3-424" fmla="*/ 1171575 h 2149539"/>
              <a:gd name="connsiteX4-425" fmla="*/ 2094084 w 2157960"/>
              <a:gd name="connsiteY4-426" fmla="*/ 1452562 h 2149539"/>
              <a:gd name="connsiteX5-427" fmla="*/ 2032171 w 2157960"/>
              <a:gd name="connsiteY5-428" fmla="*/ 1771650 h 2149539"/>
              <a:gd name="connsiteX6-429" fmla="*/ 1841672 w 2157960"/>
              <a:gd name="connsiteY6-430" fmla="*/ 2100262 h 2149539"/>
              <a:gd name="connsiteX7-431" fmla="*/ 612947 w 2157960"/>
              <a:gd name="connsiteY7-432" fmla="*/ 1895475 h 2149539"/>
              <a:gd name="connsiteX8-433" fmla="*/ 284334 w 2157960"/>
              <a:gd name="connsiteY8-434" fmla="*/ 1504950 h 2149539"/>
              <a:gd name="connsiteX9-435" fmla="*/ 8109 w 2157960"/>
              <a:gd name="connsiteY9-436" fmla="*/ 923925 h 2149539"/>
              <a:gd name="connsiteX10" fmla="*/ 608184 w 2157960"/>
              <a:gd name="connsiteY10" fmla="*/ 952499 h 2149539"/>
              <a:gd name="connsiteX0-437" fmla="*/ 688629 w 2238405"/>
              <a:gd name="connsiteY0-438" fmla="*/ 952499 h 2149539"/>
              <a:gd name="connsiteX1-439" fmla="*/ 1474442 w 2238405"/>
              <a:gd name="connsiteY1-440" fmla="*/ 0 h 2149539"/>
              <a:gd name="connsiteX2-441" fmla="*/ 1755430 w 2238405"/>
              <a:gd name="connsiteY2-442" fmla="*/ 681038 h 2149539"/>
              <a:gd name="connsiteX3-443" fmla="*/ 2193579 w 2238405"/>
              <a:gd name="connsiteY3-444" fmla="*/ 1171575 h 2149539"/>
              <a:gd name="connsiteX4-445" fmla="*/ 2174529 w 2238405"/>
              <a:gd name="connsiteY4-446" fmla="*/ 1452562 h 2149539"/>
              <a:gd name="connsiteX5-447" fmla="*/ 2112616 w 2238405"/>
              <a:gd name="connsiteY5-448" fmla="*/ 1771650 h 2149539"/>
              <a:gd name="connsiteX6-449" fmla="*/ 1922117 w 2238405"/>
              <a:gd name="connsiteY6-450" fmla="*/ 2100262 h 2149539"/>
              <a:gd name="connsiteX7-451" fmla="*/ 693392 w 2238405"/>
              <a:gd name="connsiteY7-452" fmla="*/ 1895475 h 2149539"/>
              <a:gd name="connsiteX8-453" fmla="*/ 45692 w 2238405"/>
              <a:gd name="connsiteY8-454" fmla="*/ 1885950 h 2149539"/>
              <a:gd name="connsiteX9-455" fmla="*/ 88554 w 2238405"/>
              <a:gd name="connsiteY9-456" fmla="*/ 923925 h 2149539"/>
              <a:gd name="connsiteX10-457" fmla="*/ 688629 w 2238405"/>
              <a:gd name="connsiteY10-458" fmla="*/ 952499 h 2149539"/>
              <a:gd name="connsiteX0-459" fmla="*/ 688629 w 2238405"/>
              <a:gd name="connsiteY0-460" fmla="*/ 952499 h 2149539"/>
              <a:gd name="connsiteX1-461" fmla="*/ 1474442 w 2238405"/>
              <a:gd name="connsiteY1-462" fmla="*/ 0 h 2149539"/>
              <a:gd name="connsiteX2-463" fmla="*/ 1755430 w 2238405"/>
              <a:gd name="connsiteY2-464" fmla="*/ 681038 h 2149539"/>
              <a:gd name="connsiteX3-465" fmla="*/ 2193579 w 2238405"/>
              <a:gd name="connsiteY3-466" fmla="*/ 1171575 h 2149539"/>
              <a:gd name="connsiteX4-467" fmla="*/ 2174529 w 2238405"/>
              <a:gd name="connsiteY4-468" fmla="*/ 1452562 h 2149539"/>
              <a:gd name="connsiteX5-469" fmla="*/ 2112616 w 2238405"/>
              <a:gd name="connsiteY5-470" fmla="*/ 1771650 h 2149539"/>
              <a:gd name="connsiteX6-471" fmla="*/ 1922117 w 2238405"/>
              <a:gd name="connsiteY6-472" fmla="*/ 2100262 h 2149539"/>
              <a:gd name="connsiteX7-473" fmla="*/ 693392 w 2238405"/>
              <a:gd name="connsiteY7-474" fmla="*/ 1895475 h 2149539"/>
              <a:gd name="connsiteX8-475" fmla="*/ 45692 w 2238405"/>
              <a:gd name="connsiteY8-476" fmla="*/ 1885950 h 2149539"/>
              <a:gd name="connsiteX9-477" fmla="*/ 88554 w 2238405"/>
              <a:gd name="connsiteY9-478" fmla="*/ 923925 h 2149539"/>
              <a:gd name="connsiteX10-479" fmla="*/ 688629 w 2238405"/>
              <a:gd name="connsiteY10-480" fmla="*/ 952499 h 2149539"/>
              <a:gd name="connsiteX0-481" fmla="*/ 693946 w 2243722"/>
              <a:gd name="connsiteY0-482" fmla="*/ 952499 h 2149539"/>
              <a:gd name="connsiteX1-483" fmla="*/ 1479759 w 2243722"/>
              <a:gd name="connsiteY1-484" fmla="*/ 0 h 2149539"/>
              <a:gd name="connsiteX2-485" fmla="*/ 1760747 w 2243722"/>
              <a:gd name="connsiteY2-486" fmla="*/ 681038 h 2149539"/>
              <a:gd name="connsiteX3-487" fmla="*/ 2198896 w 2243722"/>
              <a:gd name="connsiteY3-488" fmla="*/ 1171575 h 2149539"/>
              <a:gd name="connsiteX4-489" fmla="*/ 2179846 w 2243722"/>
              <a:gd name="connsiteY4-490" fmla="*/ 1452562 h 2149539"/>
              <a:gd name="connsiteX5-491" fmla="*/ 2117933 w 2243722"/>
              <a:gd name="connsiteY5-492" fmla="*/ 1771650 h 2149539"/>
              <a:gd name="connsiteX6-493" fmla="*/ 1927434 w 2243722"/>
              <a:gd name="connsiteY6-494" fmla="*/ 2100262 h 2149539"/>
              <a:gd name="connsiteX7-495" fmla="*/ 698709 w 2243722"/>
              <a:gd name="connsiteY7-496" fmla="*/ 1895475 h 2149539"/>
              <a:gd name="connsiteX8-497" fmla="*/ 51009 w 2243722"/>
              <a:gd name="connsiteY8-498" fmla="*/ 1885950 h 2149539"/>
              <a:gd name="connsiteX9-499" fmla="*/ 74821 w 2243722"/>
              <a:gd name="connsiteY9-500" fmla="*/ 947738 h 2149539"/>
              <a:gd name="connsiteX10-501" fmla="*/ 693946 w 2243722"/>
              <a:gd name="connsiteY10-502" fmla="*/ 952499 h 2149539"/>
              <a:gd name="connsiteX0-503" fmla="*/ 693946 w 2243722"/>
              <a:gd name="connsiteY0-504" fmla="*/ 952499 h 2149539"/>
              <a:gd name="connsiteX1-505" fmla="*/ 1479759 w 2243722"/>
              <a:gd name="connsiteY1-506" fmla="*/ 0 h 2149539"/>
              <a:gd name="connsiteX2-507" fmla="*/ 1760747 w 2243722"/>
              <a:gd name="connsiteY2-508" fmla="*/ 681038 h 2149539"/>
              <a:gd name="connsiteX3-509" fmla="*/ 2198896 w 2243722"/>
              <a:gd name="connsiteY3-510" fmla="*/ 1171575 h 2149539"/>
              <a:gd name="connsiteX4-511" fmla="*/ 2179846 w 2243722"/>
              <a:gd name="connsiteY4-512" fmla="*/ 1452562 h 2149539"/>
              <a:gd name="connsiteX5-513" fmla="*/ 2117933 w 2243722"/>
              <a:gd name="connsiteY5-514" fmla="*/ 1771650 h 2149539"/>
              <a:gd name="connsiteX6-515" fmla="*/ 1927434 w 2243722"/>
              <a:gd name="connsiteY6-516" fmla="*/ 2100262 h 2149539"/>
              <a:gd name="connsiteX7-517" fmla="*/ 698709 w 2243722"/>
              <a:gd name="connsiteY7-518" fmla="*/ 1895475 h 2149539"/>
              <a:gd name="connsiteX8-519" fmla="*/ 51009 w 2243722"/>
              <a:gd name="connsiteY8-520" fmla="*/ 1885950 h 2149539"/>
              <a:gd name="connsiteX9-521" fmla="*/ 74821 w 2243722"/>
              <a:gd name="connsiteY9-522" fmla="*/ 947738 h 2149539"/>
              <a:gd name="connsiteX10-523" fmla="*/ 693946 w 2243722"/>
              <a:gd name="connsiteY10-524" fmla="*/ 952499 h 2149539"/>
              <a:gd name="connsiteX0-525" fmla="*/ 700422 w 2250198"/>
              <a:gd name="connsiteY0-526" fmla="*/ 952499 h 2149539"/>
              <a:gd name="connsiteX1-527" fmla="*/ 1486235 w 2250198"/>
              <a:gd name="connsiteY1-528" fmla="*/ 0 h 2149539"/>
              <a:gd name="connsiteX2-529" fmla="*/ 1767223 w 2250198"/>
              <a:gd name="connsiteY2-530" fmla="*/ 681038 h 2149539"/>
              <a:gd name="connsiteX3-531" fmla="*/ 2205372 w 2250198"/>
              <a:gd name="connsiteY3-532" fmla="*/ 1171575 h 2149539"/>
              <a:gd name="connsiteX4-533" fmla="*/ 2186322 w 2250198"/>
              <a:gd name="connsiteY4-534" fmla="*/ 1452562 h 2149539"/>
              <a:gd name="connsiteX5-535" fmla="*/ 2124409 w 2250198"/>
              <a:gd name="connsiteY5-536" fmla="*/ 1771650 h 2149539"/>
              <a:gd name="connsiteX6-537" fmla="*/ 1933910 w 2250198"/>
              <a:gd name="connsiteY6-538" fmla="*/ 2100262 h 2149539"/>
              <a:gd name="connsiteX7-539" fmla="*/ 705185 w 2250198"/>
              <a:gd name="connsiteY7-540" fmla="*/ 1895475 h 2149539"/>
              <a:gd name="connsiteX8-541" fmla="*/ 57485 w 2250198"/>
              <a:gd name="connsiteY8-542" fmla="*/ 1885950 h 2149539"/>
              <a:gd name="connsiteX9-543" fmla="*/ 62247 w 2250198"/>
              <a:gd name="connsiteY9-544" fmla="*/ 933450 h 2149539"/>
              <a:gd name="connsiteX10-545" fmla="*/ 700422 w 2250198"/>
              <a:gd name="connsiteY10-546" fmla="*/ 952499 h 2149539"/>
              <a:gd name="connsiteX0-547" fmla="*/ 700422 w 2250198"/>
              <a:gd name="connsiteY0-548" fmla="*/ 1183046 h 2380086"/>
              <a:gd name="connsiteX1-549" fmla="*/ 1499042 w 2250198"/>
              <a:gd name="connsiteY1-550" fmla="*/ 0 h 2380086"/>
              <a:gd name="connsiteX2-551" fmla="*/ 1767223 w 2250198"/>
              <a:gd name="connsiteY2-552" fmla="*/ 911585 h 2380086"/>
              <a:gd name="connsiteX3-553" fmla="*/ 2205372 w 2250198"/>
              <a:gd name="connsiteY3-554" fmla="*/ 1402122 h 2380086"/>
              <a:gd name="connsiteX4-555" fmla="*/ 2186322 w 2250198"/>
              <a:gd name="connsiteY4-556" fmla="*/ 1683109 h 2380086"/>
              <a:gd name="connsiteX5-557" fmla="*/ 2124409 w 2250198"/>
              <a:gd name="connsiteY5-558" fmla="*/ 2002197 h 2380086"/>
              <a:gd name="connsiteX6-559" fmla="*/ 1933910 w 2250198"/>
              <a:gd name="connsiteY6-560" fmla="*/ 2330809 h 2380086"/>
              <a:gd name="connsiteX7-561" fmla="*/ 705185 w 2250198"/>
              <a:gd name="connsiteY7-562" fmla="*/ 2126022 h 2380086"/>
              <a:gd name="connsiteX8-563" fmla="*/ 57485 w 2250198"/>
              <a:gd name="connsiteY8-564" fmla="*/ 2116497 h 2380086"/>
              <a:gd name="connsiteX9-565" fmla="*/ 62247 w 2250198"/>
              <a:gd name="connsiteY9-566" fmla="*/ 1163997 h 2380086"/>
              <a:gd name="connsiteX10-567" fmla="*/ 700422 w 2250198"/>
              <a:gd name="connsiteY10-568" fmla="*/ 1183046 h 2380086"/>
              <a:gd name="connsiteX0-569" fmla="*/ 700422 w 2250198"/>
              <a:gd name="connsiteY0-570" fmla="*/ 1183046 h 2380086"/>
              <a:gd name="connsiteX1-571" fmla="*/ 1499042 w 2250198"/>
              <a:gd name="connsiteY1-572" fmla="*/ 0 h 2380086"/>
              <a:gd name="connsiteX2-573" fmla="*/ 1767223 w 2250198"/>
              <a:gd name="connsiteY2-574" fmla="*/ 911585 h 2380086"/>
              <a:gd name="connsiteX3-575" fmla="*/ 2205372 w 2250198"/>
              <a:gd name="connsiteY3-576" fmla="*/ 1402122 h 2380086"/>
              <a:gd name="connsiteX4-577" fmla="*/ 2186322 w 2250198"/>
              <a:gd name="connsiteY4-578" fmla="*/ 1683109 h 2380086"/>
              <a:gd name="connsiteX5-579" fmla="*/ 2124409 w 2250198"/>
              <a:gd name="connsiteY5-580" fmla="*/ 2002197 h 2380086"/>
              <a:gd name="connsiteX6-581" fmla="*/ 1933910 w 2250198"/>
              <a:gd name="connsiteY6-582" fmla="*/ 2330809 h 2380086"/>
              <a:gd name="connsiteX7-583" fmla="*/ 705185 w 2250198"/>
              <a:gd name="connsiteY7-584" fmla="*/ 2126022 h 2380086"/>
              <a:gd name="connsiteX8-585" fmla="*/ 57485 w 2250198"/>
              <a:gd name="connsiteY8-586" fmla="*/ 2116497 h 2380086"/>
              <a:gd name="connsiteX9-587" fmla="*/ 62247 w 2250198"/>
              <a:gd name="connsiteY9-588" fmla="*/ 1163997 h 2380086"/>
              <a:gd name="connsiteX10-589" fmla="*/ 700422 w 2250198"/>
              <a:gd name="connsiteY10-590" fmla="*/ 1183046 h 2380086"/>
              <a:gd name="connsiteX0-591" fmla="*/ 700422 w 2243744"/>
              <a:gd name="connsiteY0-592" fmla="*/ 1183046 h 2380086"/>
              <a:gd name="connsiteX1-593" fmla="*/ 1499042 w 2243744"/>
              <a:gd name="connsiteY1-594" fmla="*/ 0 h 2380086"/>
              <a:gd name="connsiteX2-595" fmla="*/ 1664759 w 2243744"/>
              <a:gd name="connsiteY2-596" fmla="*/ 911586 h 2380086"/>
              <a:gd name="connsiteX3-597" fmla="*/ 2205372 w 2243744"/>
              <a:gd name="connsiteY3-598" fmla="*/ 1402122 h 2380086"/>
              <a:gd name="connsiteX4-599" fmla="*/ 2186322 w 2243744"/>
              <a:gd name="connsiteY4-600" fmla="*/ 1683109 h 2380086"/>
              <a:gd name="connsiteX5-601" fmla="*/ 2124409 w 2243744"/>
              <a:gd name="connsiteY5-602" fmla="*/ 2002197 h 2380086"/>
              <a:gd name="connsiteX6-603" fmla="*/ 1933910 w 2243744"/>
              <a:gd name="connsiteY6-604" fmla="*/ 2330809 h 2380086"/>
              <a:gd name="connsiteX7-605" fmla="*/ 705185 w 2243744"/>
              <a:gd name="connsiteY7-606" fmla="*/ 2126022 h 2380086"/>
              <a:gd name="connsiteX8-607" fmla="*/ 57485 w 2243744"/>
              <a:gd name="connsiteY8-608" fmla="*/ 2116497 h 2380086"/>
              <a:gd name="connsiteX9-609" fmla="*/ 62247 w 2243744"/>
              <a:gd name="connsiteY9-610" fmla="*/ 1163997 h 2380086"/>
              <a:gd name="connsiteX10-611" fmla="*/ 700422 w 2243744"/>
              <a:gd name="connsiteY10-612" fmla="*/ 1183046 h 2380086"/>
              <a:gd name="connsiteX0-613" fmla="*/ 700422 w 2243744"/>
              <a:gd name="connsiteY0-614" fmla="*/ 1183046 h 2380086"/>
              <a:gd name="connsiteX1-615" fmla="*/ 1499042 w 2243744"/>
              <a:gd name="connsiteY1-616" fmla="*/ 0 h 2380086"/>
              <a:gd name="connsiteX2-617" fmla="*/ 1664759 w 2243744"/>
              <a:gd name="connsiteY2-618" fmla="*/ 911586 h 2380086"/>
              <a:gd name="connsiteX3-619" fmla="*/ 2205372 w 2243744"/>
              <a:gd name="connsiteY3-620" fmla="*/ 1402122 h 2380086"/>
              <a:gd name="connsiteX4-621" fmla="*/ 2186322 w 2243744"/>
              <a:gd name="connsiteY4-622" fmla="*/ 1683109 h 2380086"/>
              <a:gd name="connsiteX5-623" fmla="*/ 2124409 w 2243744"/>
              <a:gd name="connsiteY5-624" fmla="*/ 2002197 h 2380086"/>
              <a:gd name="connsiteX6-625" fmla="*/ 1933910 w 2243744"/>
              <a:gd name="connsiteY6-626" fmla="*/ 2330809 h 2380086"/>
              <a:gd name="connsiteX7-627" fmla="*/ 705185 w 2243744"/>
              <a:gd name="connsiteY7-628" fmla="*/ 2126022 h 2380086"/>
              <a:gd name="connsiteX8-629" fmla="*/ 57485 w 2243744"/>
              <a:gd name="connsiteY8-630" fmla="*/ 2116497 h 2380086"/>
              <a:gd name="connsiteX9-631" fmla="*/ 62247 w 2243744"/>
              <a:gd name="connsiteY9-632" fmla="*/ 1163997 h 2380086"/>
              <a:gd name="connsiteX10-633" fmla="*/ 700422 w 2243744"/>
              <a:gd name="connsiteY10-634" fmla="*/ 1183046 h 2380086"/>
              <a:gd name="connsiteX0-635" fmla="*/ 700422 w 2243744"/>
              <a:gd name="connsiteY0-636" fmla="*/ 1183046 h 2380086"/>
              <a:gd name="connsiteX1-637" fmla="*/ 1499042 w 2243744"/>
              <a:gd name="connsiteY1-638" fmla="*/ 0 h 2380086"/>
              <a:gd name="connsiteX2-639" fmla="*/ 1664759 w 2243744"/>
              <a:gd name="connsiteY2-640" fmla="*/ 911586 h 2380086"/>
              <a:gd name="connsiteX3-641" fmla="*/ 2205372 w 2243744"/>
              <a:gd name="connsiteY3-642" fmla="*/ 1402122 h 2380086"/>
              <a:gd name="connsiteX4-643" fmla="*/ 2186322 w 2243744"/>
              <a:gd name="connsiteY4-644" fmla="*/ 1683109 h 2380086"/>
              <a:gd name="connsiteX5-645" fmla="*/ 2124409 w 2243744"/>
              <a:gd name="connsiteY5-646" fmla="*/ 2002197 h 2380086"/>
              <a:gd name="connsiteX6-647" fmla="*/ 1933910 w 2243744"/>
              <a:gd name="connsiteY6-648" fmla="*/ 2330809 h 2380086"/>
              <a:gd name="connsiteX7-649" fmla="*/ 705185 w 2243744"/>
              <a:gd name="connsiteY7-650" fmla="*/ 2126022 h 2380086"/>
              <a:gd name="connsiteX8-651" fmla="*/ 57485 w 2243744"/>
              <a:gd name="connsiteY8-652" fmla="*/ 2116497 h 2380086"/>
              <a:gd name="connsiteX9-653" fmla="*/ 62247 w 2243744"/>
              <a:gd name="connsiteY9-654" fmla="*/ 1163997 h 2380086"/>
              <a:gd name="connsiteX10-655" fmla="*/ 700422 w 2243744"/>
              <a:gd name="connsiteY10-656" fmla="*/ 1183046 h 2380086"/>
              <a:gd name="connsiteX0-657" fmla="*/ 700422 w 2243744"/>
              <a:gd name="connsiteY0-658" fmla="*/ 1183046 h 2380086"/>
              <a:gd name="connsiteX1-659" fmla="*/ 1499042 w 2243744"/>
              <a:gd name="connsiteY1-660" fmla="*/ 0 h 2380086"/>
              <a:gd name="connsiteX2-661" fmla="*/ 1664759 w 2243744"/>
              <a:gd name="connsiteY2-662" fmla="*/ 911586 h 2380086"/>
              <a:gd name="connsiteX3-663" fmla="*/ 2205372 w 2243744"/>
              <a:gd name="connsiteY3-664" fmla="*/ 1402122 h 2380086"/>
              <a:gd name="connsiteX4-665" fmla="*/ 2186322 w 2243744"/>
              <a:gd name="connsiteY4-666" fmla="*/ 1683109 h 2380086"/>
              <a:gd name="connsiteX5-667" fmla="*/ 2124409 w 2243744"/>
              <a:gd name="connsiteY5-668" fmla="*/ 2002197 h 2380086"/>
              <a:gd name="connsiteX6-669" fmla="*/ 1933910 w 2243744"/>
              <a:gd name="connsiteY6-670" fmla="*/ 2330809 h 2380086"/>
              <a:gd name="connsiteX7-671" fmla="*/ 705185 w 2243744"/>
              <a:gd name="connsiteY7-672" fmla="*/ 2126022 h 2380086"/>
              <a:gd name="connsiteX8-673" fmla="*/ 57485 w 2243744"/>
              <a:gd name="connsiteY8-674" fmla="*/ 2116497 h 2380086"/>
              <a:gd name="connsiteX9-675" fmla="*/ 62247 w 2243744"/>
              <a:gd name="connsiteY9-676" fmla="*/ 1163997 h 2380086"/>
              <a:gd name="connsiteX10-677" fmla="*/ 700422 w 2243744"/>
              <a:gd name="connsiteY10-678" fmla="*/ 1183046 h 238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415" y="connsiteY9-416"/>
              </a:cxn>
              <a:cxn ang="0">
                <a:pos x="connsiteX10-457" y="connsiteY10-458"/>
              </a:cxn>
            </a:cxnLst>
            <a:rect l="l" t="t" r="r" b="b"/>
            <a:pathLst>
              <a:path w="2243744" h="2380086">
                <a:moveTo>
                  <a:pt x="700422" y="1183046"/>
                </a:moveTo>
                <a:cubicBezTo>
                  <a:pt x="1875137" y="499885"/>
                  <a:pt x="897129" y="63711"/>
                  <a:pt x="1499042" y="0"/>
                </a:cubicBezTo>
                <a:cubicBezTo>
                  <a:pt x="1880548" y="223334"/>
                  <a:pt x="1588559" y="682986"/>
                  <a:pt x="1664759" y="911586"/>
                </a:cubicBezTo>
                <a:cubicBezTo>
                  <a:pt x="1833034" y="860785"/>
                  <a:pt x="2394285" y="838560"/>
                  <a:pt x="2205372" y="1402122"/>
                </a:cubicBezTo>
                <a:cubicBezTo>
                  <a:pt x="2283160" y="1614846"/>
                  <a:pt x="2199022" y="1589447"/>
                  <a:pt x="2186322" y="1683109"/>
                </a:cubicBezTo>
                <a:cubicBezTo>
                  <a:pt x="2252997" y="1856147"/>
                  <a:pt x="2172034" y="1957747"/>
                  <a:pt x="2124409" y="2002197"/>
                </a:cubicBezTo>
                <a:cubicBezTo>
                  <a:pt x="2118059" y="2226034"/>
                  <a:pt x="2025985" y="2292710"/>
                  <a:pt x="1933910" y="2330809"/>
                </a:cubicBezTo>
                <a:cubicBezTo>
                  <a:pt x="1376698" y="2472097"/>
                  <a:pt x="1057610" y="2280009"/>
                  <a:pt x="705185" y="2126022"/>
                </a:cubicBezTo>
                <a:cubicBezTo>
                  <a:pt x="445629" y="2026803"/>
                  <a:pt x="158291" y="2278422"/>
                  <a:pt x="57485" y="2116497"/>
                </a:cubicBezTo>
                <a:cubicBezTo>
                  <a:pt x="-43321" y="1954572"/>
                  <a:pt x="8272" y="1256072"/>
                  <a:pt x="62247" y="1163997"/>
                </a:cubicBezTo>
                <a:cubicBezTo>
                  <a:pt x="209091" y="1073509"/>
                  <a:pt x="444834" y="1337827"/>
                  <a:pt x="700422" y="1183046"/>
                </a:cubicBezTo>
                <a:close/>
              </a:path>
            </a:pathLst>
          </a:custGeom>
          <a:noFill/>
          <a:ln w="222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任意多边形 25"/>
          <p:cNvSpPr/>
          <p:nvPr/>
        </p:nvSpPr>
        <p:spPr>
          <a:xfrm>
            <a:off x="5623176" y="1564121"/>
            <a:ext cx="1266355" cy="119236"/>
          </a:xfrm>
          <a:custGeom>
            <a:avLst/>
            <a:gdLst>
              <a:gd name="connsiteX0" fmla="*/ 0 w 697706"/>
              <a:gd name="connsiteY0" fmla="*/ 269081 h 269081"/>
              <a:gd name="connsiteX1" fmla="*/ 316706 w 697706"/>
              <a:gd name="connsiteY1" fmla="*/ 0 h 269081"/>
              <a:gd name="connsiteX2" fmla="*/ 697706 w 697706"/>
              <a:gd name="connsiteY2" fmla="*/ 250031 h 269081"/>
              <a:gd name="connsiteX0-1" fmla="*/ 0 w 697706"/>
              <a:gd name="connsiteY0-2" fmla="*/ 238125 h 238125"/>
              <a:gd name="connsiteX1-3" fmla="*/ 352425 w 697706"/>
              <a:gd name="connsiteY1-4" fmla="*/ 0 h 238125"/>
              <a:gd name="connsiteX2-5" fmla="*/ 697706 w 697706"/>
              <a:gd name="connsiteY2-6" fmla="*/ 219075 h 238125"/>
              <a:gd name="connsiteX0-7" fmla="*/ 0 w 697706"/>
              <a:gd name="connsiteY0-8" fmla="*/ 240955 h 240955"/>
              <a:gd name="connsiteX1-9" fmla="*/ 352425 w 697706"/>
              <a:gd name="connsiteY1-10" fmla="*/ 2830 h 240955"/>
              <a:gd name="connsiteX2-11" fmla="*/ 697706 w 697706"/>
              <a:gd name="connsiteY2-12" fmla="*/ 221905 h 240955"/>
              <a:gd name="connsiteX0-13" fmla="*/ 0 w 697706"/>
              <a:gd name="connsiteY0-14" fmla="*/ 240955 h 240955"/>
              <a:gd name="connsiteX1-15" fmla="*/ 352425 w 697706"/>
              <a:gd name="connsiteY1-16" fmla="*/ 2830 h 240955"/>
              <a:gd name="connsiteX2-17" fmla="*/ 697706 w 697706"/>
              <a:gd name="connsiteY2-18" fmla="*/ 221905 h 240955"/>
              <a:gd name="connsiteX0-19" fmla="*/ 0 w 697706"/>
              <a:gd name="connsiteY0-20" fmla="*/ 105005 h 105005"/>
              <a:gd name="connsiteX1-21" fmla="*/ 347662 w 697706"/>
              <a:gd name="connsiteY1-22" fmla="*/ 9755 h 105005"/>
              <a:gd name="connsiteX2-23" fmla="*/ 697706 w 697706"/>
              <a:gd name="connsiteY2-24" fmla="*/ 85955 h 105005"/>
              <a:gd name="connsiteX0-25" fmla="*/ 0 w 697706"/>
              <a:gd name="connsiteY0-26" fmla="*/ 97438 h 97438"/>
              <a:gd name="connsiteX1-27" fmla="*/ 347662 w 697706"/>
              <a:gd name="connsiteY1-28" fmla="*/ 2188 h 97438"/>
              <a:gd name="connsiteX2-29" fmla="*/ 697706 w 697706"/>
              <a:gd name="connsiteY2-30" fmla="*/ 78388 h 97438"/>
              <a:gd name="connsiteX0-31" fmla="*/ 0 w 697706"/>
              <a:gd name="connsiteY0-32" fmla="*/ 97438 h 97438"/>
              <a:gd name="connsiteX1-33" fmla="*/ 347662 w 697706"/>
              <a:gd name="connsiteY1-34" fmla="*/ 2188 h 97438"/>
              <a:gd name="connsiteX2-35" fmla="*/ 697706 w 697706"/>
              <a:gd name="connsiteY2-36" fmla="*/ 78388 h 97438"/>
              <a:gd name="connsiteX0-37" fmla="*/ 0 w 697706"/>
              <a:gd name="connsiteY0-38" fmla="*/ 115305 h 115305"/>
              <a:gd name="connsiteX1-39" fmla="*/ 347662 w 697706"/>
              <a:gd name="connsiteY1-40" fmla="*/ 20055 h 115305"/>
              <a:gd name="connsiteX2-41" fmla="*/ 697706 w 697706"/>
              <a:gd name="connsiteY2-42" fmla="*/ 96255 h 115305"/>
              <a:gd name="connsiteX0-43" fmla="*/ 0 w 697706"/>
              <a:gd name="connsiteY0-44" fmla="*/ 95347 h 95347"/>
              <a:gd name="connsiteX1-45" fmla="*/ 347662 w 697706"/>
              <a:gd name="connsiteY1-46" fmla="*/ 97 h 95347"/>
              <a:gd name="connsiteX2-47" fmla="*/ 697706 w 697706"/>
              <a:gd name="connsiteY2-48" fmla="*/ 76297 h 95347"/>
              <a:gd name="connsiteX0-49" fmla="*/ 0 w 697706"/>
              <a:gd name="connsiteY0-50" fmla="*/ 95347 h 95347"/>
              <a:gd name="connsiteX1-51" fmla="*/ 347662 w 697706"/>
              <a:gd name="connsiteY1-52" fmla="*/ 97 h 95347"/>
              <a:gd name="connsiteX2-53" fmla="*/ 697706 w 697706"/>
              <a:gd name="connsiteY2-54" fmla="*/ 76297 h 95347"/>
              <a:gd name="connsiteX0-55" fmla="*/ 0 w 697706"/>
              <a:gd name="connsiteY0-56" fmla="*/ 95297 h 95297"/>
              <a:gd name="connsiteX1-57" fmla="*/ 347662 w 697706"/>
              <a:gd name="connsiteY1-58" fmla="*/ 47 h 95297"/>
              <a:gd name="connsiteX2-59" fmla="*/ 697706 w 697706"/>
              <a:gd name="connsiteY2-60" fmla="*/ 76247 h 95297"/>
            </a:gdLst>
            <a:ahLst/>
            <a:cxnLst>
              <a:cxn ang="0">
                <a:pos x="connsiteX0-1" y="connsiteY0-2"/>
              </a:cxn>
              <a:cxn ang="0">
                <a:pos x="connsiteX1-3" y="connsiteY1-4"/>
              </a:cxn>
              <a:cxn ang="0">
                <a:pos x="connsiteX2-5" y="connsiteY2-6"/>
              </a:cxn>
            </a:cxnLst>
            <a:rect l="l" t="t" r="r" b="b"/>
            <a:pathLst>
              <a:path w="697706" h="95297">
                <a:moveTo>
                  <a:pt x="0" y="95297"/>
                </a:moveTo>
                <a:cubicBezTo>
                  <a:pt x="122237" y="37353"/>
                  <a:pt x="270667" y="-1541"/>
                  <a:pt x="347662" y="47"/>
                </a:cubicBezTo>
                <a:cubicBezTo>
                  <a:pt x="424657" y="1635"/>
                  <a:pt x="549275" y="15128"/>
                  <a:pt x="697706" y="76247"/>
                </a:cubicBezTo>
              </a:path>
            </a:pathLst>
          </a:custGeom>
          <a:ln>
            <a:solidFill>
              <a:schemeClr val="bg1">
                <a:lumMod val="65000"/>
              </a:schemeClr>
            </a:solidFill>
            <a:prstDash val="sysDash"/>
            <a:headEnd type="stealth" w="sm" len="med"/>
            <a:tailEnd type="stealth"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27" name="任意多边形 26"/>
          <p:cNvSpPr/>
          <p:nvPr/>
        </p:nvSpPr>
        <p:spPr>
          <a:xfrm rot="10800000">
            <a:off x="3753086" y="2245321"/>
            <a:ext cx="1266355" cy="119236"/>
          </a:xfrm>
          <a:custGeom>
            <a:avLst/>
            <a:gdLst>
              <a:gd name="connsiteX0" fmla="*/ 0 w 697706"/>
              <a:gd name="connsiteY0" fmla="*/ 269081 h 269081"/>
              <a:gd name="connsiteX1" fmla="*/ 316706 w 697706"/>
              <a:gd name="connsiteY1" fmla="*/ 0 h 269081"/>
              <a:gd name="connsiteX2" fmla="*/ 697706 w 697706"/>
              <a:gd name="connsiteY2" fmla="*/ 250031 h 269081"/>
              <a:gd name="connsiteX0-1" fmla="*/ 0 w 697706"/>
              <a:gd name="connsiteY0-2" fmla="*/ 238125 h 238125"/>
              <a:gd name="connsiteX1-3" fmla="*/ 352425 w 697706"/>
              <a:gd name="connsiteY1-4" fmla="*/ 0 h 238125"/>
              <a:gd name="connsiteX2-5" fmla="*/ 697706 w 697706"/>
              <a:gd name="connsiteY2-6" fmla="*/ 219075 h 238125"/>
              <a:gd name="connsiteX0-7" fmla="*/ 0 w 697706"/>
              <a:gd name="connsiteY0-8" fmla="*/ 240955 h 240955"/>
              <a:gd name="connsiteX1-9" fmla="*/ 352425 w 697706"/>
              <a:gd name="connsiteY1-10" fmla="*/ 2830 h 240955"/>
              <a:gd name="connsiteX2-11" fmla="*/ 697706 w 697706"/>
              <a:gd name="connsiteY2-12" fmla="*/ 221905 h 240955"/>
              <a:gd name="connsiteX0-13" fmla="*/ 0 w 697706"/>
              <a:gd name="connsiteY0-14" fmla="*/ 240955 h 240955"/>
              <a:gd name="connsiteX1-15" fmla="*/ 352425 w 697706"/>
              <a:gd name="connsiteY1-16" fmla="*/ 2830 h 240955"/>
              <a:gd name="connsiteX2-17" fmla="*/ 697706 w 697706"/>
              <a:gd name="connsiteY2-18" fmla="*/ 221905 h 240955"/>
              <a:gd name="connsiteX0-19" fmla="*/ 0 w 697706"/>
              <a:gd name="connsiteY0-20" fmla="*/ 105005 h 105005"/>
              <a:gd name="connsiteX1-21" fmla="*/ 347662 w 697706"/>
              <a:gd name="connsiteY1-22" fmla="*/ 9755 h 105005"/>
              <a:gd name="connsiteX2-23" fmla="*/ 697706 w 697706"/>
              <a:gd name="connsiteY2-24" fmla="*/ 85955 h 105005"/>
              <a:gd name="connsiteX0-25" fmla="*/ 0 w 697706"/>
              <a:gd name="connsiteY0-26" fmla="*/ 97438 h 97438"/>
              <a:gd name="connsiteX1-27" fmla="*/ 347662 w 697706"/>
              <a:gd name="connsiteY1-28" fmla="*/ 2188 h 97438"/>
              <a:gd name="connsiteX2-29" fmla="*/ 697706 w 697706"/>
              <a:gd name="connsiteY2-30" fmla="*/ 78388 h 97438"/>
              <a:gd name="connsiteX0-31" fmla="*/ 0 w 697706"/>
              <a:gd name="connsiteY0-32" fmla="*/ 97438 h 97438"/>
              <a:gd name="connsiteX1-33" fmla="*/ 347662 w 697706"/>
              <a:gd name="connsiteY1-34" fmla="*/ 2188 h 97438"/>
              <a:gd name="connsiteX2-35" fmla="*/ 697706 w 697706"/>
              <a:gd name="connsiteY2-36" fmla="*/ 78388 h 97438"/>
              <a:gd name="connsiteX0-37" fmla="*/ 0 w 697706"/>
              <a:gd name="connsiteY0-38" fmla="*/ 115305 h 115305"/>
              <a:gd name="connsiteX1-39" fmla="*/ 347662 w 697706"/>
              <a:gd name="connsiteY1-40" fmla="*/ 20055 h 115305"/>
              <a:gd name="connsiteX2-41" fmla="*/ 697706 w 697706"/>
              <a:gd name="connsiteY2-42" fmla="*/ 96255 h 115305"/>
              <a:gd name="connsiteX0-43" fmla="*/ 0 w 697706"/>
              <a:gd name="connsiteY0-44" fmla="*/ 95347 h 95347"/>
              <a:gd name="connsiteX1-45" fmla="*/ 347662 w 697706"/>
              <a:gd name="connsiteY1-46" fmla="*/ 97 h 95347"/>
              <a:gd name="connsiteX2-47" fmla="*/ 697706 w 697706"/>
              <a:gd name="connsiteY2-48" fmla="*/ 76297 h 95347"/>
              <a:gd name="connsiteX0-49" fmla="*/ 0 w 697706"/>
              <a:gd name="connsiteY0-50" fmla="*/ 95347 h 95347"/>
              <a:gd name="connsiteX1-51" fmla="*/ 347662 w 697706"/>
              <a:gd name="connsiteY1-52" fmla="*/ 97 h 95347"/>
              <a:gd name="connsiteX2-53" fmla="*/ 697706 w 697706"/>
              <a:gd name="connsiteY2-54" fmla="*/ 76297 h 95347"/>
              <a:gd name="connsiteX0-55" fmla="*/ 0 w 697706"/>
              <a:gd name="connsiteY0-56" fmla="*/ 95297 h 95297"/>
              <a:gd name="connsiteX1-57" fmla="*/ 347662 w 697706"/>
              <a:gd name="connsiteY1-58" fmla="*/ 47 h 95297"/>
              <a:gd name="connsiteX2-59" fmla="*/ 697706 w 697706"/>
              <a:gd name="connsiteY2-60" fmla="*/ 76247 h 95297"/>
            </a:gdLst>
            <a:ahLst/>
            <a:cxnLst>
              <a:cxn ang="0">
                <a:pos x="connsiteX0-1" y="connsiteY0-2"/>
              </a:cxn>
              <a:cxn ang="0">
                <a:pos x="connsiteX1-3" y="connsiteY1-4"/>
              </a:cxn>
              <a:cxn ang="0">
                <a:pos x="connsiteX2-5" y="connsiteY2-6"/>
              </a:cxn>
            </a:cxnLst>
            <a:rect l="l" t="t" r="r" b="b"/>
            <a:pathLst>
              <a:path w="697706" h="95297">
                <a:moveTo>
                  <a:pt x="0" y="95297"/>
                </a:moveTo>
                <a:cubicBezTo>
                  <a:pt x="122237" y="37353"/>
                  <a:pt x="270667" y="-1541"/>
                  <a:pt x="347662" y="47"/>
                </a:cubicBezTo>
                <a:cubicBezTo>
                  <a:pt x="424657" y="1635"/>
                  <a:pt x="549275" y="15128"/>
                  <a:pt x="697706" y="76247"/>
                </a:cubicBezTo>
              </a:path>
            </a:pathLst>
          </a:custGeom>
          <a:ln>
            <a:solidFill>
              <a:schemeClr val="bg1">
                <a:lumMod val="65000"/>
              </a:schemeClr>
            </a:solidFill>
            <a:prstDash val="sysDash"/>
            <a:headEnd type="stealth" w="sm" len="med"/>
            <a:tailEnd type="stealth" w="sm"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cs typeface="+mn-ea"/>
              <a:sym typeface="+mn-lt"/>
            </a:endParaRPr>
          </a:p>
        </p:txBody>
      </p:sp>
      <p:sp>
        <p:nvSpPr>
          <p:cNvPr id="28" name="TextBox 6"/>
          <p:cNvSpPr txBox="1">
            <a:spLocks noChangeArrowheads="1"/>
          </p:cNvSpPr>
          <p:nvPr/>
        </p:nvSpPr>
        <p:spPr bwMode="auto">
          <a:xfrm>
            <a:off x="3001514" y="2471773"/>
            <a:ext cx="929580" cy="3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i="0" u="none" strike="noStrike" cap="none" normalizeH="0" baseline="0" dirty="0">
                <a:ln>
                  <a:noFill/>
                </a:ln>
                <a:solidFill>
                  <a:schemeClr val="accent1"/>
                </a:solidFill>
                <a:effectLst/>
                <a:cs typeface="+mn-ea"/>
                <a:sym typeface="+mn-lt"/>
              </a:rPr>
              <a:t>Step2</a:t>
            </a:r>
            <a:endParaRPr kumimoji="0" lang="zh-CN" sz="1400" i="0" u="none" strike="noStrike" cap="none" normalizeH="0" baseline="0" dirty="0">
              <a:ln>
                <a:noFill/>
              </a:ln>
              <a:solidFill>
                <a:schemeClr val="accent1"/>
              </a:solidFill>
              <a:effectLst/>
              <a:cs typeface="+mn-ea"/>
              <a:sym typeface="+mn-lt"/>
            </a:endParaRPr>
          </a:p>
        </p:txBody>
      </p:sp>
      <p:sp>
        <p:nvSpPr>
          <p:cNvPr id="29" name="TextBox 6"/>
          <p:cNvSpPr txBox="1">
            <a:spLocks noChangeArrowheads="1"/>
          </p:cNvSpPr>
          <p:nvPr/>
        </p:nvSpPr>
        <p:spPr bwMode="auto">
          <a:xfrm>
            <a:off x="3055644" y="2863731"/>
            <a:ext cx="1530474" cy="170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endParaRPr lang="zh-CN" dirty="0">
              <a:ea typeface="+mn-ea"/>
              <a:sym typeface="+mn-lt"/>
            </a:endParaRPr>
          </a:p>
        </p:txBody>
      </p:sp>
      <p:sp>
        <p:nvSpPr>
          <p:cNvPr id="30" name="TextBox 6"/>
          <p:cNvSpPr txBox="1">
            <a:spLocks noChangeArrowheads="1"/>
          </p:cNvSpPr>
          <p:nvPr/>
        </p:nvSpPr>
        <p:spPr bwMode="auto">
          <a:xfrm>
            <a:off x="4840391" y="2471773"/>
            <a:ext cx="929580" cy="3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i="0" u="none" strike="noStrike" cap="none" normalizeH="0" baseline="0" dirty="0">
                <a:ln>
                  <a:noFill/>
                </a:ln>
                <a:solidFill>
                  <a:schemeClr val="accent1"/>
                </a:solidFill>
                <a:effectLst/>
                <a:cs typeface="+mn-ea"/>
                <a:sym typeface="+mn-lt"/>
              </a:rPr>
              <a:t>Step3</a:t>
            </a:r>
            <a:endParaRPr kumimoji="0" lang="zh-CN" sz="1400" i="0" u="none" strike="noStrike" cap="none" normalizeH="0" baseline="0" dirty="0">
              <a:ln>
                <a:noFill/>
              </a:ln>
              <a:solidFill>
                <a:schemeClr val="accent1"/>
              </a:solidFill>
              <a:effectLst/>
              <a:cs typeface="+mn-ea"/>
              <a:sym typeface="+mn-lt"/>
            </a:endParaRPr>
          </a:p>
        </p:txBody>
      </p:sp>
      <p:sp>
        <p:nvSpPr>
          <p:cNvPr id="31" name="TextBox 6"/>
          <p:cNvSpPr txBox="1">
            <a:spLocks noChangeArrowheads="1"/>
          </p:cNvSpPr>
          <p:nvPr/>
        </p:nvSpPr>
        <p:spPr bwMode="auto">
          <a:xfrm>
            <a:off x="4880239" y="2863731"/>
            <a:ext cx="1485875" cy="170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endParaRPr lang="zh-CN" dirty="0">
              <a:ea typeface="+mn-ea"/>
              <a:sym typeface="+mn-lt"/>
            </a:endParaRPr>
          </a:p>
        </p:txBody>
      </p:sp>
      <p:sp>
        <p:nvSpPr>
          <p:cNvPr id="32" name="TextBox 6"/>
          <p:cNvSpPr txBox="1">
            <a:spLocks noChangeArrowheads="1"/>
          </p:cNvSpPr>
          <p:nvPr/>
        </p:nvSpPr>
        <p:spPr bwMode="auto">
          <a:xfrm>
            <a:off x="6529956" y="2471773"/>
            <a:ext cx="929580" cy="3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600" i="0" u="none" strike="noStrike" cap="none" normalizeH="0" baseline="0" dirty="0">
                <a:ln>
                  <a:noFill/>
                </a:ln>
                <a:solidFill>
                  <a:schemeClr val="accent1"/>
                </a:solidFill>
                <a:effectLst/>
                <a:cs typeface="+mn-ea"/>
                <a:sym typeface="+mn-lt"/>
              </a:rPr>
              <a:t>Step4</a:t>
            </a:r>
            <a:endParaRPr kumimoji="0" lang="zh-CN" sz="1400" i="0" u="none" strike="noStrike" cap="none" normalizeH="0" baseline="0" dirty="0">
              <a:ln>
                <a:noFill/>
              </a:ln>
              <a:solidFill>
                <a:schemeClr val="accent1"/>
              </a:solidFill>
              <a:effectLst/>
              <a:cs typeface="+mn-ea"/>
              <a:sym typeface="+mn-lt"/>
            </a:endParaRPr>
          </a:p>
        </p:txBody>
      </p:sp>
      <p:sp>
        <p:nvSpPr>
          <p:cNvPr id="33" name="TextBox 6"/>
          <p:cNvSpPr txBox="1">
            <a:spLocks noChangeArrowheads="1"/>
          </p:cNvSpPr>
          <p:nvPr/>
        </p:nvSpPr>
        <p:spPr bwMode="auto">
          <a:xfrm>
            <a:off x="6660232" y="2863731"/>
            <a:ext cx="1512218" cy="170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endParaRPr lang="zh-CN" dirty="0">
              <a:ea typeface="+mn-ea"/>
              <a:sym typeface="+mn-lt"/>
            </a:endParaRPr>
          </a:p>
        </p:txBody>
      </p:sp>
      <p:sp>
        <p:nvSpPr>
          <p:cNvPr id="34" name="文本框 33"/>
          <p:cNvSpPr txBox="1"/>
          <p:nvPr/>
        </p:nvSpPr>
        <p:spPr>
          <a:xfrm>
            <a:off x="3998470" y="416589"/>
            <a:ext cx="1666583" cy="369446"/>
          </a:xfrm>
          <a:prstGeom prst="rect">
            <a:avLst/>
          </a:prstGeom>
          <a:noFill/>
        </p:spPr>
        <p:txBody>
          <a:bodyPr wrap="square" rtlCol="0">
            <a:spAutoFit/>
          </a:bodyPr>
          <a:lstStyle/>
          <a:p>
            <a:pPr algn="ctr"/>
            <a:r>
              <a:rPr lang="zh-CN" altLang="en-US" sz="1800" dirty="0">
                <a:solidFill>
                  <a:schemeClr val="bg1">
                    <a:lumMod val="50000"/>
                  </a:schemeClr>
                </a:solidFill>
                <a:cs typeface="+mn-ea"/>
                <a:sym typeface="+mn-lt"/>
              </a:rPr>
              <a:t>此处添加标题</a:t>
            </a:r>
          </a:p>
        </p:txBody>
      </p:sp>
      <p:sp>
        <p:nvSpPr>
          <p:cNvPr id="35" name="文本框 34"/>
          <p:cNvSpPr txBox="1"/>
          <p:nvPr/>
        </p:nvSpPr>
        <p:spPr>
          <a:xfrm>
            <a:off x="4049449" y="721768"/>
            <a:ext cx="1666583" cy="277085"/>
          </a:xfrm>
          <a:prstGeom prst="rect">
            <a:avLst/>
          </a:prstGeom>
          <a:noFill/>
        </p:spPr>
        <p:txBody>
          <a:bodyPr wrap="square" rtlCol="0">
            <a:spAutoFit/>
          </a:bodyPr>
          <a:lstStyle/>
          <a:p>
            <a:pPr algn="ctr"/>
            <a:r>
              <a:rPr lang="en-US" altLang="zh-CN" sz="1200" dirty="0">
                <a:solidFill>
                  <a:schemeClr val="bg1">
                    <a:lumMod val="65000"/>
                  </a:schemeClr>
                </a:solidFill>
                <a:cs typeface="+mn-ea"/>
                <a:sym typeface="+mn-lt"/>
              </a:rPr>
              <a:t>Add Your Title Here</a:t>
            </a:r>
            <a:endParaRPr lang="zh-CN" altLang="en-US" sz="1200" dirty="0">
              <a:solidFill>
                <a:schemeClr val="bg1">
                  <a:lumMod val="65000"/>
                </a:schemeClr>
              </a:solidFill>
              <a:cs typeface="+mn-ea"/>
              <a:sym typeface="+mn-lt"/>
            </a:endParaRPr>
          </a:p>
        </p:txBody>
      </p:sp>
      <p:sp>
        <p:nvSpPr>
          <p:cNvPr id="36" name="TextBox 6"/>
          <p:cNvSpPr txBox="1">
            <a:spLocks noChangeArrowheads="1"/>
          </p:cNvSpPr>
          <p:nvPr/>
        </p:nvSpPr>
        <p:spPr bwMode="auto">
          <a:xfrm>
            <a:off x="3451979" y="480519"/>
            <a:ext cx="571980" cy="400234"/>
          </a:xfrm>
          <a:prstGeom prst="rect">
            <a:avLst/>
          </a:prstGeom>
          <a:noFill/>
          <a:ln>
            <a:noFill/>
          </a:ln>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u="none" strike="noStrike" cap="none" normalizeH="0" baseline="0" dirty="0">
                <a:ln>
                  <a:noFill/>
                </a:ln>
                <a:solidFill>
                  <a:schemeClr val="bg1"/>
                </a:solidFill>
                <a:effectLst/>
                <a:cs typeface="+mn-ea"/>
                <a:sym typeface="+mn-lt"/>
              </a:rPr>
              <a:t>03</a:t>
            </a:r>
            <a:endParaRPr kumimoji="0" lang="zh-CN" sz="1800" u="none" strike="noStrike" cap="none" normalizeH="0" baseline="0" dirty="0">
              <a:ln>
                <a:noFill/>
              </a:ln>
              <a:solidFill>
                <a:schemeClr val="bg1"/>
              </a:solidFill>
              <a:effectLst/>
              <a:cs typeface="+mn-ea"/>
              <a:sym typeface="+mn-lt"/>
            </a:endParaRPr>
          </a:p>
        </p:txBody>
      </p:sp>
    </p:spTree>
    <p:extLst>
      <p:ext uri="{BB962C8B-B14F-4D97-AF65-F5344CB8AC3E}">
        <p14:creationId xmlns:p14="http://schemas.microsoft.com/office/powerpoint/2010/main" val="8167690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left)">
                                      <p:cBhvr>
                                        <p:cTn id="19" dur="500"/>
                                        <p:tgtEl>
                                          <p:spTgt spid="24"/>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left)">
                                      <p:cBhvr>
                                        <p:cTn id="35" dur="500"/>
                                        <p:tgtEl>
                                          <p:spTgt spid="27"/>
                                        </p:tgtEl>
                                      </p:cBhvr>
                                    </p:animEffect>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p:stCondLst>
                              <p:cond delay="500"/>
                            </p:stCondLst>
                            <p:childTnLst>
                              <p:par>
                                <p:cTn id="53" presetID="10"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childTnLst>
                          </p:cTn>
                        </p:par>
                        <p:par>
                          <p:cTn id="56" fill="hold">
                            <p:stCondLst>
                              <p:cond delay="1000"/>
                            </p:stCondLst>
                            <p:childTnLst>
                              <p:par>
                                <p:cTn id="57" presetID="10"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24" grpId="0" animBg="1"/>
      <p:bldP spid="25" grpId="0" animBg="1"/>
      <p:bldP spid="26" grpId="0" animBg="1"/>
      <p:bldP spid="27" grpId="0" animBg="1"/>
      <p:bldP spid="28" grpId="0"/>
      <p:bldP spid="29" grpId="0"/>
      <p:bldP spid="30" grpId="0"/>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5"/>
          <p:cNvSpPr>
            <a:spLocks noEditPoints="1"/>
          </p:cNvSpPr>
          <p:nvPr/>
        </p:nvSpPr>
        <p:spPr bwMode="auto">
          <a:xfrm>
            <a:off x="2912767" y="1131939"/>
            <a:ext cx="3276600" cy="3284752"/>
          </a:xfrm>
          <a:custGeom>
            <a:avLst/>
            <a:gdLst>
              <a:gd name="T0" fmla="*/ 225 w 270"/>
              <a:gd name="T1" fmla="*/ 45 h 271"/>
              <a:gd name="T2" fmla="*/ 135 w 270"/>
              <a:gd name="T3" fmla="*/ 7 h 271"/>
              <a:gd name="T4" fmla="*/ 44 w 270"/>
              <a:gd name="T5" fmla="*/ 45 h 271"/>
              <a:gd name="T6" fmla="*/ 7 w 270"/>
              <a:gd name="T7" fmla="*/ 135 h 271"/>
              <a:gd name="T8" fmla="*/ 44 w 270"/>
              <a:gd name="T9" fmla="*/ 226 h 271"/>
              <a:gd name="T10" fmla="*/ 135 w 270"/>
              <a:gd name="T11" fmla="*/ 263 h 271"/>
              <a:gd name="T12" fmla="*/ 225 w 270"/>
              <a:gd name="T13" fmla="*/ 226 h 271"/>
              <a:gd name="T14" fmla="*/ 263 w 270"/>
              <a:gd name="T15" fmla="*/ 135 h 271"/>
              <a:gd name="T16" fmla="*/ 225 w 270"/>
              <a:gd name="T17" fmla="*/ 45 h 271"/>
              <a:gd name="T18" fmla="*/ 135 w 270"/>
              <a:gd name="T19" fmla="*/ 0 h 271"/>
              <a:gd name="T20" fmla="*/ 230 w 270"/>
              <a:gd name="T21" fmla="*/ 40 h 271"/>
              <a:gd name="T22" fmla="*/ 270 w 270"/>
              <a:gd name="T23" fmla="*/ 135 h 271"/>
              <a:gd name="T24" fmla="*/ 230 w 270"/>
              <a:gd name="T25" fmla="*/ 231 h 271"/>
              <a:gd name="T26" fmla="*/ 135 w 270"/>
              <a:gd name="T27" fmla="*/ 271 h 271"/>
              <a:gd name="T28" fmla="*/ 39 w 270"/>
              <a:gd name="T29" fmla="*/ 231 h 271"/>
              <a:gd name="T30" fmla="*/ 0 w 270"/>
              <a:gd name="T31" fmla="*/ 135 h 271"/>
              <a:gd name="T32" fmla="*/ 39 w 270"/>
              <a:gd name="T33" fmla="*/ 40 h 271"/>
              <a:gd name="T34" fmla="*/ 135 w 270"/>
              <a:gd name="T35" fmla="*/ 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271">
                <a:moveTo>
                  <a:pt x="225" y="45"/>
                </a:moveTo>
                <a:cubicBezTo>
                  <a:pt x="202" y="22"/>
                  <a:pt x="170" y="7"/>
                  <a:pt x="135" y="7"/>
                </a:cubicBezTo>
                <a:cubicBezTo>
                  <a:pt x="99" y="7"/>
                  <a:pt x="67" y="22"/>
                  <a:pt x="44" y="45"/>
                </a:cubicBezTo>
                <a:cubicBezTo>
                  <a:pt x="21" y="68"/>
                  <a:pt x="7" y="100"/>
                  <a:pt x="7" y="135"/>
                </a:cubicBezTo>
                <a:cubicBezTo>
                  <a:pt x="7" y="171"/>
                  <a:pt x="21" y="203"/>
                  <a:pt x="44" y="226"/>
                </a:cubicBezTo>
                <a:cubicBezTo>
                  <a:pt x="67" y="249"/>
                  <a:pt x="99" y="263"/>
                  <a:pt x="135" y="263"/>
                </a:cubicBezTo>
                <a:cubicBezTo>
                  <a:pt x="170" y="263"/>
                  <a:pt x="202" y="249"/>
                  <a:pt x="225" y="226"/>
                </a:cubicBezTo>
                <a:cubicBezTo>
                  <a:pt x="248" y="203"/>
                  <a:pt x="263" y="171"/>
                  <a:pt x="263" y="135"/>
                </a:cubicBezTo>
                <a:cubicBezTo>
                  <a:pt x="263" y="100"/>
                  <a:pt x="248" y="68"/>
                  <a:pt x="225" y="45"/>
                </a:cubicBezTo>
                <a:moveTo>
                  <a:pt x="135" y="0"/>
                </a:moveTo>
                <a:cubicBezTo>
                  <a:pt x="172" y="0"/>
                  <a:pt x="206" y="15"/>
                  <a:pt x="230" y="40"/>
                </a:cubicBezTo>
                <a:cubicBezTo>
                  <a:pt x="255" y="64"/>
                  <a:pt x="270" y="98"/>
                  <a:pt x="270" y="135"/>
                </a:cubicBezTo>
                <a:cubicBezTo>
                  <a:pt x="270" y="173"/>
                  <a:pt x="255" y="206"/>
                  <a:pt x="230" y="231"/>
                </a:cubicBezTo>
                <a:cubicBezTo>
                  <a:pt x="206" y="255"/>
                  <a:pt x="172" y="271"/>
                  <a:pt x="135" y="271"/>
                </a:cubicBezTo>
                <a:cubicBezTo>
                  <a:pt x="97" y="271"/>
                  <a:pt x="64" y="255"/>
                  <a:pt x="39" y="231"/>
                </a:cubicBezTo>
                <a:cubicBezTo>
                  <a:pt x="15" y="206"/>
                  <a:pt x="0" y="173"/>
                  <a:pt x="0" y="135"/>
                </a:cubicBezTo>
                <a:cubicBezTo>
                  <a:pt x="0" y="98"/>
                  <a:pt x="15" y="64"/>
                  <a:pt x="39" y="40"/>
                </a:cubicBezTo>
                <a:cubicBezTo>
                  <a:pt x="64" y="15"/>
                  <a:pt x="97" y="0"/>
                  <a:pt x="135" y="0"/>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en-US"/>
          </a:p>
        </p:txBody>
      </p:sp>
      <p:sp>
        <p:nvSpPr>
          <p:cNvPr id="11" name="Freeform 6"/>
          <p:cNvSpPr/>
          <p:nvPr/>
        </p:nvSpPr>
        <p:spPr bwMode="auto">
          <a:xfrm>
            <a:off x="332037" y="1607863"/>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12" name="Freeform 7"/>
          <p:cNvSpPr/>
          <p:nvPr/>
        </p:nvSpPr>
        <p:spPr bwMode="auto">
          <a:xfrm>
            <a:off x="3348331" y="1453403"/>
            <a:ext cx="1103245" cy="765550"/>
          </a:xfrm>
          <a:custGeom>
            <a:avLst/>
            <a:gdLst>
              <a:gd name="T0" fmla="*/ 0 w 98"/>
              <a:gd name="T1" fmla="*/ 68 h 68"/>
              <a:gd name="T2" fmla="*/ 98 w 98"/>
              <a:gd name="T3" fmla="*/ 0 h 68"/>
              <a:gd name="T4" fmla="*/ 0 w 98"/>
              <a:gd name="T5" fmla="*/ 68 h 68"/>
            </a:gdLst>
            <a:ahLst/>
            <a:cxnLst>
              <a:cxn ang="0">
                <a:pos x="T0" y="T1"/>
              </a:cxn>
              <a:cxn ang="0">
                <a:pos x="T2" y="T3"/>
              </a:cxn>
              <a:cxn ang="0">
                <a:pos x="T4" y="T5"/>
              </a:cxn>
            </a:cxnLst>
            <a:rect l="0" t="0" r="r" b="b"/>
            <a:pathLst>
              <a:path w="98" h="68">
                <a:moveTo>
                  <a:pt x="0" y="68"/>
                </a:moveTo>
                <a:cubicBezTo>
                  <a:pt x="17" y="31"/>
                  <a:pt x="54" y="4"/>
                  <a:pt x="98" y="0"/>
                </a:cubicBezTo>
                <a:cubicBezTo>
                  <a:pt x="66" y="61"/>
                  <a:pt x="71" y="56"/>
                  <a:pt x="0" y="68"/>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13" name="Freeform 8"/>
          <p:cNvSpPr/>
          <p:nvPr/>
        </p:nvSpPr>
        <p:spPr bwMode="auto">
          <a:xfrm>
            <a:off x="4698288" y="1465002"/>
            <a:ext cx="1033670" cy="742351"/>
          </a:xfrm>
          <a:custGeom>
            <a:avLst/>
            <a:gdLst>
              <a:gd name="T0" fmla="*/ 0 w 92"/>
              <a:gd name="T1" fmla="*/ 0 h 66"/>
              <a:gd name="T2" fmla="*/ 92 w 92"/>
              <a:gd name="T3" fmla="*/ 66 h 66"/>
              <a:gd name="T4" fmla="*/ 0 w 92"/>
              <a:gd name="T5" fmla="*/ 0 h 66"/>
            </a:gdLst>
            <a:ahLst/>
            <a:cxnLst>
              <a:cxn ang="0">
                <a:pos x="T0" y="T1"/>
              </a:cxn>
              <a:cxn ang="0">
                <a:pos x="T2" y="T3"/>
              </a:cxn>
              <a:cxn ang="0">
                <a:pos x="T4" y="T5"/>
              </a:cxn>
            </a:cxnLst>
            <a:rect l="0" t="0" r="r" b="b"/>
            <a:pathLst>
              <a:path w="92" h="66">
                <a:moveTo>
                  <a:pt x="0" y="0"/>
                </a:moveTo>
                <a:cubicBezTo>
                  <a:pt x="41" y="5"/>
                  <a:pt x="75" y="31"/>
                  <a:pt x="92" y="66"/>
                </a:cubicBezTo>
                <a:cubicBezTo>
                  <a:pt x="27" y="56"/>
                  <a:pt x="31" y="58"/>
                  <a:pt x="0" y="0"/>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4" name="Freeform 9"/>
          <p:cNvSpPr/>
          <p:nvPr/>
        </p:nvSpPr>
        <p:spPr bwMode="auto">
          <a:xfrm>
            <a:off x="5306212" y="2478129"/>
            <a:ext cx="576470" cy="1272602"/>
          </a:xfrm>
          <a:custGeom>
            <a:avLst/>
            <a:gdLst>
              <a:gd name="T0" fmla="*/ 48 w 51"/>
              <a:gd name="T1" fmla="*/ 0 h 113"/>
              <a:gd name="T2" fmla="*/ 51 w 51"/>
              <a:gd name="T3" fmla="*/ 26 h 113"/>
              <a:gd name="T4" fmla="*/ 13 w 51"/>
              <a:gd name="T5" fmla="*/ 113 h 113"/>
              <a:gd name="T6" fmla="*/ 48 w 51"/>
              <a:gd name="T7" fmla="*/ 0 h 113"/>
            </a:gdLst>
            <a:ahLst/>
            <a:cxnLst>
              <a:cxn ang="0">
                <a:pos x="T0" y="T1"/>
              </a:cxn>
              <a:cxn ang="0">
                <a:pos x="T2" y="T3"/>
              </a:cxn>
              <a:cxn ang="0">
                <a:pos x="T4" y="T5"/>
              </a:cxn>
              <a:cxn ang="0">
                <a:pos x="T6" y="T7"/>
              </a:cxn>
            </a:cxnLst>
            <a:rect l="0" t="0" r="r" b="b"/>
            <a:pathLst>
              <a:path w="51" h="113">
                <a:moveTo>
                  <a:pt x="48" y="0"/>
                </a:moveTo>
                <a:cubicBezTo>
                  <a:pt x="50" y="9"/>
                  <a:pt x="51" y="17"/>
                  <a:pt x="51" y="26"/>
                </a:cubicBezTo>
                <a:cubicBezTo>
                  <a:pt x="51" y="61"/>
                  <a:pt x="36" y="91"/>
                  <a:pt x="13" y="113"/>
                </a:cubicBezTo>
                <a:cubicBezTo>
                  <a:pt x="3" y="43"/>
                  <a:pt x="0" y="49"/>
                  <a:pt x="48" y="0"/>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5" name="Freeform 10"/>
          <p:cNvSpPr/>
          <p:nvPr/>
        </p:nvSpPr>
        <p:spPr bwMode="auto">
          <a:xfrm>
            <a:off x="3865203" y="3511952"/>
            <a:ext cx="1417983" cy="583276"/>
          </a:xfrm>
          <a:custGeom>
            <a:avLst/>
            <a:gdLst>
              <a:gd name="T0" fmla="*/ 126 w 126"/>
              <a:gd name="T1" fmla="*/ 33 h 52"/>
              <a:gd name="T2" fmla="*/ 62 w 126"/>
              <a:gd name="T3" fmla="*/ 52 h 52"/>
              <a:gd name="T4" fmla="*/ 0 w 126"/>
              <a:gd name="T5" fmla="*/ 35 h 52"/>
              <a:gd name="T6" fmla="*/ 126 w 126"/>
              <a:gd name="T7" fmla="*/ 33 h 52"/>
            </a:gdLst>
            <a:ahLst/>
            <a:cxnLst>
              <a:cxn ang="0">
                <a:pos x="T0" y="T1"/>
              </a:cxn>
              <a:cxn ang="0">
                <a:pos x="T2" y="T3"/>
              </a:cxn>
              <a:cxn ang="0">
                <a:pos x="T4" y="T5"/>
              </a:cxn>
              <a:cxn ang="0">
                <a:pos x="T6" y="T7"/>
              </a:cxn>
            </a:cxnLst>
            <a:rect l="0" t="0" r="r" b="b"/>
            <a:pathLst>
              <a:path w="126" h="52">
                <a:moveTo>
                  <a:pt x="126" y="33"/>
                </a:moveTo>
                <a:cubicBezTo>
                  <a:pt x="108" y="45"/>
                  <a:pt x="85" y="52"/>
                  <a:pt x="62" y="52"/>
                </a:cubicBezTo>
                <a:cubicBezTo>
                  <a:pt x="39" y="52"/>
                  <a:pt x="18" y="46"/>
                  <a:pt x="0" y="35"/>
                </a:cubicBezTo>
                <a:cubicBezTo>
                  <a:pt x="69" y="1"/>
                  <a:pt x="59" y="0"/>
                  <a:pt x="126" y="33"/>
                </a:cubicBezTo>
                <a:close/>
              </a:path>
            </a:pathLst>
          </a:custGeom>
          <a:solidFill>
            <a:schemeClr val="accent1"/>
          </a:solidFill>
          <a:ln>
            <a:noFill/>
          </a:ln>
        </p:spPr>
        <p:txBody>
          <a:bodyPr vert="horz" wrap="square" lIns="91440" tIns="45720" rIns="91440" bIns="45720" numCol="1" anchor="t" anchorCtr="0" compatLnSpc="1"/>
          <a:lstStyle/>
          <a:p>
            <a:endParaRPr lang="en-US"/>
          </a:p>
        </p:txBody>
      </p:sp>
      <p:sp>
        <p:nvSpPr>
          <p:cNvPr id="16" name="Freeform 11"/>
          <p:cNvSpPr/>
          <p:nvPr/>
        </p:nvSpPr>
        <p:spPr bwMode="auto">
          <a:xfrm>
            <a:off x="3219453" y="2423099"/>
            <a:ext cx="642730" cy="1362082"/>
          </a:xfrm>
          <a:custGeom>
            <a:avLst/>
            <a:gdLst>
              <a:gd name="T0" fmla="*/ 42 w 57"/>
              <a:gd name="T1" fmla="*/ 121 h 121"/>
              <a:gd name="T2" fmla="*/ 0 w 57"/>
              <a:gd name="T3" fmla="*/ 30 h 121"/>
              <a:gd name="T4" fmla="*/ 4 w 57"/>
              <a:gd name="T5" fmla="*/ 0 h 121"/>
              <a:gd name="T6" fmla="*/ 42 w 57"/>
              <a:gd name="T7" fmla="*/ 121 h 121"/>
            </a:gdLst>
            <a:ahLst/>
            <a:cxnLst>
              <a:cxn ang="0">
                <a:pos x="T0" y="T1"/>
              </a:cxn>
              <a:cxn ang="0">
                <a:pos x="T2" y="T3"/>
              </a:cxn>
              <a:cxn ang="0">
                <a:pos x="T4" y="T5"/>
              </a:cxn>
              <a:cxn ang="0">
                <a:pos x="T6" y="T7"/>
              </a:cxn>
            </a:cxnLst>
            <a:rect l="0" t="0" r="r" b="b"/>
            <a:pathLst>
              <a:path w="57" h="121">
                <a:moveTo>
                  <a:pt x="42" y="121"/>
                </a:moveTo>
                <a:cubicBezTo>
                  <a:pt x="16" y="99"/>
                  <a:pt x="0" y="67"/>
                  <a:pt x="0" y="30"/>
                </a:cubicBezTo>
                <a:cubicBezTo>
                  <a:pt x="0" y="20"/>
                  <a:pt x="1" y="10"/>
                  <a:pt x="4" y="0"/>
                </a:cubicBezTo>
                <a:cubicBezTo>
                  <a:pt x="57" y="54"/>
                  <a:pt x="53" y="45"/>
                  <a:pt x="42" y="121"/>
                </a:cubicBezTo>
                <a:close/>
              </a:path>
            </a:pathLst>
          </a:custGeom>
          <a:solidFill>
            <a:schemeClr val="accent1"/>
          </a:solidFill>
          <a:ln>
            <a:noFill/>
          </a:ln>
        </p:spPr>
        <p:txBody>
          <a:bodyPr vert="horz" wrap="square" lIns="91440" tIns="45720" rIns="91440" bIns="45720" numCol="1" anchor="t" anchorCtr="0" compatLnSpc="1"/>
          <a:lstStyle/>
          <a:p>
            <a:endParaRPr lang="en-US"/>
          </a:p>
        </p:txBody>
      </p:sp>
      <p:grpSp>
        <p:nvGrpSpPr>
          <p:cNvPr id="2" name="Group 1"/>
          <p:cNvGrpSpPr/>
          <p:nvPr/>
        </p:nvGrpSpPr>
        <p:grpSpPr>
          <a:xfrm>
            <a:off x="3939836" y="2170122"/>
            <a:ext cx="1222465" cy="1208388"/>
            <a:chOff x="3939835" y="2307074"/>
            <a:chExt cx="1222465" cy="1208015"/>
          </a:xfrm>
          <a:solidFill>
            <a:schemeClr val="bg1">
              <a:lumMod val="50000"/>
            </a:schemeClr>
          </a:solidFill>
        </p:grpSpPr>
        <p:sp>
          <p:nvSpPr>
            <p:cNvPr id="21" name="Freeform 20"/>
            <p:cNvSpPr/>
            <p:nvPr/>
          </p:nvSpPr>
          <p:spPr bwMode="auto">
            <a:xfrm>
              <a:off x="4339006" y="2931768"/>
              <a:ext cx="424120" cy="281319"/>
            </a:xfrm>
            <a:custGeom>
              <a:avLst/>
              <a:gdLst>
                <a:gd name="T0" fmla="*/ 31 w 43"/>
                <a:gd name="T1" fmla="*/ 0 h 29"/>
                <a:gd name="T2" fmla="*/ 25 w 43"/>
                <a:gd name="T3" fmla="*/ 0 h 29"/>
                <a:gd name="T4" fmla="*/ 24 w 43"/>
                <a:gd name="T5" fmla="*/ 4 h 29"/>
                <a:gd name="T6" fmla="*/ 25 w 43"/>
                <a:gd name="T7" fmla="*/ 20 h 29"/>
                <a:gd name="T8" fmla="*/ 21 w 43"/>
                <a:gd name="T9" fmla="*/ 26 h 29"/>
                <a:gd name="T10" fmla="*/ 18 w 43"/>
                <a:gd name="T11" fmla="*/ 20 h 29"/>
                <a:gd name="T12" fmla="*/ 20 w 43"/>
                <a:gd name="T13" fmla="*/ 4 h 29"/>
                <a:gd name="T14" fmla="*/ 18 w 43"/>
                <a:gd name="T15" fmla="*/ 0 h 29"/>
                <a:gd name="T16" fmla="*/ 12 w 43"/>
                <a:gd name="T17" fmla="*/ 0 h 29"/>
                <a:gd name="T18" fmla="*/ 12 w 43"/>
                <a:gd name="T19" fmla="*/ 0 h 29"/>
                <a:gd name="T20" fmla="*/ 1 w 43"/>
                <a:gd name="T21" fmla="*/ 10 h 29"/>
                <a:gd name="T22" fmla="*/ 3 w 43"/>
                <a:gd name="T23" fmla="*/ 20 h 29"/>
                <a:gd name="T24" fmla="*/ 13 w 43"/>
                <a:gd name="T25" fmla="*/ 29 h 29"/>
                <a:gd name="T26" fmla="*/ 30 w 43"/>
                <a:gd name="T27" fmla="*/ 29 h 29"/>
                <a:gd name="T28" fmla="*/ 40 w 43"/>
                <a:gd name="T29" fmla="*/ 20 h 29"/>
                <a:gd name="T30" fmla="*/ 42 w 43"/>
                <a:gd name="T31" fmla="*/ 10 h 29"/>
                <a:gd name="T32" fmla="*/ 31 w 43"/>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29">
                  <a:moveTo>
                    <a:pt x="31" y="0"/>
                  </a:moveTo>
                  <a:cubicBezTo>
                    <a:pt x="25" y="0"/>
                    <a:pt x="25" y="0"/>
                    <a:pt x="25" y="0"/>
                  </a:cubicBezTo>
                  <a:cubicBezTo>
                    <a:pt x="25" y="1"/>
                    <a:pt x="25" y="3"/>
                    <a:pt x="24" y="4"/>
                  </a:cubicBezTo>
                  <a:cubicBezTo>
                    <a:pt x="24" y="4"/>
                    <a:pt x="26" y="16"/>
                    <a:pt x="25" y="20"/>
                  </a:cubicBezTo>
                  <a:cubicBezTo>
                    <a:pt x="25" y="22"/>
                    <a:pt x="23" y="26"/>
                    <a:pt x="21" y="26"/>
                  </a:cubicBezTo>
                  <a:cubicBezTo>
                    <a:pt x="19" y="26"/>
                    <a:pt x="18" y="22"/>
                    <a:pt x="18" y="20"/>
                  </a:cubicBezTo>
                  <a:cubicBezTo>
                    <a:pt x="17" y="16"/>
                    <a:pt x="20" y="4"/>
                    <a:pt x="20" y="4"/>
                  </a:cubicBezTo>
                  <a:cubicBezTo>
                    <a:pt x="19" y="4"/>
                    <a:pt x="18" y="3"/>
                    <a:pt x="18" y="0"/>
                  </a:cubicBezTo>
                  <a:cubicBezTo>
                    <a:pt x="12" y="0"/>
                    <a:pt x="12" y="0"/>
                    <a:pt x="12" y="0"/>
                  </a:cubicBezTo>
                  <a:cubicBezTo>
                    <a:pt x="12" y="0"/>
                    <a:pt x="12" y="0"/>
                    <a:pt x="12" y="0"/>
                  </a:cubicBezTo>
                  <a:cubicBezTo>
                    <a:pt x="6" y="0"/>
                    <a:pt x="0" y="4"/>
                    <a:pt x="1" y="10"/>
                  </a:cubicBezTo>
                  <a:cubicBezTo>
                    <a:pt x="3" y="20"/>
                    <a:pt x="3" y="20"/>
                    <a:pt x="3" y="20"/>
                  </a:cubicBezTo>
                  <a:cubicBezTo>
                    <a:pt x="4" y="25"/>
                    <a:pt x="7" y="29"/>
                    <a:pt x="13" y="29"/>
                  </a:cubicBezTo>
                  <a:cubicBezTo>
                    <a:pt x="30" y="29"/>
                    <a:pt x="30" y="29"/>
                    <a:pt x="30" y="29"/>
                  </a:cubicBezTo>
                  <a:cubicBezTo>
                    <a:pt x="35" y="29"/>
                    <a:pt x="39" y="25"/>
                    <a:pt x="40" y="20"/>
                  </a:cubicBezTo>
                  <a:cubicBezTo>
                    <a:pt x="42" y="10"/>
                    <a:pt x="42" y="10"/>
                    <a:pt x="42" y="10"/>
                  </a:cubicBezTo>
                  <a:cubicBezTo>
                    <a:pt x="43" y="4"/>
                    <a:pt x="37" y="0"/>
                    <a:pt x="31"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Oval 21"/>
            <p:cNvSpPr>
              <a:spLocks noChangeArrowheads="1"/>
            </p:cNvSpPr>
            <p:nvPr/>
          </p:nvSpPr>
          <p:spPr bwMode="auto">
            <a:xfrm>
              <a:off x="4447115" y="2687681"/>
              <a:ext cx="207902" cy="215126"/>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3" name="Freeform 22"/>
            <p:cNvSpPr>
              <a:spLocks noEditPoints="1"/>
            </p:cNvSpPr>
            <p:nvPr/>
          </p:nvSpPr>
          <p:spPr bwMode="auto">
            <a:xfrm>
              <a:off x="4185160" y="2551161"/>
              <a:ext cx="731814" cy="732257"/>
            </a:xfrm>
            <a:custGeom>
              <a:avLst/>
              <a:gdLst>
                <a:gd name="T0" fmla="*/ 37 w 75"/>
                <a:gd name="T1" fmla="*/ 0 h 75"/>
                <a:gd name="T2" fmla="*/ 0 w 75"/>
                <a:gd name="T3" fmla="*/ 37 h 75"/>
                <a:gd name="T4" fmla="*/ 37 w 75"/>
                <a:gd name="T5" fmla="*/ 75 h 75"/>
                <a:gd name="T6" fmla="*/ 75 w 75"/>
                <a:gd name="T7" fmla="*/ 37 h 75"/>
                <a:gd name="T8" fmla="*/ 37 w 75"/>
                <a:gd name="T9" fmla="*/ 0 h 75"/>
                <a:gd name="T10" fmla="*/ 37 w 75"/>
                <a:gd name="T11" fmla="*/ 68 h 75"/>
                <a:gd name="T12" fmla="*/ 7 w 75"/>
                <a:gd name="T13" fmla="*/ 37 h 75"/>
                <a:gd name="T14" fmla="*/ 37 w 75"/>
                <a:gd name="T15" fmla="*/ 7 h 75"/>
                <a:gd name="T16" fmla="*/ 68 w 75"/>
                <a:gd name="T17" fmla="*/ 37 h 75"/>
                <a:gd name="T18" fmla="*/ 37 w 75"/>
                <a:gd name="T19" fmla="*/ 6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75">
                  <a:moveTo>
                    <a:pt x="37" y="0"/>
                  </a:moveTo>
                  <a:cubicBezTo>
                    <a:pt x="17" y="0"/>
                    <a:pt x="0" y="17"/>
                    <a:pt x="0" y="37"/>
                  </a:cubicBezTo>
                  <a:cubicBezTo>
                    <a:pt x="0" y="58"/>
                    <a:pt x="17" y="75"/>
                    <a:pt x="37" y="75"/>
                  </a:cubicBezTo>
                  <a:cubicBezTo>
                    <a:pt x="58" y="75"/>
                    <a:pt x="75" y="58"/>
                    <a:pt x="75" y="37"/>
                  </a:cubicBezTo>
                  <a:cubicBezTo>
                    <a:pt x="75" y="17"/>
                    <a:pt x="58" y="0"/>
                    <a:pt x="37" y="0"/>
                  </a:cubicBezTo>
                  <a:close/>
                  <a:moveTo>
                    <a:pt x="37" y="68"/>
                  </a:moveTo>
                  <a:cubicBezTo>
                    <a:pt x="21" y="68"/>
                    <a:pt x="7" y="54"/>
                    <a:pt x="7" y="37"/>
                  </a:cubicBezTo>
                  <a:cubicBezTo>
                    <a:pt x="7" y="21"/>
                    <a:pt x="21" y="7"/>
                    <a:pt x="37" y="7"/>
                  </a:cubicBezTo>
                  <a:cubicBezTo>
                    <a:pt x="54" y="7"/>
                    <a:pt x="68" y="21"/>
                    <a:pt x="68" y="37"/>
                  </a:cubicBezTo>
                  <a:cubicBezTo>
                    <a:pt x="68" y="54"/>
                    <a:pt x="54" y="68"/>
                    <a:pt x="3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4" name="Freeform 23"/>
            <p:cNvSpPr>
              <a:spLocks noEditPoints="1"/>
            </p:cNvSpPr>
            <p:nvPr/>
          </p:nvSpPr>
          <p:spPr bwMode="auto">
            <a:xfrm>
              <a:off x="4916975" y="2815931"/>
              <a:ext cx="245325" cy="202716"/>
            </a:xfrm>
            <a:custGeom>
              <a:avLst/>
              <a:gdLst>
                <a:gd name="T0" fmla="*/ 14 w 25"/>
                <a:gd name="T1" fmla="*/ 0 h 21"/>
                <a:gd name="T2" fmla="*/ 3 w 25"/>
                <a:gd name="T3" fmla="*/ 8 h 21"/>
                <a:gd name="T4" fmla="*/ 0 w 25"/>
                <a:gd name="T5" fmla="*/ 8 h 21"/>
                <a:gd name="T6" fmla="*/ 0 w 25"/>
                <a:gd name="T7" fmla="*/ 10 h 21"/>
                <a:gd name="T8" fmla="*/ 0 w 25"/>
                <a:gd name="T9" fmla="*/ 13 h 21"/>
                <a:gd name="T10" fmla="*/ 3 w 25"/>
                <a:gd name="T11" fmla="*/ 13 h 21"/>
                <a:gd name="T12" fmla="*/ 14 w 25"/>
                <a:gd name="T13" fmla="*/ 21 h 21"/>
                <a:gd name="T14" fmla="*/ 25 w 25"/>
                <a:gd name="T15" fmla="*/ 10 h 21"/>
                <a:gd name="T16" fmla="*/ 14 w 25"/>
                <a:gd name="T17" fmla="*/ 0 h 21"/>
                <a:gd name="T18" fmla="*/ 14 w 25"/>
                <a:gd name="T19" fmla="*/ 16 h 21"/>
                <a:gd name="T20" fmla="*/ 8 w 25"/>
                <a:gd name="T21" fmla="*/ 10 h 21"/>
                <a:gd name="T22" fmla="*/ 14 w 25"/>
                <a:gd name="T23" fmla="*/ 5 h 21"/>
                <a:gd name="T24" fmla="*/ 19 w 25"/>
                <a:gd name="T25" fmla="*/ 10 h 21"/>
                <a:gd name="T26" fmla="*/ 14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4" y="0"/>
                  </a:moveTo>
                  <a:cubicBezTo>
                    <a:pt x="9" y="0"/>
                    <a:pt x="5" y="3"/>
                    <a:pt x="3" y="8"/>
                  </a:cubicBezTo>
                  <a:cubicBezTo>
                    <a:pt x="0" y="8"/>
                    <a:pt x="0" y="8"/>
                    <a:pt x="0" y="8"/>
                  </a:cubicBezTo>
                  <a:cubicBezTo>
                    <a:pt x="0" y="9"/>
                    <a:pt x="0" y="9"/>
                    <a:pt x="0" y="10"/>
                  </a:cubicBezTo>
                  <a:cubicBezTo>
                    <a:pt x="0" y="11"/>
                    <a:pt x="0" y="12"/>
                    <a:pt x="0" y="13"/>
                  </a:cubicBezTo>
                  <a:cubicBezTo>
                    <a:pt x="3" y="13"/>
                    <a:pt x="3" y="13"/>
                    <a:pt x="3" y="13"/>
                  </a:cubicBezTo>
                  <a:cubicBezTo>
                    <a:pt x="5" y="18"/>
                    <a:pt x="9" y="21"/>
                    <a:pt x="14" y="21"/>
                  </a:cubicBezTo>
                  <a:cubicBezTo>
                    <a:pt x="20" y="21"/>
                    <a:pt x="25" y="16"/>
                    <a:pt x="25" y="10"/>
                  </a:cubicBezTo>
                  <a:cubicBezTo>
                    <a:pt x="25" y="4"/>
                    <a:pt x="20" y="0"/>
                    <a:pt x="14" y="0"/>
                  </a:cubicBezTo>
                  <a:close/>
                  <a:moveTo>
                    <a:pt x="14" y="16"/>
                  </a:moveTo>
                  <a:cubicBezTo>
                    <a:pt x="11" y="16"/>
                    <a:pt x="8" y="13"/>
                    <a:pt x="8" y="10"/>
                  </a:cubicBezTo>
                  <a:cubicBezTo>
                    <a:pt x="8" y="7"/>
                    <a:pt x="11" y="5"/>
                    <a:pt x="14" y="5"/>
                  </a:cubicBezTo>
                  <a:cubicBezTo>
                    <a:pt x="17" y="5"/>
                    <a:pt x="19" y="7"/>
                    <a:pt x="19" y="10"/>
                  </a:cubicBezTo>
                  <a:cubicBezTo>
                    <a:pt x="19" y="13"/>
                    <a:pt x="17" y="16"/>
                    <a:pt x="1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24"/>
            <p:cNvSpPr>
              <a:spLocks noEditPoints="1"/>
            </p:cNvSpPr>
            <p:nvPr/>
          </p:nvSpPr>
          <p:spPr bwMode="auto">
            <a:xfrm>
              <a:off x="4916975" y="2815931"/>
              <a:ext cx="245325" cy="202716"/>
            </a:xfrm>
            <a:custGeom>
              <a:avLst/>
              <a:gdLst>
                <a:gd name="T0" fmla="*/ 14 w 25"/>
                <a:gd name="T1" fmla="*/ 0 h 21"/>
                <a:gd name="T2" fmla="*/ 3 w 25"/>
                <a:gd name="T3" fmla="*/ 8 h 21"/>
                <a:gd name="T4" fmla="*/ 0 w 25"/>
                <a:gd name="T5" fmla="*/ 8 h 21"/>
                <a:gd name="T6" fmla="*/ 0 w 25"/>
                <a:gd name="T7" fmla="*/ 10 h 21"/>
                <a:gd name="T8" fmla="*/ 0 w 25"/>
                <a:gd name="T9" fmla="*/ 13 h 21"/>
                <a:gd name="T10" fmla="*/ 3 w 25"/>
                <a:gd name="T11" fmla="*/ 13 h 21"/>
                <a:gd name="T12" fmla="*/ 14 w 25"/>
                <a:gd name="T13" fmla="*/ 21 h 21"/>
                <a:gd name="T14" fmla="*/ 25 w 25"/>
                <a:gd name="T15" fmla="*/ 10 h 21"/>
                <a:gd name="T16" fmla="*/ 14 w 25"/>
                <a:gd name="T17" fmla="*/ 0 h 21"/>
                <a:gd name="T18" fmla="*/ 14 w 25"/>
                <a:gd name="T19" fmla="*/ 16 h 21"/>
                <a:gd name="T20" fmla="*/ 8 w 25"/>
                <a:gd name="T21" fmla="*/ 10 h 21"/>
                <a:gd name="T22" fmla="*/ 14 w 25"/>
                <a:gd name="T23" fmla="*/ 5 h 21"/>
                <a:gd name="T24" fmla="*/ 19 w 25"/>
                <a:gd name="T25" fmla="*/ 10 h 21"/>
                <a:gd name="T26" fmla="*/ 14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4" y="0"/>
                  </a:moveTo>
                  <a:cubicBezTo>
                    <a:pt x="9" y="0"/>
                    <a:pt x="5" y="3"/>
                    <a:pt x="3" y="8"/>
                  </a:cubicBezTo>
                  <a:cubicBezTo>
                    <a:pt x="0" y="8"/>
                    <a:pt x="0" y="8"/>
                    <a:pt x="0" y="8"/>
                  </a:cubicBezTo>
                  <a:cubicBezTo>
                    <a:pt x="0" y="9"/>
                    <a:pt x="0" y="9"/>
                    <a:pt x="0" y="10"/>
                  </a:cubicBezTo>
                  <a:cubicBezTo>
                    <a:pt x="0" y="11"/>
                    <a:pt x="0" y="12"/>
                    <a:pt x="0" y="13"/>
                  </a:cubicBezTo>
                  <a:cubicBezTo>
                    <a:pt x="3" y="13"/>
                    <a:pt x="3" y="13"/>
                    <a:pt x="3" y="13"/>
                  </a:cubicBezTo>
                  <a:cubicBezTo>
                    <a:pt x="5" y="18"/>
                    <a:pt x="9" y="21"/>
                    <a:pt x="14" y="21"/>
                  </a:cubicBezTo>
                  <a:cubicBezTo>
                    <a:pt x="20" y="21"/>
                    <a:pt x="25" y="16"/>
                    <a:pt x="25" y="10"/>
                  </a:cubicBezTo>
                  <a:cubicBezTo>
                    <a:pt x="25" y="4"/>
                    <a:pt x="20" y="0"/>
                    <a:pt x="14" y="0"/>
                  </a:cubicBezTo>
                  <a:close/>
                  <a:moveTo>
                    <a:pt x="14" y="16"/>
                  </a:moveTo>
                  <a:cubicBezTo>
                    <a:pt x="11" y="16"/>
                    <a:pt x="8" y="13"/>
                    <a:pt x="8" y="10"/>
                  </a:cubicBezTo>
                  <a:cubicBezTo>
                    <a:pt x="8" y="7"/>
                    <a:pt x="11" y="5"/>
                    <a:pt x="14" y="5"/>
                  </a:cubicBezTo>
                  <a:cubicBezTo>
                    <a:pt x="17" y="5"/>
                    <a:pt x="19" y="7"/>
                    <a:pt x="19" y="10"/>
                  </a:cubicBezTo>
                  <a:cubicBezTo>
                    <a:pt x="19" y="13"/>
                    <a:pt x="17" y="16"/>
                    <a:pt x="14"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6" name="Freeform 25"/>
            <p:cNvSpPr>
              <a:spLocks noEditPoints="1"/>
            </p:cNvSpPr>
            <p:nvPr/>
          </p:nvSpPr>
          <p:spPr bwMode="auto">
            <a:xfrm>
              <a:off x="4792234" y="3155168"/>
              <a:ext cx="232850" cy="223400"/>
            </a:xfrm>
            <a:custGeom>
              <a:avLst/>
              <a:gdLst>
                <a:gd name="T0" fmla="*/ 0 w 24"/>
                <a:gd name="T1" fmla="*/ 3 h 23"/>
                <a:gd name="T2" fmla="*/ 3 w 24"/>
                <a:gd name="T3" fmla="*/ 6 h 23"/>
                <a:gd name="T4" fmla="*/ 4 w 24"/>
                <a:gd name="T5" fmla="*/ 19 h 23"/>
                <a:gd name="T6" fmla="*/ 19 w 24"/>
                <a:gd name="T7" fmla="*/ 19 h 23"/>
                <a:gd name="T8" fmla="*/ 19 w 24"/>
                <a:gd name="T9" fmla="*/ 4 h 23"/>
                <a:gd name="T10" fmla="*/ 6 w 24"/>
                <a:gd name="T11" fmla="*/ 2 h 23"/>
                <a:gd name="T12" fmla="*/ 4 w 24"/>
                <a:gd name="T13" fmla="*/ 0 h 23"/>
                <a:gd name="T14" fmla="*/ 0 w 24"/>
                <a:gd name="T15" fmla="*/ 3 h 23"/>
                <a:gd name="T16" fmla="*/ 8 w 24"/>
                <a:gd name="T17" fmla="*/ 8 h 23"/>
                <a:gd name="T18" fmla="*/ 16 w 24"/>
                <a:gd name="T19" fmla="*/ 8 h 23"/>
                <a:gd name="T20" fmla="*/ 16 w 24"/>
                <a:gd name="T21" fmla="*/ 16 h 23"/>
                <a:gd name="T22" fmla="*/ 8 w 24"/>
                <a:gd name="T23" fmla="*/ 16 h 23"/>
                <a:gd name="T24" fmla="*/ 8 w 24"/>
                <a:gd name="T25"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3">
                  <a:moveTo>
                    <a:pt x="0" y="3"/>
                  </a:moveTo>
                  <a:cubicBezTo>
                    <a:pt x="3" y="6"/>
                    <a:pt x="3" y="6"/>
                    <a:pt x="3" y="6"/>
                  </a:cubicBezTo>
                  <a:cubicBezTo>
                    <a:pt x="0" y="10"/>
                    <a:pt x="1" y="16"/>
                    <a:pt x="4" y="19"/>
                  </a:cubicBezTo>
                  <a:cubicBezTo>
                    <a:pt x="8" y="23"/>
                    <a:pt x="15" y="23"/>
                    <a:pt x="19" y="19"/>
                  </a:cubicBezTo>
                  <a:cubicBezTo>
                    <a:pt x="24" y="15"/>
                    <a:pt x="24" y="8"/>
                    <a:pt x="19" y="4"/>
                  </a:cubicBezTo>
                  <a:cubicBezTo>
                    <a:pt x="16" y="1"/>
                    <a:pt x="10" y="0"/>
                    <a:pt x="6" y="2"/>
                  </a:cubicBezTo>
                  <a:cubicBezTo>
                    <a:pt x="4" y="0"/>
                    <a:pt x="4" y="0"/>
                    <a:pt x="4" y="0"/>
                  </a:cubicBezTo>
                  <a:cubicBezTo>
                    <a:pt x="3" y="1"/>
                    <a:pt x="1" y="2"/>
                    <a:pt x="0" y="3"/>
                  </a:cubicBezTo>
                  <a:close/>
                  <a:moveTo>
                    <a:pt x="8" y="8"/>
                  </a:moveTo>
                  <a:cubicBezTo>
                    <a:pt x="10" y="6"/>
                    <a:pt x="14" y="6"/>
                    <a:pt x="16" y="8"/>
                  </a:cubicBezTo>
                  <a:cubicBezTo>
                    <a:pt x="18" y="10"/>
                    <a:pt x="18" y="13"/>
                    <a:pt x="16" y="16"/>
                  </a:cubicBezTo>
                  <a:cubicBezTo>
                    <a:pt x="14" y="18"/>
                    <a:pt x="10" y="18"/>
                    <a:pt x="8" y="16"/>
                  </a:cubicBezTo>
                  <a:cubicBezTo>
                    <a:pt x="6" y="13"/>
                    <a:pt x="6" y="10"/>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7" name="Freeform 26"/>
            <p:cNvSpPr>
              <a:spLocks noEditPoints="1"/>
            </p:cNvSpPr>
            <p:nvPr/>
          </p:nvSpPr>
          <p:spPr bwMode="auto">
            <a:xfrm>
              <a:off x="4792234" y="3155168"/>
              <a:ext cx="232850" cy="215126"/>
            </a:xfrm>
            <a:custGeom>
              <a:avLst/>
              <a:gdLst>
                <a:gd name="T0" fmla="*/ 4 w 24"/>
                <a:gd name="T1" fmla="*/ 0 h 22"/>
                <a:gd name="T2" fmla="*/ 0 w 24"/>
                <a:gd name="T3" fmla="*/ 3 h 22"/>
                <a:gd name="T4" fmla="*/ 3 w 24"/>
                <a:gd name="T5" fmla="*/ 6 h 22"/>
                <a:gd name="T6" fmla="*/ 4 w 24"/>
                <a:gd name="T7" fmla="*/ 19 h 22"/>
                <a:gd name="T8" fmla="*/ 12 w 24"/>
                <a:gd name="T9" fmla="*/ 22 h 22"/>
                <a:gd name="T10" fmla="*/ 19 w 24"/>
                <a:gd name="T11" fmla="*/ 19 h 22"/>
                <a:gd name="T12" fmla="*/ 19 w 24"/>
                <a:gd name="T13" fmla="*/ 4 h 22"/>
                <a:gd name="T14" fmla="*/ 12 w 24"/>
                <a:gd name="T15" fmla="*/ 1 h 22"/>
                <a:gd name="T16" fmla="*/ 6 w 24"/>
                <a:gd name="T17" fmla="*/ 2 h 22"/>
                <a:gd name="T18" fmla="*/ 4 w 24"/>
                <a:gd name="T19" fmla="*/ 0 h 22"/>
                <a:gd name="T20" fmla="*/ 12 w 24"/>
                <a:gd name="T21" fmla="*/ 17 h 22"/>
                <a:gd name="T22" fmla="*/ 8 w 24"/>
                <a:gd name="T23" fmla="*/ 16 h 22"/>
                <a:gd name="T24" fmla="*/ 8 w 24"/>
                <a:gd name="T25" fmla="*/ 8 h 22"/>
                <a:gd name="T26" fmla="*/ 12 w 24"/>
                <a:gd name="T27" fmla="*/ 6 h 22"/>
                <a:gd name="T28" fmla="*/ 16 w 24"/>
                <a:gd name="T29" fmla="*/ 8 h 22"/>
                <a:gd name="T30" fmla="*/ 16 w 24"/>
                <a:gd name="T31" fmla="*/ 16 h 22"/>
                <a:gd name="T32" fmla="*/ 12 w 24"/>
                <a:gd name="T3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2">
                  <a:moveTo>
                    <a:pt x="4" y="0"/>
                  </a:moveTo>
                  <a:cubicBezTo>
                    <a:pt x="3" y="1"/>
                    <a:pt x="1" y="2"/>
                    <a:pt x="0" y="3"/>
                  </a:cubicBezTo>
                  <a:cubicBezTo>
                    <a:pt x="3" y="6"/>
                    <a:pt x="3" y="6"/>
                    <a:pt x="3" y="6"/>
                  </a:cubicBezTo>
                  <a:cubicBezTo>
                    <a:pt x="0" y="10"/>
                    <a:pt x="1" y="16"/>
                    <a:pt x="4" y="19"/>
                  </a:cubicBezTo>
                  <a:cubicBezTo>
                    <a:pt x="6" y="21"/>
                    <a:pt x="9" y="22"/>
                    <a:pt x="12" y="22"/>
                  </a:cubicBezTo>
                  <a:cubicBezTo>
                    <a:pt x="15" y="22"/>
                    <a:pt x="17" y="21"/>
                    <a:pt x="19" y="19"/>
                  </a:cubicBezTo>
                  <a:cubicBezTo>
                    <a:pt x="24" y="15"/>
                    <a:pt x="24" y="8"/>
                    <a:pt x="19" y="4"/>
                  </a:cubicBezTo>
                  <a:cubicBezTo>
                    <a:pt x="17" y="2"/>
                    <a:pt x="14" y="1"/>
                    <a:pt x="12" y="1"/>
                  </a:cubicBezTo>
                  <a:cubicBezTo>
                    <a:pt x="10" y="1"/>
                    <a:pt x="8" y="1"/>
                    <a:pt x="6" y="2"/>
                  </a:cubicBezTo>
                  <a:cubicBezTo>
                    <a:pt x="4" y="0"/>
                    <a:pt x="4" y="0"/>
                    <a:pt x="4" y="0"/>
                  </a:cubicBezTo>
                  <a:close/>
                  <a:moveTo>
                    <a:pt x="12" y="17"/>
                  </a:moveTo>
                  <a:cubicBezTo>
                    <a:pt x="10" y="17"/>
                    <a:pt x="9" y="17"/>
                    <a:pt x="8" y="16"/>
                  </a:cubicBezTo>
                  <a:cubicBezTo>
                    <a:pt x="6" y="13"/>
                    <a:pt x="6" y="10"/>
                    <a:pt x="8" y="8"/>
                  </a:cubicBezTo>
                  <a:cubicBezTo>
                    <a:pt x="9" y="7"/>
                    <a:pt x="10" y="6"/>
                    <a:pt x="12" y="6"/>
                  </a:cubicBezTo>
                  <a:cubicBezTo>
                    <a:pt x="13" y="6"/>
                    <a:pt x="15" y="7"/>
                    <a:pt x="16" y="8"/>
                  </a:cubicBezTo>
                  <a:cubicBezTo>
                    <a:pt x="18" y="10"/>
                    <a:pt x="18" y="13"/>
                    <a:pt x="16" y="16"/>
                  </a:cubicBezTo>
                  <a:cubicBezTo>
                    <a:pt x="15" y="17"/>
                    <a:pt x="13"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27"/>
            <p:cNvSpPr>
              <a:spLocks noEditPoints="1"/>
            </p:cNvSpPr>
            <p:nvPr/>
          </p:nvSpPr>
          <p:spPr bwMode="auto">
            <a:xfrm>
              <a:off x="3939835" y="2815931"/>
              <a:ext cx="245325" cy="202716"/>
            </a:xfrm>
            <a:custGeom>
              <a:avLst/>
              <a:gdLst>
                <a:gd name="T0" fmla="*/ 25 w 25"/>
                <a:gd name="T1" fmla="*/ 8 h 21"/>
                <a:gd name="T2" fmla="*/ 21 w 25"/>
                <a:gd name="T3" fmla="*/ 8 h 21"/>
                <a:gd name="T4" fmla="*/ 11 w 25"/>
                <a:gd name="T5" fmla="*/ 0 h 21"/>
                <a:gd name="T6" fmla="*/ 0 w 25"/>
                <a:gd name="T7" fmla="*/ 10 h 21"/>
                <a:gd name="T8" fmla="*/ 11 w 25"/>
                <a:gd name="T9" fmla="*/ 21 h 21"/>
                <a:gd name="T10" fmla="*/ 21 w 25"/>
                <a:gd name="T11" fmla="*/ 13 h 21"/>
                <a:gd name="T12" fmla="*/ 25 w 25"/>
                <a:gd name="T13" fmla="*/ 13 h 21"/>
                <a:gd name="T14" fmla="*/ 25 w 25"/>
                <a:gd name="T15" fmla="*/ 10 h 21"/>
                <a:gd name="T16" fmla="*/ 25 w 25"/>
                <a:gd name="T17" fmla="*/ 8 h 21"/>
                <a:gd name="T18" fmla="*/ 11 w 25"/>
                <a:gd name="T19" fmla="*/ 16 h 21"/>
                <a:gd name="T20" fmla="*/ 6 w 25"/>
                <a:gd name="T21" fmla="*/ 10 h 21"/>
                <a:gd name="T22" fmla="*/ 11 w 25"/>
                <a:gd name="T23" fmla="*/ 5 h 21"/>
                <a:gd name="T24" fmla="*/ 17 w 25"/>
                <a:gd name="T25" fmla="*/ 10 h 21"/>
                <a:gd name="T26" fmla="*/ 11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25" y="8"/>
                  </a:moveTo>
                  <a:cubicBezTo>
                    <a:pt x="21" y="8"/>
                    <a:pt x="21" y="8"/>
                    <a:pt x="21" y="8"/>
                  </a:cubicBezTo>
                  <a:cubicBezTo>
                    <a:pt x="20" y="3"/>
                    <a:pt x="16" y="0"/>
                    <a:pt x="11" y="0"/>
                  </a:cubicBezTo>
                  <a:cubicBezTo>
                    <a:pt x="5" y="0"/>
                    <a:pt x="0" y="4"/>
                    <a:pt x="0" y="10"/>
                  </a:cubicBezTo>
                  <a:cubicBezTo>
                    <a:pt x="0" y="16"/>
                    <a:pt x="5" y="21"/>
                    <a:pt x="11" y="21"/>
                  </a:cubicBezTo>
                  <a:cubicBezTo>
                    <a:pt x="16" y="21"/>
                    <a:pt x="20" y="18"/>
                    <a:pt x="21" y="13"/>
                  </a:cubicBezTo>
                  <a:cubicBezTo>
                    <a:pt x="25" y="13"/>
                    <a:pt x="25" y="13"/>
                    <a:pt x="25" y="13"/>
                  </a:cubicBezTo>
                  <a:cubicBezTo>
                    <a:pt x="25" y="12"/>
                    <a:pt x="25" y="11"/>
                    <a:pt x="25" y="10"/>
                  </a:cubicBezTo>
                  <a:cubicBezTo>
                    <a:pt x="25" y="9"/>
                    <a:pt x="25" y="9"/>
                    <a:pt x="25" y="8"/>
                  </a:cubicBezTo>
                  <a:close/>
                  <a:moveTo>
                    <a:pt x="11" y="16"/>
                  </a:moveTo>
                  <a:cubicBezTo>
                    <a:pt x="8" y="16"/>
                    <a:pt x="6" y="13"/>
                    <a:pt x="6" y="10"/>
                  </a:cubicBezTo>
                  <a:cubicBezTo>
                    <a:pt x="6" y="7"/>
                    <a:pt x="8" y="5"/>
                    <a:pt x="11" y="5"/>
                  </a:cubicBezTo>
                  <a:cubicBezTo>
                    <a:pt x="14" y="5"/>
                    <a:pt x="17" y="7"/>
                    <a:pt x="17" y="10"/>
                  </a:cubicBezTo>
                  <a:cubicBezTo>
                    <a:pt x="17" y="13"/>
                    <a:pt x="14" y="16"/>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9" name="Freeform 28"/>
            <p:cNvSpPr>
              <a:spLocks noEditPoints="1"/>
            </p:cNvSpPr>
            <p:nvPr/>
          </p:nvSpPr>
          <p:spPr bwMode="auto">
            <a:xfrm>
              <a:off x="3939835" y="2815931"/>
              <a:ext cx="245325" cy="202716"/>
            </a:xfrm>
            <a:custGeom>
              <a:avLst/>
              <a:gdLst>
                <a:gd name="T0" fmla="*/ 11 w 25"/>
                <a:gd name="T1" fmla="*/ 0 h 21"/>
                <a:gd name="T2" fmla="*/ 0 w 25"/>
                <a:gd name="T3" fmla="*/ 10 h 21"/>
                <a:gd name="T4" fmla="*/ 11 w 25"/>
                <a:gd name="T5" fmla="*/ 21 h 21"/>
                <a:gd name="T6" fmla="*/ 21 w 25"/>
                <a:gd name="T7" fmla="*/ 13 h 21"/>
                <a:gd name="T8" fmla="*/ 25 w 25"/>
                <a:gd name="T9" fmla="*/ 13 h 21"/>
                <a:gd name="T10" fmla="*/ 25 w 25"/>
                <a:gd name="T11" fmla="*/ 10 h 21"/>
                <a:gd name="T12" fmla="*/ 25 w 25"/>
                <a:gd name="T13" fmla="*/ 8 h 21"/>
                <a:gd name="T14" fmla="*/ 21 w 25"/>
                <a:gd name="T15" fmla="*/ 8 h 21"/>
                <a:gd name="T16" fmla="*/ 11 w 25"/>
                <a:gd name="T17" fmla="*/ 0 h 21"/>
                <a:gd name="T18" fmla="*/ 11 w 25"/>
                <a:gd name="T19" fmla="*/ 16 h 21"/>
                <a:gd name="T20" fmla="*/ 6 w 25"/>
                <a:gd name="T21" fmla="*/ 10 h 21"/>
                <a:gd name="T22" fmla="*/ 11 w 25"/>
                <a:gd name="T23" fmla="*/ 5 h 21"/>
                <a:gd name="T24" fmla="*/ 17 w 25"/>
                <a:gd name="T25" fmla="*/ 10 h 21"/>
                <a:gd name="T26" fmla="*/ 11 w 25"/>
                <a:gd name="T27" fmla="*/ 1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 h="21">
                  <a:moveTo>
                    <a:pt x="11" y="0"/>
                  </a:moveTo>
                  <a:cubicBezTo>
                    <a:pt x="5" y="0"/>
                    <a:pt x="0" y="4"/>
                    <a:pt x="0" y="10"/>
                  </a:cubicBezTo>
                  <a:cubicBezTo>
                    <a:pt x="0" y="16"/>
                    <a:pt x="5" y="21"/>
                    <a:pt x="11" y="21"/>
                  </a:cubicBezTo>
                  <a:cubicBezTo>
                    <a:pt x="16" y="21"/>
                    <a:pt x="20" y="18"/>
                    <a:pt x="21" y="13"/>
                  </a:cubicBezTo>
                  <a:cubicBezTo>
                    <a:pt x="25" y="13"/>
                    <a:pt x="25" y="13"/>
                    <a:pt x="25" y="13"/>
                  </a:cubicBezTo>
                  <a:cubicBezTo>
                    <a:pt x="25" y="12"/>
                    <a:pt x="25" y="11"/>
                    <a:pt x="25" y="10"/>
                  </a:cubicBezTo>
                  <a:cubicBezTo>
                    <a:pt x="25" y="9"/>
                    <a:pt x="25" y="9"/>
                    <a:pt x="25" y="8"/>
                  </a:cubicBezTo>
                  <a:cubicBezTo>
                    <a:pt x="21" y="8"/>
                    <a:pt x="21" y="8"/>
                    <a:pt x="21" y="8"/>
                  </a:cubicBezTo>
                  <a:cubicBezTo>
                    <a:pt x="20" y="3"/>
                    <a:pt x="16" y="0"/>
                    <a:pt x="11" y="0"/>
                  </a:cubicBezTo>
                  <a:close/>
                  <a:moveTo>
                    <a:pt x="11" y="16"/>
                  </a:moveTo>
                  <a:cubicBezTo>
                    <a:pt x="8" y="16"/>
                    <a:pt x="6" y="13"/>
                    <a:pt x="6" y="10"/>
                  </a:cubicBezTo>
                  <a:cubicBezTo>
                    <a:pt x="6" y="7"/>
                    <a:pt x="8" y="5"/>
                    <a:pt x="11" y="5"/>
                  </a:cubicBezTo>
                  <a:cubicBezTo>
                    <a:pt x="14" y="5"/>
                    <a:pt x="17" y="7"/>
                    <a:pt x="17" y="10"/>
                  </a:cubicBezTo>
                  <a:cubicBezTo>
                    <a:pt x="17" y="13"/>
                    <a:pt x="14" y="16"/>
                    <a:pt x="1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0" name="Freeform 29"/>
            <p:cNvSpPr>
              <a:spLocks noEditPoints="1"/>
            </p:cNvSpPr>
            <p:nvPr/>
          </p:nvSpPr>
          <p:spPr bwMode="auto">
            <a:xfrm>
              <a:off x="4792234" y="2443598"/>
              <a:ext cx="232850" cy="235812"/>
            </a:xfrm>
            <a:custGeom>
              <a:avLst/>
              <a:gdLst>
                <a:gd name="T0" fmla="*/ 4 w 24"/>
                <a:gd name="T1" fmla="*/ 24 h 24"/>
                <a:gd name="T2" fmla="*/ 6 w 24"/>
                <a:gd name="T3" fmla="*/ 21 h 24"/>
                <a:gd name="T4" fmla="*/ 19 w 24"/>
                <a:gd name="T5" fmla="*/ 20 h 24"/>
                <a:gd name="T6" fmla="*/ 19 w 24"/>
                <a:gd name="T7" fmla="*/ 4 h 24"/>
                <a:gd name="T8" fmla="*/ 4 w 24"/>
                <a:gd name="T9" fmla="*/ 4 h 24"/>
                <a:gd name="T10" fmla="*/ 3 w 24"/>
                <a:gd name="T11" fmla="*/ 18 h 24"/>
                <a:gd name="T12" fmla="*/ 0 w 24"/>
                <a:gd name="T13" fmla="*/ 20 h 24"/>
                <a:gd name="T14" fmla="*/ 4 w 24"/>
                <a:gd name="T15" fmla="*/ 24 h 24"/>
                <a:gd name="T16" fmla="*/ 8 w 24"/>
                <a:gd name="T17" fmla="*/ 8 h 24"/>
                <a:gd name="T18" fmla="*/ 16 w 24"/>
                <a:gd name="T19" fmla="*/ 8 h 24"/>
                <a:gd name="T20" fmla="*/ 16 w 24"/>
                <a:gd name="T21" fmla="*/ 16 h 24"/>
                <a:gd name="T22" fmla="*/ 8 w 24"/>
                <a:gd name="T23" fmla="*/ 16 h 24"/>
                <a:gd name="T24" fmla="*/ 8 w 24"/>
                <a:gd name="T25"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4">
                  <a:moveTo>
                    <a:pt x="4" y="24"/>
                  </a:moveTo>
                  <a:cubicBezTo>
                    <a:pt x="6" y="21"/>
                    <a:pt x="6" y="21"/>
                    <a:pt x="6" y="21"/>
                  </a:cubicBezTo>
                  <a:cubicBezTo>
                    <a:pt x="10" y="24"/>
                    <a:pt x="16" y="23"/>
                    <a:pt x="19" y="20"/>
                  </a:cubicBezTo>
                  <a:cubicBezTo>
                    <a:pt x="24" y="15"/>
                    <a:pt x="24" y="9"/>
                    <a:pt x="19" y="4"/>
                  </a:cubicBezTo>
                  <a:cubicBezTo>
                    <a:pt x="15" y="0"/>
                    <a:pt x="8" y="0"/>
                    <a:pt x="4" y="4"/>
                  </a:cubicBezTo>
                  <a:cubicBezTo>
                    <a:pt x="1" y="8"/>
                    <a:pt x="0" y="13"/>
                    <a:pt x="3" y="18"/>
                  </a:cubicBezTo>
                  <a:cubicBezTo>
                    <a:pt x="0" y="20"/>
                    <a:pt x="0" y="20"/>
                    <a:pt x="0" y="20"/>
                  </a:cubicBezTo>
                  <a:cubicBezTo>
                    <a:pt x="1" y="21"/>
                    <a:pt x="3" y="22"/>
                    <a:pt x="4" y="24"/>
                  </a:cubicBezTo>
                  <a:close/>
                  <a:moveTo>
                    <a:pt x="8" y="8"/>
                  </a:moveTo>
                  <a:cubicBezTo>
                    <a:pt x="10" y="6"/>
                    <a:pt x="14" y="6"/>
                    <a:pt x="16" y="8"/>
                  </a:cubicBezTo>
                  <a:cubicBezTo>
                    <a:pt x="18" y="10"/>
                    <a:pt x="18" y="14"/>
                    <a:pt x="16" y="16"/>
                  </a:cubicBezTo>
                  <a:cubicBezTo>
                    <a:pt x="14" y="18"/>
                    <a:pt x="10" y="18"/>
                    <a:pt x="8" y="16"/>
                  </a:cubicBezTo>
                  <a:cubicBezTo>
                    <a:pt x="6" y="14"/>
                    <a:pt x="6" y="10"/>
                    <a:pt x="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30"/>
            <p:cNvSpPr>
              <a:spLocks noEditPoints="1"/>
            </p:cNvSpPr>
            <p:nvPr/>
          </p:nvSpPr>
          <p:spPr bwMode="auto">
            <a:xfrm>
              <a:off x="4792234" y="2451872"/>
              <a:ext cx="232850" cy="227538"/>
            </a:xfrm>
            <a:custGeom>
              <a:avLst/>
              <a:gdLst>
                <a:gd name="T0" fmla="*/ 12 w 24"/>
                <a:gd name="T1" fmla="*/ 0 h 23"/>
                <a:gd name="T2" fmla="*/ 4 w 24"/>
                <a:gd name="T3" fmla="*/ 3 h 23"/>
                <a:gd name="T4" fmla="*/ 3 w 24"/>
                <a:gd name="T5" fmla="*/ 17 h 23"/>
                <a:gd name="T6" fmla="*/ 0 w 24"/>
                <a:gd name="T7" fmla="*/ 19 h 23"/>
                <a:gd name="T8" fmla="*/ 4 w 24"/>
                <a:gd name="T9" fmla="*/ 23 h 23"/>
                <a:gd name="T10" fmla="*/ 6 w 24"/>
                <a:gd name="T11" fmla="*/ 20 h 23"/>
                <a:gd name="T12" fmla="*/ 12 w 24"/>
                <a:gd name="T13" fmla="*/ 22 h 23"/>
                <a:gd name="T14" fmla="*/ 19 w 24"/>
                <a:gd name="T15" fmla="*/ 19 h 23"/>
                <a:gd name="T16" fmla="*/ 19 w 24"/>
                <a:gd name="T17" fmla="*/ 3 h 23"/>
                <a:gd name="T18" fmla="*/ 12 w 24"/>
                <a:gd name="T19" fmla="*/ 0 h 23"/>
                <a:gd name="T20" fmla="*/ 12 w 24"/>
                <a:gd name="T21" fmla="*/ 17 h 23"/>
                <a:gd name="T22" fmla="*/ 8 w 24"/>
                <a:gd name="T23" fmla="*/ 15 h 23"/>
                <a:gd name="T24" fmla="*/ 8 w 24"/>
                <a:gd name="T25" fmla="*/ 7 h 23"/>
                <a:gd name="T26" fmla="*/ 12 w 24"/>
                <a:gd name="T27" fmla="*/ 5 h 23"/>
                <a:gd name="T28" fmla="*/ 16 w 24"/>
                <a:gd name="T29" fmla="*/ 7 h 23"/>
                <a:gd name="T30" fmla="*/ 16 w 24"/>
                <a:gd name="T31" fmla="*/ 15 h 23"/>
                <a:gd name="T32" fmla="*/ 12 w 24"/>
                <a:gd name="T33"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3">
                  <a:moveTo>
                    <a:pt x="12" y="0"/>
                  </a:moveTo>
                  <a:cubicBezTo>
                    <a:pt x="9" y="0"/>
                    <a:pt x="6" y="1"/>
                    <a:pt x="4" y="3"/>
                  </a:cubicBezTo>
                  <a:cubicBezTo>
                    <a:pt x="1" y="7"/>
                    <a:pt x="0" y="12"/>
                    <a:pt x="3" y="17"/>
                  </a:cubicBezTo>
                  <a:cubicBezTo>
                    <a:pt x="0" y="19"/>
                    <a:pt x="0" y="19"/>
                    <a:pt x="0" y="19"/>
                  </a:cubicBezTo>
                  <a:cubicBezTo>
                    <a:pt x="1" y="20"/>
                    <a:pt x="3" y="21"/>
                    <a:pt x="4" y="23"/>
                  </a:cubicBezTo>
                  <a:cubicBezTo>
                    <a:pt x="6" y="20"/>
                    <a:pt x="6" y="20"/>
                    <a:pt x="6" y="20"/>
                  </a:cubicBezTo>
                  <a:cubicBezTo>
                    <a:pt x="8" y="21"/>
                    <a:pt x="10" y="22"/>
                    <a:pt x="12" y="22"/>
                  </a:cubicBezTo>
                  <a:cubicBezTo>
                    <a:pt x="15" y="22"/>
                    <a:pt x="17" y="21"/>
                    <a:pt x="19" y="19"/>
                  </a:cubicBezTo>
                  <a:cubicBezTo>
                    <a:pt x="24" y="14"/>
                    <a:pt x="24" y="8"/>
                    <a:pt x="19" y="3"/>
                  </a:cubicBezTo>
                  <a:cubicBezTo>
                    <a:pt x="17" y="1"/>
                    <a:pt x="15" y="0"/>
                    <a:pt x="12" y="0"/>
                  </a:cubicBezTo>
                  <a:close/>
                  <a:moveTo>
                    <a:pt x="12" y="17"/>
                  </a:moveTo>
                  <a:cubicBezTo>
                    <a:pt x="10" y="17"/>
                    <a:pt x="9" y="16"/>
                    <a:pt x="8" y="15"/>
                  </a:cubicBezTo>
                  <a:cubicBezTo>
                    <a:pt x="6" y="13"/>
                    <a:pt x="6" y="9"/>
                    <a:pt x="8" y="7"/>
                  </a:cubicBezTo>
                  <a:cubicBezTo>
                    <a:pt x="9" y="6"/>
                    <a:pt x="10" y="5"/>
                    <a:pt x="12" y="5"/>
                  </a:cubicBezTo>
                  <a:cubicBezTo>
                    <a:pt x="13" y="5"/>
                    <a:pt x="15" y="6"/>
                    <a:pt x="16" y="7"/>
                  </a:cubicBezTo>
                  <a:cubicBezTo>
                    <a:pt x="18" y="9"/>
                    <a:pt x="18" y="13"/>
                    <a:pt x="16" y="15"/>
                  </a:cubicBezTo>
                  <a:cubicBezTo>
                    <a:pt x="15" y="16"/>
                    <a:pt x="13"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2" name="Freeform 31"/>
            <p:cNvSpPr>
              <a:spLocks noEditPoints="1"/>
            </p:cNvSpPr>
            <p:nvPr/>
          </p:nvSpPr>
          <p:spPr bwMode="auto">
            <a:xfrm>
              <a:off x="4077051" y="3155168"/>
              <a:ext cx="232850" cy="223400"/>
            </a:xfrm>
            <a:custGeom>
              <a:avLst/>
              <a:gdLst>
                <a:gd name="T0" fmla="*/ 20 w 24"/>
                <a:gd name="T1" fmla="*/ 0 h 23"/>
                <a:gd name="T2" fmla="*/ 18 w 24"/>
                <a:gd name="T3" fmla="*/ 2 h 23"/>
                <a:gd name="T4" fmla="*/ 5 w 24"/>
                <a:gd name="T5" fmla="*/ 4 h 23"/>
                <a:gd name="T6" fmla="*/ 5 w 24"/>
                <a:gd name="T7" fmla="*/ 19 h 23"/>
                <a:gd name="T8" fmla="*/ 20 w 24"/>
                <a:gd name="T9" fmla="*/ 19 h 23"/>
                <a:gd name="T10" fmla="*/ 21 w 24"/>
                <a:gd name="T11" fmla="*/ 6 h 23"/>
                <a:gd name="T12" fmla="*/ 24 w 24"/>
                <a:gd name="T13" fmla="*/ 3 h 23"/>
                <a:gd name="T14" fmla="*/ 20 w 24"/>
                <a:gd name="T15" fmla="*/ 0 h 23"/>
                <a:gd name="T16" fmla="*/ 16 w 24"/>
                <a:gd name="T17" fmla="*/ 16 h 23"/>
                <a:gd name="T18" fmla="*/ 8 w 24"/>
                <a:gd name="T19" fmla="*/ 16 h 23"/>
                <a:gd name="T20" fmla="*/ 8 w 24"/>
                <a:gd name="T21" fmla="*/ 8 h 23"/>
                <a:gd name="T22" fmla="*/ 16 w 24"/>
                <a:gd name="T23" fmla="*/ 8 h 23"/>
                <a:gd name="T24" fmla="*/ 16 w 24"/>
                <a:gd name="T25"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3">
                  <a:moveTo>
                    <a:pt x="20" y="0"/>
                  </a:moveTo>
                  <a:cubicBezTo>
                    <a:pt x="18" y="2"/>
                    <a:pt x="18" y="2"/>
                    <a:pt x="18" y="2"/>
                  </a:cubicBezTo>
                  <a:cubicBezTo>
                    <a:pt x="14" y="0"/>
                    <a:pt x="8" y="1"/>
                    <a:pt x="5" y="4"/>
                  </a:cubicBezTo>
                  <a:cubicBezTo>
                    <a:pt x="0" y="8"/>
                    <a:pt x="0" y="15"/>
                    <a:pt x="5" y="19"/>
                  </a:cubicBezTo>
                  <a:cubicBezTo>
                    <a:pt x="9" y="23"/>
                    <a:pt x="16" y="23"/>
                    <a:pt x="20" y="19"/>
                  </a:cubicBezTo>
                  <a:cubicBezTo>
                    <a:pt x="23" y="16"/>
                    <a:pt x="24" y="10"/>
                    <a:pt x="21" y="6"/>
                  </a:cubicBezTo>
                  <a:cubicBezTo>
                    <a:pt x="24" y="3"/>
                    <a:pt x="24" y="3"/>
                    <a:pt x="24" y="3"/>
                  </a:cubicBezTo>
                  <a:cubicBezTo>
                    <a:pt x="23" y="2"/>
                    <a:pt x="21" y="1"/>
                    <a:pt x="20" y="0"/>
                  </a:cubicBezTo>
                  <a:close/>
                  <a:moveTo>
                    <a:pt x="16" y="16"/>
                  </a:moveTo>
                  <a:cubicBezTo>
                    <a:pt x="14" y="18"/>
                    <a:pt x="10" y="18"/>
                    <a:pt x="8" y="16"/>
                  </a:cubicBezTo>
                  <a:cubicBezTo>
                    <a:pt x="6" y="13"/>
                    <a:pt x="6" y="10"/>
                    <a:pt x="8" y="8"/>
                  </a:cubicBezTo>
                  <a:cubicBezTo>
                    <a:pt x="10" y="6"/>
                    <a:pt x="14" y="6"/>
                    <a:pt x="16" y="8"/>
                  </a:cubicBezTo>
                  <a:cubicBezTo>
                    <a:pt x="18" y="10"/>
                    <a:pt x="18" y="13"/>
                    <a:pt x="1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3" name="Freeform 32"/>
            <p:cNvSpPr>
              <a:spLocks noEditPoints="1"/>
            </p:cNvSpPr>
            <p:nvPr/>
          </p:nvSpPr>
          <p:spPr bwMode="auto">
            <a:xfrm>
              <a:off x="4077051" y="3155168"/>
              <a:ext cx="232850" cy="215126"/>
            </a:xfrm>
            <a:custGeom>
              <a:avLst/>
              <a:gdLst>
                <a:gd name="T0" fmla="*/ 20 w 24"/>
                <a:gd name="T1" fmla="*/ 0 h 22"/>
                <a:gd name="T2" fmla="*/ 18 w 24"/>
                <a:gd name="T3" fmla="*/ 2 h 22"/>
                <a:gd name="T4" fmla="*/ 12 w 24"/>
                <a:gd name="T5" fmla="*/ 1 h 22"/>
                <a:gd name="T6" fmla="*/ 5 w 24"/>
                <a:gd name="T7" fmla="*/ 4 h 22"/>
                <a:gd name="T8" fmla="*/ 5 w 24"/>
                <a:gd name="T9" fmla="*/ 19 h 22"/>
                <a:gd name="T10" fmla="*/ 12 w 24"/>
                <a:gd name="T11" fmla="*/ 22 h 22"/>
                <a:gd name="T12" fmla="*/ 20 w 24"/>
                <a:gd name="T13" fmla="*/ 19 h 22"/>
                <a:gd name="T14" fmla="*/ 21 w 24"/>
                <a:gd name="T15" fmla="*/ 6 h 22"/>
                <a:gd name="T16" fmla="*/ 24 w 24"/>
                <a:gd name="T17" fmla="*/ 3 h 22"/>
                <a:gd name="T18" fmla="*/ 20 w 24"/>
                <a:gd name="T19" fmla="*/ 0 h 22"/>
                <a:gd name="T20" fmla="*/ 12 w 24"/>
                <a:gd name="T21" fmla="*/ 17 h 22"/>
                <a:gd name="T22" fmla="*/ 8 w 24"/>
                <a:gd name="T23" fmla="*/ 16 h 22"/>
                <a:gd name="T24" fmla="*/ 8 w 24"/>
                <a:gd name="T25" fmla="*/ 8 h 22"/>
                <a:gd name="T26" fmla="*/ 12 w 24"/>
                <a:gd name="T27" fmla="*/ 6 h 22"/>
                <a:gd name="T28" fmla="*/ 16 w 24"/>
                <a:gd name="T29" fmla="*/ 8 h 22"/>
                <a:gd name="T30" fmla="*/ 16 w 24"/>
                <a:gd name="T31" fmla="*/ 16 h 22"/>
                <a:gd name="T32" fmla="*/ 12 w 24"/>
                <a:gd name="T33"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2">
                  <a:moveTo>
                    <a:pt x="20" y="0"/>
                  </a:moveTo>
                  <a:cubicBezTo>
                    <a:pt x="18" y="2"/>
                    <a:pt x="18" y="2"/>
                    <a:pt x="18" y="2"/>
                  </a:cubicBezTo>
                  <a:cubicBezTo>
                    <a:pt x="16" y="1"/>
                    <a:pt x="14" y="1"/>
                    <a:pt x="12" y="1"/>
                  </a:cubicBezTo>
                  <a:cubicBezTo>
                    <a:pt x="9" y="1"/>
                    <a:pt x="7" y="2"/>
                    <a:pt x="5" y="4"/>
                  </a:cubicBezTo>
                  <a:cubicBezTo>
                    <a:pt x="0" y="8"/>
                    <a:pt x="0" y="15"/>
                    <a:pt x="5" y="19"/>
                  </a:cubicBezTo>
                  <a:cubicBezTo>
                    <a:pt x="7" y="21"/>
                    <a:pt x="9" y="22"/>
                    <a:pt x="12" y="22"/>
                  </a:cubicBezTo>
                  <a:cubicBezTo>
                    <a:pt x="15" y="22"/>
                    <a:pt x="18" y="21"/>
                    <a:pt x="20" y="19"/>
                  </a:cubicBezTo>
                  <a:cubicBezTo>
                    <a:pt x="23" y="16"/>
                    <a:pt x="24" y="10"/>
                    <a:pt x="21" y="6"/>
                  </a:cubicBezTo>
                  <a:cubicBezTo>
                    <a:pt x="24" y="3"/>
                    <a:pt x="24" y="3"/>
                    <a:pt x="24" y="3"/>
                  </a:cubicBezTo>
                  <a:cubicBezTo>
                    <a:pt x="23" y="2"/>
                    <a:pt x="21" y="1"/>
                    <a:pt x="20" y="0"/>
                  </a:cubicBezTo>
                  <a:close/>
                  <a:moveTo>
                    <a:pt x="12" y="17"/>
                  </a:moveTo>
                  <a:cubicBezTo>
                    <a:pt x="11" y="17"/>
                    <a:pt x="9" y="17"/>
                    <a:pt x="8" y="16"/>
                  </a:cubicBezTo>
                  <a:cubicBezTo>
                    <a:pt x="6" y="13"/>
                    <a:pt x="6" y="10"/>
                    <a:pt x="8" y="8"/>
                  </a:cubicBezTo>
                  <a:cubicBezTo>
                    <a:pt x="9" y="7"/>
                    <a:pt x="11" y="6"/>
                    <a:pt x="12" y="6"/>
                  </a:cubicBezTo>
                  <a:cubicBezTo>
                    <a:pt x="14" y="6"/>
                    <a:pt x="15" y="7"/>
                    <a:pt x="16" y="8"/>
                  </a:cubicBezTo>
                  <a:cubicBezTo>
                    <a:pt x="18" y="10"/>
                    <a:pt x="18" y="13"/>
                    <a:pt x="16" y="16"/>
                  </a:cubicBezTo>
                  <a:cubicBezTo>
                    <a:pt x="15" y="17"/>
                    <a:pt x="14"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4" name="Freeform 33"/>
            <p:cNvSpPr>
              <a:spLocks noEditPoints="1"/>
            </p:cNvSpPr>
            <p:nvPr/>
          </p:nvSpPr>
          <p:spPr bwMode="auto">
            <a:xfrm>
              <a:off x="4077051" y="2443598"/>
              <a:ext cx="232850" cy="235812"/>
            </a:xfrm>
            <a:custGeom>
              <a:avLst/>
              <a:gdLst>
                <a:gd name="T0" fmla="*/ 24 w 24"/>
                <a:gd name="T1" fmla="*/ 20 h 24"/>
                <a:gd name="T2" fmla="*/ 21 w 24"/>
                <a:gd name="T3" fmla="*/ 18 h 24"/>
                <a:gd name="T4" fmla="*/ 20 w 24"/>
                <a:gd name="T5" fmla="*/ 4 h 24"/>
                <a:gd name="T6" fmla="*/ 5 w 24"/>
                <a:gd name="T7" fmla="*/ 4 h 24"/>
                <a:gd name="T8" fmla="*/ 5 w 24"/>
                <a:gd name="T9" fmla="*/ 20 h 24"/>
                <a:gd name="T10" fmla="*/ 18 w 24"/>
                <a:gd name="T11" fmla="*/ 21 h 24"/>
                <a:gd name="T12" fmla="*/ 20 w 24"/>
                <a:gd name="T13" fmla="*/ 24 h 24"/>
                <a:gd name="T14" fmla="*/ 24 w 24"/>
                <a:gd name="T15" fmla="*/ 20 h 24"/>
                <a:gd name="T16" fmla="*/ 16 w 24"/>
                <a:gd name="T17" fmla="*/ 16 h 24"/>
                <a:gd name="T18" fmla="*/ 8 w 24"/>
                <a:gd name="T19" fmla="*/ 16 h 24"/>
                <a:gd name="T20" fmla="*/ 8 w 24"/>
                <a:gd name="T21" fmla="*/ 8 h 24"/>
                <a:gd name="T22" fmla="*/ 16 w 24"/>
                <a:gd name="T23" fmla="*/ 8 h 24"/>
                <a:gd name="T24" fmla="*/ 16 w 24"/>
                <a:gd name="T25"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24">
                  <a:moveTo>
                    <a:pt x="24" y="20"/>
                  </a:moveTo>
                  <a:cubicBezTo>
                    <a:pt x="21" y="18"/>
                    <a:pt x="21" y="18"/>
                    <a:pt x="21" y="18"/>
                  </a:cubicBezTo>
                  <a:cubicBezTo>
                    <a:pt x="24" y="13"/>
                    <a:pt x="23" y="8"/>
                    <a:pt x="20" y="4"/>
                  </a:cubicBezTo>
                  <a:cubicBezTo>
                    <a:pt x="16" y="0"/>
                    <a:pt x="9" y="0"/>
                    <a:pt x="5" y="4"/>
                  </a:cubicBezTo>
                  <a:cubicBezTo>
                    <a:pt x="0" y="9"/>
                    <a:pt x="0" y="15"/>
                    <a:pt x="5" y="20"/>
                  </a:cubicBezTo>
                  <a:cubicBezTo>
                    <a:pt x="8" y="23"/>
                    <a:pt x="14" y="24"/>
                    <a:pt x="18" y="21"/>
                  </a:cubicBezTo>
                  <a:cubicBezTo>
                    <a:pt x="20" y="24"/>
                    <a:pt x="20" y="24"/>
                    <a:pt x="20" y="24"/>
                  </a:cubicBezTo>
                  <a:cubicBezTo>
                    <a:pt x="21" y="22"/>
                    <a:pt x="23" y="21"/>
                    <a:pt x="24" y="20"/>
                  </a:cubicBezTo>
                  <a:close/>
                  <a:moveTo>
                    <a:pt x="16" y="16"/>
                  </a:moveTo>
                  <a:cubicBezTo>
                    <a:pt x="14" y="18"/>
                    <a:pt x="10" y="18"/>
                    <a:pt x="8" y="16"/>
                  </a:cubicBezTo>
                  <a:cubicBezTo>
                    <a:pt x="6" y="14"/>
                    <a:pt x="6" y="10"/>
                    <a:pt x="8" y="8"/>
                  </a:cubicBezTo>
                  <a:cubicBezTo>
                    <a:pt x="10" y="6"/>
                    <a:pt x="14" y="6"/>
                    <a:pt x="16" y="8"/>
                  </a:cubicBezTo>
                  <a:cubicBezTo>
                    <a:pt x="18" y="10"/>
                    <a:pt x="18" y="14"/>
                    <a:pt x="1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5" name="Freeform 34"/>
            <p:cNvSpPr>
              <a:spLocks noEditPoints="1"/>
            </p:cNvSpPr>
            <p:nvPr/>
          </p:nvSpPr>
          <p:spPr bwMode="auto">
            <a:xfrm>
              <a:off x="4077051" y="2451872"/>
              <a:ext cx="232850" cy="227538"/>
            </a:xfrm>
            <a:custGeom>
              <a:avLst/>
              <a:gdLst>
                <a:gd name="T0" fmla="*/ 12 w 24"/>
                <a:gd name="T1" fmla="*/ 0 h 23"/>
                <a:gd name="T2" fmla="*/ 5 w 24"/>
                <a:gd name="T3" fmla="*/ 3 h 23"/>
                <a:gd name="T4" fmla="*/ 5 w 24"/>
                <a:gd name="T5" fmla="*/ 19 h 23"/>
                <a:gd name="T6" fmla="*/ 12 w 24"/>
                <a:gd name="T7" fmla="*/ 22 h 23"/>
                <a:gd name="T8" fmla="*/ 18 w 24"/>
                <a:gd name="T9" fmla="*/ 20 h 23"/>
                <a:gd name="T10" fmla="*/ 20 w 24"/>
                <a:gd name="T11" fmla="*/ 23 h 23"/>
                <a:gd name="T12" fmla="*/ 24 w 24"/>
                <a:gd name="T13" fmla="*/ 19 h 23"/>
                <a:gd name="T14" fmla="*/ 21 w 24"/>
                <a:gd name="T15" fmla="*/ 17 h 23"/>
                <a:gd name="T16" fmla="*/ 20 w 24"/>
                <a:gd name="T17" fmla="*/ 3 h 23"/>
                <a:gd name="T18" fmla="*/ 12 w 24"/>
                <a:gd name="T19" fmla="*/ 0 h 23"/>
                <a:gd name="T20" fmla="*/ 12 w 24"/>
                <a:gd name="T21" fmla="*/ 17 h 23"/>
                <a:gd name="T22" fmla="*/ 8 w 24"/>
                <a:gd name="T23" fmla="*/ 15 h 23"/>
                <a:gd name="T24" fmla="*/ 8 w 24"/>
                <a:gd name="T25" fmla="*/ 7 h 23"/>
                <a:gd name="T26" fmla="*/ 12 w 24"/>
                <a:gd name="T27" fmla="*/ 5 h 23"/>
                <a:gd name="T28" fmla="*/ 16 w 24"/>
                <a:gd name="T29" fmla="*/ 7 h 23"/>
                <a:gd name="T30" fmla="*/ 16 w 24"/>
                <a:gd name="T31" fmla="*/ 15 h 23"/>
                <a:gd name="T32" fmla="*/ 12 w 24"/>
                <a:gd name="T33"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23">
                  <a:moveTo>
                    <a:pt x="12" y="0"/>
                  </a:moveTo>
                  <a:cubicBezTo>
                    <a:pt x="9" y="0"/>
                    <a:pt x="7" y="1"/>
                    <a:pt x="5" y="3"/>
                  </a:cubicBezTo>
                  <a:cubicBezTo>
                    <a:pt x="0" y="8"/>
                    <a:pt x="0" y="14"/>
                    <a:pt x="5" y="19"/>
                  </a:cubicBezTo>
                  <a:cubicBezTo>
                    <a:pt x="7" y="21"/>
                    <a:pt x="9" y="22"/>
                    <a:pt x="12" y="22"/>
                  </a:cubicBezTo>
                  <a:cubicBezTo>
                    <a:pt x="14" y="22"/>
                    <a:pt x="16" y="21"/>
                    <a:pt x="18" y="20"/>
                  </a:cubicBezTo>
                  <a:cubicBezTo>
                    <a:pt x="20" y="23"/>
                    <a:pt x="20" y="23"/>
                    <a:pt x="20" y="23"/>
                  </a:cubicBezTo>
                  <a:cubicBezTo>
                    <a:pt x="21" y="21"/>
                    <a:pt x="23" y="20"/>
                    <a:pt x="24" y="19"/>
                  </a:cubicBezTo>
                  <a:cubicBezTo>
                    <a:pt x="21" y="17"/>
                    <a:pt x="21" y="17"/>
                    <a:pt x="21" y="17"/>
                  </a:cubicBezTo>
                  <a:cubicBezTo>
                    <a:pt x="24" y="12"/>
                    <a:pt x="23" y="7"/>
                    <a:pt x="20" y="3"/>
                  </a:cubicBezTo>
                  <a:cubicBezTo>
                    <a:pt x="18" y="1"/>
                    <a:pt x="15" y="0"/>
                    <a:pt x="12" y="0"/>
                  </a:cubicBezTo>
                  <a:close/>
                  <a:moveTo>
                    <a:pt x="12" y="17"/>
                  </a:moveTo>
                  <a:cubicBezTo>
                    <a:pt x="11" y="17"/>
                    <a:pt x="9" y="16"/>
                    <a:pt x="8" y="15"/>
                  </a:cubicBezTo>
                  <a:cubicBezTo>
                    <a:pt x="6" y="13"/>
                    <a:pt x="6" y="9"/>
                    <a:pt x="8" y="7"/>
                  </a:cubicBezTo>
                  <a:cubicBezTo>
                    <a:pt x="9" y="6"/>
                    <a:pt x="11" y="5"/>
                    <a:pt x="12" y="5"/>
                  </a:cubicBezTo>
                  <a:cubicBezTo>
                    <a:pt x="14" y="5"/>
                    <a:pt x="15" y="6"/>
                    <a:pt x="16" y="7"/>
                  </a:cubicBezTo>
                  <a:cubicBezTo>
                    <a:pt x="18" y="9"/>
                    <a:pt x="18" y="13"/>
                    <a:pt x="16" y="15"/>
                  </a:cubicBezTo>
                  <a:cubicBezTo>
                    <a:pt x="15" y="16"/>
                    <a:pt x="14" y="17"/>
                    <a:pt x="1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6" name="Freeform 35"/>
            <p:cNvSpPr>
              <a:spLocks noEditPoints="1"/>
            </p:cNvSpPr>
            <p:nvPr/>
          </p:nvSpPr>
          <p:spPr bwMode="auto">
            <a:xfrm>
              <a:off x="4447115" y="3283415"/>
              <a:ext cx="207902" cy="231674"/>
            </a:xfrm>
            <a:custGeom>
              <a:avLst/>
              <a:gdLst>
                <a:gd name="T0" fmla="*/ 8 w 21"/>
                <a:gd name="T1" fmla="*/ 0 h 24"/>
                <a:gd name="T2" fmla="*/ 8 w 21"/>
                <a:gd name="T3" fmla="*/ 3 h 24"/>
                <a:gd name="T4" fmla="*/ 0 w 21"/>
                <a:gd name="T5" fmla="*/ 14 h 24"/>
                <a:gd name="T6" fmla="*/ 10 w 21"/>
                <a:gd name="T7" fmla="*/ 24 h 24"/>
                <a:gd name="T8" fmla="*/ 21 w 21"/>
                <a:gd name="T9" fmla="*/ 14 h 24"/>
                <a:gd name="T10" fmla="*/ 13 w 21"/>
                <a:gd name="T11" fmla="*/ 3 h 24"/>
                <a:gd name="T12" fmla="*/ 13 w 21"/>
                <a:gd name="T13" fmla="*/ 0 h 24"/>
                <a:gd name="T14" fmla="*/ 10 w 21"/>
                <a:gd name="T15" fmla="*/ 0 h 24"/>
                <a:gd name="T16" fmla="*/ 8 w 21"/>
                <a:gd name="T17" fmla="*/ 0 h 24"/>
                <a:gd name="T18" fmla="*/ 16 w 21"/>
                <a:gd name="T19" fmla="*/ 14 h 24"/>
                <a:gd name="T20" fmla="*/ 10 w 21"/>
                <a:gd name="T21" fmla="*/ 19 h 24"/>
                <a:gd name="T22" fmla="*/ 5 w 21"/>
                <a:gd name="T23" fmla="*/ 14 h 24"/>
                <a:gd name="T24" fmla="*/ 10 w 21"/>
                <a:gd name="T25" fmla="*/ 8 h 24"/>
                <a:gd name="T26" fmla="*/ 16 w 21"/>
                <a:gd name="T2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4">
                  <a:moveTo>
                    <a:pt x="8" y="0"/>
                  </a:moveTo>
                  <a:cubicBezTo>
                    <a:pt x="8" y="3"/>
                    <a:pt x="8" y="3"/>
                    <a:pt x="8" y="3"/>
                  </a:cubicBezTo>
                  <a:cubicBezTo>
                    <a:pt x="3" y="4"/>
                    <a:pt x="0" y="9"/>
                    <a:pt x="0" y="14"/>
                  </a:cubicBezTo>
                  <a:cubicBezTo>
                    <a:pt x="0" y="20"/>
                    <a:pt x="5" y="24"/>
                    <a:pt x="10" y="24"/>
                  </a:cubicBezTo>
                  <a:cubicBezTo>
                    <a:pt x="16" y="24"/>
                    <a:pt x="21" y="20"/>
                    <a:pt x="21" y="14"/>
                  </a:cubicBezTo>
                  <a:cubicBezTo>
                    <a:pt x="21" y="9"/>
                    <a:pt x="18" y="4"/>
                    <a:pt x="13" y="3"/>
                  </a:cubicBezTo>
                  <a:cubicBezTo>
                    <a:pt x="13" y="0"/>
                    <a:pt x="13" y="0"/>
                    <a:pt x="13" y="0"/>
                  </a:cubicBezTo>
                  <a:cubicBezTo>
                    <a:pt x="12" y="0"/>
                    <a:pt x="11" y="0"/>
                    <a:pt x="10" y="0"/>
                  </a:cubicBezTo>
                  <a:cubicBezTo>
                    <a:pt x="10" y="0"/>
                    <a:pt x="9" y="0"/>
                    <a:pt x="8" y="0"/>
                  </a:cubicBezTo>
                  <a:close/>
                  <a:moveTo>
                    <a:pt x="16" y="14"/>
                  </a:moveTo>
                  <a:cubicBezTo>
                    <a:pt x="16" y="17"/>
                    <a:pt x="13" y="19"/>
                    <a:pt x="10" y="19"/>
                  </a:cubicBezTo>
                  <a:cubicBezTo>
                    <a:pt x="7" y="19"/>
                    <a:pt x="5" y="17"/>
                    <a:pt x="5" y="14"/>
                  </a:cubicBezTo>
                  <a:cubicBezTo>
                    <a:pt x="5" y="11"/>
                    <a:pt x="7" y="8"/>
                    <a:pt x="10" y="8"/>
                  </a:cubicBezTo>
                  <a:cubicBezTo>
                    <a:pt x="13" y="8"/>
                    <a:pt x="16" y="11"/>
                    <a:pt x="1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7" name="Freeform 36"/>
            <p:cNvSpPr>
              <a:spLocks noEditPoints="1"/>
            </p:cNvSpPr>
            <p:nvPr/>
          </p:nvSpPr>
          <p:spPr bwMode="auto">
            <a:xfrm>
              <a:off x="4447115" y="3283415"/>
              <a:ext cx="207902" cy="231674"/>
            </a:xfrm>
            <a:custGeom>
              <a:avLst/>
              <a:gdLst>
                <a:gd name="T0" fmla="*/ 13 w 21"/>
                <a:gd name="T1" fmla="*/ 0 h 24"/>
                <a:gd name="T2" fmla="*/ 10 w 21"/>
                <a:gd name="T3" fmla="*/ 0 h 24"/>
                <a:gd name="T4" fmla="*/ 8 w 21"/>
                <a:gd name="T5" fmla="*/ 0 h 24"/>
                <a:gd name="T6" fmla="*/ 8 w 21"/>
                <a:gd name="T7" fmla="*/ 3 h 24"/>
                <a:gd name="T8" fmla="*/ 0 w 21"/>
                <a:gd name="T9" fmla="*/ 14 h 24"/>
                <a:gd name="T10" fmla="*/ 10 w 21"/>
                <a:gd name="T11" fmla="*/ 24 h 24"/>
                <a:gd name="T12" fmla="*/ 21 w 21"/>
                <a:gd name="T13" fmla="*/ 14 h 24"/>
                <a:gd name="T14" fmla="*/ 13 w 21"/>
                <a:gd name="T15" fmla="*/ 3 h 24"/>
                <a:gd name="T16" fmla="*/ 13 w 21"/>
                <a:gd name="T17" fmla="*/ 0 h 24"/>
                <a:gd name="T18" fmla="*/ 10 w 21"/>
                <a:gd name="T19" fmla="*/ 19 h 24"/>
                <a:gd name="T20" fmla="*/ 5 w 21"/>
                <a:gd name="T21" fmla="*/ 14 h 24"/>
                <a:gd name="T22" fmla="*/ 10 w 21"/>
                <a:gd name="T23" fmla="*/ 8 h 24"/>
                <a:gd name="T24" fmla="*/ 16 w 21"/>
                <a:gd name="T25" fmla="*/ 14 h 24"/>
                <a:gd name="T26" fmla="*/ 10 w 21"/>
                <a:gd name="T27" fmla="*/ 19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4">
                  <a:moveTo>
                    <a:pt x="13" y="0"/>
                  </a:moveTo>
                  <a:cubicBezTo>
                    <a:pt x="12" y="0"/>
                    <a:pt x="11" y="0"/>
                    <a:pt x="10" y="0"/>
                  </a:cubicBezTo>
                  <a:cubicBezTo>
                    <a:pt x="10" y="0"/>
                    <a:pt x="9" y="0"/>
                    <a:pt x="8" y="0"/>
                  </a:cubicBezTo>
                  <a:cubicBezTo>
                    <a:pt x="8" y="3"/>
                    <a:pt x="8" y="3"/>
                    <a:pt x="8" y="3"/>
                  </a:cubicBezTo>
                  <a:cubicBezTo>
                    <a:pt x="3" y="4"/>
                    <a:pt x="0" y="9"/>
                    <a:pt x="0" y="14"/>
                  </a:cubicBezTo>
                  <a:cubicBezTo>
                    <a:pt x="0" y="20"/>
                    <a:pt x="5" y="24"/>
                    <a:pt x="10" y="24"/>
                  </a:cubicBezTo>
                  <a:cubicBezTo>
                    <a:pt x="16" y="24"/>
                    <a:pt x="21" y="20"/>
                    <a:pt x="21" y="14"/>
                  </a:cubicBezTo>
                  <a:cubicBezTo>
                    <a:pt x="21" y="9"/>
                    <a:pt x="18" y="4"/>
                    <a:pt x="13" y="3"/>
                  </a:cubicBezTo>
                  <a:cubicBezTo>
                    <a:pt x="13" y="0"/>
                    <a:pt x="13" y="0"/>
                    <a:pt x="13" y="0"/>
                  </a:cubicBezTo>
                  <a:close/>
                  <a:moveTo>
                    <a:pt x="10" y="19"/>
                  </a:moveTo>
                  <a:cubicBezTo>
                    <a:pt x="7" y="19"/>
                    <a:pt x="5" y="17"/>
                    <a:pt x="5" y="14"/>
                  </a:cubicBezTo>
                  <a:cubicBezTo>
                    <a:pt x="5" y="11"/>
                    <a:pt x="7" y="8"/>
                    <a:pt x="10" y="8"/>
                  </a:cubicBezTo>
                  <a:cubicBezTo>
                    <a:pt x="13" y="8"/>
                    <a:pt x="16" y="11"/>
                    <a:pt x="16" y="14"/>
                  </a:cubicBezTo>
                  <a:cubicBezTo>
                    <a:pt x="16" y="17"/>
                    <a:pt x="13" y="19"/>
                    <a:pt x="1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8" name="Freeform 37"/>
            <p:cNvSpPr>
              <a:spLocks noEditPoints="1"/>
            </p:cNvSpPr>
            <p:nvPr/>
          </p:nvSpPr>
          <p:spPr bwMode="auto">
            <a:xfrm>
              <a:off x="4447115" y="2307074"/>
              <a:ext cx="207902" cy="244087"/>
            </a:xfrm>
            <a:custGeom>
              <a:avLst/>
              <a:gdLst>
                <a:gd name="T0" fmla="*/ 13 w 21"/>
                <a:gd name="T1" fmla="*/ 25 h 25"/>
                <a:gd name="T2" fmla="*/ 13 w 21"/>
                <a:gd name="T3" fmla="*/ 21 h 25"/>
                <a:gd name="T4" fmla="*/ 21 w 21"/>
                <a:gd name="T5" fmla="*/ 11 h 25"/>
                <a:gd name="T6" fmla="*/ 10 w 21"/>
                <a:gd name="T7" fmla="*/ 0 h 25"/>
                <a:gd name="T8" fmla="*/ 0 w 21"/>
                <a:gd name="T9" fmla="*/ 11 h 25"/>
                <a:gd name="T10" fmla="*/ 8 w 21"/>
                <a:gd name="T11" fmla="*/ 21 h 25"/>
                <a:gd name="T12" fmla="*/ 8 w 21"/>
                <a:gd name="T13" fmla="*/ 25 h 25"/>
                <a:gd name="T14" fmla="*/ 10 w 21"/>
                <a:gd name="T15" fmla="*/ 25 h 25"/>
                <a:gd name="T16" fmla="*/ 13 w 21"/>
                <a:gd name="T17" fmla="*/ 25 h 25"/>
                <a:gd name="T18" fmla="*/ 5 w 21"/>
                <a:gd name="T19" fmla="*/ 11 h 25"/>
                <a:gd name="T20" fmla="*/ 10 w 21"/>
                <a:gd name="T21" fmla="*/ 5 h 25"/>
                <a:gd name="T22" fmla="*/ 16 w 21"/>
                <a:gd name="T23" fmla="*/ 11 h 25"/>
                <a:gd name="T24" fmla="*/ 10 w 21"/>
                <a:gd name="T25" fmla="*/ 17 h 25"/>
                <a:gd name="T26" fmla="*/ 5 w 21"/>
                <a:gd name="T27"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5">
                  <a:moveTo>
                    <a:pt x="13" y="25"/>
                  </a:moveTo>
                  <a:cubicBezTo>
                    <a:pt x="13" y="21"/>
                    <a:pt x="13" y="21"/>
                    <a:pt x="13" y="21"/>
                  </a:cubicBezTo>
                  <a:cubicBezTo>
                    <a:pt x="18" y="20"/>
                    <a:pt x="21" y="16"/>
                    <a:pt x="21" y="11"/>
                  </a:cubicBezTo>
                  <a:cubicBezTo>
                    <a:pt x="21" y="5"/>
                    <a:pt x="16" y="0"/>
                    <a:pt x="10" y="0"/>
                  </a:cubicBezTo>
                  <a:cubicBezTo>
                    <a:pt x="5" y="0"/>
                    <a:pt x="0" y="5"/>
                    <a:pt x="0" y="11"/>
                  </a:cubicBezTo>
                  <a:cubicBezTo>
                    <a:pt x="0" y="16"/>
                    <a:pt x="3" y="20"/>
                    <a:pt x="8" y="21"/>
                  </a:cubicBezTo>
                  <a:cubicBezTo>
                    <a:pt x="8" y="25"/>
                    <a:pt x="8" y="25"/>
                    <a:pt x="8" y="25"/>
                  </a:cubicBezTo>
                  <a:cubicBezTo>
                    <a:pt x="9" y="25"/>
                    <a:pt x="10" y="25"/>
                    <a:pt x="10" y="25"/>
                  </a:cubicBezTo>
                  <a:cubicBezTo>
                    <a:pt x="11" y="25"/>
                    <a:pt x="12" y="25"/>
                    <a:pt x="13" y="25"/>
                  </a:cubicBezTo>
                  <a:close/>
                  <a:moveTo>
                    <a:pt x="5" y="11"/>
                  </a:moveTo>
                  <a:cubicBezTo>
                    <a:pt x="5" y="8"/>
                    <a:pt x="7" y="5"/>
                    <a:pt x="10" y="5"/>
                  </a:cubicBezTo>
                  <a:cubicBezTo>
                    <a:pt x="13" y="5"/>
                    <a:pt x="16" y="8"/>
                    <a:pt x="16" y="11"/>
                  </a:cubicBezTo>
                  <a:cubicBezTo>
                    <a:pt x="16" y="14"/>
                    <a:pt x="13" y="17"/>
                    <a:pt x="10" y="17"/>
                  </a:cubicBezTo>
                  <a:cubicBezTo>
                    <a:pt x="7" y="17"/>
                    <a:pt x="5" y="14"/>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9" name="Freeform 38"/>
            <p:cNvSpPr>
              <a:spLocks noEditPoints="1"/>
            </p:cNvSpPr>
            <p:nvPr/>
          </p:nvSpPr>
          <p:spPr bwMode="auto">
            <a:xfrm>
              <a:off x="4447115" y="2307074"/>
              <a:ext cx="207902" cy="244087"/>
            </a:xfrm>
            <a:custGeom>
              <a:avLst/>
              <a:gdLst>
                <a:gd name="T0" fmla="*/ 10 w 21"/>
                <a:gd name="T1" fmla="*/ 0 h 25"/>
                <a:gd name="T2" fmla="*/ 0 w 21"/>
                <a:gd name="T3" fmla="*/ 11 h 25"/>
                <a:gd name="T4" fmla="*/ 8 w 21"/>
                <a:gd name="T5" fmla="*/ 21 h 25"/>
                <a:gd name="T6" fmla="*/ 8 w 21"/>
                <a:gd name="T7" fmla="*/ 25 h 25"/>
                <a:gd name="T8" fmla="*/ 10 w 21"/>
                <a:gd name="T9" fmla="*/ 25 h 25"/>
                <a:gd name="T10" fmla="*/ 13 w 21"/>
                <a:gd name="T11" fmla="*/ 25 h 25"/>
                <a:gd name="T12" fmla="*/ 13 w 21"/>
                <a:gd name="T13" fmla="*/ 21 h 25"/>
                <a:gd name="T14" fmla="*/ 21 w 21"/>
                <a:gd name="T15" fmla="*/ 11 h 25"/>
                <a:gd name="T16" fmla="*/ 10 w 21"/>
                <a:gd name="T17" fmla="*/ 0 h 25"/>
                <a:gd name="T18" fmla="*/ 10 w 21"/>
                <a:gd name="T19" fmla="*/ 17 h 25"/>
                <a:gd name="T20" fmla="*/ 5 w 21"/>
                <a:gd name="T21" fmla="*/ 11 h 25"/>
                <a:gd name="T22" fmla="*/ 10 w 21"/>
                <a:gd name="T23" fmla="*/ 5 h 25"/>
                <a:gd name="T24" fmla="*/ 16 w 21"/>
                <a:gd name="T25" fmla="*/ 11 h 25"/>
                <a:gd name="T26" fmla="*/ 10 w 21"/>
                <a:gd name="T27"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25">
                  <a:moveTo>
                    <a:pt x="10" y="0"/>
                  </a:moveTo>
                  <a:cubicBezTo>
                    <a:pt x="5" y="0"/>
                    <a:pt x="0" y="5"/>
                    <a:pt x="0" y="11"/>
                  </a:cubicBezTo>
                  <a:cubicBezTo>
                    <a:pt x="0" y="16"/>
                    <a:pt x="3" y="20"/>
                    <a:pt x="8" y="21"/>
                  </a:cubicBezTo>
                  <a:cubicBezTo>
                    <a:pt x="8" y="25"/>
                    <a:pt x="8" y="25"/>
                    <a:pt x="8" y="25"/>
                  </a:cubicBezTo>
                  <a:cubicBezTo>
                    <a:pt x="9" y="25"/>
                    <a:pt x="10" y="25"/>
                    <a:pt x="10" y="25"/>
                  </a:cubicBezTo>
                  <a:cubicBezTo>
                    <a:pt x="11" y="25"/>
                    <a:pt x="12" y="25"/>
                    <a:pt x="13" y="25"/>
                  </a:cubicBezTo>
                  <a:cubicBezTo>
                    <a:pt x="13" y="21"/>
                    <a:pt x="13" y="21"/>
                    <a:pt x="13" y="21"/>
                  </a:cubicBezTo>
                  <a:cubicBezTo>
                    <a:pt x="18" y="20"/>
                    <a:pt x="21" y="16"/>
                    <a:pt x="21" y="11"/>
                  </a:cubicBezTo>
                  <a:cubicBezTo>
                    <a:pt x="21" y="5"/>
                    <a:pt x="16" y="0"/>
                    <a:pt x="10" y="0"/>
                  </a:cubicBezTo>
                  <a:close/>
                  <a:moveTo>
                    <a:pt x="10" y="17"/>
                  </a:moveTo>
                  <a:cubicBezTo>
                    <a:pt x="7" y="17"/>
                    <a:pt x="5" y="14"/>
                    <a:pt x="5" y="11"/>
                  </a:cubicBezTo>
                  <a:cubicBezTo>
                    <a:pt x="5" y="8"/>
                    <a:pt x="7" y="5"/>
                    <a:pt x="10" y="5"/>
                  </a:cubicBezTo>
                  <a:cubicBezTo>
                    <a:pt x="13" y="5"/>
                    <a:pt x="16" y="8"/>
                    <a:pt x="16" y="11"/>
                  </a:cubicBezTo>
                  <a:cubicBezTo>
                    <a:pt x="16" y="14"/>
                    <a:pt x="13" y="17"/>
                    <a:pt x="1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sp>
        <p:nvSpPr>
          <p:cNvPr id="42" name="Freeform 6"/>
          <p:cNvSpPr/>
          <p:nvPr/>
        </p:nvSpPr>
        <p:spPr bwMode="auto">
          <a:xfrm>
            <a:off x="332037" y="2675018"/>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45" name="Freeform 6"/>
          <p:cNvSpPr/>
          <p:nvPr/>
        </p:nvSpPr>
        <p:spPr bwMode="auto">
          <a:xfrm>
            <a:off x="332037" y="3742172"/>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48" name="Freeform 6"/>
          <p:cNvSpPr/>
          <p:nvPr/>
        </p:nvSpPr>
        <p:spPr bwMode="auto">
          <a:xfrm>
            <a:off x="6428037" y="1608053"/>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51" name="Freeform 6"/>
          <p:cNvSpPr/>
          <p:nvPr/>
        </p:nvSpPr>
        <p:spPr bwMode="auto">
          <a:xfrm>
            <a:off x="6428037" y="2675208"/>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sp>
        <p:nvSpPr>
          <p:cNvPr id="54" name="Freeform 6"/>
          <p:cNvSpPr/>
          <p:nvPr/>
        </p:nvSpPr>
        <p:spPr bwMode="auto">
          <a:xfrm>
            <a:off x="6428037" y="3742362"/>
            <a:ext cx="421427" cy="399369"/>
          </a:xfrm>
          <a:custGeom>
            <a:avLst/>
            <a:gdLst>
              <a:gd name="T0" fmla="*/ 56 w 112"/>
              <a:gd name="T1" fmla="*/ 0 h 106"/>
              <a:gd name="T2" fmla="*/ 112 w 112"/>
              <a:gd name="T3" fmla="*/ 40 h 106"/>
              <a:gd name="T4" fmla="*/ 91 w 112"/>
              <a:gd name="T5" fmla="*/ 106 h 106"/>
              <a:gd name="T6" fmla="*/ 22 w 112"/>
              <a:gd name="T7" fmla="*/ 106 h 106"/>
              <a:gd name="T8" fmla="*/ 0 w 112"/>
              <a:gd name="T9" fmla="*/ 40 h 106"/>
              <a:gd name="T10" fmla="*/ 56 w 112"/>
              <a:gd name="T11" fmla="*/ 0 h 106"/>
            </a:gdLst>
            <a:ahLst/>
            <a:cxnLst>
              <a:cxn ang="0">
                <a:pos x="T0" y="T1"/>
              </a:cxn>
              <a:cxn ang="0">
                <a:pos x="T2" y="T3"/>
              </a:cxn>
              <a:cxn ang="0">
                <a:pos x="T4" y="T5"/>
              </a:cxn>
              <a:cxn ang="0">
                <a:pos x="T6" y="T7"/>
              </a:cxn>
              <a:cxn ang="0">
                <a:pos x="T8" y="T9"/>
              </a:cxn>
              <a:cxn ang="0">
                <a:pos x="T10" y="T11"/>
              </a:cxn>
            </a:cxnLst>
            <a:rect l="0" t="0" r="r" b="b"/>
            <a:pathLst>
              <a:path w="112" h="106">
                <a:moveTo>
                  <a:pt x="56" y="0"/>
                </a:moveTo>
                <a:cubicBezTo>
                  <a:pt x="78" y="39"/>
                  <a:pt x="68" y="32"/>
                  <a:pt x="112" y="40"/>
                </a:cubicBezTo>
                <a:cubicBezTo>
                  <a:pt x="81" y="73"/>
                  <a:pt x="85" y="62"/>
                  <a:pt x="91" y="106"/>
                </a:cubicBezTo>
                <a:cubicBezTo>
                  <a:pt x="50" y="87"/>
                  <a:pt x="62" y="87"/>
                  <a:pt x="22" y="106"/>
                </a:cubicBezTo>
                <a:cubicBezTo>
                  <a:pt x="28" y="62"/>
                  <a:pt x="31" y="73"/>
                  <a:pt x="0" y="40"/>
                </a:cubicBezTo>
                <a:cubicBezTo>
                  <a:pt x="44" y="32"/>
                  <a:pt x="35" y="39"/>
                  <a:pt x="56" y="0"/>
                </a:cubicBezTo>
              </a:path>
            </a:pathLst>
          </a:custGeom>
          <a:solidFill>
            <a:schemeClr val="accent1"/>
          </a:solidFill>
          <a:ln>
            <a:noFill/>
          </a:ln>
        </p:spPr>
        <p:txBody>
          <a:bodyPr vert="horz" wrap="square" lIns="91440" tIns="45720" rIns="91440" bIns="45720" numCol="1" anchor="t" anchorCtr="0" compatLnSpc="1"/>
          <a:lstStyle/>
          <a:p>
            <a:endParaRPr lang="en-US"/>
          </a:p>
        </p:txBody>
      </p:sp>
      <p:grpSp>
        <p:nvGrpSpPr>
          <p:cNvPr id="3" name="组合 4"/>
          <p:cNvGrpSpPr/>
          <p:nvPr/>
        </p:nvGrpSpPr>
        <p:grpSpPr>
          <a:xfrm>
            <a:off x="6948264" y="1431504"/>
            <a:ext cx="1871886" cy="2904967"/>
            <a:chOff x="6948264" y="1574012"/>
            <a:chExt cx="1871886" cy="2904070"/>
          </a:xfrm>
        </p:grpSpPr>
        <p:sp>
          <p:nvSpPr>
            <p:cNvPr id="49" name="TextBox 48"/>
            <p:cNvSpPr txBox="1"/>
            <p:nvPr/>
          </p:nvSpPr>
          <p:spPr>
            <a:xfrm>
              <a:off x="6948264" y="1574012"/>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50" name="Rectangle 49"/>
            <p:cNvSpPr/>
            <p:nvPr/>
          </p:nvSpPr>
          <p:spPr>
            <a:xfrm>
              <a:off x="6948264" y="1829065"/>
              <a:ext cx="1871886" cy="515526"/>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sp>
          <p:nvSpPr>
            <p:cNvPr id="52" name="TextBox 51"/>
            <p:cNvSpPr txBox="1"/>
            <p:nvPr/>
          </p:nvSpPr>
          <p:spPr>
            <a:xfrm>
              <a:off x="6948264" y="2640837"/>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53" name="Rectangle 52"/>
            <p:cNvSpPr/>
            <p:nvPr/>
          </p:nvSpPr>
          <p:spPr>
            <a:xfrm>
              <a:off x="6948264" y="2895890"/>
              <a:ext cx="1871886" cy="515367"/>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sp>
          <p:nvSpPr>
            <p:cNvPr id="55" name="TextBox 54"/>
            <p:cNvSpPr txBox="1"/>
            <p:nvPr/>
          </p:nvSpPr>
          <p:spPr>
            <a:xfrm>
              <a:off x="6948264" y="3707662"/>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56" name="Rectangle 55"/>
            <p:cNvSpPr/>
            <p:nvPr/>
          </p:nvSpPr>
          <p:spPr>
            <a:xfrm>
              <a:off x="6948264" y="3962715"/>
              <a:ext cx="1871886" cy="515367"/>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grpSp>
      <p:grpSp>
        <p:nvGrpSpPr>
          <p:cNvPr id="4" name="组合 61"/>
          <p:cNvGrpSpPr/>
          <p:nvPr/>
        </p:nvGrpSpPr>
        <p:grpSpPr>
          <a:xfrm>
            <a:off x="788983" y="1431504"/>
            <a:ext cx="1871886" cy="2904967"/>
            <a:chOff x="6948264" y="1574012"/>
            <a:chExt cx="1871886" cy="2904070"/>
          </a:xfrm>
        </p:grpSpPr>
        <p:sp>
          <p:nvSpPr>
            <p:cNvPr id="63" name="TextBox 62"/>
            <p:cNvSpPr txBox="1"/>
            <p:nvPr/>
          </p:nvSpPr>
          <p:spPr>
            <a:xfrm>
              <a:off x="6948264" y="1574012"/>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64" name="Rectangle 49"/>
            <p:cNvSpPr/>
            <p:nvPr/>
          </p:nvSpPr>
          <p:spPr>
            <a:xfrm>
              <a:off x="6948264" y="1829065"/>
              <a:ext cx="1871886" cy="515526"/>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sp>
          <p:nvSpPr>
            <p:cNvPr id="65" name="TextBox 64"/>
            <p:cNvSpPr txBox="1"/>
            <p:nvPr/>
          </p:nvSpPr>
          <p:spPr>
            <a:xfrm>
              <a:off x="6948264" y="2640837"/>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66" name="Rectangle 52"/>
            <p:cNvSpPr/>
            <p:nvPr/>
          </p:nvSpPr>
          <p:spPr>
            <a:xfrm>
              <a:off x="6948264" y="2895890"/>
              <a:ext cx="1871886" cy="515367"/>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sp>
          <p:nvSpPr>
            <p:cNvPr id="67" name="TextBox 66"/>
            <p:cNvSpPr txBox="1"/>
            <p:nvPr/>
          </p:nvSpPr>
          <p:spPr>
            <a:xfrm>
              <a:off x="6948264" y="3707662"/>
              <a:ext cx="1213437" cy="307777"/>
            </a:xfrm>
            <a:prstGeom prst="rect">
              <a:avLst/>
            </a:prstGeom>
            <a:noFill/>
          </p:spPr>
          <p:txBody>
            <a:bodyPr wrap="square" rtlCol="0">
              <a:spAutoFit/>
            </a:bodyPr>
            <a:lstStyle/>
            <a:p>
              <a:pPr algn="just"/>
              <a:r>
                <a:rPr lang="zh-CN" altLang="en-US" sz="1400" dirty="0">
                  <a:latin typeface="方正粗倩简体" panose="03000509000000000000" pitchFamily="65" charset="-122"/>
                  <a:ea typeface="方正粗倩简体" panose="03000509000000000000" pitchFamily="65" charset="-122"/>
                </a:rPr>
                <a:t>添加文字</a:t>
              </a:r>
              <a:endParaRPr lang="en-US" altLang="zh-CN" sz="1400" dirty="0">
                <a:latin typeface="方正粗倩简体" panose="03000509000000000000" pitchFamily="65" charset="-122"/>
                <a:ea typeface="方正粗倩简体" panose="03000509000000000000" pitchFamily="65" charset="-122"/>
              </a:endParaRPr>
            </a:p>
          </p:txBody>
        </p:sp>
        <p:sp>
          <p:nvSpPr>
            <p:cNvPr id="68" name="Rectangle 55"/>
            <p:cNvSpPr/>
            <p:nvPr/>
          </p:nvSpPr>
          <p:spPr>
            <a:xfrm>
              <a:off x="6948264" y="3962715"/>
              <a:ext cx="1871886" cy="515367"/>
            </a:xfrm>
            <a:prstGeom prst="rect">
              <a:avLst/>
            </a:prstGeom>
          </p:spPr>
          <p:txBody>
            <a:bodyPr wrap="square">
              <a:spAutoFit/>
            </a:bodyPr>
            <a:lstStyle/>
            <a:p>
              <a:pPr algn="just">
                <a:lnSpc>
                  <a:spcPct val="125000"/>
                </a:lnSpc>
              </a:pPr>
              <a:r>
                <a:rPr lang="zh-CN" altLang="en-US" sz="1100" dirty="0">
                  <a:latin typeface="方正粗倩简体" panose="03000509000000000000" pitchFamily="65" charset="-122"/>
                  <a:ea typeface="方正粗倩简体" panose="03000509000000000000" pitchFamily="65" charset="-122"/>
                </a:rPr>
                <a:t>点击输入简要文字内容，文字内容需概括精炼</a:t>
              </a:r>
              <a:endParaRPr lang="en-US" altLang="zh-CN" sz="1100" dirty="0">
                <a:latin typeface="方正粗倩简体" panose="03000509000000000000" pitchFamily="65" charset="-122"/>
                <a:ea typeface="方正粗倩简体" panose="03000509000000000000" pitchFamily="65" charset="-122"/>
              </a:endParaRPr>
            </a:p>
          </p:txBody>
        </p:sp>
      </p:grpSp>
    </p:spTree>
    <p:extLst>
      <p:ext uri="{BB962C8B-B14F-4D97-AF65-F5344CB8AC3E}">
        <p14:creationId xmlns:p14="http://schemas.microsoft.com/office/powerpoint/2010/main" val="15658083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fractur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up)">
                                      <p:cBhvr>
                                        <p:cTn id="21" dur="500"/>
                                        <p:tgtEl>
                                          <p:spTgt spid="14"/>
                                        </p:tgtEl>
                                      </p:cBhvr>
                                    </p:animEffect>
                                  </p:childTnLst>
                                </p:cTn>
                              </p:par>
                            </p:childTnLst>
                          </p:cTn>
                        </p:par>
                        <p:par>
                          <p:cTn id="22" fill="hold">
                            <p:stCondLst>
                              <p:cond delay="2000"/>
                            </p:stCondLst>
                            <p:childTnLst>
                              <p:par>
                                <p:cTn id="23" presetID="22" presetClass="entr" presetSubtype="2"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childTnLst>
                          </p:cTn>
                        </p:par>
                        <p:par>
                          <p:cTn id="30" fill="hold">
                            <p:stCondLst>
                              <p:cond delay="3000"/>
                            </p:stCondLst>
                            <p:childTnLst>
                              <p:par>
                                <p:cTn id="31" presetID="16" presetClass="entr" presetSubtype="37"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outVertical)">
                                      <p:cBhvr>
                                        <p:cTn id="33" dur="500"/>
                                        <p:tgtEl>
                                          <p:spTgt spid="10"/>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anim calcmode="lin" valueType="num">
                                      <p:cBhvr>
                                        <p:cTn id="38" dur="500" fill="hold"/>
                                        <p:tgtEl>
                                          <p:spTgt spid="11"/>
                                        </p:tgtEl>
                                        <p:attrNameLst>
                                          <p:attrName>ppt_x</p:attrName>
                                        </p:attrNameLst>
                                      </p:cBhvr>
                                      <p:tavLst>
                                        <p:tav tm="0">
                                          <p:val>
                                            <p:strVal val="#ppt_x"/>
                                          </p:val>
                                        </p:tav>
                                        <p:tav tm="100000">
                                          <p:val>
                                            <p:strVal val="#ppt_x"/>
                                          </p:val>
                                        </p:tav>
                                      </p:tavLst>
                                    </p:anim>
                                    <p:anim calcmode="lin" valueType="num">
                                      <p:cBhvr>
                                        <p:cTn id="39" dur="5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anim calcmode="lin" valueType="num">
                                      <p:cBhvr>
                                        <p:cTn id="44" dur="500" fill="hold"/>
                                        <p:tgtEl>
                                          <p:spTgt spid="42"/>
                                        </p:tgtEl>
                                        <p:attrNameLst>
                                          <p:attrName>ppt_x</p:attrName>
                                        </p:attrNameLst>
                                      </p:cBhvr>
                                      <p:tavLst>
                                        <p:tav tm="0">
                                          <p:val>
                                            <p:strVal val="#ppt_x"/>
                                          </p:val>
                                        </p:tav>
                                        <p:tav tm="100000">
                                          <p:val>
                                            <p:strVal val="#ppt_x"/>
                                          </p:val>
                                        </p:tav>
                                      </p:tavLst>
                                    </p:anim>
                                    <p:anim calcmode="lin" valueType="num">
                                      <p:cBhvr>
                                        <p:cTn id="45" dur="500" fill="hold"/>
                                        <p:tgtEl>
                                          <p:spTgt spid="42"/>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grpId="0"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anim calcmode="lin" valueType="num">
                                      <p:cBhvr>
                                        <p:cTn id="50" dur="500" fill="hold"/>
                                        <p:tgtEl>
                                          <p:spTgt spid="45"/>
                                        </p:tgtEl>
                                        <p:attrNameLst>
                                          <p:attrName>ppt_x</p:attrName>
                                        </p:attrNameLst>
                                      </p:cBhvr>
                                      <p:tavLst>
                                        <p:tav tm="0">
                                          <p:val>
                                            <p:strVal val="#ppt_x"/>
                                          </p:val>
                                        </p:tav>
                                        <p:tav tm="100000">
                                          <p:val>
                                            <p:strVal val="#ppt_x"/>
                                          </p:val>
                                        </p:tav>
                                      </p:tavLst>
                                    </p:anim>
                                    <p:anim calcmode="lin" valueType="num">
                                      <p:cBhvr>
                                        <p:cTn id="51" dur="500" fill="hold"/>
                                        <p:tgtEl>
                                          <p:spTgt spid="45"/>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42" presetClass="entr" presetSubtype="0" fill="hold" grpId="0"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500"/>
                                        <p:tgtEl>
                                          <p:spTgt spid="48"/>
                                        </p:tgtEl>
                                      </p:cBhvr>
                                    </p:animEffect>
                                    <p:anim calcmode="lin" valueType="num">
                                      <p:cBhvr>
                                        <p:cTn id="56" dur="500" fill="hold"/>
                                        <p:tgtEl>
                                          <p:spTgt spid="48"/>
                                        </p:tgtEl>
                                        <p:attrNameLst>
                                          <p:attrName>ppt_x</p:attrName>
                                        </p:attrNameLst>
                                      </p:cBhvr>
                                      <p:tavLst>
                                        <p:tav tm="0">
                                          <p:val>
                                            <p:strVal val="#ppt_x"/>
                                          </p:val>
                                        </p:tav>
                                        <p:tav tm="100000">
                                          <p:val>
                                            <p:strVal val="#ppt_x"/>
                                          </p:val>
                                        </p:tav>
                                      </p:tavLst>
                                    </p:anim>
                                    <p:anim calcmode="lin" valueType="num">
                                      <p:cBhvr>
                                        <p:cTn id="57" dur="500" fill="hold"/>
                                        <p:tgtEl>
                                          <p:spTgt spid="48"/>
                                        </p:tgtEl>
                                        <p:attrNameLst>
                                          <p:attrName>ppt_y</p:attrName>
                                        </p:attrNameLst>
                                      </p:cBhvr>
                                      <p:tavLst>
                                        <p:tav tm="0">
                                          <p:val>
                                            <p:strVal val="#ppt_y+.1"/>
                                          </p:val>
                                        </p:tav>
                                        <p:tav tm="100000">
                                          <p:val>
                                            <p:strVal val="#ppt_y"/>
                                          </p:val>
                                        </p:tav>
                                      </p:tavLst>
                                    </p:anim>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500"/>
                                        <p:tgtEl>
                                          <p:spTgt spid="51"/>
                                        </p:tgtEl>
                                      </p:cBhvr>
                                    </p:animEffect>
                                    <p:anim calcmode="lin" valueType="num">
                                      <p:cBhvr>
                                        <p:cTn id="62" dur="500" fill="hold"/>
                                        <p:tgtEl>
                                          <p:spTgt spid="51"/>
                                        </p:tgtEl>
                                        <p:attrNameLst>
                                          <p:attrName>ppt_x</p:attrName>
                                        </p:attrNameLst>
                                      </p:cBhvr>
                                      <p:tavLst>
                                        <p:tav tm="0">
                                          <p:val>
                                            <p:strVal val="#ppt_x"/>
                                          </p:val>
                                        </p:tav>
                                        <p:tav tm="100000">
                                          <p:val>
                                            <p:strVal val="#ppt_x"/>
                                          </p:val>
                                        </p:tav>
                                      </p:tavLst>
                                    </p:anim>
                                    <p:anim calcmode="lin" valueType="num">
                                      <p:cBhvr>
                                        <p:cTn id="63" dur="500" fill="hold"/>
                                        <p:tgtEl>
                                          <p:spTgt spid="51"/>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42" presetClass="entr" presetSubtype="0" fill="hold" grpId="0"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anim calcmode="lin" valueType="num">
                                      <p:cBhvr>
                                        <p:cTn id="68" dur="500" fill="hold"/>
                                        <p:tgtEl>
                                          <p:spTgt spid="54"/>
                                        </p:tgtEl>
                                        <p:attrNameLst>
                                          <p:attrName>ppt_x</p:attrName>
                                        </p:attrNameLst>
                                      </p:cBhvr>
                                      <p:tavLst>
                                        <p:tav tm="0">
                                          <p:val>
                                            <p:strVal val="#ppt_x"/>
                                          </p:val>
                                        </p:tav>
                                        <p:tav tm="100000">
                                          <p:val>
                                            <p:strVal val="#ppt_x"/>
                                          </p:val>
                                        </p:tav>
                                      </p:tavLst>
                                    </p:anim>
                                    <p:anim calcmode="lin" valueType="num">
                                      <p:cBhvr>
                                        <p:cTn id="69" dur="5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42" grpId="0" animBg="1"/>
      <p:bldP spid="45" grpId="0" animBg="1"/>
      <p:bldP spid="48" grpId="0" animBg="1"/>
      <p:bldP spid="51" grpId="0" animBg="1"/>
      <p:bldP spid="5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custDataLst>
              <p:tags r:id="rId2"/>
            </p:custDataLst>
          </p:nvPr>
        </p:nvCxnSpPr>
        <p:spPr>
          <a:xfrm>
            <a:off x="0" y="2228125"/>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0" y="3260637"/>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custDataLst>
              <p:tags r:id="rId4"/>
            </p:custDataLst>
          </p:nvPr>
        </p:nvSpPr>
        <p:spPr>
          <a:xfrm>
            <a:off x="3327449" y="2053673"/>
            <a:ext cx="2437720" cy="348900"/>
          </a:xfrm>
          <a:prstGeom prst="roundRect">
            <a:avLst>
              <a:gd name="adj" fmla="val 50000"/>
            </a:avLst>
          </a:prstGeom>
          <a:solidFill>
            <a:schemeClr val="accent1"/>
          </a:solidFill>
        </p:spPr>
        <p:txBody>
          <a:bodyPr wrap="square" lIns="0" tIns="0" rIns="0" bIns="0" rtlCol="0" anchor="ctr" anchorCtr="0">
            <a:noAutofit/>
          </a:bodyPr>
          <a:lstStyle/>
          <a:p>
            <a:pPr algn="ctr"/>
            <a:r>
              <a:rPr lang="en-US" altLang="zh-CN" sz="1991" dirty="0">
                <a:solidFill>
                  <a:srgbClr val="FFFFFF"/>
                </a:solidFill>
                <a:latin typeface="Arial" panose="020B0604020202020204" pitchFamily="34" charset="0"/>
                <a:ea typeface="微软雅黑" panose="020B0503020204020204" pitchFamily="34" charset="-122"/>
                <a:sym typeface="Arial" panose="020B0604020202020204" pitchFamily="34" charset="0"/>
              </a:rPr>
              <a:t>PART  4</a:t>
            </a:r>
          </a:p>
        </p:txBody>
      </p:sp>
      <p:sp>
        <p:nvSpPr>
          <p:cNvPr id="8" name="MH_Entry_1"/>
          <p:cNvSpPr/>
          <p:nvPr>
            <p:custDataLst>
              <p:tags r:id="rId5"/>
            </p:custDataLst>
          </p:nvPr>
        </p:nvSpPr>
        <p:spPr>
          <a:xfrm>
            <a:off x="3079381" y="2589684"/>
            <a:ext cx="2933857" cy="553998"/>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lgn="ctr"/>
            <a:r>
              <a:rPr lang="zh-CN" altLang="en-US"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4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a:p>
            <a:pPr lvl="0" algn="ctr"/>
            <a:r>
              <a:rPr lang="en-US" altLang="zh-CN"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1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4110526519"/>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接连接符 3"/>
          <p:cNvSpPr>
            <a:spLocks/>
          </p:cNvSpPr>
          <p:nvPr/>
        </p:nvSpPr>
        <p:spPr bwMode="auto">
          <a:xfrm>
            <a:off x="1276350" y="202094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5" name="直接连接符 4"/>
          <p:cNvSpPr>
            <a:spLocks/>
          </p:cNvSpPr>
          <p:nvPr/>
        </p:nvSpPr>
        <p:spPr bwMode="auto">
          <a:xfrm>
            <a:off x="1276350" y="202094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6" name="直接连接符 5"/>
          <p:cNvSpPr>
            <a:spLocks/>
          </p:cNvSpPr>
          <p:nvPr/>
        </p:nvSpPr>
        <p:spPr bwMode="auto">
          <a:xfrm>
            <a:off x="1347788" y="202213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7" name="直接连接符 6"/>
          <p:cNvSpPr>
            <a:spLocks/>
          </p:cNvSpPr>
          <p:nvPr/>
        </p:nvSpPr>
        <p:spPr bwMode="auto">
          <a:xfrm>
            <a:off x="1347788" y="2022134"/>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nvGrpSpPr>
          <p:cNvPr id="8" name="组合 7"/>
          <p:cNvGrpSpPr/>
          <p:nvPr/>
        </p:nvGrpSpPr>
        <p:grpSpPr>
          <a:xfrm>
            <a:off x="1465326" y="1951475"/>
            <a:ext cx="1515732" cy="1718470"/>
            <a:chOff x="662073" y="3346215"/>
            <a:chExt cx="2020976" cy="2291293"/>
          </a:xfrm>
        </p:grpSpPr>
        <p:sp>
          <p:nvSpPr>
            <p:cNvPr id="18" name="任意多边形: 形状 17"/>
            <p:cNvSpPr>
              <a:spLocks/>
            </p:cNvSpPr>
            <p:nvPr/>
          </p:nvSpPr>
          <p:spPr bwMode="auto">
            <a:xfrm rot="18988399" flipH="1">
              <a:off x="1314205"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chemeClr val="accent2"/>
            </a:solidFill>
            <a:ln>
              <a:noFill/>
            </a:ln>
          </p:spPr>
          <p:txBody>
            <a:bodyPr anchor="ctr"/>
            <a:lstStyle/>
            <a:p>
              <a:pPr algn="ctr"/>
              <a:endParaRPr>
                <a:cs typeface="+mn-ea"/>
                <a:sym typeface="+mn-lt"/>
              </a:endParaRPr>
            </a:p>
          </p:txBody>
        </p:sp>
        <p:sp>
          <p:nvSpPr>
            <p:cNvPr id="19" name="文本框 26"/>
            <p:cNvSpPr txBox="1"/>
            <p:nvPr/>
          </p:nvSpPr>
          <p:spPr>
            <a:xfrm>
              <a:off x="662074" y="5203287"/>
              <a:ext cx="2020975" cy="434221"/>
            </a:xfrm>
            <a:prstGeom prst="rect">
              <a:avLst/>
            </a:prstGeom>
            <a:noFill/>
          </p:spPr>
          <p:txBody>
            <a:bodyPr wrap="square" lIns="0" tIns="0" rIns="0" bIns="0">
              <a:normAutofit fontScale="92500" lnSpcReduction="10000"/>
            </a:bodyPr>
            <a:lstStyle/>
            <a:p>
              <a:pPr algn="ctr">
                <a:lnSpc>
                  <a:spcPct val="120000"/>
                </a:lnSpc>
                <a:spcBef>
                  <a:spcPct val="0"/>
                </a:spcBef>
              </a:pPr>
              <a:r>
                <a:rPr lang="zh-CN" altLang="en-US" sz="1000" dirty="0">
                  <a:cs typeface="+mn-ea"/>
                  <a:sym typeface="+mn-lt"/>
                </a:rPr>
                <a:t>此部分内容作为文字排版占位显示 （建议使用主题字体）</a:t>
              </a:r>
            </a:p>
          </p:txBody>
        </p:sp>
        <p:sp>
          <p:nvSpPr>
            <p:cNvPr id="20" name="矩形 19"/>
            <p:cNvSpPr/>
            <p:nvPr/>
          </p:nvSpPr>
          <p:spPr>
            <a:xfrm>
              <a:off x="662073" y="4709467"/>
              <a:ext cx="2020976" cy="325410"/>
            </a:xfrm>
            <a:prstGeom prst="rect">
              <a:avLst/>
            </a:prstGeom>
          </p:spPr>
          <p:txBody>
            <a:bodyPr wrap="none" lIns="0" tIns="0" rIns="0" bIns="0">
              <a:normAutofit/>
            </a:bodyPr>
            <a:lstStyle/>
            <a:p>
              <a:pPr algn="ctr" defTabSz="914378">
                <a:spcBef>
                  <a:spcPct val="0"/>
                </a:spcBef>
                <a:defRPr/>
              </a:pPr>
              <a:r>
                <a:rPr lang="zh-CN" altLang="en-US" sz="1600" b="1">
                  <a:solidFill>
                    <a:schemeClr val="accent2"/>
                  </a:solidFill>
                  <a:cs typeface="+mn-ea"/>
                  <a:sym typeface="+mn-lt"/>
                </a:rPr>
                <a:t>标题文本预设</a:t>
              </a:r>
            </a:p>
          </p:txBody>
        </p:sp>
      </p:grpSp>
      <p:grpSp>
        <p:nvGrpSpPr>
          <p:cNvPr id="9" name="组合 8"/>
          <p:cNvGrpSpPr/>
          <p:nvPr/>
        </p:nvGrpSpPr>
        <p:grpSpPr>
          <a:xfrm>
            <a:off x="3533777" y="1232444"/>
            <a:ext cx="1515732" cy="1728552"/>
            <a:chOff x="4711702" y="3332772"/>
            <a:chExt cx="2020976" cy="2304736"/>
          </a:xfrm>
        </p:grpSpPr>
        <p:sp>
          <p:nvSpPr>
            <p:cNvPr id="14" name="直接连接符 13"/>
            <p:cNvSpPr>
              <a:spLocks/>
            </p:cNvSpPr>
            <p:nvPr/>
          </p:nvSpPr>
          <p:spPr bwMode="auto">
            <a:xfrm>
              <a:off x="5363703" y="3332772"/>
              <a:ext cx="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5" name="任意多边形: 形状 14"/>
            <p:cNvSpPr>
              <a:spLocks/>
            </p:cNvSpPr>
            <p:nvPr/>
          </p:nvSpPr>
          <p:spPr bwMode="auto">
            <a:xfrm rot="18988399" flipH="1">
              <a:off x="5363703"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chemeClr val="accent1"/>
            </a:solidFill>
            <a:ln>
              <a:noFill/>
            </a:ln>
          </p:spPr>
          <p:txBody>
            <a:bodyPr anchor="ctr"/>
            <a:lstStyle/>
            <a:p>
              <a:pPr algn="ctr"/>
              <a:endParaRPr>
                <a:cs typeface="+mn-ea"/>
                <a:sym typeface="+mn-lt"/>
              </a:endParaRPr>
            </a:p>
          </p:txBody>
        </p:sp>
        <p:sp>
          <p:nvSpPr>
            <p:cNvPr id="16" name="文本框 38"/>
            <p:cNvSpPr txBox="1"/>
            <p:nvPr/>
          </p:nvSpPr>
          <p:spPr>
            <a:xfrm>
              <a:off x="4711703" y="5203287"/>
              <a:ext cx="2020975" cy="434221"/>
            </a:xfrm>
            <a:prstGeom prst="rect">
              <a:avLst/>
            </a:prstGeom>
            <a:noFill/>
          </p:spPr>
          <p:txBody>
            <a:bodyPr wrap="square" lIns="0" tIns="0" rIns="0" bIns="0">
              <a:normAutofit fontScale="92500" lnSpcReduction="10000"/>
            </a:bodyPr>
            <a:lstStyle/>
            <a:p>
              <a:pPr algn="ctr">
                <a:lnSpc>
                  <a:spcPct val="120000"/>
                </a:lnSpc>
                <a:spcBef>
                  <a:spcPct val="0"/>
                </a:spcBef>
              </a:pPr>
              <a:r>
                <a:rPr lang="zh-CN" altLang="en-US" sz="1000">
                  <a:cs typeface="+mn-ea"/>
                  <a:sym typeface="+mn-lt"/>
                </a:rPr>
                <a:t>此部分内容作为文字排版占位显示 （建议使用主题字体）</a:t>
              </a:r>
            </a:p>
          </p:txBody>
        </p:sp>
        <p:sp>
          <p:nvSpPr>
            <p:cNvPr id="17" name="矩形 16"/>
            <p:cNvSpPr/>
            <p:nvPr/>
          </p:nvSpPr>
          <p:spPr>
            <a:xfrm>
              <a:off x="4711702" y="4709467"/>
              <a:ext cx="2020976" cy="325410"/>
            </a:xfrm>
            <a:prstGeom prst="rect">
              <a:avLst/>
            </a:prstGeom>
          </p:spPr>
          <p:txBody>
            <a:bodyPr wrap="none" lIns="0" tIns="0" rIns="0" bIns="0">
              <a:normAutofit/>
            </a:bodyPr>
            <a:lstStyle/>
            <a:p>
              <a:pPr algn="ctr" defTabSz="914378">
                <a:spcBef>
                  <a:spcPct val="0"/>
                </a:spcBef>
                <a:defRPr/>
              </a:pPr>
              <a:r>
                <a:rPr lang="zh-CN" altLang="en-US" sz="1600" b="1">
                  <a:solidFill>
                    <a:schemeClr val="accent1"/>
                  </a:solidFill>
                  <a:cs typeface="+mn-ea"/>
                  <a:sym typeface="+mn-lt"/>
                </a:rPr>
                <a:t>标题文本预设</a:t>
              </a:r>
            </a:p>
          </p:txBody>
        </p:sp>
      </p:grpSp>
      <p:grpSp>
        <p:nvGrpSpPr>
          <p:cNvPr id="10" name="组合 9"/>
          <p:cNvGrpSpPr/>
          <p:nvPr/>
        </p:nvGrpSpPr>
        <p:grpSpPr>
          <a:xfrm>
            <a:off x="5580112" y="1951475"/>
            <a:ext cx="1515732" cy="1718470"/>
            <a:chOff x="8904586" y="3346215"/>
            <a:chExt cx="2020976" cy="2291293"/>
          </a:xfrm>
        </p:grpSpPr>
        <p:sp>
          <p:nvSpPr>
            <p:cNvPr id="11" name="任意多边形: 形状 10"/>
            <p:cNvSpPr>
              <a:spLocks/>
            </p:cNvSpPr>
            <p:nvPr/>
          </p:nvSpPr>
          <p:spPr bwMode="auto">
            <a:xfrm rot="18988399" flipH="1">
              <a:off x="9413202" y="3346215"/>
              <a:ext cx="1203050" cy="1201446"/>
            </a:xfrm>
            <a:custGeom>
              <a:avLst/>
              <a:gdLst>
                <a:gd name="T0" fmla="*/ 3188 w 3399"/>
                <a:gd name="T1" fmla="*/ 209 h 3399"/>
                <a:gd name="T2" fmla="*/ 2961 w 3399"/>
                <a:gd name="T3" fmla="*/ 104 h 3399"/>
                <a:gd name="T4" fmla="*/ 1582 w 3399"/>
                <a:gd name="T5" fmla="*/ 562 h 3399"/>
                <a:gd name="T6" fmla="*/ 855 w 3399"/>
                <a:gd name="T7" fmla="*/ 624 h 3399"/>
                <a:gd name="T8" fmla="*/ 684 w 3399"/>
                <a:gd name="T9" fmla="*/ 795 h 3399"/>
                <a:gd name="T10" fmla="*/ 1099 w 3399"/>
                <a:gd name="T11" fmla="*/ 1209 h 3399"/>
                <a:gd name="T12" fmla="*/ 978 w 3399"/>
                <a:gd name="T13" fmla="*/ 2218 h 3399"/>
                <a:gd name="T14" fmla="*/ 336 w 3399"/>
                <a:gd name="T15" fmla="*/ 2339 h 3399"/>
                <a:gd name="T16" fmla="*/ 111 w 3399"/>
                <a:gd name="T17" fmla="*/ 2565 h 3399"/>
                <a:gd name="T18" fmla="*/ 550 w 3399"/>
                <a:gd name="T19" fmla="*/ 2769 h 3399"/>
                <a:gd name="T20" fmla="*/ 643 w 3399"/>
                <a:gd name="T21" fmla="*/ 2883 h 3399"/>
                <a:gd name="T22" fmla="*/ 835 w 3399"/>
                <a:gd name="T23" fmla="*/ 3289 h 3399"/>
                <a:gd name="T24" fmla="*/ 1061 w 3399"/>
                <a:gd name="T25" fmla="*/ 3063 h 3399"/>
                <a:gd name="T26" fmla="*/ 1182 w 3399"/>
                <a:gd name="T27" fmla="*/ 2421 h 3399"/>
                <a:gd name="T28" fmla="*/ 2190 w 3399"/>
                <a:gd name="T29" fmla="*/ 2299 h 3399"/>
                <a:gd name="T30" fmla="*/ 2605 w 3399"/>
                <a:gd name="T31" fmla="*/ 2713 h 3399"/>
                <a:gd name="T32" fmla="*/ 2775 w 3399"/>
                <a:gd name="T33" fmla="*/ 2543 h 3399"/>
                <a:gd name="T34" fmla="*/ 2837 w 3399"/>
                <a:gd name="T35" fmla="*/ 1816 h 3399"/>
                <a:gd name="T36" fmla="*/ 3294 w 3399"/>
                <a:gd name="T37" fmla="*/ 436 h 3399"/>
                <a:gd name="T38" fmla="*/ 3188 w 3399"/>
                <a:gd name="T39" fmla="*/ 210 h 3399"/>
                <a:gd name="T40" fmla="*/ 3188 w 3399"/>
                <a:gd name="T41" fmla="*/ 210 h 3399"/>
                <a:gd name="T42" fmla="*/ 3188 w 3399"/>
                <a:gd name="T43" fmla="*/ 210 h 3399"/>
                <a:gd name="T44" fmla="*/ 3188 w 3399"/>
                <a:gd name="T45" fmla="*/ 209 h 3399"/>
                <a:gd name="T46" fmla="*/ 3188 w 3399"/>
                <a:gd name="T47" fmla="*/ 209 h 3399"/>
                <a:gd name="T48" fmla="*/ 2864 w 3399"/>
                <a:gd name="T49" fmla="*/ 824 h 3399"/>
                <a:gd name="T50" fmla="*/ 2578 w 3399"/>
                <a:gd name="T51" fmla="*/ 821 h 3399"/>
                <a:gd name="T52" fmla="*/ 2574 w 3399"/>
                <a:gd name="T53" fmla="*/ 534 h 3399"/>
                <a:gd name="T54" fmla="*/ 2861 w 3399"/>
                <a:gd name="T55" fmla="*/ 537 h 3399"/>
                <a:gd name="T56" fmla="*/ 2864 w 3399"/>
                <a:gd name="T57" fmla="*/ 824 h 3399"/>
                <a:gd name="T58" fmla="*/ 2864 w 3399"/>
                <a:gd name="T59" fmla="*/ 824 h 3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99" h="3399">
                  <a:moveTo>
                    <a:pt x="3188" y="209"/>
                  </a:moveTo>
                  <a:cubicBezTo>
                    <a:pt x="3132" y="154"/>
                    <a:pt x="3037" y="117"/>
                    <a:pt x="2961" y="104"/>
                  </a:cubicBezTo>
                  <a:cubicBezTo>
                    <a:pt x="2375" y="0"/>
                    <a:pt x="1855" y="327"/>
                    <a:pt x="1582" y="562"/>
                  </a:cubicBezTo>
                  <a:cubicBezTo>
                    <a:pt x="1431" y="552"/>
                    <a:pt x="855" y="624"/>
                    <a:pt x="855" y="624"/>
                  </a:cubicBezTo>
                  <a:cubicBezTo>
                    <a:pt x="551" y="663"/>
                    <a:pt x="684" y="795"/>
                    <a:pt x="684" y="795"/>
                  </a:cubicBezTo>
                  <a:cubicBezTo>
                    <a:pt x="1099" y="1209"/>
                    <a:pt x="1099" y="1209"/>
                    <a:pt x="1099" y="1209"/>
                  </a:cubicBezTo>
                  <a:cubicBezTo>
                    <a:pt x="884" y="1916"/>
                    <a:pt x="1014" y="2047"/>
                    <a:pt x="978" y="2218"/>
                  </a:cubicBezTo>
                  <a:cubicBezTo>
                    <a:pt x="942" y="2389"/>
                    <a:pt x="655" y="2319"/>
                    <a:pt x="336" y="2339"/>
                  </a:cubicBezTo>
                  <a:cubicBezTo>
                    <a:pt x="18" y="2359"/>
                    <a:pt x="0" y="2473"/>
                    <a:pt x="111" y="2565"/>
                  </a:cubicBezTo>
                  <a:cubicBezTo>
                    <a:pt x="194" y="2634"/>
                    <a:pt x="436" y="2727"/>
                    <a:pt x="550" y="2769"/>
                  </a:cubicBezTo>
                  <a:cubicBezTo>
                    <a:pt x="577" y="2783"/>
                    <a:pt x="616" y="2814"/>
                    <a:pt x="643" y="2883"/>
                  </a:cubicBezTo>
                  <a:cubicBezTo>
                    <a:pt x="688" y="3005"/>
                    <a:pt x="772" y="3213"/>
                    <a:pt x="835" y="3289"/>
                  </a:cubicBezTo>
                  <a:cubicBezTo>
                    <a:pt x="927" y="3399"/>
                    <a:pt x="1041" y="3382"/>
                    <a:pt x="1061" y="3063"/>
                  </a:cubicBezTo>
                  <a:cubicBezTo>
                    <a:pt x="1081" y="2744"/>
                    <a:pt x="1011" y="2458"/>
                    <a:pt x="1182" y="2421"/>
                  </a:cubicBezTo>
                  <a:cubicBezTo>
                    <a:pt x="1353" y="2385"/>
                    <a:pt x="1483" y="2515"/>
                    <a:pt x="2190" y="2299"/>
                  </a:cubicBezTo>
                  <a:cubicBezTo>
                    <a:pt x="2605" y="2713"/>
                    <a:pt x="2605" y="2713"/>
                    <a:pt x="2605" y="2713"/>
                  </a:cubicBezTo>
                  <a:cubicBezTo>
                    <a:pt x="2605" y="2713"/>
                    <a:pt x="2737" y="2847"/>
                    <a:pt x="2775" y="2543"/>
                  </a:cubicBezTo>
                  <a:cubicBezTo>
                    <a:pt x="2775" y="2543"/>
                    <a:pt x="2847" y="1967"/>
                    <a:pt x="2837" y="1816"/>
                  </a:cubicBezTo>
                  <a:cubicBezTo>
                    <a:pt x="3072" y="1542"/>
                    <a:pt x="3399" y="1022"/>
                    <a:pt x="3294" y="436"/>
                  </a:cubicBezTo>
                  <a:cubicBezTo>
                    <a:pt x="3280" y="360"/>
                    <a:pt x="3244" y="266"/>
                    <a:pt x="3188" y="210"/>
                  </a:cubicBezTo>
                  <a:cubicBezTo>
                    <a:pt x="3188" y="210"/>
                    <a:pt x="3188" y="210"/>
                    <a:pt x="3188" y="210"/>
                  </a:cubicBezTo>
                  <a:cubicBezTo>
                    <a:pt x="3188" y="210"/>
                    <a:pt x="3188" y="210"/>
                    <a:pt x="3188" y="210"/>
                  </a:cubicBezTo>
                  <a:cubicBezTo>
                    <a:pt x="3188" y="209"/>
                    <a:pt x="3188" y="209"/>
                    <a:pt x="3188" y="209"/>
                  </a:cubicBezTo>
                  <a:cubicBezTo>
                    <a:pt x="3188" y="209"/>
                    <a:pt x="3188" y="209"/>
                    <a:pt x="3188" y="209"/>
                  </a:cubicBezTo>
                  <a:close/>
                  <a:moveTo>
                    <a:pt x="2864" y="824"/>
                  </a:moveTo>
                  <a:cubicBezTo>
                    <a:pt x="2786" y="902"/>
                    <a:pt x="2657" y="900"/>
                    <a:pt x="2578" y="821"/>
                  </a:cubicBezTo>
                  <a:cubicBezTo>
                    <a:pt x="2497" y="740"/>
                    <a:pt x="2496" y="612"/>
                    <a:pt x="2574" y="534"/>
                  </a:cubicBezTo>
                  <a:cubicBezTo>
                    <a:pt x="2652" y="456"/>
                    <a:pt x="2780" y="457"/>
                    <a:pt x="2861" y="537"/>
                  </a:cubicBezTo>
                  <a:cubicBezTo>
                    <a:pt x="2940" y="617"/>
                    <a:pt x="2942" y="746"/>
                    <a:pt x="2864" y="824"/>
                  </a:cubicBezTo>
                  <a:cubicBezTo>
                    <a:pt x="2864" y="824"/>
                    <a:pt x="2864" y="824"/>
                    <a:pt x="2864" y="824"/>
                  </a:cubicBezTo>
                  <a:close/>
                </a:path>
              </a:pathLst>
            </a:custGeom>
            <a:solidFill>
              <a:schemeClr val="accent6"/>
            </a:solidFill>
            <a:ln>
              <a:noFill/>
            </a:ln>
          </p:spPr>
          <p:txBody>
            <a:bodyPr anchor="ctr"/>
            <a:lstStyle/>
            <a:p>
              <a:pPr algn="ctr"/>
              <a:endParaRPr>
                <a:cs typeface="+mn-ea"/>
                <a:sym typeface="+mn-lt"/>
              </a:endParaRPr>
            </a:p>
          </p:txBody>
        </p:sp>
        <p:sp>
          <p:nvSpPr>
            <p:cNvPr id="12" name="文本框 40"/>
            <p:cNvSpPr txBox="1"/>
            <p:nvPr/>
          </p:nvSpPr>
          <p:spPr>
            <a:xfrm>
              <a:off x="8904587" y="5203287"/>
              <a:ext cx="2020975" cy="434221"/>
            </a:xfrm>
            <a:prstGeom prst="rect">
              <a:avLst/>
            </a:prstGeom>
            <a:noFill/>
          </p:spPr>
          <p:txBody>
            <a:bodyPr wrap="square" lIns="0" tIns="0" rIns="0" bIns="0">
              <a:normAutofit fontScale="92500" lnSpcReduction="10000"/>
            </a:bodyPr>
            <a:lstStyle/>
            <a:p>
              <a:pPr algn="ctr">
                <a:lnSpc>
                  <a:spcPct val="120000"/>
                </a:lnSpc>
                <a:spcBef>
                  <a:spcPct val="0"/>
                </a:spcBef>
              </a:pPr>
              <a:r>
                <a:rPr lang="zh-CN" altLang="en-US" sz="1000">
                  <a:cs typeface="+mn-ea"/>
                  <a:sym typeface="+mn-lt"/>
                </a:rPr>
                <a:t>此部分内容作为文字排版占位显示 （建议使用主题字体）</a:t>
              </a:r>
            </a:p>
          </p:txBody>
        </p:sp>
        <p:sp>
          <p:nvSpPr>
            <p:cNvPr id="13" name="矩形 12"/>
            <p:cNvSpPr/>
            <p:nvPr/>
          </p:nvSpPr>
          <p:spPr>
            <a:xfrm>
              <a:off x="8904586" y="4709467"/>
              <a:ext cx="2020976" cy="325410"/>
            </a:xfrm>
            <a:prstGeom prst="rect">
              <a:avLst/>
            </a:prstGeom>
          </p:spPr>
          <p:txBody>
            <a:bodyPr wrap="none" lIns="0" tIns="0" rIns="0" bIns="0">
              <a:normAutofit/>
            </a:bodyPr>
            <a:lstStyle/>
            <a:p>
              <a:pPr algn="ctr" defTabSz="914378">
                <a:spcBef>
                  <a:spcPct val="0"/>
                </a:spcBef>
                <a:defRPr/>
              </a:pPr>
              <a:r>
                <a:rPr lang="zh-CN" altLang="en-US" sz="1600" b="1">
                  <a:solidFill>
                    <a:schemeClr val="accent6"/>
                  </a:solidFill>
                  <a:cs typeface="+mn-ea"/>
                  <a:sym typeface="+mn-lt"/>
                </a:rPr>
                <a:t>标题文本预设</a:t>
              </a:r>
            </a:p>
          </p:txBody>
        </p:sp>
      </p:grpSp>
    </p:spTree>
    <p:extLst>
      <p:ext uri="{BB962C8B-B14F-4D97-AF65-F5344CB8AC3E}">
        <p14:creationId xmlns:p14="http://schemas.microsoft.com/office/powerpoint/2010/main" val="1057078236"/>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原创作者QQ：598969553            _3"/>
          <p:cNvSpPr/>
          <p:nvPr/>
        </p:nvSpPr>
        <p:spPr>
          <a:xfrm>
            <a:off x="3790950" y="3098771"/>
            <a:ext cx="914400" cy="914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5" name="原创作者QQ：598969553            _4"/>
          <p:cNvSpPr/>
          <p:nvPr/>
        </p:nvSpPr>
        <p:spPr>
          <a:xfrm>
            <a:off x="4268391" y="1916546"/>
            <a:ext cx="914400" cy="914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6" name="原创作者QQ：598969553            _5"/>
          <p:cNvSpPr/>
          <p:nvPr/>
        </p:nvSpPr>
        <p:spPr>
          <a:xfrm>
            <a:off x="5562600" y="1329600"/>
            <a:ext cx="914400" cy="914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7" name="原创作者QQ：598969553            _6"/>
          <p:cNvSpPr/>
          <p:nvPr/>
        </p:nvSpPr>
        <p:spPr>
          <a:xfrm>
            <a:off x="6856810" y="1916546"/>
            <a:ext cx="914400" cy="9143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8" name="原创作者QQ：598969553            _7"/>
          <p:cNvSpPr/>
          <p:nvPr/>
        </p:nvSpPr>
        <p:spPr>
          <a:xfrm>
            <a:off x="7349729" y="3098771"/>
            <a:ext cx="914400" cy="914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9" name="原创作者QQ：598969553            _8"/>
          <p:cNvSpPr/>
          <p:nvPr/>
        </p:nvSpPr>
        <p:spPr>
          <a:xfrm>
            <a:off x="5651898" y="4094080"/>
            <a:ext cx="720328" cy="964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0" name="原创作者QQ：598969553            _9"/>
          <p:cNvSpPr/>
          <p:nvPr/>
        </p:nvSpPr>
        <p:spPr>
          <a:xfrm>
            <a:off x="5655470" y="4253615"/>
            <a:ext cx="719137" cy="952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1" name="原创作者QQ：598969553            _10"/>
          <p:cNvSpPr/>
          <p:nvPr/>
        </p:nvSpPr>
        <p:spPr>
          <a:xfrm>
            <a:off x="5649516" y="4407198"/>
            <a:ext cx="720328" cy="9524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2" name="原创作者QQ：598969553            _11"/>
          <p:cNvSpPr/>
          <p:nvPr/>
        </p:nvSpPr>
        <p:spPr>
          <a:xfrm rot="10800000">
            <a:off x="5803106" y="4551254"/>
            <a:ext cx="410766" cy="152392"/>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3" name="原创作者QQ：598969553            _12"/>
          <p:cNvSpPr/>
          <p:nvPr/>
        </p:nvSpPr>
        <p:spPr>
          <a:xfrm>
            <a:off x="5295901" y="2784464"/>
            <a:ext cx="1438275" cy="1253660"/>
          </a:xfrm>
          <a:custGeom>
            <a:avLst/>
            <a:gdLst/>
            <a:ahLst/>
            <a:cxnLst/>
            <a:rect l="l" t="t" r="r" b="b"/>
            <a:pathLst>
              <a:path w="1438297" h="1253961">
                <a:moveTo>
                  <a:pt x="709345" y="67"/>
                </a:moveTo>
                <a:cubicBezTo>
                  <a:pt x="1001692" y="-3923"/>
                  <a:pt x="1267354" y="169479"/>
                  <a:pt x="1381366" y="438707"/>
                </a:cubicBezTo>
                <a:cubicBezTo>
                  <a:pt x="1493979" y="704629"/>
                  <a:pt x="1436500" y="1011747"/>
                  <a:pt x="1235753" y="1218380"/>
                </a:cubicBezTo>
                <a:cubicBezTo>
                  <a:pt x="1228463" y="1236727"/>
                  <a:pt x="1210520" y="1249627"/>
                  <a:pt x="1189563" y="1249627"/>
                </a:cubicBezTo>
                <a:cubicBezTo>
                  <a:pt x="1161965" y="1249627"/>
                  <a:pt x="1139593" y="1227255"/>
                  <a:pt x="1139593" y="1199657"/>
                </a:cubicBezTo>
                <a:cubicBezTo>
                  <a:pt x="1139593" y="1182741"/>
                  <a:pt x="1147999" y="1167788"/>
                  <a:pt x="1161387" y="1159497"/>
                </a:cubicBezTo>
                <a:lnTo>
                  <a:pt x="1160988" y="1159099"/>
                </a:lnTo>
                <a:cubicBezTo>
                  <a:pt x="1339859" y="979468"/>
                  <a:pt x="1392172" y="709424"/>
                  <a:pt x="1293318" y="475993"/>
                </a:cubicBezTo>
                <a:cubicBezTo>
                  <a:pt x="1194465" y="242562"/>
                  <a:pt x="964125" y="92215"/>
                  <a:pt x="710649" y="95675"/>
                </a:cubicBezTo>
                <a:cubicBezTo>
                  <a:pt x="457173" y="99135"/>
                  <a:pt x="231023" y="255712"/>
                  <a:pt x="138577" y="491754"/>
                </a:cubicBezTo>
                <a:cubicBezTo>
                  <a:pt x="48191" y="722536"/>
                  <a:pt x="103211" y="984362"/>
                  <a:pt x="278147" y="1158443"/>
                </a:cubicBezTo>
                <a:cubicBezTo>
                  <a:pt x="295721" y="1166064"/>
                  <a:pt x="307932" y="1183602"/>
                  <a:pt x="307932" y="1203991"/>
                </a:cubicBezTo>
                <a:cubicBezTo>
                  <a:pt x="307932" y="1231589"/>
                  <a:pt x="285560" y="1253961"/>
                  <a:pt x="257962" y="1253961"/>
                </a:cubicBezTo>
                <a:cubicBezTo>
                  <a:pt x="244659" y="1253961"/>
                  <a:pt x="232570" y="1248763"/>
                  <a:pt x="223786" y="1240106"/>
                </a:cubicBezTo>
                <a:lnTo>
                  <a:pt x="223615" y="1240286"/>
                </a:lnTo>
                <a:lnTo>
                  <a:pt x="222931" y="1239529"/>
                </a:lnTo>
                <a:cubicBezTo>
                  <a:pt x="222653" y="1239352"/>
                  <a:pt x="222426" y="1239124"/>
                  <a:pt x="222283" y="1238813"/>
                </a:cubicBezTo>
                <a:cubicBezTo>
                  <a:pt x="11426" y="1037418"/>
                  <a:pt x="-56835" y="728509"/>
                  <a:pt x="49546" y="456885"/>
                </a:cubicBezTo>
                <a:cubicBezTo>
                  <a:pt x="156168" y="184646"/>
                  <a:pt x="416999" y="4058"/>
                  <a:pt x="709345" y="6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4" name="原创作者QQ：598969553            _13"/>
          <p:cNvSpPr/>
          <p:nvPr/>
        </p:nvSpPr>
        <p:spPr>
          <a:xfrm>
            <a:off x="4811317" y="3526184"/>
            <a:ext cx="352425" cy="9643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5" name="原创作者QQ：598969553            _14"/>
          <p:cNvSpPr/>
          <p:nvPr/>
        </p:nvSpPr>
        <p:spPr>
          <a:xfrm rot="2700000">
            <a:off x="5073860" y="2831488"/>
            <a:ext cx="352405" cy="9644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6" name="原创作者QQ：598969553            _15"/>
          <p:cNvSpPr/>
          <p:nvPr/>
        </p:nvSpPr>
        <p:spPr>
          <a:xfrm rot="18900000" flipH="1">
            <a:off x="6591301" y="2816610"/>
            <a:ext cx="352425" cy="95245"/>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7" name="原创作者QQ：598969553            _16"/>
          <p:cNvSpPr/>
          <p:nvPr/>
        </p:nvSpPr>
        <p:spPr>
          <a:xfrm>
            <a:off x="6866336" y="3536898"/>
            <a:ext cx="352425" cy="964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8" name="原创作者QQ：598969553            _17"/>
          <p:cNvSpPr/>
          <p:nvPr/>
        </p:nvSpPr>
        <p:spPr>
          <a:xfrm rot="5400000">
            <a:off x="5843599" y="2458248"/>
            <a:ext cx="352405" cy="9525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5" tIns="34287" rIns="68575" bIns="34287" anchor="ctr"/>
          <a:lstStyle/>
          <a:p>
            <a:pPr algn="ctr">
              <a:defRPr/>
            </a:pPr>
            <a:endParaRPr lang="zh-CN" altLang="en-US" sz="1778" dirty="0"/>
          </a:p>
        </p:txBody>
      </p:sp>
      <p:sp>
        <p:nvSpPr>
          <p:cNvPr id="19" name="原创作者QQ：598969553            _18"/>
          <p:cNvSpPr txBox="1"/>
          <p:nvPr/>
        </p:nvSpPr>
        <p:spPr>
          <a:xfrm>
            <a:off x="5481890" y="3246401"/>
            <a:ext cx="1140367" cy="561686"/>
          </a:xfrm>
          <a:prstGeom prst="rect">
            <a:avLst/>
          </a:prstGeom>
          <a:noFill/>
        </p:spPr>
        <p:txBody>
          <a:bodyPr wrap="none" lIns="68575" tIns="34287" rIns="68575" bIns="34287">
            <a:spAutoFit/>
          </a:bodyPr>
          <a:lstStyle/>
          <a:p>
            <a:pPr algn="r">
              <a:defRPr/>
            </a:pPr>
            <a:r>
              <a:rPr lang="en-US" altLang="zh-CN" sz="3200" dirty="0">
                <a:solidFill>
                  <a:srgbClr val="000000"/>
                </a:solidFill>
                <a:latin typeface="Arial Rounded MT Bold" pitchFamily="34" charset="0"/>
              </a:rPr>
              <a:t>IDEA</a:t>
            </a:r>
            <a:endParaRPr lang="zh-CN" altLang="en-US" sz="3200" dirty="0">
              <a:solidFill>
                <a:srgbClr val="000000"/>
              </a:solidFill>
              <a:latin typeface="Arial Rounded MT Bold" pitchFamily="34" charset="0"/>
            </a:endParaRPr>
          </a:p>
        </p:txBody>
      </p:sp>
      <p:sp>
        <p:nvSpPr>
          <p:cNvPr id="22548" name="原创作者QQ：598969553            _19"/>
          <p:cNvSpPr txBox="1">
            <a:spLocks noChangeArrowheads="1"/>
          </p:cNvSpPr>
          <p:nvPr/>
        </p:nvSpPr>
        <p:spPr bwMode="auto">
          <a:xfrm>
            <a:off x="653653" y="1561760"/>
            <a:ext cx="1565672" cy="255320"/>
          </a:xfrm>
          <a:prstGeom prst="rect">
            <a:avLst/>
          </a:prstGeom>
          <a:noFill/>
          <a:ln w="9525">
            <a:noFill/>
            <a:miter lim="800000"/>
            <a:headEnd/>
            <a:tailEnd/>
          </a:ln>
        </p:spPr>
        <p:txBody>
          <a:bodyPr lIns="68575" tIns="34287" rIns="68575" bIns="34287">
            <a:spAutoFit/>
          </a:bodyPr>
          <a:lstStyle/>
          <a:p>
            <a:r>
              <a:rPr lang="en-US" altLang="zh-CN" sz="1209" dirty="0">
                <a:solidFill>
                  <a:schemeClr val="bg1">
                    <a:lumMod val="50000"/>
                  </a:schemeClr>
                </a:solidFill>
                <a:latin typeface="Arial Rounded MT Bold" pitchFamily="34" charset="0"/>
              </a:rPr>
              <a:t>ADD YOUR TEXT</a:t>
            </a:r>
          </a:p>
        </p:txBody>
      </p:sp>
      <p:sp>
        <p:nvSpPr>
          <p:cNvPr id="21" name="原创作者QQ：598969553            _20"/>
          <p:cNvSpPr txBox="1"/>
          <p:nvPr/>
        </p:nvSpPr>
        <p:spPr>
          <a:xfrm>
            <a:off x="653654" y="1776060"/>
            <a:ext cx="2818209" cy="375738"/>
          </a:xfrm>
          <a:prstGeom prst="rect">
            <a:avLst/>
          </a:prstGeom>
          <a:noFill/>
        </p:spPr>
        <p:txBody>
          <a:bodyPr lIns="68575" tIns="34287" rIns="68575" bIns="34287">
            <a:spAutoFit/>
          </a:bodyPr>
          <a:lstStyle/>
          <a:p>
            <a:pPr>
              <a:defRPr/>
            </a:pPr>
            <a:r>
              <a:rPr lang="en-US" altLang="zh-CN" sz="996" dirty="0">
                <a:solidFill>
                  <a:schemeClr val="bg1">
                    <a:lumMod val="50000"/>
                  </a:schemeClr>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996" dirty="0">
              <a:solidFill>
                <a:schemeClr val="bg1">
                  <a:lumMod val="50000"/>
                </a:schemeClr>
              </a:solidFill>
              <a:latin typeface="Segoe UI Light" pitchFamily="34" charset="0"/>
            </a:endParaRPr>
          </a:p>
        </p:txBody>
      </p:sp>
      <p:sp>
        <p:nvSpPr>
          <p:cNvPr id="22" name="原创作者QQ：598969553            _21"/>
          <p:cNvSpPr txBox="1"/>
          <p:nvPr/>
        </p:nvSpPr>
        <p:spPr>
          <a:xfrm>
            <a:off x="765573" y="2329672"/>
            <a:ext cx="2818209" cy="2214703"/>
          </a:xfrm>
          <a:prstGeom prst="rect">
            <a:avLst/>
          </a:prstGeom>
          <a:noFill/>
        </p:spPr>
        <p:txBody>
          <a:bodyPr lIns="68575" tIns="34287" rIns="68575" bIns="34287">
            <a:spAutoFit/>
          </a:bodyPr>
          <a:lstStyle>
            <a:defPPr>
              <a:defRPr lang="zh-CN"/>
            </a:defPPr>
            <a:lvl1pPr>
              <a:defRPr sz="1000">
                <a:solidFill>
                  <a:srgbClr val="232B36"/>
                </a:solidFill>
                <a:latin typeface="Segoe UI Light" pitchFamily="34" charset="0"/>
              </a:defRPr>
            </a:lvl1pPr>
          </a:lstStyle>
          <a:p>
            <a:pPr marL="171428" indent="-171428">
              <a:buFont typeface="Wingdings" pitchFamily="2" charset="2"/>
              <a:buChar char="u"/>
              <a:defRPr/>
            </a:pPr>
            <a:r>
              <a:rPr lang="en-US" altLang="zh-CN" sz="996" dirty="0">
                <a:solidFill>
                  <a:schemeClr val="bg1">
                    <a:lumMod val="50000"/>
                  </a:schemeClr>
                </a:solidFill>
              </a:rPr>
              <a:t>Add your text here. Add your text here. Add your text here. Add your text here. Add your text here. Add your text here. </a:t>
            </a:r>
          </a:p>
          <a:p>
            <a:pPr marL="171428" indent="-171428">
              <a:buFont typeface="Wingdings" pitchFamily="2" charset="2"/>
              <a:buChar char="u"/>
              <a:defRPr/>
            </a:pPr>
            <a:r>
              <a:rPr lang="en-US" altLang="zh-CN" sz="996" dirty="0">
                <a:solidFill>
                  <a:schemeClr val="bg1">
                    <a:lumMod val="50000"/>
                  </a:schemeClr>
                </a:solidFill>
              </a:rPr>
              <a:t>Add your text here. Add your text here. Add your text here. </a:t>
            </a:r>
          </a:p>
          <a:p>
            <a:pPr marL="171428" indent="-171428">
              <a:buFont typeface="Wingdings" pitchFamily="2" charset="2"/>
              <a:buChar char="u"/>
              <a:defRPr/>
            </a:pPr>
            <a:r>
              <a:rPr lang="en-US" altLang="zh-CN" sz="996" dirty="0">
                <a:solidFill>
                  <a:schemeClr val="bg1">
                    <a:lumMod val="50000"/>
                  </a:schemeClr>
                </a:solidFill>
              </a:rPr>
              <a:t>Add your text here. Add your text here. Add your text here. Add your text here. </a:t>
            </a:r>
          </a:p>
          <a:p>
            <a:pPr marL="171428" indent="-171428">
              <a:buFont typeface="Wingdings" pitchFamily="2" charset="2"/>
              <a:buChar char="u"/>
              <a:defRPr/>
            </a:pPr>
            <a:r>
              <a:rPr lang="en-US" altLang="zh-CN" sz="996" dirty="0">
                <a:solidFill>
                  <a:schemeClr val="bg1">
                    <a:lumMod val="50000"/>
                  </a:schemeClr>
                </a:solidFill>
              </a:rPr>
              <a:t>Add your text here. Add your text here. Add your text here. Add your text here. Add your text here. </a:t>
            </a:r>
          </a:p>
          <a:p>
            <a:pPr marL="171428" indent="-171428">
              <a:buFont typeface="Wingdings" pitchFamily="2" charset="2"/>
              <a:buChar char="u"/>
              <a:defRPr/>
            </a:pPr>
            <a:r>
              <a:rPr lang="en-US" altLang="zh-CN" sz="996" dirty="0">
                <a:solidFill>
                  <a:schemeClr val="bg1">
                    <a:lumMod val="50000"/>
                  </a:schemeClr>
                </a:solidFill>
              </a:rPr>
              <a:t>Add your text here. Add your text here. Add your text here. Add your text here. Add your text here. Add your text here. Add your text here. Add your text here. </a:t>
            </a:r>
          </a:p>
        </p:txBody>
      </p:sp>
      <p:sp>
        <p:nvSpPr>
          <p:cNvPr id="22551" name="原创作者QQ：598969553            _22"/>
          <p:cNvSpPr txBox="1">
            <a:spLocks noChangeArrowheads="1"/>
          </p:cNvSpPr>
          <p:nvPr/>
        </p:nvSpPr>
        <p:spPr bwMode="auto">
          <a:xfrm>
            <a:off x="3945392" y="3355934"/>
            <a:ext cx="585278" cy="441397"/>
          </a:xfrm>
          <a:prstGeom prst="rect">
            <a:avLst/>
          </a:prstGeom>
          <a:noFill/>
          <a:ln w="9525">
            <a:noFill/>
            <a:miter lim="800000"/>
            <a:headEnd/>
            <a:tailEnd/>
          </a:ln>
        </p:spPr>
        <p:txBody>
          <a:bodyPr wrap="none" lIns="68575" tIns="34287" rIns="68575" bIns="34287">
            <a:spAutoFit/>
          </a:bodyPr>
          <a:lstStyle/>
          <a:p>
            <a:pPr algn="ctr"/>
            <a:r>
              <a:rPr lang="en-US" altLang="zh-CN" sz="1209" dirty="0">
                <a:solidFill>
                  <a:schemeClr val="bg1"/>
                </a:solidFill>
                <a:latin typeface="Arial Rounded MT Bold" pitchFamily="34" charset="0"/>
                <a:cs typeface="Arial" pitchFamily="34" charset="0"/>
              </a:rPr>
              <a:t>YOUR</a:t>
            </a:r>
          </a:p>
          <a:p>
            <a:pPr algn="ctr"/>
            <a:r>
              <a:rPr lang="en-US" altLang="zh-CN" sz="1209" dirty="0">
                <a:solidFill>
                  <a:schemeClr val="bg1"/>
                </a:solidFill>
                <a:latin typeface="Arial Rounded MT Bold" pitchFamily="34" charset="0"/>
                <a:cs typeface="Arial" pitchFamily="34" charset="0"/>
              </a:rPr>
              <a:t>TEXT</a:t>
            </a:r>
            <a:endParaRPr lang="zh-CN" altLang="en-US" sz="1209" dirty="0">
              <a:solidFill>
                <a:schemeClr val="bg1"/>
              </a:solidFill>
              <a:latin typeface="Arial Rounded MT Bold" pitchFamily="34" charset="0"/>
              <a:cs typeface="Arial" pitchFamily="34" charset="0"/>
            </a:endParaRPr>
          </a:p>
        </p:txBody>
      </p:sp>
      <p:sp>
        <p:nvSpPr>
          <p:cNvPr id="22552" name="原创作者QQ：598969553            _23"/>
          <p:cNvSpPr txBox="1">
            <a:spLocks noChangeArrowheads="1"/>
          </p:cNvSpPr>
          <p:nvPr/>
        </p:nvSpPr>
        <p:spPr bwMode="auto">
          <a:xfrm>
            <a:off x="4432952" y="2139181"/>
            <a:ext cx="585278" cy="441397"/>
          </a:xfrm>
          <a:prstGeom prst="rect">
            <a:avLst/>
          </a:prstGeom>
          <a:noFill/>
          <a:ln w="9525">
            <a:noFill/>
            <a:miter lim="800000"/>
            <a:headEnd/>
            <a:tailEnd/>
          </a:ln>
        </p:spPr>
        <p:txBody>
          <a:bodyPr wrap="none" lIns="68575" tIns="34287" rIns="68575" bIns="34287">
            <a:spAutoFit/>
          </a:bodyPr>
          <a:lstStyle/>
          <a:p>
            <a:pPr algn="ctr"/>
            <a:r>
              <a:rPr lang="en-US" altLang="zh-CN" sz="1209" dirty="0">
                <a:solidFill>
                  <a:schemeClr val="bg1"/>
                </a:solidFill>
                <a:latin typeface="Arial Rounded MT Bold" pitchFamily="34" charset="0"/>
                <a:cs typeface="Arial" pitchFamily="34" charset="0"/>
              </a:rPr>
              <a:t>YOUR</a:t>
            </a:r>
          </a:p>
          <a:p>
            <a:pPr algn="ctr"/>
            <a:r>
              <a:rPr lang="en-US" altLang="zh-CN" sz="1209" dirty="0">
                <a:solidFill>
                  <a:schemeClr val="bg1"/>
                </a:solidFill>
                <a:latin typeface="Arial Rounded MT Bold" pitchFamily="34" charset="0"/>
                <a:cs typeface="Arial" pitchFamily="34" charset="0"/>
              </a:rPr>
              <a:t>TEXT</a:t>
            </a:r>
            <a:endParaRPr lang="zh-CN" altLang="en-US" sz="1209" dirty="0">
              <a:solidFill>
                <a:schemeClr val="bg1"/>
              </a:solidFill>
              <a:latin typeface="Arial Rounded MT Bold" pitchFamily="34" charset="0"/>
              <a:cs typeface="Arial" pitchFamily="34" charset="0"/>
            </a:endParaRPr>
          </a:p>
        </p:txBody>
      </p:sp>
      <p:sp>
        <p:nvSpPr>
          <p:cNvPr id="22553" name="原创作者QQ：598969553            _24"/>
          <p:cNvSpPr txBox="1">
            <a:spLocks noChangeArrowheads="1"/>
          </p:cNvSpPr>
          <p:nvPr/>
        </p:nvSpPr>
        <p:spPr bwMode="auto">
          <a:xfrm>
            <a:off x="5741449" y="1552236"/>
            <a:ext cx="585278" cy="441397"/>
          </a:xfrm>
          <a:prstGeom prst="rect">
            <a:avLst/>
          </a:prstGeom>
          <a:noFill/>
          <a:ln w="9525">
            <a:noFill/>
            <a:miter lim="800000"/>
            <a:headEnd/>
            <a:tailEnd/>
          </a:ln>
        </p:spPr>
        <p:txBody>
          <a:bodyPr wrap="none" lIns="68575" tIns="34287" rIns="68575" bIns="34287">
            <a:spAutoFit/>
          </a:bodyPr>
          <a:lstStyle/>
          <a:p>
            <a:pPr algn="ctr"/>
            <a:r>
              <a:rPr lang="en-US" altLang="zh-CN" sz="1209" dirty="0">
                <a:solidFill>
                  <a:schemeClr val="bg1"/>
                </a:solidFill>
                <a:latin typeface="Arial Rounded MT Bold" pitchFamily="34" charset="0"/>
                <a:cs typeface="Arial" pitchFamily="34" charset="0"/>
              </a:rPr>
              <a:t>YOUR</a:t>
            </a:r>
          </a:p>
          <a:p>
            <a:pPr algn="ctr"/>
            <a:r>
              <a:rPr lang="en-US" altLang="zh-CN" sz="1209" dirty="0">
                <a:solidFill>
                  <a:schemeClr val="bg1"/>
                </a:solidFill>
                <a:latin typeface="Arial Rounded MT Bold" pitchFamily="34" charset="0"/>
                <a:cs typeface="Arial" pitchFamily="34" charset="0"/>
              </a:rPr>
              <a:t>TEXT</a:t>
            </a:r>
            <a:endParaRPr lang="zh-CN" altLang="en-US" sz="1209" dirty="0">
              <a:solidFill>
                <a:schemeClr val="bg1"/>
              </a:solidFill>
              <a:latin typeface="Arial Rounded MT Bold" pitchFamily="34" charset="0"/>
              <a:cs typeface="Arial" pitchFamily="34" charset="0"/>
            </a:endParaRPr>
          </a:p>
        </p:txBody>
      </p:sp>
      <p:sp>
        <p:nvSpPr>
          <p:cNvPr id="22554" name="原创作者QQ：598969553            _25"/>
          <p:cNvSpPr txBox="1">
            <a:spLocks noChangeArrowheads="1"/>
          </p:cNvSpPr>
          <p:nvPr/>
        </p:nvSpPr>
        <p:spPr bwMode="auto">
          <a:xfrm>
            <a:off x="7029705" y="2129657"/>
            <a:ext cx="585278" cy="441397"/>
          </a:xfrm>
          <a:prstGeom prst="rect">
            <a:avLst/>
          </a:prstGeom>
          <a:noFill/>
          <a:ln w="9525">
            <a:noFill/>
            <a:miter lim="800000"/>
            <a:headEnd/>
            <a:tailEnd/>
          </a:ln>
        </p:spPr>
        <p:txBody>
          <a:bodyPr wrap="none" lIns="68575" tIns="34287" rIns="68575" bIns="34287">
            <a:spAutoFit/>
          </a:bodyPr>
          <a:lstStyle/>
          <a:p>
            <a:pPr algn="ctr"/>
            <a:r>
              <a:rPr lang="en-US" altLang="zh-CN" sz="1209" dirty="0">
                <a:solidFill>
                  <a:schemeClr val="bg1"/>
                </a:solidFill>
                <a:latin typeface="Arial Rounded MT Bold" pitchFamily="34" charset="0"/>
                <a:cs typeface="Arial" pitchFamily="34" charset="0"/>
              </a:rPr>
              <a:t>YOUR</a:t>
            </a:r>
          </a:p>
          <a:p>
            <a:pPr algn="ctr"/>
            <a:r>
              <a:rPr lang="en-US" altLang="zh-CN" sz="1209" dirty="0">
                <a:solidFill>
                  <a:schemeClr val="bg1"/>
                </a:solidFill>
                <a:latin typeface="Arial Rounded MT Bold" pitchFamily="34" charset="0"/>
                <a:cs typeface="Arial" pitchFamily="34" charset="0"/>
              </a:rPr>
              <a:t>TEXT</a:t>
            </a:r>
            <a:endParaRPr lang="zh-CN" altLang="en-US" sz="1209" dirty="0">
              <a:solidFill>
                <a:schemeClr val="bg1"/>
              </a:solidFill>
              <a:latin typeface="Arial Rounded MT Bold" pitchFamily="34" charset="0"/>
              <a:cs typeface="Arial" pitchFamily="34" charset="0"/>
            </a:endParaRPr>
          </a:p>
        </p:txBody>
      </p:sp>
      <p:sp>
        <p:nvSpPr>
          <p:cNvPr id="22555" name="原创作者QQ：598969553            _26"/>
          <p:cNvSpPr txBox="1">
            <a:spLocks noChangeArrowheads="1"/>
          </p:cNvSpPr>
          <p:nvPr/>
        </p:nvSpPr>
        <p:spPr bwMode="auto">
          <a:xfrm>
            <a:off x="7523815" y="3324979"/>
            <a:ext cx="585278" cy="441397"/>
          </a:xfrm>
          <a:prstGeom prst="rect">
            <a:avLst/>
          </a:prstGeom>
          <a:noFill/>
          <a:ln w="9525">
            <a:noFill/>
            <a:miter lim="800000"/>
            <a:headEnd/>
            <a:tailEnd/>
          </a:ln>
        </p:spPr>
        <p:txBody>
          <a:bodyPr wrap="none" lIns="68575" tIns="34287" rIns="68575" bIns="34287">
            <a:spAutoFit/>
          </a:bodyPr>
          <a:lstStyle/>
          <a:p>
            <a:pPr algn="ctr"/>
            <a:r>
              <a:rPr lang="en-US" altLang="zh-CN" sz="1209" dirty="0">
                <a:solidFill>
                  <a:schemeClr val="bg1"/>
                </a:solidFill>
                <a:latin typeface="Arial Rounded MT Bold" pitchFamily="34" charset="0"/>
                <a:cs typeface="Arial" pitchFamily="34" charset="0"/>
              </a:rPr>
              <a:t>YOUR</a:t>
            </a:r>
          </a:p>
          <a:p>
            <a:pPr algn="ctr"/>
            <a:r>
              <a:rPr lang="en-US" altLang="zh-CN" sz="1209" dirty="0">
                <a:solidFill>
                  <a:schemeClr val="bg1"/>
                </a:solidFill>
                <a:latin typeface="Arial Rounded MT Bold" pitchFamily="34" charset="0"/>
                <a:cs typeface="Arial" pitchFamily="34" charset="0"/>
              </a:rPr>
              <a:t>TEXT</a:t>
            </a:r>
            <a:endParaRPr lang="zh-CN" altLang="en-US" sz="1209" dirty="0">
              <a:solidFill>
                <a:schemeClr val="bg1"/>
              </a:solidFill>
              <a:latin typeface="Arial Rounded MT Bold" pitchFamily="34" charset="0"/>
              <a:cs typeface="Arial" pitchFamily="34" charset="0"/>
            </a:endParaRPr>
          </a:p>
        </p:txBody>
      </p:sp>
    </p:spTree>
    <p:extLst>
      <p:ext uri="{BB962C8B-B14F-4D97-AF65-F5344CB8AC3E}">
        <p14:creationId xmlns:p14="http://schemas.microsoft.com/office/powerpoint/2010/main" val="2481806182"/>
      </p:ext>
    </p:extLst>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936E8CA4-C30F-4772-8464-ECCCE87FF073}"/>
              </a:ext>
            </a:extLst>
          </p:cNvPr>
          <p:cNvPicPr>
            <a:picLocks noChangeAspect="1"/>
          </p:cNvPicPr>
          <p:nvPr/>
        </p:nvPicPr>
        <p:blipFill rotWithShape="1">
          <a:blip r:embed="rId3"/>
          <a:srcRect l="6300" b="5204"/>
          <a:stretch/>
        </p:blipFill>
        <p:spPr>
          <a:xfrm>
            <a:off x="0" y="0"/>
            <a:ext cx="9145281" cy="5145088"/>
          </a:xfrm>
          <a:prstGeom prst="rect">
            <a:avLst/>
          </a:prstGeom>
        </p:spPr>
      </p:pic>
      <p:sp>
        <p:nvSpPr>
          <p:cNvPr id="4" name="TextBox 5">
            <a:extLst>
              <a:ext uri="{FF2B5EF4-FFF2-40B4-BE49-F238E27FC236}">
                <a16:creationId xmlns:a16="http://schemas.microsoft.com/office/drawing/2014/main" xmlns="" id="{940E6B44-0E70-4E40-900B-FBB910AD89CA}"/>
              </a:ext>
            </a:extLst>
          </p:cNvPr>
          <p:cNvSpPr txBox="1"/>
          <p:nvPr/>
        </p:nvSpPr>
        <p:spPr>
          <a:xfrm>
            <a:off x="3292468" y="1214418"/>
            <a:ext cx="5581364" cy="1177245"/>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a:lnSpc>
                <a:spcPct val="150000"/>
              </a:lnSpc>
            </a:pPr>
            <a:r>
              <a:rPr lang="zh-CN" altLang="en-US" sz="48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演讲完毕 谢谢观看</a:t>
            </a:r>
            <a:endParaRPr lang="id-ID" altLang="zh-CN" sz="48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5" name="TextBox 6">
            <a:extLst>
              <a:ext uri="{FF2B5EF4-FFF2-40B4-BE49-F238E27FC236}">
                <a16:creationId xmlns:a16="http://schemas.microsoft.com/office/drawing/2014/main" xmlns="" id="{16228D4E-D46D-4AFD-BE98-47A636779D9D}"/>
              </a:ext>
            </a:extLst>
          </p:cNvPr>
          <p:cNvSpPr txBox="1">
            <a:spLocks noChangeArrowheads="1"/>
          </p:cNvSpPr>
          <p:nvPr/>
        </p:nvSpPr>
        <p:spPr bwMode="auto">
          <a:xfrm>
            <a:off x="3893938" y="2334999"/>
            <a:ext cx="4129539" cy="276999"/>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r" eaLnBrk="1" fontAlgn="base" hangingPunct="1">
              <a:buClrTx/>
              <a:buSzTx/>
              <a:buFontTx/>
              <a:buNone/>
            </a:pPr>
            <a:r>
              <a:rPr lang="zh-CN" altLang="en-US" sz="1200" dirty="0">
                <a:solidFill>
                  <a:schemeClr val="tx1">
                    <a:lumMod val="75000"/>
                    <a:lumOff val="25000"/>
                  </a:schemeClr>
                </a:solidFill>
                <a:latin typeface="Verdana" pitchFamily="34" charset="0"/>
              </a:rPr>
              <a:t>动态</a:t>
            </a:r>
            <a:r>
              <a:rPr lang="en-US" altLang="zh-CN" sz="1200" dirty="0">
                <a:solidFill>
                  <a:schemeClr val="tx1">
                    <a:lumMod val="75000"/>
                    <a:lumOff val="25000"/>
                  </a:schemeClr>
                </a:solidFill>
                <a:latin typeface="Verdana" pitchFamily="34" charset="0"/>
              </a:rPr>
              <a:t>PPT/</a:t>
            </a:r>
            <a:r>
              <a:rPr lang="zh-CN" altLang="en-US" sz="1200" dirty="0">
                <a:solidFill>
                  <a:schemeClr val="tx1">
                    <a:lumMod val="75000"/>
                    <a:lumOff val="25000"/>
                  </a:schemeClr>
                </a:solidFill>
                <a:latin typeface="Verdana" pitchFamily="34" charset="0"/>
              </a:rPr>
              <a:t>框架完整</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精美大气</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可以编辑</a:t>
            </a:r>
            <a:r>
              <a:rPr lang="en-US" altLang="zh-CN" sz="1200" dirty="0">
                <a:solidFill>
                  <a:schemeClr val="tx1">
                    <a:lumMod val="75000"/>
                    <a:lumOff val="25000"/>
                  </a:schemeClr>
                </a:solidFill>
                <a:latin typeface="Verdana" pitchFamily="34" charset="0"/>
              </a:rPr>
              <a:t>/</a:t>
            </a:r>
            <a:r>
              <a:rPr lang="zh-CN" altLang="en-US" sz="1200" dirty="0">
                <a:solidFill>
                  <a:schemeClr val="tx1">
                    <a:lumMod val="75000"/>
                    <a:lumOff val="25000"/>
                  </a:schemeClr>
                </a:solidFill>
                <a:latin typeface="Verdana" pitchFamily="34" charset="0"/>
              </a:rPr>
              <a:t>项目策划</a:t>
            </a:r>
            <a:endParaRPr lang="en-US" altLang="zh-CN" sz="1200" dirty="0">
              <a:solidFill>
                <a:schemeClr val="tx1">
                  <a:lumMod val="75000"/>
                  <a:lumOff val="25000"/>
                </a:schemeClr>
              </a:solidFill>
              <a:latin typeface="Verdana" pitchFamily="34" charset="0"/>
            </a:endParaRPr>
          </a:p>
        </p:txBody>
      </p:sp>
      <p:sp>
        <p:nvSpPr>
          <p:cNvPr id="7" name="TextBox 4">
            <a:extLst>
              <a:ext uri="{FF2B5EF4-FFF2-40B4-BE49-F238E27FC236}">
                <a16:creationId xmlns:a16="http://schemas.microsoft.com/office/drawing/2014/main" xmlns="" id="{BDC4853E-F147-437F-A8EF-716863220936}"/>
              </a:ext>
            </a:extLst>
          </p:cNvPr>
          <p:cNvSpPr txBox="1"/>
          <p:nvPr/>
        </p:nvSpPr>
        <p:spPr>
          <a:xfrm>
            <a:off x="4621312" y="303816"/>
            <a:ext cx="2626986" cy="1287212"/>
          </a:xfrm>
          <a:prstGeom prst="rect">
            <a:avLst/>
          </a:prstGeom>
          <a:noFill/>
        </p:spPr>
        <p:txBody>
          <a:bodyPr wrap="square" lIns="68580" tIns="34290" rIns="68580" bIns="3429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r" eaLnBrk="1" hangingPunct="1">
              <a:lnSpc>
                <a:spcPct val="150000"/>
              </a:lnSpc>
            </a:pPr>
            <a:r>
              <a:rPr lang="en-US" altLang="zh-CN" sz="6000" dirty="0">
                <a:solidFill>
                  <a:schemeClr val="tx1">
                    <a:lumMod val="75000"/>
                    <a:lumOff val="25000"/>
                  </a:schemeClr>
                </a:solidFill>
                <a:latin typeface="Broadway" panose="04040905080B02020502" pitchFamily="82" charset="0"/>
                <a:ea typeface="华文琥珀" panose="02010800040101010101" pitchFamily="2" charset="-122"/>
              </a:rPr>
              <a:t>2019</a:t>
            </a:r>
            <a:endParaRPr lang="id-ID" altLang="zh-CN" sz="4800" dirty="0">
              <a:solidFill>
                <a:schemeClr val="tx1">
                  <a:lumMod val="75000"/>
                  <a:lumOff val="25000"/>
                </a:schemeClr>
              </a:solidFill>
              <a:latin typeface="Broadway" panose="04040905080B02020502" pitchFamily="82" charset="0"/>
              <a:ea typeface="华文琥珀" panose="02010800040101010101" pitchFamily="2" charset="-122"/>
              <a:cs typeface="Clear Sans Light" pitchFamily="34" charset="0"/>
            </a:endParaRPr>
          </a:p>
        </p:txBody>
      </p:sp>
    </p:spTree>
    <p:extLst>
      <p:ext uri="{BB962C8B-B14F-4D97-AF65-F5344CB8AC3E}">
        <p14:creationId xmlns:p14="http://schemas.microsoft.com/office/powerpoint/2010/main" val="178784591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1000"/>
                                        <p:tgtEl>
                                          <p:spTgt spid="7"/>
                                        </p:tgtEl>
                                      </p:cBhvr>
                                    </p:animEffect>
                                  </p:childTnLst>
                                </p:cTn>
                              </p:par>
                            </p:childTnLst>
                          </p:cTn>
                        </p:par>
                        <p:par>
                          <p:cTn id="14" fill="hold">
                            <p:stCondLst>
                              <p:cond delay="2000"/>
                            </p:stCondLst>
                            <p:childTnLst>
                              <p:par>
                                <p:cTn id="15" presetID="52" presetClass="entr" presetSubtype="0" fill="hold" grpId="0" nodeType="after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Scale>
                                      <p:cBhvr>
                                        <p:cTn id="17" dur="1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xEl>
                                              <p:pRg st="0" end="0"/>
                                            </p:txEl>
                                          </p:spTgt>
                                        </p:tgtEl>
                                        <p:attrNameLst>
                                          <p:attrName>ppt_x</p:attrName>
                                          <p:attrName>ppt_y</p:attrName>
                                        </p:attrNameLst>
                                      </p:cBhvr>
                                    </p:animMotion>
                                    <p:animEffect transition="in" filter="fade">
                                      <p:cBhvr>
                                        <p:cTn id="19" dur="1000"/>
                                        <p:tgtEl>
                                          <p:spTgt spid="4">
                                            <p:txEl>
                                              <p:pRg st="0" end="0"/>
                                            </p:txEl>
                                          </p:spTgt>
                                        </p:tgtEl>
                                      </p:cBhvr>
                                    </p:animEffect>
                                  </p:childTnLst>
                                </p:cTn>
                              </p:par>
                            </p:childTnLst>
                          </p:cTn>
                        </p:par>
                        <p:par>
                          <p:cTn id="20" fill="hold">
                            <p:stCondLst>
                              <p:cond delay="3000"/>
                            </p:stCondLst>
                            <p:childTnLst>
                              <p:par>
                                <p:cTn id="21" presetID="53" presetClass="entr" presetSubtype="16"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750" fill="hold"/>
                                        <p:tgtEl>
                                          <p:spTgt spid="5"/>
                                        </p:tgtEl>
                                        <p:attrNameLst>
                                          <p:attrName>ppt_w</p:attrName>
                                        </p:attrNameLst>
                                      </p:cBhvr>
                                      <p:tavLst>
                                        <p:tav tm="0">
                                          <p:val>
                                            <p:fltVal val="0"/>
                                          </p:val>
                                        </p:tav>
                                        <p:tav tm="100000">
                                          <p:val>
                                            <p:strVal val="#ppt_w"/>
                                          </p:val>
                                        </p:tav>
                                      </p:tavLst>
                                    </p:anim>
                                    <p:anim calcmode="lin" valueType="num">
                                      <p:cBhvr>
                                        <p:cTn id="24" dur="750" fill="hold"/>
                                        <p:tgtEl>
                                          <p:spTgt spid="5"/>
                                        </p:tgtEl>
                                        <p:attrNameLst>
                                          <p:attrName>ppt_h</p:attrName>
                                        </p:attrNameLst>
                                      </p:cBhvr>
                                      <p:tavLst>
                                        <p:tav tm="0">
                                          <p:val>
                                            <p:fltVal val="0"/>
                                          </p:val>
                                        </p:tav>
                                        <p:tav tm="100000">
                                          <p:val>
                                            <p:strVal val="#ppt_h"/>
                                          </p:val>
                                        </p:tav>
                                      </p:tavLst>
                                    </p:anim>
                                    <p:animEffect transition="in" filter="fade">
                                      <p:cBhvr>
                                        <p:cTn id="25"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AUTOCOLOR" val="TRUE"/>
  <p:tag name="MH_TYPE" val="CONTENTS"/>
  <p:tag name="ID" val="545820"/>
</p:tagLst>
</file>

<file path=ppt/tags/tag2.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ENTRY"/>
  <p:tag name="ID" val="545820"/>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NUMBER"/>
  <p:tag name="ID" val="545820"/>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855"/>
  <p:tag name="MH_LIBRARY" val="CONTENTS"/>
  <p:tag name="MH_TYPE" val="OTHERS"/>
  <p:tag name="ID" val="545820"/>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15.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16.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1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19.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20.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21.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2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24.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25.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26.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2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8.xml><?xml version="1.0" encoding="utf-8"?>
<p:tagLst xmlns:a="http://schemas.openxmlformats.org/drawingml/2006/main" xmlns:r="http://schemas.openxmlformats.org/officeDocument/2006/relationships" xmlns:p="http://schemas.openxmlformats.org/presentationml/2006/main">
  <p:tag name="MH" val="20161022204519"/>
  <p:tag name="MH_LIBRARY" val="GRAPHIC"/>
</p:tagLst>
</file>

<file path=ppt/tags/tag29.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5"/>
</p:tagLst>
</file>

<file path=ppt/tags/tag30.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Straight Connector 6"/>
</p:tagLst>
</file>

<file path=ppt/tags/tag31.xml><?xml version="1.0" encoding="utf-8"?>
<p:tagLst xmlns:a="http://schemas.openxmlformats.org/drawingml/2006/main" xmlns:r="http://schemas.openxmlformats.org/officeDocument/2006/relationships" xmlns:p="http://schemas.openxmlformats.org/presentationml/2006/main">
  <p:tag name="MH" val="20161022204519"/>
  <p:tag name="MH_LIBRARY" val="GRAPHIC"/>
  <p:tag name="MH_ORDER" val="TextBox 3"/>
</p:tagLst>
</file>

<file path=ppt/tags/tag3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主题​​">
  <a:themeElements>
    <a:clrScheme name="自定义 1667">
      <a:dk1>
        <a:sysClr val="windowText" lastClr="000000"/>
      </a:dk1>
      <a:lt1>
        <a:sysClr val="window" lastClr="FFFFFF"/>
      </a:lt1>
      <a:dk2>
        <a:srgbClr val="44546A"/>
      </a:dk2>
      <a:lt2>
        <a:srgbClr val="E7E6E6"/>
      </a:lt2>
      <a:accent1>
        <a:srgbClr val="DA6E25"/>
      </a:accent1>
      <a:accent2>
        <a:srgbClr val="3E4557"/>
      </a:accent2>
      <a:accent3>
        <a:srgbClr val="DA6E25"/>
      </a:accent3>
      <a:accent4>
        <a:srgbClr val="3E4557"/>
      </a:accent4>
      <a:accent5>
        <a:srgbClr val="DA6E25"/>
      </a:accent5>
      <a:accent6>
        <a:srgbClr val="3E455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527</TotalTime>
  <Words>1309</Words>
  <Application>Microsoft Office PowerPoint</Application>
  <PresentationFormat>自定义</PresentationFormat>
  <Paragraphs>189</Paragraphs>
  <Slides>22</Slides>
  <Notes>16</Notes>
  <HiddenSlides>0</HiddenSlides>
  <MMClips>1</MMClips>
  <ScaleCrop>false</ScaleCrop>
  <HeadingPairs>
    <vt:vector size="6" baseType="variant">
      <vt:variant>
        <vt:lpstr>已用的字体</vt:lpstr>
      </vt:variant>
      <vt:variant>
        <vt:i4>31</vt:i4>
      </vt:variant>
      <vt:variant>
        <vt:lpstr>主题</vt:lpstr>
      </vt:variant>
      <vt:variant>
        <vt:i4>1</vt:i4>
      </vt:variant>
      <vt:variant>
        <vt:lpstr>幻灯片标题</vt:lpstr>
      </vt:variant>
      <vt:variant>
        <vt:i4>22</vt:i4>
      </vt:variant>
    </vt:vector>
  </HeadingPairs>
  <TitlesOfParts>
    <vt:vector size="54" baseType="lpstr">
      <vt:lpstr>Arsenal</vt:lpstr>
      <vt:lpstr>Avant GardeBook</vt:lpstr>
      <vt:lpstr>BankGothic Md BT</vt:lpstr>
      <vt:lpstr>Clear Sans Light</vt:lpstr>
      <vt:lpstr>FontAwesome</vt:lpstr>
      <vt:lpstr>Glegoo</vt:lpstr>
      <vt:lpstr>Lato Light</vt:lpstr>
      <vt:lpstr>Mission Gothic Regular</vt:lpstr>
      <vt:lpstr>Signika Negative</vt:lpstr>
      <vt:lpstr>Source Sans Pro Light</vt:lpstr>
      <vt:lpstr>等线</vt:lpstr>
      <vt:lpstr>等线 Light</vt:lpstr>
      <vt:lpstr>方正粗倩简体</vt:lpstr>
      <vt:lpstr>华文黑体</vt:lpstr>
      <vt:lpstr>华文琥珀</vt:lpstr>
      <vt:lpstr>华文细黑</vt:lpstr>
      <vt:lpstr>微软雅黑</vt:lpstr>
      <vt:lpstr>微软雅黑 Light</vt:lpstr>
      <vt:lpstr>幼圆</vt:lpstr>
      <vt:lpstr>Agency FB</vt:lpstr>
      <vt:lpstr>Arial</vt:lpstr>
      <vt:lpstr>Arial Rounded MT Bold</vt:lpstr>
      <vt:lpstr>Broadway</vt:lpstr>
      <vt:lpstr>Calibri</vt:lpstr>
      <vt:lpstr>Calibri Light</vt:lpstr>
      <vt:lpstr>Ebrima</vt:lpstr>
      <vt:lpstr>Raleway</vt:lpstr>
      <vt:lpstr>Roboto</vt:lpstr>
      <vt:lpstr>Segoe UI Light</vt:lpstr>
      <vt:lpstr>Verdana</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04a</dc:title>
  <dc:creator>Administrator</dc:creator>
  <cp:lastModifiedBy>Administrator</cp:lastModifiedBy>
  <cp:revision>199</cp:revision>
  <dcterms:created xsi:type="dcterms:W3CDTF">2017-06-22T13:36:17Z</dcterms:created>
  <dcterms:modified xsi:type="dcterms:W3CDTF">2017-10-06T08:53:52Z</dcterms:modified>
</cp:coreProperties>
</file>