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1" r:id="rId6"/>
    <p:sldId id="262" r:id="rId7"/>
    <p:sldId id="263" r:id="rId8"/>
    <p:sldId id="259" r:id="rId9"/>
    <p:sldId id="264" r:id="rId10"/>
    <p:sldId id="265" r:id="rId11"/>
    <p:sldId id="260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87C"/>
    <a:srgbClr val="28A9D6"/>
    <a:srgbClr val="FFF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59" autoAdjust="0"/>
    <p:restoredTop sz="94660"/>
  </p:normalViewPr>
  <p:slideViewPr>
    <p:cSldViewPr snapToGrid="0">
      <p:cViewPr varScale="1">
        <p:scale>
          <a:sx n="99" d="100"/>
          <a:sy n="99" d="100"/>
        </p:scale>
        <p:origin x="-102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17DF-4A63-44DD-BA1A-126C5D302D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7F7B-9E30-4F6C-A99E-73BA498657FF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2304000"/>
            <a:ext cx="12193200" cy="20160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4371281"/>
            <a:ext cx="12192000" cy="0"/>
          </a:xfrm>
          <a:prstGeom prst="line">
            <a:avLst/>
          </a:prstGeom>
          <a:ln w="19050"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 userDrawn="1"/>
        </p:nvGrpSpPr>
        <p:grpSpPr>
          <a:xfrm>
            <a:off x="0" y="4817777"/>
            <a:ext cx="4680000" cy="304800"/>
            <a:chOff x="0" y="4817777"/>
            <a:chExt cx="4680000" cy="304800"/>
          </a:xfrm>
        </p:grpSpPr>
        <p:cxnSp>
          <p:nvCxnSpPr>
            <p:cNvPr id="11" name="直接连接符 10"/>
            <p:cNvCxnSpPr/>
            <p:nvPr userDrawn="1"/>
          </p:nvCxnSpPr>
          <p:spPr>
            <a:xfrm>
              <a:off x="0" y="48177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>
              <a:off x="0" y="49701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 userDrawn="1"/>
          </p:nvCxnSpPr>
          <p:spPr>
            <a:xfrm>
              <a:off x="0" y="51225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 userDrawn="1"/>
        </p:nvGrpSpPr>
        <p:grpSpPr>
          <a:xfrm>
            <a:off x="7512000" y="4817777"/>
            <a:ext cx="4680000" cy="304800"/>
            <a:chOff x="0" y="4817777"/>
            <a:chExt cx="4680000" cy="304800"/>
          </a:xfrm>
        </p:grpSpPr>
        <p:cxnSp>
          <p:nvCxnSpPr>
            <p:cNvPr id="23" name="直接连接符 22"/>
            <p:cNvCxnSpPr/>
            <p:nvPr userDrawn="1"/>
          </p:nvCxnSpPr>
          <p:spPr>
            <a:xfrm>
              <a:off x="0" y="48177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0" y="49701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 userDrawn="1"/>
          </p:nvCxnSpPr>
          <p:spPr>
            <a:xfrm>
              <a:off x="0" y="5122577"/>
              <a:ext cx="4680000" cy="0"/>
            </a:xfrm>
            <a:prstGeom prst="line">
              <a:avLst/>
            </a:prstGeom>
            <a:ln w="3175"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402812"/>
            <a:ext cx="12193200" cy="19011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17DF-4A63-44DD-BA1A-126C5D302D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7F7B-9E30-4F6C-A99E-73BA498657F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17DF-4A63-44DD-BA1A-126C5D302D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7F7B-9E30-4F6C-A99E-73BA498657FF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260648"/>
            <a:ext cx="1271464" cy="432048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1343472" y="260648"/>
            <a:ext cx="72008" cy="432048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80796" y="464299"/>
            <a:ext cx="63624" cy="224408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造字工房悦黑体验版常规体" pitchFamily="50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884000" y="543538"/>
            <a:ext cx="7308000" cy="145169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9200" y="147600"/>
            <a:ext cx="4460400" cy="860400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17DF-4A63-44DD-BA1A-126C5D302D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57F7B-9E30-4F6C-A99E-73BA498657FF}" type="slidenum">
              <a:rPr lang="zh-CN" altLang="en-US" smtClean="0"/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927648" y="-16874"/>
            <a:ext cx="596900" cy="238986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524548" y="3491501"/>
            <a:ext cx="8667452" cy="657225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r">
              <a:defRPr/>
            </a:pPr>
            <a:endParaRPr lang="zh-CN" altLang="en-US" sz="2800" dirty="0">
              <a:solidFill>
                <a:schemeClr val="accent2">
                  <a:lumMod val="40000"/>
                  <a:lumOff val="60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Meiryo" panose="020B0604030504040204" pitchFamily="34" charset="-128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2323100"/>
            <a:ext cx="10836275" cy="11684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zh-CN" altLang="en-US" sz="5400" spc="200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10836274" y="4148726"/>
            <a:ext cx="1009650" cy="677863"/>
          </a:xfrm>
          <a:prstGeom prst="rect">
            <a:avLst/>
          </a:prstGeom>
          <a:solidFill>
            <a:srgbClr val="2A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直角三角形 12"/>
          <p:cNvSpPr/>
          <p:nvPr userDrawn="1"/>
        </p:nvSpPr>
        <p:spPr>
          <a:xfrm>
            <a:off x="10836274" y="2323100"/>
            <a:ext cx="1009650" cy="1168400"/>
          </a:xfrm>
          <a:prstGeom prst="rtTriangl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直角三角形 13"/>
          <p:cNvSpPr/>
          <p:nvPr userDrawn="1"/>
        </p:nvSpPr>
        <p:spPr>
          <a:xfrm flipH="1" flipV="1">
            <a:off x="10836274" y="4826588"/>
            <a:ext cx="1009650" cy="1168400"/>
          </a:xfrm>
          <a:prstGeom prst="rtTriangl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11845925" y="4829764"/>
            <a:ext cx="346075" cy="116522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B17DF-4A63-44DD-BA1A-126C5D302D6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57F7B-9E30-4F6C-A99E-73BA498657F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524000" y="3209948"/>
            <a:ext cx="9144000" cy="1006429"/>
          </a:xfrm>
        </p:spPr>
        <p:txBody>
          <a:bodyPr>
            <a:spAutoFit/>
          </a:bodyPr>
          <a:lstStyle/>
          <a:p>
            <a:pPr algn="ctr"/>
            <a:r>
              <a:rPr lang="zh-CN" altLang="en-US" sz="6600" b="1" spc="300" dirty="0">
                <a:solidFill>
                  <a:schemeClr val="bg1"/>
                </a:solidFill>
                <a:ea typeface="微软雅黑" panose="020B0503020204020204" pitchFamily="34" charset="-122"/>
              </a:rPr>
              <a:t>销售技能培训</a:t>
            </a:r>
            <a:endParaRPr lang="zh-CN" altLang="en-US" sz="6600" b="1" spc="3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4294967295"/>
          </p:nvPr>
        </p:nvSpPr>
        <p:spPr>
          <a:xfrm>
            <a:off x="1524000" y="2560638"/>
            <a:ext cx="9144000" cy="535531"/>
          </a:xfr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新员工入职之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0" y="0"/>
          <a:ext cx="12193200" cy="104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00"/>
                <a:gridCol w="1584000"/>
                <a:gridCol w="1584000"/>
                <a:gridCol w="1584000"/>
                <a:gridCol w="1584000"/>
                <a:gridCol w="1584000"/>
                <a:gridCol w="2689200"/>
              </a:tblGrid>
              <a:tr h="1044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Part</a:t>
                      </a:r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blipFill dpi="0" rotWithShape="1">
                      <a:blip r:embed="rId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Part</a:t>
                      </a:r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blipFill dpi="0"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Part</a:t>
                      </a:r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blipFill dpi="0" rotWithShape="1"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rgbClr val="1F487C"/>
                    </a:solidFill>
                  </a:tcPr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8853489" y="1054715"/>
            <a:ext cx="2724102" cy="1259742"/>
            <a:chOff x="8853489" y="1054715"/>
            <a:chExt cx="2724102" cy="1259742"/>
          </a:xfrm>
        </p:grpSpPr>
        <p:sp>
          <p:nvSpPr>
            <p:cNvPr id="5" name="文本框 4"/>
            <p:cNvSpPr txBox="1"/>
            <p:nvPr/>
          </p:nvSpPr>
          <p:spPr>
            <a:xfrm>
              <a:off x="8853489" y="1250300"/>
              <a:ext cx="1760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rgbClr val="949DAD"/>
                  </a:solidFill>
                  <a:latin typeface="Arial Rounded MT Bold" panose="020F0704030504030204" pitchFamily="34" charset="0"/>
                </a:rPr>
                <a:t>Contents</a:t>
              </a:r>
              <a:endParaRPr lang="zh-CN" altLang="en-US" sz="2800" dirty="0">
                <a:solidFill>
                  <a:srgbClr val="949DAD"/>
                </a:solidFill>
                <a:latin typeface="Arial Rounded MT Bold" panose="020F0704030504030204" pitchFamily="34" charset="0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H="1">
              <a:off x="10311304" y="1054715"/>
              <a:ext cx="872224" cy="1217897"/>
            </a:xfrm>
            <a:prstGeom prst="line">
              <a:avLst/>
            </a:prstGeom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0610660" y="1791237"/>
              <a:ext cx="9669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spc="250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2800" b="1" spc="250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86312" y="1036341"/>
            <a:ext cx="2963565" cy="2157599"/>
            <a:chOff x="986312" y="1036341"/>
            <a:chExt cx="2963565" cy="2157599"/>
          </a:xfrm>
          <a:noFill/>
        </p:grpSpPr>
        <p:cxnSp>
          <p:nvCxnSpPr>
            <p:cNvPr id="9" name="直接连接符 8"/>
            <p:cNvCxnSpPr/>
            <p:nvPr/>
          </p:nvCxnSpPr>
          <p:spPr>
            <a:xfrm>
              <a:off x="1563012" y="1036341"/>
              <a:ext cx="0" cy="2157599"/>
            </a:xfrm>
            <a:prstGeom prst="line">
              <a:avLst/>
            </a:prstGeom>
            <a:grpFill/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986312" y="1477439"/>
              <a:ext cx="481281" cy="366345"/>
            </a:xfrm>
            <a:prstGeom prst="rect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Arial Rounded MT Bold" panose="020F0704030504030204" pitchFamily="34" charset="0"/>
                </a:rPr>
                <a:t>1</a:t>
              </a:r>
              <a:endParaRPr lang="zh-CN" altLang="en-US" sz="2000" dirty="0">
                <a:solidFill>
                  <a:srgbClr val="FFFFFF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73521" y="1401221"/>
              <a:ext cx="2376356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正确的心态</a:t>
              </a:r>
              <a:endParaRPr lang="zh-CN" altLang="zh-CN" sz="28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63013" y="1898372"/>
              <a:ext cx="1793532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正确的销售观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63012" y="2256701"/>
              <a:ext cx="1662995" cy="36933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正确的客户观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563012" y="2615029"/>
              <a:ext cx="1107996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自我定位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57442" y="1036340"/>
            <a:ext cx="3101213" cy="3450172"/>
            <a:chOff x="4157442" y="1036340"/>
            <a:chExt cx="3101213" cy="345017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4734142" y="1036340"/>
              <a:ext cx="0" cy="3450172"/>
            </a:xfrm>
            <a:prstGeom prst="line">
              <a:avLst/>
            </a:prstGeom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732955" y="2546444"/>
              <a:ext cx="23763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必备的知识</a:t>
              </a:r>
              <a:endParaRPr lang="zh-CN" altLang="zh-CN" sz="28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157442" y="2617483"/>
              <a:ext cx="481281" cy="366345"/>
            </a:xfrm>
            <a:prstGeom prst="rect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Arial Rounded MT Bold" panose="020F0704030504030204" pitchFamily="34" charset="0"/>
                </a:rPr>
                <a:t>2</a:t>
              </a:r>
              <a:endParaRPr lang="zh-CN" altLang="en-US" sz="2000" dirty="0">
                <a:solidFill>
                  <a:srgbClr val="FFFFFF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765665" y="3054732"/>
              <a:ext cx="24929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销售人员应掌握的知识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65665" y="3406643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礼仪和形象的重要性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60094" y="1036340"/>
            <a:ext cx="2967758" cy="4773595"/>
            <a:chOff x="7360094" y="1036340"/>
            <a:chExt cx="2967758" cy="4773595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7936795" y="1036340"/>
              <a:ext cx="0" cy="4553588"/>
            </a:xfrm>
            <a:prstGeom prst="line">
              <a:avLst/>
            </a:prstGeom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7951496" y="3823424"/>
              <a:ext cx="23763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实战技巧</a:t>
              </a:r>
              <a:endParaRPr lang="zh-CN" altLang="zh-CN" sz="28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60094" y="3894463"/>
              <a:ext cx="481281" cy="366345"/>
            </a:xfrm>
            <a:prstGeom prst="rect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Arial Rounded MT Bold" panose="020F0704030504030204" pitchFamily="34" charset="0"/>
                </a:rPr>
                <a:t>3</a:t>
              </a:r>
              <a:endParaRPr lang="zh-CN" altLang="en-US" sz="2000" dirty="0">
                <a:solidFill>
                  <a:srgbClr val="FFFFFF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001534" y="4345670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客户拓展技巧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001534" y="4710648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陌生拜访技巧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001534" y="507562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交流沟通技巧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001534" y="5440603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价格谈判技巧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正确的心态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41432" y="272299"/>
            <a:ext cx="9494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544420" y="2475739"/>
            <a:ext cx="8856921" cy="2718792"/>
            <a:chOff x="1544420" y="2475739"/>
            <a:chExt cx="8856921" cy="2718792"/>
          </a:xfrm>
        </p:grpSpPr>
        <p:grpSp>
          <p:nvGrpSpPr>
            <p:cNvPr id="42" name="组合 41"/>
            <p:cNvGrpSpPr/>
            <p:nvPr/>
          </p:nvGrpSpPr>
          <p:grpSpPr>
            <a:xfrm>
              <a:off x="1544420" y="2475739"/>
              <a:ext cx="2607681" cy="2718792"/>
              <a:chOff x="1544420" y="2364628"/>
              <a:chExt cx="2607681" cy="2718792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544420" y="2475739"/>
                <a:ext cx="2607681" cy="2607681"/>
              </a:xfrm>
              <a:prstGeom prst="ellipse">
                <a:avLst/>
              </a:prstGeom>
              <a:solidFill>
                <a:srgbClr val="1F487C"/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indent="457200">
                  <a:lnSpc>
                    <a:spcPct val="150000"/>
                  </a:lnSpc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632596" y="2364628"/>
                <a:ext cx="820712" cy="81869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216000" anchor="ctr"/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19795" y="2751113"/>
                <a:ext cx="2056932" cy="2056932"/>
              </a:xfrm>
              <a:prstGeom prst="ellipse">
                <a:avLst/>
              </a:prstGeom>
              <a:solidFill>
                <a:srgbClr val="FFFFFF"/>
              </a:solidFill>
              <a:ln w="254000">
                <a:noFill/>
              </a:ln>
              <a:effectLst>
                <a:innerShdw blurRad="63500" dist="25400" dir="189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5858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正确的销售观</a:t>
                </a:r>
                <a:endParaRPr lang="zh-CN" altLang="en-US" sz="3200" b="1" dirty="0">
                  <a:solidFill>
                    <a:srgbClr val="5858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669040" y="2475739"/>
              <a:ext cx="2607681" cy="2718792"/>
              <a:chOff x="1544420" y="2364628"/>
              <a:chExt cx="2607681" cy="2718792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544420" y="2475739"/>
                <a:ext cx="2607681" cy="2607681"/>
              </a:xfrm>
              <a:prstGeom prst="ellipse">
                <a:avLst/>
              </a:prstGeom>
              <a:solidFill>
                <a:srgbClr val="1F487C"/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indent="457200">
                  <a:lnSpc>
                    <a:spcPct val="150000"/>
                  </a:lnSpc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632596" y="2364628"/>
                <a:ext cx="820712" cy="81869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216000" anchor="ctr"/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819795" y="2751113"/>
                <a:ext cx="2056932" cy="2056932"/>
              </a:xfrm>
              <a:prstGeom prst="ellipse">
                <a:avLst/>
              </a:prstGeom>
              <a:solidFill>
                <a:srgbClr val="FFFFFF"/>
              </a:solidFill>
              <a:ln w="254000">
                <a:noFill/>
              </a:ln>
              <a:effectLst>
                <a:innerShdw blurRad="63500" dist="25400" dir="189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5858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正确的客户观</a:t>
                </a:r>
                <a:endParaRPr lang="zh-CN" altLang="en-US" sz="3200" b="1" dirty="0">
                  <a:solidFill>
                    <a:srgbClr val="5858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7793660" y="2475739"/>
              <a:ext cx="2607681" cy="2718792"/>
              <a:chOff x="1544420" y="2364628"/>
              <a:chExt cx="2607681" cy="2718792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544420" y="2475739"/>
                <a:ext cx="2607681" cy="2607681"/>
              </a:xfrm>
              <a:prstGeom prst="ellipse">
                <a:avLst/>
              </a:prstGeom>
              <a:solidFill>
                <a:srgbClr val="1F487C"/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indent="457200">
                  <a:lnSpc>
                    <a:spcPct val="150000"/>
                  </a:lnSpc>
                  <a:defRPr/>
                </a:pPr>
                <a:endParaRPr lang="zh-CN" altLang="en-US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632596" y="2364628"/>
                <a:ext cx="820712" cy="81869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0">
                <a:noFill/>
              </a:ln>
              <a:effectLst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216000" anchor="ctr"/>
              <a:lstStyle/>
              <a:p>
                <a:pPr algn="ctr">
                  <a:lnSpc>
                    <a:spcPct val="150000"/>
                  </a:lnSpc>
                  <a:defRPr/>
                </a:pPr>
                <a:r>
                  <a:rPr lang="en-US" altLang="zh-CN" sz="32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19795" y="2751113"/>
                <a:ext cx="2056932" cy="2056932"/>
              </a:xfrm>
              <a:prstGeom prst="ellipse">
                <a:avLst/>
              </a:prstGeom>
              <a:solidFill>
                <a:srgbClr val="FFFFFF"/>
              </a:solidFill>
              <a:ln w="254000">
                <a:noFill/>
              </a:ln>
              <a:effectLst>
                <a:innerShdw blurRad="63500" dist="25400" dir="189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lIns="0" tIns="0" rIns="0" bIns="0" anchor="ctr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5858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自我</a:t>
                </a:r>
                <a:endParaRPr lang="en-US" altLang="zh-CN" sz="3200" b="1" dirty="0">
                  <a:solidFill>
                    <a:srgbClr val="5858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3200" b="1" dirty="0">
                    <a:solidFill>
                      <a:srgbClr val="5858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定位</a:t>
                </a:r>
                <a:endParaRPr lang="zh-CN" altLang="en-US" sz="3200" b="1" dirty="0">
                  <a:solidFill>
                    <a:srgbClr val="5858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正确的销售观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正确的心态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692837" y="2735858"/>
            <a:ext cx="1944216" cy="1944216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33851" y="2276872"/>
            <a:ext cx="2862188" cy="2862188"/>
          </a:xfrm>
          <a:prstGeom prst="ellipse">
            <a:avLst/>
          </a:prstGeom>
          <a:noFill/>
          <a:ln>
            <a:solidFill>
              <a:srgbClr val="1F48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3362490" y="2317257"/>
            <a:ext cx="504056" cy="504056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1</a:t>
            </a:r>
            <a:endParaRPr lang="zh-CN" altLang="en-US" sz="2400" b="1" dirty="0"/>
          </a:p>
        </p:txBody>
      </p:sp>
      <p:sp>
        <p:nvSpPr>
          <p:cNvPr id="8" name="椭圆 7"/>
          <p:cNvSpPr/>
          <p:nvPr/>
        </p:nvSpPr>
        <p:spPr>
          <a:xfrm>
            <a:off x="3821476" y="3452525"/>
            <a:ext cx="504056" cy="504056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2</a:t>
            </a:r>
            <a:endParaRPr lang="zh-CN" altLang="en-US" sz="2400" b="1" dirty="0"/>
          </a:p>
        </p:txBody>
      </p:sp>
      <p:sp>
        <p:nvSpPr>
          <p:cNvPr id="9" name="椭圆 8"/>
          <p:cNvSpPr/>
          <p:nvPr/>
        </p:nvSpPr>
        <p:spPr>
          <a:xfrm>
            <a:off x="3362490" y="4587793"/>
            <a:ext cx="504056" cy="504056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3</a:t>
            </a:r>
            <a:endParaRPr lang="zh-CN" altLang="en-US" sz="2400" b="1" dirty="0"/>
          </a:p>
        </p:txBody>
      </p:sp>
      <p:sp>
        <p:nvSpPr>
          <p:cNvPr id="10" name="矩形 9"/>
          <p:cNvSpPr/>
          <p:nvPr/>
        </p:nvSpPr>
        <p:spPr>
          <a:xfrm>
            <a:off x="3925085" y="2331080"/>
            <a:ext cx="7412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销售是一门</a:t>
            </a:r>
            <a:r>
              <a:rPr lang="zh-CN" altLang="en-US" sz="2000" b="1" dirty="0">
                <a:solidFill>
                  <a:srgbClr val="EE8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综合学科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市场营销学、消费心理学、组织行为学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07819" y="3533334"/>
            <a:ext cx="35621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</a:t>
            </a:r>
            <a:r>
              <a:rPr lang="en-US" altLang="zh-CN" sz="2000" b="1" dirty="0">
                <a:solidFill>
                  <a:srgbClr val="EE8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的人在从事销售工作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25085" y="4722517"/>
            <a:ext cx="37753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销售是极</a:t>
            </a:r>
            <a:r>
              <a:rPr lang="zh-CN" altLang="en-US" sz="2000" b="1" dirty="0">
                <a:solidFill>
                  <a:srgbClr val="EE8E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具挑战和竞争性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的职业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正确的客户观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正确的心态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68140" y="2132856"/>
            <a:ext cx="9829590" cy="3096344"/>
            <a:chOff x="1402232" y="2132856"/>
            <a:chExt cx="9276880" cy="2922239"/>
          </a:xfrm>
        </p:grpSpPr>
        <p:sp>
          <p:nvSpPr>
            <p:cNvPr id="14" name="椭圆 13"/>
            <p:cNvSpPr/>
            <p:nvPr/>
          </p:nvSpPr>
          <p:spPr>
            <a:xfrm>
              <a:off x="5111235" y="3094903"/>
              <a:ext cx="1960192" cy="1960192"/>
            </a:xfrm>
            <a:prstGeom prst="ellipse">
              <a:avLst/>
            </a:prstGeom>
            <a:solidFill>
              <a:srgbClr val="1F487C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b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>
              <a:stCxn id="14" idx="6"/>
              <a:endCxn id="28" idx="2"/>
            </p:cNvCxnSpPr>
            <p:nvPr/>
          </p:nvCxnSpPr>
          <p:spPr>
            <a:xfrm flipV="1">
              <a:off x="7071427" y="4074096"/>
              <a:ext cx="2755741" cy="903"/>
            </a:xfrm>
            <a:prstGeom prst="line">
              <a:avLst/>
            </a:prstGeom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17" idx="2"/>
              <a:endCxn id="26" idx="6"/>
            </p:cNvCxnSpPr>
            <p:nvPr/>
          </p:nvCxnSpPr>
          <p:spPr>
            <a:xfrm flipH="1">
              <a:off x="1988846" y="2979385"/>
              <a:ext cx="2705441" cy="0"/>
            </a:xfrm>
            <a:prstGeom prst="line">
              <a:avLst/>
            </a:prstGeom>
            <a:ln>
              <a:solidFill>
                <a:srgbClr val="1F487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4694287" y="2132856"/>
              <a:ext cx="1694863" cy="1693057"/>
            </a:xfrm>
            <a:prstGeom prst="ellipse">
              <a:avLst/>
            </a:prstGeom>
            <a:solidFill>
              <a:srgbClr val="2A63A8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08000" anchor="b"/>
            <a:lstStyle/>
            <a:p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827168" y="3647222"/>
              <a:ext cx="851944" cy="853748"/>
              <a:chOff x="8019836" y="3647222"/>
              <a:chExt cx="851944" cy="853748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8019836" y="3647222"/>
                <a:ext cx="851944" cy="853748"/>
              </a:xfrm>
              <a:prstGeom prst="ellipse">
                <a:avLst/>
              </a:prstGeom>
              <a:solidFill>
                <a:srgbClr val="1F487C"/>
              </a:solidFill>
              <a:ln w="254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KSO_Shape"/>
              <p:cNvSpPr/>
              <p:nvPr/>
            </p:nvSpPr>
            <p:spPr bwMode="auto">
              <a:xfrm>
                <a:off x="8193780" y="3857352"/>
                <a:ext cx="504056" cy="433488"/>
              </a:xfrm>
              <a:custGeom>
                <a:avLst/>
                <a:gdLst>
                  <a:gd name="T0" fmla="*/ 1560425 w 2443163"/>
                  <a:gd name="T1" fmla="*/ 1413286 h 2101850"/>
                  <a:gd name="T2" fmla="*/ 1356586 w 2443163"/>
                  <a:gd name="T3" fmla="*/ 1355097 h 2101850"/>
                  <a:gd name="T4" fmla="*/ 550888 w 2443163"/>
                  <a:gd name="T5" fmla="*/ 1250091 h 2101850"/>
                  <a:gd name="T6" fmla="*/ 1133841 w 2443163"/>
                  <a:gd name="T7" fmla="*/ 1342749 h 2101850"/>
                  <a:gd name="T8" fmla="*/ 593264 w 2443163"/>
                  <a:gd name="T9" fmla="*/ 1106481 h 2101850"/>
                  <a:gd name="T10" fmla="*/ 682037 w 2443163"/>
                  <a:gd name="T11" fmla="*/ 1195736 h 2101850"/>
                  <a:gd name="T12" fmla="*/ 541300 w 2443163"/>
                  <a:gd name="T13" fmla="*/ 1515074 h 2101850"/>
                  <a:gd name="T14" fmla="*/ 36809 w 2443163"/>
                  <a:gd name="T15" fmla="*/ 1454233 h 2101850"/>
                  <a:gd name="T16" fmla="*/ 19177 w 2443163"/>
                  <a:gd name="T17" fmla="*/ 1151880 h 2101850"/>
                  <a:gd name="T18" fmla="*/ 231367 w 2443163"/>
                  <a:gd name="T19" fmla="*/ 1076524 h 2101850"/>
                  <a:gd name="T20" fmla="*/ 468920 w 2443163"/>
                  <a:gd name="T21" fmla="*/ 1075289 h 2101850"/>
                  <a:gd name="T22" fmla="*/ 1855820 w 2443163"/>
                  <a:gd name="T23" fmla="*/ 1119864 h 2101850"/>
                  <a:gd name="T24" fmla="*/ 1902835 w 2443163"/>
                  <a:gd name="T25" fmla="*/ 1218910 h 2101850"/>
                  <a:gd name="T26" fmla="*/ 1353184 w 2443163"/>
                  <a:gd name="T27" fmla="*/ 1529045 h 2101850"/>
                  <a:gd name="T28" fmla="*/ 1230077 w 2443163"/>
                  <a:gd name="T29" fmla="*/ 1269670 h 2101850"/>
                  <a:gd name="T30" fmla="*/ 1271216 w 2443163"/>
                  <a:gd name="T31" fmla="*/ 1118936 h 2101850"/>
                  <a:gd name="T32" fmla="*/ 1548670 w 2443163"/>
                  <a:gd name="T33" fmla="*/ 1127603 h 2101850"/>
                  <a:gd name="T34" fmla="*/ 397030 w 2443163"/>
                  <a:gd name="T35" fmla="*/ 714888 h 2101850"/>
                  <a:gd name="T36" fmla="*/ 470680 w 2443163"/>
                  <a:gd name="T37" fmla="*/ 789563 h 2101850"/>
                  <a:gd name="T38" fmla="*/ 373512 w 2443163"/>
                  <a:gd name="T39" fmla="*/ 794500 h 2101850"/>
                  <a:gd name="T40" fmla="*/ 478726 w 2443163"/>
                  <a:gd name="T41" fmla="*/ 848808 h 2101850"/>
                  <a:gd name="T42" fmla="*/ 490175 w 2443163"/>
                  <a:gd name="T43" fmla="*/ 936442 h 2101850"/>
                  <a:gd name="T44" fmla="*/ 464182 w 2443163"/>
                  <a:gd name="T45" fmla="*/ 974087 h 2101850"/>
                  <a:gd name="T46" fmla="*/ 383414 w 2443163"/>
                  <a:gd name="T47" fmla="*/ 1069127 h 2101850"/>
                  <a:gd name="T48" fmla="*/ 293982 w 2443163"/>
                  <a:gd name="T49" fmla="*/ 1059562 h 2101850"/>
                  <a:gd name="T50" fmla="*/ 214143 w 2443163"/>
                  <a:gd name="T51" fmla="*/ 954956 h 2101850"/>
                  <a:gd name="T52" fmla="*/ 189386 w 2443163"/>
                  <a:gd name="T53" fmla="*/ 905276 h 2101850"/>
                  <a:gd name="T54" fmla="*/ 204550 w 2443163"/>
                  <a:gd name="T55" fmla="*/ 822580 h 2101850"/>
                  <a:gd name="T56" fmla="*/ 206406 w 2443163"/>
                  <a:gd name="T57" fmla="*/ 762717 h 2101850"/>
                  <a:gd name="T58" fmla="*/ 1619894 w 2443163"/>
                  <a:gd name="T59" fmla="*/ 705005 h 2101850"/>
                  <a:gd name="T60" fmla="*/ 1693619 w 2443163"/>
                  <a:gd name="T61" fmla="*/ 779620 h 2101850"/>
                  <a:gd name="T62" fmla="*/ 1596352 w 2443163"/>
                  <a:gd name="T63" fmla="*/ 784884 h 2101850"/>
                  <a:gd name="T64" fmla="*/ 1701363 w 2443163"/>
                  <a:gd name="T65" fmla="*/ 839374 h 2101850"/>
                  <a:gd name="T66" fmla="*/ 1713135 w 2443163"/>
                  <a:gd name="T67" fmla="*/ 926992 h 2101850"/>
                  <a:gd name="T68" fmla="*/ 1687114 w 2443163"/>
                  <a:gd name="T69" fmla="*/ 965074 h 2101850"/>
                  <a:gd name="T70" fmla="*/ 1606265 w 2443163"/>
                  <a:gd name="T71" fmla="*/ 1060123 h 2101850"/>
                  <a:gd name="T72" fmla="*/ 1516741 w 2443163"/>
                  <a:gd name="T73" fmla="*/ 1051144 h 2101850"/>
                  <a:gd name="T74" fmla="*/ 1436511 w 2443163"/>
                  <a:gd name="T75" fmla="*/ 946188 h 2101850"/>
                  <a:gd name="T76" fmla="*/ 1412349 w 2443163"/>
                  <a:gd name="T77" fmla="*/ 896032 h 2101850"/>
                  <a:gd name="T78" fmla="*/ 1426908 w 2443163"/>
                  <a:gd name="T79" fmla="*/ 813367 h 2101850"/>
                  <a:gd name="T80" fmla="*/ 1429386 w 2443163"/>
                  <a:gd name="T81" fmla="*/ 752994 h 2101850"/>
                  <a:gd name="T82" fmla="*/ 962256 w 2443163"/>
                  <a:gd name="T83" fmla="*/ 704441 h 2101850"/>
                  <a:gd name="T84" fmla="*/ 1186818 w 2443163"/>
                  <a:gd name="T85" fmla="*/ 540140 h 2101850"/>
                  <a:gd name="T86" fmla="*/ 1165165 w 2443163"/>
                  <a:gd name="T87" fmla="*/ 372441 h 2101850"/>
                  <a:gd name="T88" fmla="*/ 1308378 w 2443163"/>
                  <a:gd name="T89" fmla="*/ 453047 h 2101850"/>
                  <a:gd name="T90" fmla="*/ 1290128 w 2443163"/>
                  <a:gd name="T91" fmla="*/ 622291 h 2101850"/>
                  <a:gd name="T92" fmla="*/ 707071 w 2443163"/>
                  <a:gd name="T93" fmla="*/ 781960 h 2101850"/>
                  <a:gd name="T94" fmla="*/ 638094 w 2443163"/>
                  <a:gd name="T95" fmla="*/ 480534 h 2101850"/>
                  <a:gd name="T96" fmla="*/ 742952 w 2443163"/>
                  <a:gd name="T97" fmla="*/ 393751 h 2101850"/>
                  <a:gd name="T98" fmla="*/ 1073608 w 2443163"/>
                  <a:gd name="T99" fmla="*/ 373367 h 2101850"/>
                  <a:gd name="T100" fmla="*/ 1088926 w 2443163"/>
                  <a:gd name="T101" fmla="*/ 24994 h 2101850"/>
                  <a:gd name="T102" fmla="*/ 1082730 w 2443163"/>
                  <a:gd name="T103" fmla="*/ 95040 h 2101850"/>
                  <a:gd name="T104" fmla="*/ 1081491 w 2443163"/>
                  <a:gd name="T105" fmla="*/ 112937 h 2101850"/>
                  <a:gd name="T106" fmla="*/ 1123001 w 2443163"/>
                  <a:gd name="T107" fmla="*/ 147496 h 2101850"/>
                  <a:gd name="T108" fmla="*/ 1119283 w 2443163"/>
                  <a:gd name="T109" fmla="*/ 239759 h 2101850"/>
                  <a:gd name="T110" fmla="*/ 1078084 w 2443163"/>
                  <a:gd name="T111" fmla="*/ 309496 h 2101850"/>
                  <a:gd name="T112" fmla="*/ 985773 w 2443163"/>
                  <a:gd name="T113" fmla="*/ 368433 h 2101850"/>
                  <a:gd name="T114" fmla="*/ 897179 w 2443163"/>
                  <a:gd name="T115" fmla="*/ 319678 h 2101850"/>
                  <a:gd name="T116" fmla="*/ 839872 w 2443163"/>
                  <a:gd name="T117" fmla="*/ 241610 h 2101850"/>
                  <a:gd name="T118" fmla="*/ 833986 w 2443163"/>
                  <a:gd name="T119" fmla="*/ 151508 h 2101850"/>
                  <a:gd name="T120" fmla="*/ 846996 w 2443163"/>
                  <a:gd name="T121" fmla="*/ 78068 h 2101850"/>
                  <a:gd name="T122" fmla="*/ 907402 w 2443163"/>
                  <a:gd name="T123" fmla="*/ 16046 h 2101850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443163" h="2101850">
                    <a:moveTo>
                      <a:pt x="747374" y="1765061"/>
                    </a:moveTo>
                    <a:lnTo>
                      <a:pt x="702150" y="1770608"/>
                    </a:lnTo>
                    <a:lnTo>
                      <a:pt x="453819" y="1800721"/>
                    </a:lnTo>
                    <a:lnTo>
                      <a:pt x="441522" y="1805476"/>
                    </a:lnTo>
                    <a:lnTo>
                      <a:pt x="417323" y="1815382"/>
                    </a:lnTo>
                    <a:lnTo>
                      <a:pt x="372893" y="1832023"/>
                    </a:lnTo>
                    <a:lnTo>
                      <a:pt x="414150" y="1826872"/>
                    </a:lnTo>
                    <a:lnTo>
                      <a:pt x="432794" y="1824891"/>
                    </a:lnTo>
                    <a:lnTo>
                      <a:pt x="764828" y="1784080"/>
                    </a:lnTo>
                    <a:lnTo>
                      <a:pt x="761258" y="1780118"/>
                    </a:lnTo>
                    <a:lnTo>
                      <a:pt x="747374" y="1765061"/>
                    </a:lnTo>
                    <a:close/>
                    <a:moveTo>
                      <a:pt x="2315427" y="1753208"/>
                    </a:moveTo>
                    <a:lnTo>
                      <a:pt x="2270204" y="1758768"/>
                    </a:lnTo>
                    <a:lnTo>
                      <a:pt x="2022269" y="1789344"/>
                    </a:lnTo>
                    <a:lnTo>
                      <a:pt x="2009575" y="1793712"/>
                    </a:lnTo>
                    <a:lnTo>
                      <a:pt x="1984980" y="1803242"/>
                    </a:lnTo>
                    <a:lnTo>
                      <a:pt x="1941344" y="1820317"/>
                    </a:lnTo>
                    <a:lnTo>
                      <a:pt x="1982600" y="1815552"/>
                    </a:lnTo>
                    <a:lnTo>
                      <a:pt x="2001245" y="1813169"/>
                    </a:lnTo>
                    <a:lnTo>
                      <a:pt x="2333279" y="1772269"/>
                    </a:lnTo>
                    <a:lnTo>
                      <a:pt x="2329708" y="1768695"/>
                    </a:lnTo>
                    <a:lnTo>
                      <a:pt x="2315427" y="1753208"/>
                    </a:lnTo>
                    <a:close/>
                    <a:moveTo>
                      <a:pt x="556960" y="1723458"/>
                    </a:moveTo>
                    <a:lnTo>
                      <a:pt x="437158" y="1729005"/>
                    </a:lnTo>
                    <a:lnTo>
                      <a:pt x="403042" y="1730590"/>
                    </a:lnTo>
                    <a:lnTo>
                      <a:pt x="384001" y="1731779"/>
                    </a:lnTo>
                    <a:lnTo>
                      <a:pt x="171372" y="1750401"/>
                    </a:lnTo>
                    <a:lnTo>
                      <a:pt x="160662" y="1756741"/>
                    </a:lnTo>
                    <a:lnTo>
                      <a:pt x="96397" y="1792797"/>
                    </a:lnTo>
                    <a:lnTo>
                      <a:pt x="433985" y="1742080"/>
                    </a:lnTo>
                    <a:lnTo>
                      <a:pt x="472861" y="1736137"/>
                    </a:lnTo>
                    <a:lnTo>
                      <a:pt x="480398" y="1734948"/>
                    </a:lnTo>
                    <a:lnTo>
                      <a:pt x="556960" y="1723458"/>
                    </a:lnTo>
                    <a:close/>
                    <a:moveTo>
                      <a:pt x="2125014" y="1711116"/>
                    </a:moveTo>
                    <a:lnTo>
                      <a:pt x="2005212" y="1717073"/>
                    </a:lnTo>
                    <a:lnTo>
                      <a:pt x="1970699" y="1718661"/>
                    </a:lnTo>
                    <a:lnTo>
                      <a:pt x="1952054" y="1719455"/>
                    </a:lnTo>
                    <a:lnTo>
                      <a:pt x="1739822" y="1738516"/>
                    </a:lnTo>
                    <a:lnTo>
                      <a:pt x="1728318" y="1744869"/>
                    </a:lnTo>
                    <a:lnTo>
                      <a:pt x="1664450" y="1781005"/>
                    </a:lnTo>
                    <a:lnTo>
                      <a:pt x="2002435" y="1730177"/>
                    </a:lnTo>
                    <a:lnTo>
                      <a:pt x="2040517" y="1724221"/>
                    </a:lnTo>
                    <a:lnTo>
                      <a:pt x="2048848" y="1723029"/>
                    </a:lnTo>
                    <a:lnTo>
                      <a:pt x="2125014" y="1711116"/>
                    </a:lnTo>
                    <a:close/>
                    <a:moveTo>
                      <a:pt x="705721" y="1603403"/>
                    </a:moveTo>
                    <a:lnTo>
                      <a:pt x="704927" y="1603799"/>
                    </a:lnTo>
                    <a:lnTo>
                      <a:pt x="703737" y="1604591"/>
                    </a:lnTo>
                    <a:lnTo>
                      <a:pt x="703341" y="1605780"/>
                    </a:lnTo>
                    <a:lnTo>
                      <a:pt x="703341" y="1606969"/>
                    </a:lnTo>
                    <a:lnTo>
                      <a:pt x="703737" y="1607761"/>
                    </a:lnTo>
                    <a:lnTo>
                      <a:pt x="704134" y="1608950"/>
                    </a:lnTo>
                    <a:lnTo>
                      <a:pt x="706117" y="1610931"/>
                    </a:lnTo>
                    <a:lnTo>
                      <a:pt x="709291" y="1613704"/>
                    </a:lnTo>
                    <a:lnTo>
                      <a:pt x="708498" y="1608157"/>
                    </a:lnTo>
                    <a:lnTo>
                      <a:pt x="708101" y="1606572"/>
                    </a:lnTo>
                    <a:lnTo>
                      <a:pt x="707704" y="1604591"/>
                    </a:lnTo>
                    <a:lnTo>
                      <a:pt x="706514" y="1603799"/>
                    </a:lnTo>
                    <a:lnTo>
                      <a:pt x="705721" y="1603403"/>
                    </a:lnTo>
                    <a:close/>
                    <a:moveTo>
                      <a:pt x="2273774" y="1591194"/>
                    </a:moveTo>
                    <a:lnTo>
                      <a:pt x="2272981" y="1591989"/>
                    </a:lnTo>
                    <a:lnTo>
                      <a:pt x="2272188" y="1592783"/>
                    </a:lnTo>
                    <a:lnTo>
                      <a:pt x="2270997" y="1593577"/>
                    </a:lnTo>
                    <a:lnTo>
                      <a:pt x="2270997" y="1594768"/>
                    </a:lnTo>
                    <a:lnTo>
                      <a:pt x="2271791" y="1595562"/>
                    </a:lnTo>
                    <a:lnTo>
                      <a:pt x="2272584" y="1596754"/>
                    </a:lnTo>
                    <a:lnTo>
                      <a:pt x="2274568" y="1599136"/>
                    </a:lnTo>
                    <a:lnTo>
                      <a:pt x="2277345" y="1601519"/>
                    </a:lnTo>
                    <a:lnTo>
                      <a:pt x="2276551" y="1595960"/>
                    </a:lnTo>
                    <a:lnTo>
                      <a:pt x="2276154" y="1593974"/>
                    </a:lnTo>
                    <a:lnTo>
                      <a:pt x="2275361" y="1592783"/>
                    </a:lnTo>
                    <a:lnTo>
                      <a:pt x="2274568" y="1591989"/>
                    </a:lnTo>
                    <a:lnTo>
                      <a:pt x="2273774" y="1591194"/>
                    </a:lnTo>
                    <a:close/>
                    <a:moveTo>
                      <a:pt x="1138894" y="1506537"/>
                    </a:moveTo>
                    <a:lnTo>
                      <a:pt x="1284824" y="1506537"/>
                    </a:lnTo>
                    <a:lnTo>
                      <a:pt x="1284824" y="1722674"/>
                    </a:lnTo>
                    <a:lnTo>
                      <a:pt x="1454151" y="1722674"/>
                    </a:lnTo>
                    <a:lnTo>
                      <a:pt x="1454151" y="1868487"/>
                    </a:lnTo>
                    <a:lnTo>
                      <a:pt x="969963" y="1868487"/>
                    </a:lnTo>
                    <a:lnTo>
                      <a:pt x="969963" y="1722674"/>
                    </a:lnTo>
                    <a:lnTo>
                      <a:pt x="1138894" y="1722674"/>
                    </a:lnTo>
                    <a:lnTo>
                      <a:pt x="1138894" y="1506537"/>
                    </a:lnTo>
                    <a:close/>
                    <a:moveTo>
                      <a:pt x="601390" y="1379537"/>
                    </a:moveTo>
                    <a:lnTo>
                      <a:pt x="614084" y="1379537"/>
                    </a:lnTo>
                    <a:lnTo>
                      <a:pt x="625985" y="1380329"/>
                    </a:lnTo>
                    <a:lnTo>
                      <a:pt x="638679" y="1381518"/>
                    </a:lnTo>
                    <a:lnTo>
                      <a:pt x="651373" y="1383895"/>
                    </a:lnTo>
                    <a:lnTo>
                      <a:pt x="664068" y="1385876"/>
                    </a:lnTo>
                    <a:lnTo>
                      <a:pt x="676762" y="1388650"/>
                    </a:lnTo>
                    <a:lnTo>
                      <a:pt x="689456" y="1392216"/>
                    </a:lnTo>
                    <a:lnTo>
                      <a:pt x="701754" y="1396178"/>
                    </a:lnTo>
                    <a:lnTo>
                      <a:pt x="714448" y="1399744"/>
                    </a:lnTo>
                    <a:lnTo>
                      <a:pt x="725952" y="1404499"/>
                    </a:lnTo>
                    <a:lnTo>
                      <a:pt x="737853" y="1409254"/>
                    </a:lnTo>
                    <a:lnTo>
                      <a:pt x="749754" y="1414404"/>
                    </a:lnTo>
                    <a:lnTo>
                      <a:pt x="760861" y="1419555"/>
                    </a:lnTo>
                    <a:lnTo>
                      <a:pt x="771969" y="1425499"/>
                    </a:lnTo>
                    <a:lnTo>
                      <a:pt x="782680" y="1431046"/>
                    </a:lnTo>
                    <a:lnTo>
                      <a:pt x="792597" y="1436989"/>
                    </a:lnTo>
                    <a:lnTo>
                      <a:pt x="802911" y="1442932"/>
                    </a:lnTo>
                    <a:lnTo>
                      <a:pt x="812035" y="1449272"/>
                    </a:lnTo>
                    <a:lnTo>
                      <a:pt x="820366" y="1455215"/>
                    </a:lnTo>
                    <a:lnTo>
                      <a:pt x="828696" y="1461555"/>
                    </a:lnTo>
                    <a:lnTo>
                      <a:pt x="836630" y="1467894"/>
                    </a:lnTo>
                    <a:lnTo>
                      <a:pt x="843771" y="1474234"/>
                    </a:lnTo>
                    <a:lnTo>
                      <a:pt x="850118" y="1480574"/>
                    </a:lnTo>
                    <a:lnTo>
                      <a:pt x="855275" y="1486517"/>
                    </a:lnTo>
                    <a:lnTo>
                      <a:pt x="860432" y="1492460"/>
                    </a:lnTo>
                    <a:lnTo>
                      <a:pt x="864796" y="1498404"/>
                    </a:lnTo>
                    <a:lnTo>
                      <a:pt x="867969" y="1504347"/>
                    </a:lnTo>
                    <a:lnTo>
                      <a:pt x="870746" y="1509102"/>
                    </a:lnTo>
                    <a:lnTo>
                      <a:pt x="872333" y="1514649"/>
                    </a:lnTo>
                    <a:lnTo>
                      <a:pt x="873126" y="1519403"/>
                    </a:lnTo>
                    <a:lnTo>
                      <a:pt x="873920" y="1526535"/>
                    </a:lnTo>
                    <a:lnTo>
                      <a:pt x="874713" y="1534064"/>
                    </a:lnTo>
                    <a:lnTo>
                      <a:pt x="874713" y="1541988"/>
                    </a:lnTo>
                    <a:lnTo>
                      <a:pt x="874713" y="1549913"/>
                    </a:lnTo>
                    <a:lnTo>
                      <a:pt x="874316" y="1558629"/>
                    </a:lnTo>
                    <a:lnTo>
                      <a:pt x="873523" y="1567346"/>
                    </a:lnTo>
                    <a:lnTo>
                      <a:pt x="872729" y="1576063"/>
                    </a:lnTo>
                    <a:lnTo>
                      <a:pt x="871539" y="1585573"/>
                    </a:lnTo>
                    <a:lnTo>
                      <a:pt x="867969" y="1604195"/>
                    </a:lnTo>
                    <a:lnTo>
                      <a:pt x="863605" y="1624006"/>
                    </a:lnTo>
                    <a:lnTo>
                      <a:pt x="858052" y="1644610"/>
                    </a:lnTo>
                    <a:lnTo>
                      <a:pt x="852101" y="1666006"/>
                    </a:lnTo>
                    <a:lnTo>
                      <a:pt x="844961" y="1687798"/>
                    </a:lnTo>
                    <a:lnTo>
                      <a:pt x="837820" y="1709986"/>
                    </a:lnTo>
                    <a:lnTo>
                      <a:pt x="829886" y="1732175"/>
                    </a:lnTo>
                    <a:lnTo>
                      <a:pt x="821159" y="1755156"/>
                    </a:lnTo>
                    <a:lnTo>
                      <a:pt x="804101" y="1799929"/>
                    </a:lnTo>
                    <a:lnTo>
                      <a:pt x="786250" y="1844702"/>
                    </a:lnTo>
                    <a:lnTo>
                      <a:pt x="764828" y="1907305"/>
                    </a:lnTo>
                    <a:lnTo>
                      <a:pt x="697787" y="1893437"/>
                    </a:lnTo>
                    <a:lnTo>
                      <a:pt x="694217" y="1943758"/>
                    </a:lnTo>
                    <a:lnTo>
                      <a:pt x="684299" y="2047568"/>
                    </a:lnTo>
                    <a:lnTo>
                      <a:pt x="678745" y="2101850"/>
                    </a:lnTo>
                    <a:lnTo>
                      <a:pt x="180100" y="2101850"/>
                    </a:lnTo>
                    <a:lnTo>
                      <a:pt x="173356" y="2032908"/>
                    </a:lnTo>
                    <a:lnTo>
                      <a:pt x="167802" y="1973078"/>
                    </a:lnTo>
                    <a:lnTo>
                      <a:pt x="161058" y="1900569"/>
                    </a:lnTo>
                    <a:lnTo>
                      <a:pt x="147174" y="1904532"/>
                    </a:lnTo>
                    <a:lnTo>
                      <a:pt x="132496" y="1908098"/>
                    </a:lnTo>
                    <a:lnTo>
                      <a:pt x="117819" y="1911267"/>
                    </a:lnTo>
                    <a:lnTo>
                      <a:pt x="103141" y="1913248"/>
                    </a:lnTo>
                    <a:lnTo>
                      <a:pt x="96397" y="1914041"/>
                    </a:lnTo>
                    <a:lnTo>
                      <a:pt x="89653" y="1914041"/>
                    </a:lnTo>
                    <a:lnTo>
                      <a:pt x="82909" y="1914041"/>
                    </a:lnTo>
                    <a:lnTo>
                      <a:pt x="76562" y="1913645"/>
                    </a:lnTo>
                    <a:lnTo>
                      <a:pt x="70612" y="1912852"/>
                    </a:lnTo>
                    <a:lnTo>
                      <a:pt x="65455" y="1911664"/>
                    </a:lnTo>
                    <a:lnTo>
                      <a:pt x="60298" y="1910079"/>
                    </a:lnTo>
                    <a:lnTo>
                      <a:pt x="55537" y="1907305"/>
                    </a:lnTo>
                    <a:lnTo>
                      <a:pt x="47207" y="1865702"/>
                    </a:lnTo>
                    <a:lnTo>
                      <a:pt x="37686" y="1814193"/>
                    </a:lnTo>
                    <a:lnTo>
                      <a:pt x="27372" y="1756741"/>
                    </a:lnTo>
                    <a:lnTo>
                      <a:pt x="18248" y="1697307"/>
                    </a:lnTo>
                    <a:lnTo>
                      <a:pt x="13488" y="1668779"/>
                    </a:lnTo>
                    <a:lnTo>
                      <a:pt x="9521" y="1641044"/>
                    </a:lnTo>
                    <a:lnTo>
                      <a:pt x="6347" y="1614893"/>
                    </a:lnTo>
                    <a:lnTo>
                      <a:pt x="3174" y="1590723"/>
                    </a:lnTo>
                    <a:lnTo>
                      <a:pt x="1190" y="1569724"/>
                    </a:lnTo>
                    <a:lnTo>
                      <a:pt x="397" y="1552290"/>
                    </a:lnTo>
                    <a:lnTo>
                      <a:pt x="0" y="1537630"/>
                    </a:lnTo>
                    <a:lnTo>
                      <a:pt x="397" y="1532479"/>
                    </a:lnTo>
                    <a:lnTo>
                      <a:pt x="793" y="1528120"/>
                    </a:lnTo>
                    <a:lnTo>
                      <a:pt x="1587" y="1520196"/>
                    </a:lnTo>
                    <a:lnTo>
                      <a:pt x="3967" y="1512668"/>
                    </a:lnTo>
                    <a:lnTo>
                      <a:pt x="6347" y="1505139"/>
                    </a:lnTo>
                    <a:lnTo>
                      <a:pt x="9521" y="1498007"/>
                    </a:lnTo>
                    <a:lnTo>
                      <a:pt x="13884" y="1490875"/>
                    </a:lnTo>
                    <a:lnTo>
                      <a:pt x="19041" y="1484140"/>
                    </a:lnTo>
                    <a:lnTo>
                      <a:pt x="24595" y="1477800"/>
                    </a:lnTo>
                    <a:lnTo>
                      <a:pt x="30942" y="1471460"/>
                    </a:lnTo>
                    <a:lnTo>
                      <a:pt x="38083" y="1465517"/>
                    </a:lnTo>
                    <a:lnTo>
                      <a:pt x="45620" y="1459574"/>
                    </a:lnTo>
                    <a:lnTo>
                      <a:pt x="53554" y="1454027"/>
                    </a:lnTo>
                    <a:lnTo>
                      <a:pt x="62281" y="1448480"/>
                    </a:lnTo>
                    <a:lnTo>
                      <a:pt x="71802" y="1442932"/>
                    </a:lnTo>
                    <a:lnTo>
                      <a:pt x="81323" y="1438574"/>
                    </a:lnTo>
                    <a:lnTo>
                      <a:pt x="91637" y="1433423"/>
                    </a:lnTo>
                    <a:lnTo>
                      <a:pt x="101951" y="1428668"/>
                    </a:lnTo>
                    <a:lnTo>
                      <a:pt x="112661" y="1424706"/>
                    </a:lnTo>
                    <a:lnTo>
                      <a:pt x="123769" y="1420348"/>
                    </a:lnTo>
                    <a:lnTo>
                      <a:pt x="135273" y="1416782"/>
                    </a:lnTo>
                    <a:lnTo>
                      <a:pt x="147174" y="1412820"/>
                    </a:lnTo>
                    <a:lnTo>
                      <a:pt x="171372" y="1405688"/>
                    </a:lnTo>
                    <a:lnTo>
                      <a:pt x="196364" y="1399348"/>
                    </a:lnTo>
                    <a:lnTo>
                      <a:pt x="221753" y="1393801"/>
                    </a:lnTo>
                    <a:lnTo>
                      <a:pt x="246744" y="1389442"/>
                    </a:lnTo>
                    <a:lnTo>
                      <a:pt x="271736" y="1385084"/>
                    </a:lnTo>
                    <a:lnTo>
                      <a:pt x="296728" y="1381122"/>
                    </a:lnTo>
                    <a:lnTo>
                      <a:pt x="302678" y="1380726"/>
                    </a:lnTo>
                    <a:lnTo>
                      <a:pt x="308629" y="1381122"/>
                    </a:lnTo>
                    <a:lnTo>
                      <a:pt x="388761" y="1665609"/>
                    </a:lnTo>
                    <a:lnTo>
                      <a:pt x="390745" y="1654515"/>
                    </a:lnTo>
                    <a:lnTo>
                      <a:pt x="418117" y="1459178"/>
                    </a:lnTo>
                    <a:lnTo>
                      <a:pt x="410579" y="1440159"/>
                    </a:lnTo>
                    <a:lnTo>
                      <a:pt x="425654" y="1414404"/>
                    </a:lnTo>
                    <a:lnTo>
                      <a:pt x="460960" y="1414404"/>
                    </a:lnTo>
                    <a:lnTo>
                      <a:pt x="475638" y="1440159"/>
                    </a:lnTo>
                    <a:lnTo>
                      <a:pt x="468497" y="1462744"/>
                    </a:lnTo>
                    <a:lnTo>
                      <a:pt x="493489" y="1668779"/>
                    </a:lnTo>
                    <a:lnTo>
                      <a:pt x="559737" y="1390631"/>
                    </a:lnTo>
                    <a:lnTo>
                      <a:pt x="567274" y="1387065"/>
                    </a:lnTo>
                    <a:lnTo>
                      <a:pt x="572828" y="1384292"/>
                    </a:lnTo>
                    <a:lnTo>
                      <a:pt x="576001" y="1382707"/>
                    </a:lnTo>
                    <a:lnTo>
                      <a:pt x="576795" y="1381518"/>
                    </a:lnTo>
                    <a:lnTo>
                      <a:pt x="576795" y="1381122"/>
                    </a:lnTo>
                    <a:lnTo>
                      <a:pt x="589092" y="1379933"/>
                    </a:lnTo>
                    <a:lnTo>
                      <a:pt x="601390" y="1379537"/>
                    </a:lnTo>
                    <a:close/>
                    <a:moveTo>
                      <a:pt x="2169443" y="1366837"/>
                    </a:moveTo>
                    <a:lnTo>
                      <a:pt x="2181741" y="1366837"/>
                    </a:lnTo>
                    <a:lnTo>
                      <a:pt x="2194435" y="1367631"/>
                    </a:lnTo>
                    <a:lnTo>
                      <a:pt x="2207129" y="1369219"/>
                    </a:lnTo>
                    <a:lnTo>
                      <a:pt x="2219824" y="1370808"/>
                    </a:lnTo>
                    <a:lnTo>
                      <a:pt x="2232518" y="1373190"/>
                    </a:lnTo>
                    <a:lnTo>
                      <a:pt x="2245212" y="1376367"/>
                    </a:lnTo>
                    <a:lnTo>
                      <a:pt x="2257510" y="1379544"/>
                    </a:lnTo>
                    <a:lnTo>
                      <a:pt x="2269807" y="1383515"/>
                    </a:lnTo>
                    <a:lnTo>
                      <a:pt x="2282105" y="1387089"/>
                    </a:lnTo>
                    <a:lnTo>
                      <a:pt x="2294402" y="1391854"/>
                    </a:lnTo>
                    <a:lnTo>
                      <a:pt x="2306303" y="1396619"/>
                    </a:lnTo>
                    <a:lnTo>
                      <a:pt x="2317807" y="1401384"/>
                    </a:lnTo>
                    <a:lnTo>
                      <a:pt x="2328915" y="1406943"/>
                    </a:lnTo>
                    <a:lnTo>
                      <a:pt x="2340022" y="1412503"/>
                    </a:lnTo>
                    <a:lnTo>
                      <a:pt x="2350733" y="1418459"/>
                    </a:lnTo>
                    <a:lnTo>
                      <a:pt x="2361047" y="1424415"/>
                    </a:lnTo>
                    <a:lnTo>
                      <a:pt x="2370568" y="1430769"/>
                    </a:lnTo>
                    <a:lnTo>
                      <a:pt x="2380089" y="1436725"/>
                    </a:lnTo>
                    <a:lnTo>
                      <a:pt x="2388816" y="1443079"/>
                    </a:lnTo>
                    <a:lnTo>
                      <a:pt x="2397147" y="1449035"/>
                    </a:lnTo>
                    <a:lnTo>
                      <a:pt x="2404684" y="1455389"/>
                    </a:lnTo>
                    <a:lnTo>
                      <a:pt x="2411428" y="1461742"/>
                    </a:lnTo>
                    <a:lnTo>
                      <a:pt x="2417775" y="1468096"/>
                    </a:lnTo>
                    <a:lnTo>
                      <a:pt x="2423725" y="1474052"/>
                    </a:lnTo>
                    <a:lnTo>
                      <a:pt x="2428882" y="1480008"/>
                    </a:lnTo>
                    <a:lnTo>
                      <a:pt x="2432849" y="1485965"/>
                    </a:lnTo>
                    <a:lnTo>
                      <a:pt x="2436419" y="1491524"/>
                    </a:lnTo>
                    <a:lnTo>
                      <a:pt x="2438800" y="1497083"/>
                    </a:lnTo>
                    <a:lnTo>
                      <a:pt x="2440386" y="1502246"/>
                    </a:lnTo>
                    <a:lnTo>
                      <a:pt x="2441180" y="1507011"/>
                    </a:lnTo>
                    <a:lnTo>
                      <a:pt x="2442370" y="1514158"/>
                    </a:lnTo>
                    <a:lnTo>
                      <a:pt x="2442766" y="1521703"/>
                    </a:lnTo>
                    <a:lnTo>
                      <a:pt x="2443163" y="1529645"/>
                    </a:lnTo>
                    <a:lnTo>
                      <a:pt x="2443163" y="1537984"/>
                    </a:lnTo>
                    <a:lnTo>
                      <a:pt x="2442766" y="1546323"/>
                    </a:lnTo>
                    <a:lnTo>
                      <a:pt x="2441973" y="1554662"/>
                    </a:lnTo>
                    <a:lnTo>
                      <a:pt x="2440386" y="1563795"/>
                    </a:lnTo>
                    <a:lnTo>
                      <a:pt x="2439196" y="1573325"/>
                    </a:lnTo>
                    <a:lnTo>
                      <a:pt x="2436023" y="1592386"/>
                    </a:lnTo>
                    <a:lnTo>
                      <a:pt x="2431659" y="1612240"/>
                    </a:lnTo>
                    <a:lnTo>
                      <a:pt x="2426105" y="1632889"/>
                    </a:lnTo>
                    <a:lnTo>
                      <a:pt x="2419758" y="1653935"/>
                    </a:lnTo>
                    <a:lnTo>
                      <a:pt x="2413014" y="1675775"/>
                    </a:lnTo>
                    <a:lnTo>
                      <a:pt x="2405477" y="1698012"/>
                    </a:lnTo>
                    <a:lnTo>
                      <a:pt x="2397543" y="1720647"/>
                    </a:lnTo>
                    <a:lnTo>
                      <a:pt x="2389609" y="1742884"/>
                    </a:lnTo>
                    <a:lnTo>
                      <a:pt x="2372155" y="1788550"/>
                    </a:lnTo>
                    <a:lnTo>
                      <a:pt x="2354700" y="1833024"/>
                    </a:lnTo>
                    <a:lnTo>
                      <a:pt x="2333279" y="1895765"/>
                    </a:lnTo>
                    <a:lnTo>
                      <a:pt x="2265840" y="1881866"/>
                    </a:lnTo>
                    <a:lnTo>
                      <a:pt x="2262270" y="1932297"/>
                    </a:lnTo>
                    <a:lnTo>
                      <a:pt x="2252749" y="2035938"/>
                    </a:lnTo>
                    <a:lnTo>
                      <a:pt x="2247196" y="2090737"/>
                    </a:lnTo>
                    <a:lnTo>
                      <a:pt x="1748153" y="2090737"/>
                    </a:lnTo>
                    <a:lnTo>
                      <a:pt x="1741409" y="2021643"/>
                    </a:lnTo>
                    <a:lnTo>
                      <a:pt x="1735459" y="1961682"/>
                    </a:lnTo>
                    <a:lnTo>
                      <a:pt x="1729112" y="1889014"/>
                    </a:lnTo>
                    <a:lnTo>
                      <a:pt x="1714831" y="1892985"/>
                    </a:lnTo>
                    <a:lnTo>
                      <a:pt x="1700550" y="1896956"/>
                    </a:lnTo>
                    <a:lnTo>
                      <a:pt x="1685872" y="1899736"/>
                    </a:lnTo>
                    <a:lnTo>
                      <a:pt x="1671591" y="1901721"/>
                    </a:lnTo>
                    <a:lnTo>
                      <a:pt x="1664450" y="1902118"/>
                    </a:lnTo>
                    <a:lnTo>
                      <a:pt x="1657707" y="1902515"/>
                    </a:lnTo>
                    <a:lnTo>
                      <a:pt x="1651359" y="1902515"/>
                    </a:lnTo>
                    <a:lnTo>
                      <a:pt x="1645012" y="1902118"/>
                    </a:lnTo>
                    <a:lnTo>
                      <a:pt x="1639062" y="1901324"/>
                    </a:lnTo>
                    <a:lnTo>
                      <a:pt x="1633111" y="1900133"/>
                    </a:lnTo>
                    <a:lnTo>
                      <a:pt x="1627954" y="1898544"/>
                    </a:lnTo>
                    <a:lnTo>
                      <a:pt x="1623591" y="1895765"/>
                    </a:lnTo>
                    <a:lnTo>
                      <a:pt x="1615260" y="1854070"/>
                    </a:lnTo>
                    <a:lnTo>
                      <a:pt x="1605739" y="1802448"/>
                    </a:lnTo>
                    <a:lnTo>
                      <a:pt x="1595822" y="1744869"/>
                    </a:lnTo>
                    <a:lnTo>
                      <a:pt x="1585905" y="1685305"/>
                    </a:lnTo>
                    <a:lnTo>
                      <a:pt x="1581938" y="1656715"/>
                    </a:lnTo>
                    <a:lnTo>
                      <a:pt x="1577574" y="1628918"/>
                    </a:lnTo>
                    <a:lnTo>
                      <a:pt x="1574004" y="1602710"/>
                    </a:lnTo>
                    <a:lnTo>
                      <a:pt x="1571624" y="1578885"/>
                    </a:lnTo>
                    <a:lnTo>
                      <a:pt x="1569640" y="1557442"/>
                    </a:lnTo>
                    <a:lnTo>
                      <a:pt x="1568450" y="1539969"/>
                    </a:lnTo>
                    <a:lnTo>
                      <a:pt x="1568450" y="1525674"/>
                    </a:lnTo>
                    <a:lnTo>
                      <a:pt x="1568847" y="1520115"/>
                    </a:lnTo>
                    <a:lnTo>
                      <a:pt x="1569244" y="1515747"/>
                    </a:lnTo>
                    <a:lnTo>
                      <a:pt x="1570037" y="1507805"/>
                    </a:lnTo>
                    <a:lnTo>
                      <a:pt x="1571624" y="1500260"/>
                    </a:lnTo>
                    <a:lnTo>
                      <a:pt x="1574004" y="1492715"/>
                    </a:lnTo>
                    <a:lnTo>
                      <a:pt x="1577574" y="1485568"/>
                    </a:lnTo>
                    <a:lnTo>
                      <a:pt x="1581938" y="1478420"/>
                    </a:lnTo>
                    <a:lnTo>
                      <a:pt x="1586698" y="1471669"/>
                    </a:lnTo>
                    <a:lnTo>
                      <a:pt x="1592649" y="1465316"/>
                    </a:lnTo>
                    <a:lnTo>
                      <a:pt x="1598996" y="1458962"/>
                    </a:lnTo>
                    <a:lnTo>
                      <a:pt x="1605739" y="1452609"/>
                    </a:lnTo>
                    <a:lnTo>
                      <a:pt x="1613277" y="1447050"/>
                    </a:lnTo>
                    <a:lnTo>
                      <a:pt x="1622004" y="1441093"/>
                    </a:lnTo>
                    <a:lnTo>
                      <a:pt x="1630335" y="1435534"/>
                    </a:lnTo>
                    <a:lnTo>
                      <a:pt x="1639459" y="1430769"/>
                    </a:lnTo>
                    <a:lnTo>
                      <a:pt x="1649376" y="1425607"/>
                    </a:lnTo>
                    <a:lnTo>
                      <a:pt x="1659293" y="1420842"/>
                    </a:lnTo>
                    <a:lnTo>
                      <a:pt x="1670004" y="1416474"/>
                    </a:lnTo>
                    <a:lnTo>
                      <a:pt x="1680715" y="1412106"/>
                    </a:lnTo>
                    <a:lnTo>
                      <a:pt x="1692219" y="1407737"/>
                    </a:lnTo>
                    <a:lnTo>
                      <a:pt x="1703723" y="1404164"/>
                    </a:lnTo>
                    <a:lnTo>
                      <a:pt x="1715227" y="1400193"/>
                    </a:lnTo>
                    <a:lnTo>
                      <a:pt x="1739426" y="1393045"/>
                    </a:lnTo>
                    <a:lnTo>
                      <a:pt x="1764418" y="1386692"/>
                    </a:lnTo>
                    <a:lnTo>
                      <a:pt x="1789409" y="1381132"/>
                    </a:lnTo>
                    <a:lnTo>
                      <a:pt x="1814798" y="1376764"/>
                    </a:lnTo>
                    <a:lnTo>
                      <a:pt x="1840186" y="1372396"/>
                    </a:lnTo>
                    <a:lnTo>
                      <a:pt x="1864781" y="1368822"/>
                    </a:lnTo>
                    <a:lnTo>
                      <a:pt x="1870335" y="1368425"/>
                    </a:lnTo>
                    <a:lnTo>
                      <a:pt x="1876286" y="1368822"/>
                    </a:lnTo>
                    <a:lnTo>
                      <a:pt x="1956815" y="1653538"/>
                    </a:lnTo>
                    <a:lnTo>
                      <a:pt x="1958402" y="1642419"/>
                    </a:lnTo>
                    <a:lnTo>
                      <a:pt x="1986170" y="1446653"/>
                    </a:lnTo>
                    <a:lnTo>
                      <a:pt x="1978236" y="1427195"/>
                    </a:lnTo>
                    <a:lnTo>
                      <a:pt x="1993707" y="1401781"/>
                    </a:lnTo>
                    <a:lnTo>
                      <a:pt x="2029013" y="1401384"/>
                    </a:lnTo>
                    <a:lnTo>
                      <a:pt x="2043691" y="1427195"/>
                    </a:lnTo>
                    <a:lnTo>
                      <a:pt x="2036947" y="1450226"/>
                    </a:lnTo>
                    <a:lnTo>
                      <a:pt x="2061939" y="1656715"/>
                    </a:lnTo>
                    <a:lnTo>
                      <a:pt x="2127790" y="1377558"/>
                    </a:lnTo>
                    <a:lnTo>
                      <a:pt x="2134931" y="1374382"/>
                    </a:lnTo>
                    <a:lnTo>
                      <a:pt x="2140881" y="1371602"/>
                    </a:lnTo>
                    <a:lnTo>
                      <a:pt x="2144452" y="1369617"/>
                    </a:lnTo>
                    <a:lnTo>
                      <a:pt x="2144848" y="1369219"/>
                    </a:lnTo>
                    <a:lnTo>
                      <a:pt x="2145245" y="1368822"/>
                    </a:lnTo>
                    <a:lnTo>
                      <a:pt x="2157146" y="1367234"/>
                    </a:lnTo>
                    <a:lnTo>
                      <a:pt x="2169443" y="1366837"/>
                    </a:lnTo>
                    <a:close/>
                    <a:moveTo>
                      <a:pt x="457200" y="911225"/>
                    </a:moveTo>
                    <a:lnTo>
                      <a:pt x="471091" y="912017"/>
                    </a:lnTo>
                    <a:lnTo>
                      <a:pt x="484188" y="913204"/>
                    </a:lnTo>
                    <a:lnTo>
                      <a:pt x="496888" y="914788"/>
                    </a:lnTo>
                    <a:lnTo>
                      <a:pt x="509191" y="917163"/>
                    </a:lnTo>
                    <a:lnTo>
                      <a:pt x="520700" y="919934"/>
                    </a:lnTo>
                    <a:lnTo>
                      <a:pt x="532210" y="923497"/>
                    </a:lnTo>
                    <a:lnTo>
                      <a:pt x="542529" y="926664"/>
                    </a:lnTo>
                    <a:lnTo>
                      <a:pt x="552847" y="930623"/>
                    </a:lnTo>
                    <a:lnTo>
                      <a:pt x="561975" y="934582"/>
                    </a:lnTo>
                    <a:lnTo>
                      <a:pt x="570707" y="938936"/>
                    </a:lnTo>
                    <a:lnTo>
                      <a:pt x="579041" y="943291"/>
                    </a:lnTo>
                    <a:lnTo>
                      <a:pt x="586979" y="947646"/>
                    </a:lnTo>
                    <a:lnTo>
                      <a:pt x="593725" y="952000"/>
                    </a:lnTo>
                    <a:lnTo>
                      <a:pt x="606029" y="959918"/>
                    </a:lnTo>
                    <a:lnTo>
                      <a:pt x="615554" y="967440"/>
                    </a:lnTo>
                    <a:lnTo>
                      <a:pt x="622300" y="973378"/>
                    </a:lnTo>
                    <a:lnTo>
                      <a:pt x="627857" y="978524"/>
                    </a:lnTo>
                    <a:lnTo>
                      <a:pt x="625872" y="982483"/>
                    </a:lnTo>
                    <a:lnTo>
                      <a:pt x="623491" y="986838"/>
                    </a:lnTo>
                    <a:lnTo>
                      <a:pt x="620316" y="992380"/>
                    </a:lnTo>
                    <a:lnTo>
                      <a:pt x="615950" y="999110"/>
                    </a:lnTo>
                    <a:lnTo>
                      <a:pt x="609997" y="1005840"/>
                    </a:lnTo>
                    <a:lnTo>
                      <a:pt x="603647" y="1012966"/>
                    </a:lnTo>
                    <a:lnTo>
                      <a:pt x="600075" y="1016133"/>
                    </a:lnTo>
                    <a:lnTo>
                      <a:pt x="595710" y="1019696"/>
                    </a:lnTo>
                    <a:lnTo>
                      <a:pt x="591344" y="1022467"/>
                    </a:lnTo>
                    <a:lnTo>
                      <a:pt x="586979" y="1026030"/>
                    </a:lnTo>
                    <a:lnTo>
                      <a:pt x="581819" y="1028405"/>
                    </a:lnTo>
                    <a:lnTo>
                      <a:pt x="576660" y="1031176"/>
                    </a:lnTo>
                    <a:lnTo>
                      <a:pt x="571104" y="1033156"/>
                    </a:lnTo>
                    <a:lnTo>
                      <a:pt x="565547" y="1035135"/>
                    </a:lnTo>
                    <a:lnTo>
                      <a:pt x="559594" y="1036323"/>
                    </a:lnTo>
                    <a:lnTo>
                      <a:pt x="552847" y="1037510"/>
                    </a:lnTo>
                    <a:lnTo>
                      <a:pt x="546100" y="1038302"/>
                    </a:lnTo>
                    <a:lnTo>
                      <a:pt x="538957" y="1038302"/>
                    </a:lnTo>
                    <a:lnTo>
                      <a:pt x="531813" y="1037510"/>
                    </a:lnTo>
                    <a:lnTo>
                      <a:pt x="523479" y="1035927"/>
                    </a:lnTo>
                    <a:lnTo>
                      <a:pt x="515541" y="1034343"/>
                    </a:lnTo>
                    <a:lnTo>
                      <a:pt x="507207" y="1031572"/>
                    </a:lnTo>
                    <a:lnTo>
                      <a:pt x="498872" y="1028009"/>
                    </a:lnTo>
                    <a:lnTo>
                      <a:pt x="489347" y="1024446"/>
                    </a:lnTo>
                    <a:lnTo>
                      <a:pt x="479029" y="1019300"/>
                    </a:lnTo>
                    <a:lnTo>
                      <a:pt x="467916" y="1014945"/>
                    </a:lnTo>
                    <a:lnTo>
                      <a:pt x="511969" y="1034739"/>
                    </a:lnTo>
                    <a:lnTo>
                      <a:pt x="532210" y="1043844"/>
                    </a:lnTo>
                    <a:lnTo>
                      <a:pt x="541735" y="1047803"/>
                    </a:lnTo>
                    <a:lnTo>
                      <a:pt x="551260" y="1050970"/>
                    </a:lnTo>
                    <a:lnTo>
                      <a:pt x="560785" y="1053741"/>
                    </a:lnTo>
                    <a:lnTo>
                      <a:pt x="569119" y="1055721"/>
                    </a:lnTo>
                    <a:lnTo>
                      <a:pt x="577454" y="1056908"/>
                    </a:lnTo>
                    <a:lnTo>
                      <a:pt x="585788" y="1057700"/>
                    </a:lnTo>
                    <a:lnTo>
                      <a:pt x="592932" y="1056908"/>
                    </a:lnTo>
                    <a:lnTo>
                      <a:pt x="596504" y="1056512"/>
                    </a:lnTo>
                    <a:lnTo>
                      <a:pt x="600075" y="1055721"/>
                    </a:lnTo>
                    <a:lnTo>
                      <a:pt x="602854" y="1054533"/>
                    </a:lnTo>
                    <a:lnTo>
                      <a:pt x="606425" y="1053345"/>
                    </a:lnTo>
                    <a:lnTo>
                      <a:pt x="609204" y="1051762"/>
                    </a:lnTo>
                    <a:lnTo>
                      <a:pt x="611585" y="1049387"/>
                    </a:lnTo>
                    <a:lnTo>
                      <a:pt x="613569" y="1063638"/>
                    </a:lnTo>
                    <a:lnTo>
                      <a:pt x="613966" y="1076702"/>
                    </a:lnTo>
                    <a:lnTo>
                      <a:pt x="613966" y="1088974"/>
                    </a:lnTo>
                    <a:lnTo>
                      <a:pt x="613172" y="1100851"/>
                    </a:lnTo>
                    <a:lnTo>
                      <a:pt x="615554" y="1098871"/>
                    </a:lnTo>
                    <a:lnTo>
                      <a:pt x="616347" y="1098476"/>
                    </a:lnTo>
                    <a:lnTo>
                      <a:pt x="617538" y="1098080"/>
                    </a:lnTo>
                    <a:lnTo>
                      <a:pt x="619522" y="1098476"/>
                    </a:lnTo>
                    <a:lnTo>
                      <a:pt x="621110" y="1099267"/>
                    </a:lnTo>
                    <a:lnTo>
                      <a:pt x="622300" y="1100851"/>
                    </a:lnTo>
                    <a:lnTo>
                      <a:pt x="623888" y="1102434"/>
                    </a:lnTo>
                    <a:lnTo>
                      <a:pt x="625079" y="1105601"/>
                    </a:lnTo>
                    <a:lnTo>
                      <a:pt x="626666" y="1108373"/>
                    </a:lnTo>
                    <a:lnTo>
                      <a:pt x="628650" y="1115498"/>
                    </a:lnTo>
                    <a:lnTo>
                      <a:pt x="630635" y="1124999"/>
                    </a:lnTo>
                    <a:lnTo>
                      <a:pt x="631825" y="1134896"/>
                    </a:lnTo>
                    <a:lnTo>
                      <a:pt x="632619" y="1146377"/>
                    </a:lnTo>
                    <a:lnTo>
                      <a:pt x="633413" y="1158649"/>
                    </a:lnTo>
                    <a:lnTo>
                      <a:pt x="632619" y="1170525"/>
                    </a:lnTo>
                    <a:lnTo>
                      <a:pt x="631825" y="1182006"/>
                    </a:lnTo>
                    <a:lnTo>
                      <a:pt x="630635" y="1191903"/>
                    </a:lnTo>
                    <a:lnTo>
                      <a:pt x="628650" y="1201404"/>
                    </a:lnTo>
                    <a:lnTo>
                      <a:pt x="626666" y="1208530"/>
                    </a:lnTo>
                    <a:lnTo>
                      <a:pt x="625079" y="1211301"/>
                    </a:lnTo>
                    <a:lnTo>
                      <a:pt x="623888" y="1214072"/>
                    </a:lnTo>
                    <a:lnTo>
                      <a:pt x="622300" y="1216051"/>
                    </a:lnTo>
                    <a:lnTo>
                      <a:pt x="621110" y="1217635"/>
                    </a:lnTo>
                    <a:lnTo>
                      <a:pt x="619522" y="1218427"/>
                    </a:lnTo>
                    <a:lnTo>
                      <a:pt x="617538" y="1218823"/>
                    </a:lnTo>
                    <a:lnTo>
                      <a:pt x="615950" y="1218427"/>
                    </a:lnTo>
                    <a:lnTo>
                      <a:pt x="614760" y="1217239"/>
                    </a:lnTo>
                    <a:lnTo>
                      <a:pt x="613172" y="1216051"/>
                    </a:lnTo>
                    <a:lnTo>
                      <a:pt x="611585" y="1213676"/>
                    </a:lnTo>
                    <a:lnTo>
                      <a:pt x="609997" y="1210905"/>
                    </a:lnTo>
                    <a:lnTo>
                      <a:pt x="608807" y="1207738"/>
                    </a:lnTo>
                    <a:lnTo>
                      <a:pt x="606822" y="1199820"/>
                    </a:lnTo>
                    <a:lnTo>
                      <a:pt x="604838" y="1210113"/>
                    </a:lnTo>
                    <a:lnTo>
                      <a:pt x="603250" y="1220802"/>
                    </a:lnTo>
                    <a:lnTo>
                      <a:pt x="600869" y="1230303"/>
                    </a:lnTo>
                    <a:lnTo>
                      <a:pt x="598091" y="1240596"/>
                    </a:lnTo>
                    <a:lnTo>
                      <a:pt x="595313" y="1249701"/>
                    </a:lnTo>
                    <a:lnTo>
                      <a:pt x="591741" y="1258806"/>
                    </a:lnTo>
                    <a:lnTo>
                      <a:pt x="588169" y="1267912"/>
                    </a:lnTo>
                    <a:lnTo>
                      <a:pt x="584200" y="1276621"/>
                    </a:lnTo>
                    <a:lnTo>
                      <a:pt x="579835" y="1284934"/>
                    </a:lnTo>
                    <a:lnTo>
                      <a:pt x="575072" y="1292852"/>
                    </a:lnTo>
                    <a:lnTo>
                      <a:pt x="570310" y="1300770"/>
                    </a:lnTo>
                    <a:lnTo>
                      <a:pt x="565547" y="1308291"/>
                    </a:lnTo>
                    <a:lnTo>
                      <a:pt x="559991" y="1315417"/>
                    </a:lnTo>
                    <a:lnTo>
                      <a:pt x="554435" y="1322147"/>
                    </a:lnTo>
                    <a:lnTo>
                      <a:pt x="548482" y="1328481"/>
                    </a:lnTo>
                    <a:lnTo>
                      <a:pt x="542529" y="1334815"/>
                    </a:lnTo>
                    <a:lnTo>
                      <a:pt x="536575" y="1340357"/>
                    </a:lnTo>
                    <a:lnTo>
                      <a:pt x="530225" y="1345900"/>
                    </a:lnTo>
                    <a:lnTo>
                      <a:pt x="523875" y="1351046"/>
                    </a:lnTo>
                    <a:lnTo>
                      <a:pt x="517922" y="1356193"/>
                    </a:lnTo>
                    <a:lnTo>
                      <a:pt x="511572" y="1360151"/>
                    </a:lnTo>
                    <a:lnTo>
                      <a:pt x="504825" y="1364506"/>
                    </a:lnTo>
                    <a:lnTo>
                      <a:pt x="498475" y="1368465"/>
                    </a:lnTo>
                    <a:lnTo>
                      <a:pt x="491729" y="1371632"/>
                    </a:lnTo>
                    <a:lnTo>
                      <a:pt x="485379" y="1374799"/>
                    </a:lnTo>
                    <a:lnTo>
                      <a:pt x="478632" y="1377174"/>
                    </a:lnTo>
                    <a:lnTo>
                      <a:pt x="471885" y="1379153"/>
                    </a:lnTo>
                    <a:lnTo>
                      <a:pt x="465535" y="1380737"/>
                    </a:lnTo>
                    <a:lnTo>
                      <a:pt x="459185" y="1382716"/>
                    </a:lnTo>
                    <a:lnTo>
                      <a:pt x="452835" y="1383508"/>
                    </a:lnTo>
                    <a:lnTo>
                      <a:pt x="446485" y="1384300"/>
                    </a:lnTo>
                    <a:lnTo>
                      <a:pt x="440532" y="1384300"/>
                    </a:lnTo>
                    <a:lnTo>
                      <a:pt x="435372" y="1384300"/>
                    </a:lnTo>
                    <a:lnTo>
                      <a:pt x="430610" y="1383508"/>
                    </a:lnTo>
                    <a:lnTo>
                      <a:pt x="425054" y="1382716"/>
                    </a:lnTo>
                    <a:lnTo>
                      <a:pt x="419497" y="1380737"/>
                    </a:lnTo>
                    <a:lnTo>
                      <a:pt x="413544" y="1378758"/>
                    </a:lnTo>
                    <a:lnTo>
                      <a:pt x="407591" y="1376778"/>
                    </a:lnTo>
                    <a:lnTo>
                      <a:pt x="401638" y="1374007"/>
                    </a:lnTo>
                    <a:lnTo>
                      <a:pt x="395288" y="1370840"/>
                    </a:lnTo>
                    <a:lnTo>
                      <a:pt x="389732" y="1367277"/>
                    </a:lnTo>
                    <a:lnTo>
                      <a:pt x="383382" y="1363714"/>
                    </a:lnTo>
                    <a:lnTo>
                      <a:pt x="377032" y="1359360"/>
                    </a:lnTo>
                    <a:lnTo>
                      <a:pt x="370682" y="1355005"/>
                    </a:lnTo>
                    <a:lnTo>
                      <a:pt x="364332" y="1350254"/>
                    </a:lnTo>
                    <a:lnTo>
                      <a:pt x="357982" y="1345108"/>
                    </a:lnTo>
                    <a:lnTo>
                      <a:pt x="351632" y="1339566"/>
                    </a:lnTo>
                    <a:lnTo>
                      <a:pt x="345282" y="1333627"/>
                    </a:lnTo>
                    <a:lnTo>
                      <a:pt x="339329" y="1327689"/>
                    </a:lnTo>
                    <a:lnTo>
                      <a:pt x="332979" y="1321355"/>
                    </a:lnTo>
                    <a:lnTo>
                      <a:pt x="327025" y="1314625"/>
                    </a:lnTo>
                    <a:lnTo>
                      <a:pt x="321072" y="1307895"/>
                    </a:lnTo>
                    <a:lnTo>
                      <a:pt x="315913" y="1300770"/>
                    </a:lnTo>
                    <a:lnTo>
                      <a:pt x="310357" y="1292852"/>
                    </a:lnTo>
                    <a:lnTo>
                      <a:pt x="304800" y="1285330"/>
                    </a:lnTo>
                    <a:lnTo>
                      <a:pt x="299641" y="1277413"/>
                    </a:lnTo>
                    <a:lnTo>
                      <a:pt x="294879" y="1269099"/>
                    </a:lnTo>
                    <a:lnTo>
                      <a:pt x="290116" y="1260786"/>
                    </a:lnTo>
                    <a:lnTo>
                      <a:pt x="285750" y="1252076"/>
                    </a:lnTo>
                    <a:lnTo>
                      <a:pt x="281782" y="1243367"/>
                    </a:lnTo>
                    <a:lnTo>
                      <a:pt x="277813" y="1234658"/>
                    </a:lnTo>
                    <a:lnTo>
                      <a:pt x="274638" y="1225157"/>
                    </a:lnTo>
                    <a:lnTo>
                      <a:pt x="271066" y="1216051"/>
                    </a:lnTo>
                    <a:lnTo>
                      <a:pt x="268685" y="1206550"/>
                    </a:lnTo>
                    <a:lnTo>
                      <a:pt x="266304" y="1212884"/>
                    </a:lnTo>
                    <a:lnTo>
                      <a:pt x="263922" y="1217635"/>
                    </a:lnTo>
                    <a:lnTo>
                      <a:pt x="262732" y="1219614"/>
                    </a:lnTo>
                    <a:lnTo>
                      <a:pt x="261541" y="1220802"/>
                    </a:lnTo>
                    <a:lnTo>
                      <a:pt x="259557" y="1221594"/>
                    </a:lnTo>
                    <a:lnTo>
                      <a:pt x="258366" y="1221990"/>
                    </a:lnTo>
                    <a:lnTo>
                      <a:pt x="256779" y="1221594"/>
                    </a:lnTo>
                    <a:lnTo>
                      <a:pt x="255191" y="1220802"/>
                    </a:lnTo>
                    <a:lnTo>
                      <a:pt x="254000" y="1218823"/>
                    </a:lnTo>
                    <a:lnTo>
                      <a:pt x="252016" y="1216843"/>
                    </a:lnTo>
                    <a:lnTo>
                      <a:pt x="250825" y="1214468"/>
                    </a:lnTo>
                    <a:lnTo>
                      <a:pt x="249635" y="1211301"/>
                    </a:lnTo>
                    <a:lnTo>
                      <a:pt x="247650" y="1203779"/>
                    </a:lnTo>
                    <a:lnTo>
                      <a:pt x="245269" y="1195070"/>
                    </a:lnTo>
                    <a:lnTo>
                      <a:pt x="244079" y="1184777"/>
                    </a:lnTo>
                    <a:lnTo>
                      <a:pt x="243285" y="1173692"/>
                    </a:lnTo>
                    <a:lnTo>
                      <a:pt x="242888" y="1161420"/>
                    </a:lnTo>
                    <a:lnTo>
                      <a:pt x="243285" y="1149148"/>
                    </a:lnTo>
                    <a:lnTo>
                      <a:pt x="244079" y="1137668"/>
                    </a:lnTo>
                    <a:lnTo>
                      <a:pt x="245269" y="1127375"/>
                    </a:lnTo>
                    <a:lnTo>
                      <a:pt x="247650" y="1118665"/>
                    </a:lnTo>
                    <a:lnTo>
                      <a:pt x="249635" y="1111540"/>
                    </a:lnTo>
                    <a:lnTo>
                      <a:pt x="250825" y="1107977"/>
                    </a:lnTo>
                    <a:lnTo>
                      <a:pt x="252016" y="1105601"/>
                    </a:lnTo>
                    <a:lnTo>
                      <a:pt x="254000" y="1103622"/>
                    </a:lnTo>
                    <a:lnTo>
                      <a:pt x="255191" y="1102038"/>
                    </a:lnTo>
                    <a:lnTo>
                      <a:pt x="256779" y="1101247"/>
                    </a:lnTo>
                    <a:lnTo>
                      <a:pt x="258366" y="1100851"/>
                    </a:lnTo>
                    <a:lnTo>
                      <a:pt x="259160" y="1101247"/>
                    </a:lnTo>
                    <a:lnTo>
                      <a:pt x="259954" y="1101643"/>
                    </a:lnTo>
                    <a:lnTo>
                      <a:pt x="260747" y="1093725"/>
                    </a:lnTo>
                    <a:lnTo>
                      <a:pt x="261144" y="1085807"/>
                    </a:lnTo>
                    <a:lnTo>
                      <a:pt x="261938" y="1078682"/>
                    </a:lnTo>
                    <a:lnTo>
                      <a:pt x="263129" y="1071952"/>
                    </a:lnTo>
                    <a:lnTo>
                      <a:pt x="262732" y="1063242"/>
                    </a:lnTo>
                    <a:lnTo>
                      <a:pt x="262335" y="1055325"/>
                    </a:lnTo>
                    <a:lnTo>
                      <a:pt x="262335" y="1047803"/>
                    </a:lnTo>
                    <a:lnTo>
                      <a:pt x="262335" y="1040677"/>
                    </a:lnTo>
                    <a:lnTo>
                      <a:pt x="263129" y="1033947"/>
                    </a:lnTo>
                    <a:lnTo>
                      <a:pt x="263922" y="1028009"/>
                    </a:lnTo>
                    <a:lnTo>
                      <a:pt x="265510" y="1022071"/>
                    </a:lnTo>
                    <a:lnTo>
                      <a:pt x="267494" y="1016925"/>
                    </a:lnTo>
                    <a:lnTo>
                      <a:pt x="269082" y="1011778"/>
                    </a:lnTo>
                    <a:lnTo>
                      <a:pt x="271463" y="1007028"/>
                    </a:lnTo>
                    <a:lnTo>
                      <a:pt x="274241" y="1002277"/>
                    </a:lnTo>
                    <a:lnTo>
                      <a:pt x="277019" y="998714"/>
                    </a:lnTo>
                    <a:lnTo>
                      <a:pt x="279797" y="995151"/>
                    </a:lnTo>
                    <a:lnTo>
                      <a:pt x="283369" y="991984"/>
                    </a:lnTo>
                    <a:lnTo>
                      <a:pt x="286544" y="988817"/>
                    </a:lnTo>
                    <a:lnTo>
                      <a:pt x="290910" y="986442"/>
                    </a:lnTo>
                    <a:lnTo>
                      <a:pt x="273447" y="986442"/>
                    </a:lnTo>
                    <a:lnTo>
                      <a:pt x="259954" y="986838"/>
                    </a:lnTo>
                    <a:lnTo>
                      <a:pt x="248841" y="987630"/>
                    </a:lnTo>
                    <a:lnTo>
                      <a:pt x="256779" y="983671"/>
                    </a:lnTo>
                    <a:lnTo>
                      <a:pt x="264716" y="978524"/>
                    </a:lnTo>
                    <a:lnTo>
                      <a:pt x="273050" y="972982"/>
                    </a:lnTo>
                    <a:lnTo>
                      <a:pt x="281385" y="967044"/>
                    </a:lnTo>
                    <a:lnTo>
                      <a:pt x="296863" y="956355"/>
                    </a:lnTo>
                    <a:lnTo>
                      <a:pt x="304007" y="951209"/>
                    </a:lnTo>
                    <a:lnTo>
                      <a:pt x="310754" y="947250"/>
                    </a:lnTo>
                    <a:lnTo>
                      <a:pt x="329010" y="938936"/>
                    </a:lnTo>
                    <a:lnTo>
                      <a:pt x="346472" y="931811"/>
                    </a:lnTo>
                    <a:lnTo>
                      <a:pt x="363935" y="925872"/>
                    </a:lnTo>
                    <a:lnTo>
                      <a:pt x="380207" y="921122"/>
                    </a:lnTo>
                    <a:lnTo>
                      <a:pt x="396875" y="917163"/>
                    </a:lnTo>
                    <a:lnTo>
                      <a:pt x="412354" y="914392"/>
                    </a:lnTo>
                    <a:lnTo>
                      <a:pt x="427832" y="912413"/>
                    </a:lnTo>
                    <a:lnTo>
                      <a:pt x="442516" y="911621"/>
                    </a:lnTo>
                    <a:lnTo>
                      <a:pt x="457200" y="911225"/>
                    </a:lnTo>
                    <a:close/>
                    <a:moveTo>
                      <a:pt x="2025471" y="898525"/>
                    </a:moveTo>
                    <a:lnTo>
                      <a:pt x="2038979" y="899319"/>
                    </a:lnTo>
                    <a:lnTo>
                      <a:pt x="2052486" y="900114"/>
                    </a:lnTo>
                    <a:lnTo>
                      <a:pt x="2065199" y="902497"/>
                    </a:lnTo>
                    <a:lnTo>
                      <a:pt x="2077515" y="904483"/>
                    </a:lnTo>
                    <a:lnTo>
                      <a:pt x="2089433" y="907264"/>
                    </a:lnTo>
                    <a:lnTo>
                      <a:pt x="2100160" y="910838"/>
                    </a:lnTo>
                    <a:lnTo>
                      <a:pt x="2110886" y="914016"/>
                    </a:lnTo>
                    <a:lnTo>
                      <a:pt x="2120818" y="917988"/>
                    </a:lnTo>
                    <a:lnTo>
                      <a:pt x="2130750" y="922357"/>
                    </a:lnTo>
                    <a:lnTo>
                      <a:pt x="2139490" y="926329"/>
                    </a:lnTo>
                    <a:lnTo>
                      <a:pt x="2147436" y="930699"/>
                    </a:lnTo>
                    <a:lnTo>
                      <a:pt x="2154984" y="934671"/>
                    </a:lnTo>
                    <a:lnTo>
                      <a:pt x="2162135" y="939437"/>
                    </a:lnTo>
                    <a:lnTo>
                      <a:pt x="2174451" y="947381"/>
                    </a:lnTo>
                    <a:lnTo>
                      <a:pt x="2183588" y="954928"/>
                    </a:lnTo>
                    <a:lnTo>
                      <a:pt x="2191137" y="960489"/>
                    </a:lnTo>
                    <a:lnTo>
                      <a:pt x="2196301" y="966050"/>
                    </a:lnTo>
                    <a:lnTo>
                      <a:pt x="2194712" y="970022"/>
                    </a:lnTo>
                    <a:lnTo>
                      <a:pt x="2192328" y="974392"/>
                    </a:lnTo>
                    <a:lnTo>
                      <a:pt x="2188753" y="979952"/>
                    </a:lnTo>
                    <a:lnTo>
                      <a:pt x="2184383" y="986308"/>
                    </a:lnTo>
                    <a:lnTo>
                      <a:pt x="2178821" y="993458"/>
                    </a:lnTo>
                    <a:lnTo>
                      <a:pt x="2172067" y="1000210"/>
                    </a:lnTo>
                    <a:lnTo>
                      <a:pt x="2168094" y="1004182"/>
                    </a:lnTo>
                    <a:lnTo>
                      <a:pt x="2164519" y="1007360"/>
                    </a:lnTo>
                    <a:lnTo>
                      <a:pt x="2160149" y="1010537"/>
                    </a:lnTo>
                    <a:lnTo>
                      <a:pt x="2155382" y="1013318"/>
                    </a:lnTo>
                    <a:lnTo>
                      <a:pt x="2150614" y="1016496"/>
                    </a:lnTo>
                    <a:lnTo>
                      <a:pt x="2145450" y="1018879"/>
                    </a:lnTo>
                    <a:lnTo>
                      <a:pt x="2139888" y="1020865"/>
                    </a:lnTo>
                    <a:lnTo>
                      <a:pt x="2133928" y="1023248"/>
                    </a:lnTo>
                    <a:lnTo>
                      <a:pt x="2127572" y="1024440"/>
                    </a:lnTo>
                    <a:lnTo>
                      <a:pt x="2121216" y="1025234"/>
                    </a:lnTo>
                    <a:lnTo>
                      <a:pt x="2114462" y="1025631"/>
                    </a:lnTo>
                    <a:lnTo>
                      <a:pt x="2107311" y="1025631"/>
                    </a:lnTo>
                    <a:lnTo>
                      <a:pt x="2099763" y="1025234"/>
                    </a:lnTo>
                    <a:lnTo>
                      <a:pt x="2092214" y="1024043"/>
                    </a:lnTo>
                    <a:lnTo>
                      <a:pt x="2084269" y="1021659"/>
                    </a:lnTo>
                    <a:lnTo>
                      <a:pt x="2075926" y="1019276"/>
                    </a:lnTo>
                    <a:lnTo>
                      <a:pt x="2066788" y="1015701"/>
                    </a:lnTo>
                    <a:lnTo>
                      <a:pt x="2058048" y="1011729"/>
                    </a:lnTo>
                    <a:lnTo>
                      <a:pt x="2047322" y="1006963"/>
                    </a:lnTo>
                    <a:lnTo>
                      <a:pt x="2036595" y="1002196"/>
                    </a:lnTo>
                    <a:lnTo>
                      <a:pt x="2079899" y="1022454"/>
                    </a:lnTo>
                    <a:lnTo>
                      <a:pt x="2100557" y="1031589"/>
                    </a:lnTo>
                    <a:lnTo>
                      <a:pt x="2110489" y="1035164"/>
                    </a:lnTo>
                    <a:lnTo>
                      <a:pt x="2119626" y="1038739"/>
                    </a:lnTo>
                    <a:lnTo>
                      <a:pt x="2128764" y="1041520"/>
                    </a:lnTo>
                    <a:lnTo>
                      <a:pt x="2137901" y="1043903"/>
                    </a:lnTo>
                    <a:lnTo>
                      <a:pt x="2146244" y="1045095"/>
                    </a:lnTo>
                    <a:lnTo>
                      <a:pt x="2153792" y="1045492"/>
                    </a:lnTo>
                    <a:lnTo>
                      <a:pt x="2161341" y="1045095"/>
                    </a:lnTo>
                    <a:lnTo>
                      <a:pt x="2164916" y="1044697"/>
                    </a:lnTo>
                    <a:lnTo>
                      <a:pt x="2168094" y="1043903"/>
                    </a:lnTo>
                    <a:lnTo>
                      <a:pt x="2171670" y="1042314"/>
                    </a:lnTo>
                    <a:lnTo>
                      <a:pt x="2174451" y="1041122"/>
                    </a:lnTo>
                    <a:lnTo>
                      <a:pt x="2177629" y="1039534"/>
                    </a:lnTo>
                    <a:lnTo>
                      <a:pt x="2180410" y="1037548"/>
                    </a:lnTo>
                    <a:lnTo>
                      <a:pt x="2181602" y="1051450"/>
                    </a:lnTo>
                    <a:lnTo>
                      <a:pt x="2182396" y="1064955"/>
                    </a:lnTo>
                    <a:lnTo>
                      <a:pt x="2181999" y="1076871"/>
                    </a:lnTo>
                    <a:lnTo>
                      <a:pt x="2181602" y="1088787"/>
                    </a:lnTo>
                    <a:lnTo>
                      <a:pt x="2183588" y="1086801"/>
                    </a:lnTo>
                    <a:lnTo>
                      <a:pt x="2185177" y="1086404"/>
                    </a:lnTo>
                    <a:lnTo>
                      <a:pt x="2186369" y="1086007"/>
                    </a:lnTo>
                    <a:lnTo>
                      <a:pt x="2187958" y="1086404"/>
                    </a:lnTo>
                    <a:lnTo>
                      <a:pt x="2189150" y="1087199"/>
                    </a:lnTo>
                    <a:lnTo>
                      <a:pt x="2191137" y="1088390"/>
                    </a:lnTo>
                    <a:lnTo>
                      <a:pt x="2192328" y="1090376"/>
                    </a:lnTo>
                    <a:lnTo>
                      <a:pt x="2193520" y="1093157"/>
                    </a:lnTo>
                    <a:lnTo>
                      <a:pt x="2194712" y="1096334"/>
                    </a:lnTo>
                    <a:lnTo>
                      <a:pt x="2197096" y="1103484"/>
                    </a:lnTo>
                    <a:lnTo>
                      <a:pt x="2199082" y="1112620"/>
                    </a:lnTo>
                    <a:lnTo>
                      <a:pt x="2200671" y="1122947"/>
                    </a:lnTo>
                    <a:lnTo>
                      <a:pt x="2201466" y="1134466"/>
                    </a:lnTo>
                    <a:lnTo>
                      <a:pt x="2201863" y="1146780"/>
                    </a:lnTo>
                    <a:lnTo>
                      <a:pt x="2201466" y="1159093"/>
                    </a:lnTo>
                    <a:lnTo>
                      <a:pt x="2200671" y="1170215"/>
                    </a:lnTo>
                    <a:lnTo>
                      <a:pt x="2199082" y="1180542"/>
                    </a:lnTo>
                    <a:lnTo>
                      <a:pt x="2197096" y="1189281"/>
                    </a:lnTo>
                    <a:lnTo>
                      <a:pt x="2194712" y="1196828"/>
                    </a:lnTo>
                    <a:lnTo>
                      <a:pt x="2193520" y="1200005"/>
                    </a:lnTo>
                    <a:lnTo>
                      <a:pt x="2192328" y="1202389"/>
                    </a:lnTo>
                    <a:lnTo>
                      <a:pt x="2191137" y="1204375"/>
                    </a:lnTo>
                    <a:lnTo>
                      <a:pt x="2189150" y="1206361"/>
                    </a:lnTo>
                    <a:lnTo>
                      <a:pt x="2187958" y="1207155"/>
                    </a:lnTo>
                    <a:lnTo>
                      <a:pt x="2186369" y="1207155"/>
                    </a:lnTo>
                    <a:lnTo>
                      <a:pt x="2184780" y="1207155"/>
                    </a:lnTo>
                    <a:lnTo>
                      <a:pt x="2182794" y="1205566"/>
                    </a:lnTo>
                    <a:lnTo>
                      <a:pt x="2181602" y="1203978"/>
                    </a:lnTo>
                    <a:lnTo>
                      <a:pt x="2180013" y="1201991"/>
                    </a:lnTo>
                    <a:lnTo>
                      <a:pt x="2178821" y="1199608"/>
                    </a:lnTo>
                    <a:lnTo>
                      <a:pt x="2177629" y="1196033"/>
                    </a:lnTo>
                    <a:lnTo>
                      <a:pt x="2174848" y="1188089"/>
                    </a:lnTo>
                    <a:lnTo>
                      <a:pt x="2173656" y="1198417"/>
                    </a:lnTo>
                    <a:lnTo>
                      <a:pt x="2171670" y="1208744"/>
                    </a:lnTo>
                    <a:lnTo>
                      <a:pt x="2169286" y="1218674"/>
                    </a:lnTo>
                    <a:lnTo>
                      <a:pt x="2166903" y="1228604"/>
                    </a:lnTo>
                    <a:lnTo>
                      <a:pt x="2163724" y="1238137"/>
                    </a:lnTo>
                    <a:lnTo>
                      <a:pt x="2160149" y="1247670"/>
                    </a:lnTo>
                    <a:lnTo>
                      <a:pt x="2156971" y="1256409"/>
                    </a:lnTo>
                    <a:lnTo>
                      <a:pt x="2152601" y="1265147"/>
                    </a:lnTo>
                    <a:lnTo>
                      <a:pt x="2148231" y="1273092"/>
                    </a:lnTo>
                    <a:lnTo>
                      <a:pt x="2143860" y="1281830"/>
                    </a:lnTo>
                    <a:lnTo>
                      <a:pt x="2138696" y="1289377"/>
                    </a:lnTo>
                    <a:lnTo>
                      <a:pt x="2133531" y="1296924"/>
                    </a:lnTo>
                    <a:lnTo>
                      <a:pt x="2128367" y="1304074"/>
                    </a:lnTo>
                    <a:lnTo>
                      <a:pt x="2122407" y="1310826"/>
                    </a:lnTo>
                    <a:lnTo>
                      <a:pt x="2117243" y="1317182"/>
                    </a:lnTo>
                    <a:lnTo>
                      <a:pt x="2111284" y="1323537"/>
                    </a:lnTo>
                    <a:lnTo>
                      <a:pt x="2105324" y="1329495"/>
                    </a:lnTo>
                    <a:lnTo>
                      <a:pt x="2098968" y="1335056"/>
                    </a:lnTo>
                    <a:lnTo>
                      <a:pt x="2092611" y="1339822"/>
                    </a:lnTo>
                    <a:lnTo>
                      <a:pt x="2086255" y="1344589"/>
                    </a:lnTo>
                    <a:lnTo>
                      <a:pt x="2079899" y="1349355"/>
                    </a:lnTo>
                    <a:lnTo>
                      <a:pt x="2073145" y="1353328"/>
                    </a:lnTo>
                    <a:lnTo>
                      <a:pt x="2066391" y="1356902"/>
                    </a:lnTo>
                    <a:lnTo>
                      <a:pt x="2060035" y="1360080"/>
                    </a:lnTo>
                    <a:lnTo>
                      <a:pt x="2053281" y="1363258"/>
                    </a:lnTo>
                    <a:lnTo>
                      <a:pt x="2046924" y="1366038"/>
                    </a:lnTo>
                    <a:lnTo>
                      <a:pt x="2040171" y="1368024"/>
                    </a:lnTo>
                    <a:lnTo>
                      <a:pt x="2033814" y="1370010"/>
                    </a:lnTo>
                    <a:lnTo>
                      <a:pt x="2027458" y="1371599"/>
                    </a:lnTo>
                    <a:lnTo>
                      <a:pt x="2020704" y="1372394"/>
                    </a:lnTo>
                    <a:lnTo>
                      <a:pt x="2015142" y="1372791"/>
                    </a:lnTo>
                    <a:lnTo>
                      <a:pt x="2008786" y="1373188"/>
                    </a:lnTo>
                    <a:lnTo>
                      <a:pt x="2003621" y="1372791"/>
                    </a:lnTo>
                    <a:lnTo>
                      <a:pt x="1998456" y="1372394"/>
                    </a:lnTo>
                    <a:lnTo>
                      <a:pt x="1992895" y="1371202"/>
                    </a:lnTo>
                    <a:lnTo>
                      <a:pt x="1987730" y="1370010"/>
                    </a:lnTo>
                    <a:lnTo>
                      <a:pt x="1982168" y="1367627"/>
                    </a:lnTo>
                    <a:lnTo>
                      <a:pt x="1976209" y="1365641"/>
                    </a:lnTo>
                    <a:lnTo>
                      <a:pt x="1969852" y="1362861"/>
                    </a:lnTo>
                    <a:lnTo>
                      <a:pt x="1963893" y="1359683"/>
                    </a:lnTo>
                    <a:lnTo>
                      <a:pt x="1957537" y="1356505"/>
                    </a:lnTo>
                    <a:lnTo>
                      <a:pt x="1951578" y="1352533"/>
                    </a:lnTo>
                    <a:lnTo>
                      <a:pt x="1945221" y="1348561"/>
                    </a:lnTo>
                    <a:lnTo>
                      <a:pt x="1938865" y="1343795"/>
                    </a:lnTo>
                    <a:lnTo>
                      <a:pt x="1932508" y="1339028"/>
                    </a:lnTo>
                    <a:lnTo>
                      <a:pt x="1926549" y="1333467"/>
                    </a:lnTo>
                    <a:lnTo>
                      <a:pt x="1920193" y="1328303"/>
                    </a:lnTo>
                    <a:lnTo>
                      <a:pt x="1913836" y="1322743"/>
                    </a:lnTo>
                    <a:lnTo>
                      <a:pt x="1907480" y="1316387"/>
                    </a:lnTo>
                    <a:lnTo>
                      <a:pt x="1901520" y="1310032"/>
                    </a:lnTo>
                    <a:lnTo>
                      <a:pt x="1895561" y="1303279"/>
                    </a:lnTo>
                    <a:lnTo>
                      <a:pt x="1889602" y="1296527"/>
                    </a:lnTo>
                    <a:lnTo>
                      <a:pt x="1884040" y="1288980"/>
                    </a:lnTo>
                    <a:lnTo>
                      <a:pt x="1878081" y="1281830"/>
                    </a:lnTo>
                    <a:lnTo>
                      <a:pt x="1873314" y="1273886"/>
                    </a:lnTo>
                    <a:lnTo>
                      <a:pt x="1868149" y="1265942"/>
                    </a:lnTo>
                    <a:lnTo>
                      <a:pt x="1862984" y="1257601"/>
                    </a:lnTo>
                    <a:lnTo>
                      <a:pt x="1858614" y="1249259"/>
                    </a:lnTo>
                    <a:lnTo>
                      <a:pt x="1854244" y="1240918"/>
                    </a:lnTo>
                    <a:lnTo>
                      <a:pt x="1849874" y="1231782"/>
                    </a:lnTo>
                    <a:lnTo>
                      <a:pt x="1846299" y="1223043"/>
                    </a:lnTo>
                    <a:lnTo>
                      <a:pt x="1842326" y="1213908"/>
                    </a:lnTo>
                    <a:lnTo>
                      <a:pt x="1839545" y="1204375"/>
                    </a:lnTo>
                    <a:lnTo>
                      <a:pt x="1836367" y="1194842"/>
                    </a:lnTo>
                    <a:lnTo>
                      <a:pt x="1834380" y="1201197"/>
                    </a:lnTo>
                    <a:lnTo>
                      <a:pt x="1831997" y="1206361"/>
                    </a:lnTo>
                    <a:lnTo>
                      <a:pt x="1830408" y="1207950"/>
                    </a:lnTo>
                    <a:lnTo>
                      <a:pt x="1829216" y="1209141"/>
                    </a:lnTo>
                    <a:lnTo>
                      <a:pt x="1828024" y="1209936"/>
                    </a:lnTo>
                    <a:lnTo>
                      <a:pt x="1826435" y="1209936"/>
                    </a:lnTo>
                    <a:lnTo>
                      <a:pt x="1825243" y="1209936"/>
                    </a:lnTo>
                    <a:lnTo>
                      <a:pt x="1823256" y="1208744"/>
                    </a:lnTo>
                    <a:lnTo>
                      <a:pt x="1821667" y="1207552"/>
                    </a:lnTo>
                    <a:lnTo>
                      <a:pt x="1820476" y="1205169"/>
                    </a:lnTo>
                    <a:lnTo>
                      <a:pt x="1819284" y="1202786"/>
                    </a:lnTo>
                    <a:lnTo>
                      <a:pt x="1818092" y="1200005"/>
                    </a:lnTo>
                    <a:lnTo>
                      <a:pt x="1815311" y="1192061"/>
                    </a:lnTo>
                    <a:lnTo>
                      <a:pt x="1813722" y="1183323"/>
                    </a:lnTo>
                    <a:lnTo>
                      <a:pt x="1812133" y="1173393"/>
                    </a:lnTo>
                    <a:lnTo>
                      <a:pt x="1811338" y="1161874"/>
                    </a:lnTo>
                    <a:lnTo>
                      <a:pt x="1811338" y="1149560"/>
                    </a:lnTo>
                    <a:lnTo>
                      <a:pt x="1811338" y="1137247"/>
                    </a:lnTo>
                    <a:lnTo>
                      <a:pt x="1812133" y="1126125"/>
                    </a:lnTo>
                    <a:lnTo>
                      <a:pt x="1813722" y="1115400"/>
                    </a:lnTo>
                    <a:lnTo>
                      <a:pt x="1815311" y="1106662"/>
                    </a:lnTo>
                    <a:lnTo>
                      <a:pt x="1818092" y="1099115"/>
                    </a:lnTo>
                    <a:lnTo>
                      <a:pt x="1819284" y="1095937"/>
                    </a:lnTo>
                    <a:lnTo>
                      <a:pt x="1820476" y="1093554"/>
                    </a:lnTo>
                    <a:lnTo>
                      <a:pt x="1821667" y="1091568"/>
                    </a:lnTo>
                    <a:lnTo>
                      <a:pt x="1823256" y="1089979"/>
                    </a:lnTo>
                    <a:lnTo>
                      <a:pt x="1825243" y="1089185"/>
                    </a:lnTo>
                    <a:lnTo>
                      <a:pt x="1826435" y="1088787"/>
                    </a:lnTo>
                    <a:lnTo>
                      <a:pt x="1827627" y="1088787"/>
                    </a:lnTo>
                    <a:lnTo>
                      <a:pt x="1828421" y="1089582"/>
                    </a:lnTo>
                    <a:lnTo>
                      <a:pt x="1828421" y="1081240"/>
                    </a:lnTo>
                    <a:lnTo>
                      <a:pt x="1829216" y="1073693"/>
                    </a:lnTo>
                    <a:lnTo>
                      <a:pt x="1830010" y="1066544"/>
                    </a:lnTo>
                    <a:lnTo>
                      <a:pt x="1831599" y="1059791"/>
                    </a:lnTo>
                    <a:lnTo>
                      <a:pt x="1830408" y="1051450"/>
                    </a:lnTo>
                    <a:lnTo>
                      <a:pt x="1830010" y="1043506"/>
                    </a:lnTo>
                    <a:lnTo>
                      <a:pt x="1830010" y="1035562"/>
                    </a:lnTo>
                    <a:lnTo>
                      <a:pt x="1830408" y="1028412"/>
                    </a:lnTo>
                    <a:lnTo>
                      <a:pt x="1831599" y="1021659"/>
                    </a:lnTo>
                    <a:lnTo>
                      <a:pt x="1832394" y="1015304"/>
                    </a:lnTo>
                    <a:lnTo>
                      <a:pt x="1833586" y="1010140"/>
                    </a:lnTo>
                    <a:lnTo>
                      <a:pt x="1835175" y="1004579"/>
                    </a:lnTo>
                    <a:lnTo>
                      <a:pt x="1837161" y="999416"/>
                    </a:lnTo>
                    <a:lnTo>
                      <a:pt x="1839545" y="994649"/>
                    </a:lnTo>
                    <a:lnTo>
                      <a:pt x="1841929" y="990280"/>
                    </a:lnTo>
                    <a:lnTo>
                      <a:pt x="1845107" y="986308"/>
                    </a:lnTo>
                    <a:lnTo>
                      <a:pt x="1848285" y="982733"/>
                    </a:lnTo>
                    <a:lnTo>
                      <a:pt x="1851861" y="979555"/>
                    </a:lnTo>
                    <a:lnTo>
                      <a:pt x="1855039" y="976775"/>
                    </a:lnTo>
                    <a:lnTo>
                      <a:pt x="1859012" y="973994"/>
                    </a:lnTo>
                    <a:lnTo>
                      <a:pt x="1841531" y="973994"/>
                    </a:lnTo>
                    <a:lnTo>
                      <a:pt x="1828421" y="974392"/>
                    </a:lnTo>
                    <a:lnTo>
                      <a:pt x="1816900" y="975186"/>
                    </a:lnTo>
                    <a:lnTo>
                      <a:pt x="1824846" y="971214"/>
                    </a:lnTo>
                    <a:lnTo>
                      <a:pt x="1833188" y="966050"/>
                    </a:lnTo>
                    <a:lnTo>
                      <a:pt x="1841134" y="960489"/>
                    </a:lnTo>
                    <a:lnTo>
                      <a:pt x="1849080" y="954531"/>
                    </a:lnTo>
                    <a:lnTo>
                      <a:pt x="1865368" y="943409"/>
                    </a:lnTo>
                    <a:lnTo>
                      <a:pt x="1872519" y="938643"/>
                    </a:lnTo>
                    <a:lnTo>
                      <a:pt x="1879273" y="934671"/>
                    </a:lnTo>
                    <a:lnTo>
                      <a:pt x="1897150" y="926329"/>
                    </a:lnTo>
                    <a:lnTo>
                      <a:pt x="1914631" y="919180"/>
                    </a:lnTo>
                    <a:lnTo>
                      <a:pt x="1931714" y="913222"/>
                    </a:lnTo>
                    <a:lnTo>
                      <a:pt x="1948797" y="908455"/>
                    </a:lnTo>
                    <a:lnTo>
                      <a:pt x="1965085" y="904483"/>
                    </a:lnTo>
                    <a:lnTo>
                      <a:pt x="1980976" y="902100"/>
                    </a:lnTo>
                    <a:lnTo>
                      <a:pt x="1996073" y="899717"/>
                    </a:lnTo>
                    <a:lnTo>
                      <a:pt x="2011169" y="898922"/>
                    </a:lnTo>
                    <a:lnTo>
                      <a:pt x="2025471" y="898525"/>
                    </a:lnTo>
                    <a:close/>
                    <a:moveTo>
                      <a:pt x="1564540" y="853836"/>
                    </a:moveTo>
                    <a:lnTo>
                      <a:pt x="1518920" y="859383"/>
                    </a:lnTo>
                    <a:lnTo>
                      <a:pt x="1271382" y="889496"/>
                    </a:lnTo>
                    <a:lnTo>
                      <a:pt x="1258688" y="894251"/>
                    </a:lnTo>
                    <a:lnTo>
                      <a:pt x="1234093" y="903760"/>
                    </a:lnTo>
                    <a:lnTo>
                      <a:pt x="1190457" y="920798"/>
                    </a:lnTo>
                    <a:lnTo>
                      <a:pt x="1231713" y="916043"/>
                    </a:lnTo>
                    <a:lnTo>
                      <a:pt x="1250358" y="913666"/>
                    </a:lnTo>
                    <a:lnTo>
                      <a:pt x="1582392" y="872855"/>
                    </a:lnTo>
                    <a:lnTo>
                      <a:pt x="1578821" y="869289"/>
                    </a:lnTo>
                    <a:lnTo>
                      <a:pt x="1564540" y="853836"/>
                    </a:lnTo>
                    <a:close/>
                    <a:moveTo>
                      <a:pt x="1374127" y="811837"/>
                    </a:moveTo>
                    <a:lnTo>
                      <a:pt x="1254325" y="817780"/>
                    </a:lnTo>
                    <a:lnTo>
                      <a:pt x="1220209" y="819365"/>
                    </a:lnTo>
                    <a:lnTo>
                      <a:pt x="1201167" y="820157"/>
                    </a:lnTo>
                    <a:lnTo>
                      <a:pt x="988935" y="839176"/>
                    </a:lnTo>
                    <a:lnTo>
                      <a:pt x="977431" y="845515"/>
                    </a:lnTo>
                    <a:lnTo>
                      <a:pt x="913563" y="881968"/>
                    </a:lnTo>
                    <a:lnTo>
                      <a:pt x="1251548" y="830459"/>
                    </a:lnTo>
                    <a:lnTo>
                      <a:pt x="1289630" y="824912"/>
                    </a:lnTo>
                    <a:lnTo>
                      <a:pt x="1297961" y="823723"/>
                    </a:lnTo>
                    <a:lnTo>
                      <a:pt x="1374127" y="811837"/>
                    </a:lnTo>
                    <a:close/>
                    <a:moveTo>
                      <a:pt x="1522887" y="692574"/>
                    </a:moveTo>
                    <a:lnTo>
                      <a:pt x="1522094" y="692970"/>
                    </a:lnTo>
                    <a:lnTo>
                      <a:pt x="1521301" y="693762"/>
                    </a:lnTo>
                    <a:lnTo>
                      <a:pt x="1520110" y="694555"/>
                    </a:lnTo>
                    <a:lnTo>
                      <a:pt x="1520110" y="695347"/>
                    </a:lnTo>
                    <a:lnTo>
                      <a:pt x="1520904" y="696536"/>
                    </a:lnTo>
                    <a:lnTo>
                      <a:pt x="1521697" y="697328"/>
                    </a:lnTo>
                    <a:lnTo>
                      <a:pt x="1523681" y="700102"/>
                    </a:lnTo>
                    <a:lnTo>
                      <a:pt x="1526458" y="702083"/>
                    </a:lnTo>
                    <a:lnTo>
                      <a:pt x="1525664" y="696932"/>
                    </a:lnTo>
                    <a:lnTo>
                      <a:pt x="1525267" y="694951"/>
                    </a:lnTo>
                    <a:lnTo>
                      <a:pt x="1524474" y="693762"/>
                    </a:lnTo>
                    <a:lnTo>
                      <a:pt x="1523681" y="692970"/>
                    </a:lnTo>
                    <a:lnTo>
                      <a:pt x="1522887" y="692574"/>
                    </a:lnTo>
                    <a:close/>
                    <a:moveTo>
                      <a:pt x="1418556" y="468312"/>
                    </a:moveTo>
                    <a:lnTo>
                      <a:pt x="1430854" y="468312"/>
                    </a:lnTo>
                    <a:lnTo>
                      <a:pt x="1443548" y="469501"/>
                    </a:lnTo>
                    <a:lnTo>
                      <a:pt x="1456242" y="470689"/>
                    </a:lnTo>
                    <a:lnTo>
                      <a:pt x="1468937" y="472274"/>
                    </a:lnTo>
                    <a:lnTo>
                      <a:pt x="1481631" y="474652"/>
                    </a:lnTo>
                    <a:lnTo>
                      <a:pt x="1494325" y="477821"/>
                    </a:lnTo>
                    <a:lnTo>
                      <a:pt x="1506623" y="480991"/>
                    </a:lnTo>
                    <a:lnTo>
                      <a:pt x="1518920" y="484557"/>
                    </a:lnTo>
                    <a:lnTo>
                      <a:pt x="1531218" y="488519"/>
                    </a:lnTo>
                    <a:lnTo>
                      <a:pt x="1543515" y="493274"/>
                    </a:lnTo>
                    <a:lnTo>
                      <a:pt x="1555416" y="498029"/>
                    </a:lnTo>
                    <a:lnTo>
                      <a:pt x="1566920" y="503180"/>
                    </a:lnTo>
                    <a:lnTo>
                      <a:pt x="1578028" y="508331"/>
                    </a:lnTo>
                    <a:lnTo>
                      <a:pt x="1589135" y="513878"/>
                    </a:lnTo>
                    <a:lnTo>
                      <a:pt x="1599846" y="519821"/>
                    </a:lnTo>
                    <a:lnTo>
                      <a:pt x="1610160" y="525764"/>
                    </a:lnTo>
                    <a:lnTo>
                      <a:pt x="1619681" y="532104"/>
                    </a:lnTo>
                    <a:lnTo>
                      <a:pt x="1629202" y="538047"/>
                    </a:lnTo>
                    <a:lnTo>
                      <a:pt x="1637929" y="544387"/>
                    </a:lnTo>
                    <a:lnTo>
                      <a:pt x="1646260" y="550726"/>
                    </a:lnTo>
                    <a:lnTo>
                      <a:pt x="1653797" y="557066"/>
                    </a:lnTo>
                    <a:lnTo>
                      <a:pt x="1660541" y="563009"/>
                    </a:lnTo>
                    <a:lnTo>
                      <a:pt x="1666888" y="568953"/>
                    </a:lnTo>
                    <a:lnTo>
                      <a:pt x="1672838" y="575292"/>
                    </a:lnTo>
                    <a:lnTo>
                      <a:pt x="1677995" y="581235"/>
                    </a:lnTo>
                    <a:lnTo>
                      <a:pt x="1681962" y="587179"/>
                    </a:lnTo>
                    <a:lnTo>
                      <a:pt x="1685532" y="592726"/>
                    </a:lnTo>
                    <a:lnTo>
                      <a:pt x="1687913" y="598273"/>
                    </a:lnTo>
                    <a:lnTo>
                      <a:pt x="1689499" y="603028"/>
                    </a:lnTo>
                    <a:lnTo>
                      <a:pt x="1690293" y="608179"/>
                    </a:lnTo>
                    <a:lnTo>
                      <a:pt x="1691483" y="615311"/>
                    </a:lnTo>
                    <a:lnTo>
                      <a:pt x="1691879" y="622839"/>
                    </a:lnTo>
                    <a:lnTo>
                      <a:pt x="1692276" y="630367"/>
                    </a:lnTo>
                    <a:lnTo>
                      <a:pt x="1692276" y="639084"/>
                    </a:lnTo>
                    <a:lnTo>
                      <a:pt x="1691879" y="647405"/>
                    </a:lnTo>
                    <a:lnTo>
                      <a:pt x="1691086" y="655725"/>
                    </a:lnTo>
                    <a:lnTo>
                      <a:pt x="1689499" y="665235"/>
                    </a:lnTo>
                    <a:lnTo>
                      <a:pt x="1688309" y="673951"/>
                    </a:lnTo>
                    <a:lnTo>
                      <a:pt x="1685136" y="693366"/>
                    </a:lnTo>
                    <a:lnTo>
                      <a:pt x="1680375" y="713177"/>
                    </a:lnTo>
                    <a:lnTo>
                      <a:pt x="1675218" y="733781"/>
                    </a:lnTo>
                    <a:lnTo>
                      <a:pt x="1668871" y="754781"/>
                    </a:lnTo>
                    <a:lnTo>
                      <a:pt x="1662127" y="776573"/>
                    </a:lnTo>
                    <a:lnTo>
                      <a:pt x="1654590" y="798365"/>
                    </a:lnTo>
                    <a:lnTo>
                      <a:pt x="1646656" y="821346"/>
                    </a:lnTo>
                    <a:lnTo>
                      <a:pt x="1638722" y="843534"/>
                    </a:lnTo>
                    <a:lnTo>
                      <a:pt x="1620871" y="889100"/>
                    </a:lnTo>
                    <a:lnTo>
                      <a:pt x="1603813" y="933477"/>
                    </a:lnTo>
                    <a:lnTo>
                      <a:pt x="1582392" y="996476"/>
                    </a:lnTo>
                    <a:lnTo>
                      <a:pt x="1514953" y="981816"/>
                    </a:lnTo>
                    <a:lnTo>
                      <a:pt x="1511383" y="1032532"/>
                    </a:lnTo>
                    <a:lnTo>
                      <a:pt x="1501862" y="1135946"/>
                    </a:lnTo>
                    <a:lnTo>
                      <a:pt x="1496309" y="1190625"/>
                    </a:lnTo>
                    <a:lnTo>
                      <a:pt x="997266" y="1190625"/>
                    </a:lnTo>
                    <a:lnTo>
                      <a:pt x="990522" y="1121682"/>
                    </a:lnTo>
                    <a:lnTo>
                      <a:pt x="984572" y="1061853"/>
                    </a:lnTo>
                    <a:lnTo>
                      <a:pt x="978225" y="989740"/>
                    </a:lnTo>
                    <a:lnTo>
                      <a:pt x="963943" y="993306"/>
                    </a:lnTo>
                    <a:lnTo>
                      <a:pt x="949662" y="997268"/>
                    </a:lnTo>
                    <a:lnTo>
                      <a:pt x="934985" y="1000042"/>
                    </a:lnTo>
                    <a:lnTo>
                      <a:pt x="920704" y="1002023"/>
                    </a:lnTo>
                    <a:lnTo>
                      <a:pt x="913563" y="1002419"/>
                    </a:lnTo>
                    <a:lnTo>
                      <a:pt x="906819" y="1003212"/>
                    </a:lnTo>
                    <a:lnTo>
                      <a:pt x="900472" y="1003212"/>
                    </a:lnTo>
                    <a:lnTo>
                      <a:pt x="894125" y="1002419"/>
                    </a:lnTo>
                    <a:lnTo>
                      <a:pt x="888175" y="1001627"/>
                    </a:lnTo>
                    <a:lnTo>
                      <a:pt x="882224" y="1000438"/>
                    </a:lnTo>
                    <a:lnTo>
                      <a:pt x="877067" y="998853"/>
                    </a:lnTo>
                    <a:lnTo>
                      <a:pt x="872704" y="996476"/>
                    </a:lnTo>
                    <a:lnTo>
                      <a:pt x="864770" y="954477"/>
                    </a:lnTo>
                    <a:lnTo>
                      <a:pt x="854852" y="902968"/>
                    </a:lnTo>
                    <a:lnTo>
                      <a:pt x="844935" y="845515"/>
                    </a:lnTo>
                    <a:lnTo>
                      <a:pt x="835018" y="786082"/>
                    </a:lnTo>
                    <a:lnTo>
                      <a:pt x="831051" y="757554"/>
                    </a:lnTo>
                    <a:lnTo>
                      <a:pt x="826687" y="729819"/>
                    </a:lnTo>
                    <a:lnTo>
                      <a:pt x="823513" y="703668"/>
                    </a:lnTo>
                    <a:lnTo>
                      <a:pt x="820736" y="679895"/>
                    </a:lnTo>
                    <a:lnTo>
                      <a:pt x="818753" y="658895"/>
                    </a:lnTo>
                    <a:lnTo>
                      <a:pt x="817563" y="640669"/>
                    </a:lnTo>
                    <a:lnTo>
                      <a:pt x="817563" y="626801"/>
                    </a:lnTo>
                    <a:lnTo>
                      <a:pt x="817960" y="621254"/>
                    </a:lnTo>
                    <a:lnTo>
                      <a:pt x="818356" y="616499"/>
                    </a:lnTo>
                    <a:lnTo>
                      <a:pt x="819150" y="608971"/>
                    </a:lnTo>
                    <a:lnTo>
                      <a:pt x="820736" y="601047"/>
                    </a:lnTo>
                    <a:lnTo>
                      <a:pt x="823513" y="593914"/>
                    </a:lnTo>
                    <a:lnTo>
                      <a:pt x="826687" y="586782"/>
                    </a:lnTo>
                    <a:lnTo>
                      <a:pt x="831051" y="579651"/>
                    </a:lnTo>
                    <a:lnTo>
                      <a:pt x="835811" y="572915"/>
                    </a:lnTo>
                    <a:lnTo>
                      <a:pt x="841761" y="566575"/>
                    </a:lnTo>
                    <a:lnTo>
                      <a:pt x="848108" y="560236"/>
                    </a:lnTo>
                    <a:lnTo>
                      <a:pt x="854852" y="553896"/>
                    </a:lnTo>
                    <a:lnTo>
                      <a:pt x="862389" y="547953"/>
                    </a:lnTo>
                    <a:lnTo>
                      <a:pt x="871117" y="542406"/>
                    </a:lnTo>
                    <a:lnTo>
                      <a:pt x="879447" y="537255"/>
                    </a:lnTo>
                    <a:lnTo>
                      <a:pt x="888571" y="532104"/>
                    </a:lnTo>
                    <a:lnTo>
                      <a:pt x="898489" y="526953"/>
                    </a:lnTo>
                    <a:lnTo>
                      <a:pt x="908406" y="522198"/>
                    </a:lnTo>
                    <a:lnTo>
                      <a:pt x="919117" y="517840"/>
                    </a:lnTo>
                    <a:lnTo>
                      <a:pt x="929828" y="513481"/>
                    </a:lnTo>
                    <a:lnTo>
                      <a:pt x="941332" y="509123"/>
                    </a:lnTo>
                    <a:lnTo>
                      <a:pt x="952836" y="505161"/>
                    </a:lnTo>
                    <a:lnTo>
                      <a:pt x="964340" y="501199"/>
                    </a:lnTo>
                    <a:lnTo>
                      <a:pt x="988539" y="494463"/>
                    </a:lnTo>
                    <a:lnTo>
                      <a:pt x="1013531" y="488123"/>
                    </a:lnTo>
                    <a:lnTo>
                      <a:pt x="1038522" y="482972"/>
                    </a:lnTo>
                    <a:lnTo>
                      <a:pt x="1063911" y="477821"/>
                    </a:lnTo>
                    <a:lnTo>
                      <a:pt x="1089299" y="473463"/>
                    </a:lnTo>
                    <a:lnTo>
                      <a:pt x="1113894" y="470293"/>
                    </a:lnTo>
                    <a:lnTo>
                      <a:pt x="1119448" y="469897"/>
                    </a:lnTo>
                    <a:lnTo>
                      <a:pt x="1125399" y="470293"/>
                    </a:lnTo>
                    <a:lnTo>
                      <a:pt x="1205928" y="754384"/>
                    </a:lnTo>
                    <a:lnTo>
                      <a:pt x="1207514" y="742894"/>
                    </a:lnTo>
                    <a:lnTo>
                      <a:pt x="1235283" y="547953"/>
                    </a:lnTo>
                    <a:lnTo>
                      <a:pt x="1227349" y="528538"/>
                    </a:lnTo>
                    <a:lnTo>
                      <a:pt x="1243217" y="503576"/>
                    </a:lnTo>
                    <a:lnTo>
                      <a:pt x="1278126" y="503180"/>
                    </a:lnTo>
                    <a:lnTo>
                      <a:pt x="1292804" y="528538"/>
                    </a:lnTo>
                    <a:lnTo>
                      <a:pt x="1286060" y="551519"/>
                    </a:lnTo>
                    <a:lnTo>
                      <a:pt x="1311052" y="757554"/>
                    </a:lnTo>
                    <a:lnTo>
                      <a:pt x="1376903" y="479010"/>
                    </a:lnTo>
                    <a:lnTo>
                      <a:pt x="1384044" y="475444"/>
                    </a:lnTo>
                    <a:lnTo>
                      <a:pt x="1389994" y="473067"/>
                    </a:lnTo>
                    <a:lnTo>
                      <a:pt x="1393565" y="471086"/>
                    </a:lnTo>
                    <a:lnTo>
                      <a:pt x="1393961" y="470689"/>
                    </a:lnTo>
                    <a:lnTo>
                      <a:pt x="1394358" y="470293"/>
                    </a:lnTo>
                    <a:lnTo>
                      <a:pt x="1406259" y="468708"/>
                    </a:lnTo>
                    <a:lnTo>
                      <a:pt x="1418556" y="468312"/>
                    </a:lnTo>
                    <a:close/>
                    <a:moveTo>
                      <a:pt x="1274583" y="0"/>
                    </a:moveTo>
                    <a:lnTo>
                      <a:pt x="1288091" y="396"/>
                    </a:lnTo>
                    <a:lnTo>
                      <a:pt x="1301598" y="1980"/>
                    </a:lnTo>
                    <a:lnTo>
                      <a:pt x="1314311" y="3563"/>
                    </a:lnTo>
                    <a:lnTo>
                      <a:pt x="1326627" y="5938"/>
                    </a:lnTo>
                    <a:lnTo>
                      <a:pt x="1338545" y="9105"/>
                    </a:lnTo>
                    <a:lnTo>
                      <a:pt x="1349272" y="11876"/>
                    </a:lnTo>
                    <a:lnTo>
                      <a:pt x="1359998" y="15835"/>
                    </a:lnTo>
                    <a:lnTo>
                      <a:pt x="1369930" y="19398"/>
                    </a:lnTo>
                    <a:lnTo>
                      <a:pt x="1379862" y="23753"/>
                    </a:lnTo>
                    <a:lnTo>
                      <a:pt x="1388205" y="27712"/>
                    </a:lnTo>
                    <a:lnTo>
                      <a:pt x="1396548" y="32066"/>
                    </a:lnTo>
                    <a:lnTo>
                      <a:pt x="1404096" y="36421"/>
                    </a:lnTo>
                    <a:lnTo>
                      <a:pt x="1411247" y="40380"/>
                    </a:lnTo>
                    <a:lnTo>
                      <a:pt x="1423563" y="48693"/>
                    </a:lnTo>
                    <a:lnTo>
                      <a:pt x="1433098" y="56215"/>
                    </a:lnTo>
                    <a:lnTo>
                      <a:pt x="1440249" y="61757"/>
                    </a:lnTo>
                    <a:lnTo>
                      <a:pt x="1445413" y="67299"/>
                    </a:lnTo>
                    <a:lnTo>
                      <a:pt x="1443427" y="71258"/>
                    </a:lnTo>
                    <a:lnTo>
                      <a:pt x="1441440" y="75613"/>
                    </a:lnTo>
                    <a:lnTo>
                      <a:pt x="1437865" y="81155"/>
                    </a:lnTo>
                    <a:lnTo>
                      <a:pt x="1433495" y="87489"/>
                    </a:lnTo>
                    <a:lnTo>
                      <a:pt x="1427933" y="94615"/>
                    </a:lnTo>
                    <a:lnTo>
                      <a:pt x="1421179" y="101345"/>
                    </a:lnTo>
                    <a:lnTo>
                      <a:pt x="1417206" y="104908"/>
                    </a:lnTo>
                    <a:lnTo>
                      <a:pt x="1413631" y="108075"/>
                    </a:lnTo>
                    <a:lnTo>
                      <a:pt x="1408864" y="111638"/>
                    </a:lnTo>
                    <a:lnTo>
                      <a:pt x="1404494" y="114409"/>
                    </a:lnTo>
                    <a:lnTo>
                      <a:pt x="1399726" y="117576"/>
                    </a:lnTo>
                    <a:lnTo>
                      <a:pt x="1394562" y="119951"/>
                    </a:lnTo>
                    <a:lnTo>
                      <a:pt x="1388602" y="121931"/>
                    </a:lnTo>
                    <a:lnTo>
                      <a:pt x="1383040" y="123910"/>
                    </a:lnTo>
                    <a:lnTo>
                      <a:pt x="1376684" y="125494"/>
                    </a:lnTo>
                    <a:lnTo>
                      <a:pt x="1370328" y="126285"/>
                    </a:lnTo>
                    <a:lnTo>
                      <a:pt x="1363574" y="126681"/>
                    </a:lnTo>
                    <a:lnTo>
                      <a:pt x="1356423" y="126681"/>
                    </a:lnTo>
                    <a:lnTo>
                      <a:pt x="1348875" y="126285"/>
                    </a:lnTo>
                    <a:lnTo>
                      <a:pt x="1341326" y="125098"/>
                    </a:lnTo>
                    <a:lnTo>
                      <a:pt x="1333381" y="122722"/>
                    </a:lnTo>
                    <a:lnTo>
                      <a:pt x="1325038" y="120347"/>
                    </a:lnTo>
                    <a:lnTo>
                      <a:pt x="1315900" y="117180"/>
                    </a:lnTo>
                    <a:lnTo>
                      <a:pt x="1307160" y="112826"/>
                    </a:lnTo>
                    <a:lnTo>
                      <a:pt x="1296434" y="108075"/>
                    </a:lnTo>
                    <a:lnTo>
                      <a:pt x="1285707" y="103720"/>
                    </a:lnTo>
                    <a:lnTo>
                      <a:pt x="1329011" y="123910"/>
                    </a:lnTo>
                    <a:lnTo>
                      <a:pt x="1349669" y="132619"/>
                    </a:lnTo>
                    <a:lnTo>
                      <a:pt x="1359601" y="136182"/>
                    </a:lnTo>
                    <a:lnTo>
                      <a:pt x="1368738" y="139745"/>
                    </a:lnTo>
                    <a:lnTo>
                      <a:pt x="1377876" y="142516"/>
                    </a:lnTo>
                    <a:lnTo>
                      <a:pt x="1387013" y="144892"/>
                    </a:lnTo>
                    <a:lnTo>
                      <a:pt x="1395356" y="146079"/>
                    </a:lnTo>
                    <a:lnTo>
                      <a:pt x="1402904" y="146475"/>
                    </a:lnTo>
                    <a:lnTo>
                      <a:pt x="1410453" y="146079"/>
                    </a:lnTo>
                    <a:lnTo>
                      <a:pt x="1414028" y="145683"/>
                    </a:lnTo>
                    <a:lnTo>
                      <a:pt x="1417206" y="144892"/>
                    </a:lnTo>
                    <a:lnTo>
                      <a:pt x="1420782" y="143308"/>
                    </a:lnTo>
                    <a:lnTo>
                      <a:pt x="1423563" y="142121"/>
                    </a:lnTo>
                    <a:lnTo>
                      <a:pt x="1426741" y="140537"/>
                    </a:lnTo>
                    <a:lnTo>
                      <a:pt x="1429522" y="138558"/>
                    </a:lnTo>
                    <a:lnTo>
                      <a:pt x="1430714" y="152413"/>
                    </a:lnTo>
                    <a:lnTo>
                      <a:pt x="1431508" y="165477"/>
                    </a:lnTo>
                    <a:lnTo>
                      <a:pt x="1431111" y="178145"/>
                    </a:lnTo>
                    <a:lnTo>
                      <a:pt x="1430714" y="189626"/>
                    </a:lnTo>
                    <a:lnTo>
                      <a:pt x="1433098" y="187647"/>
                    </a:lnTo>
                    <a:lnTo>
                      <a:pt x="1434289" y="186855"/>
                    </a:lnTo>
                    <a:lnTo>
                      <a:pt x="1435481" y="186855"/>
                    </a:lnTo>
                    <a:lnTo>
                      <a:pt x="1437070" y="187251"/>
                    </a:lnTo>
                    <a:lnTo>
                      <a:pt x="1438262" y="188042"/>
                    </a:lnTo>
                    <a:lnTo>
                      <a:pt x="1440249" y="189230"/>
                    </a:lnTo>
                    <a:lnTo>
                      <a:pt x="1441440" y="191605"/>
                    </a:lnTo>
                    <a:lnTo>
                      <a:pt x="1442632" y="193981"/>
                    </a:lnTo>
                    <a:lnTo>
                      <a:pt x="1443824" y="196752"/>
                    </a:lnTo>
                    <a:lnTo>
                      <a:pt x="1446605" y="204669"/>
                    </a:lnTo>
                    <a:lnTo>
                      <a:pt x="1448194" y="213379"/>
                    </a:lnTo>
                    <a:lnTo>
                      <a:pt x="1449783" y="223672"/>
                    </a:lnTo>
                    <a:lnTo>
                      <a:pt x="1450578" y="235152"/>
                    </a:lnTo>
                    <a:lnTo>
                      <a:pt x="1450975" y="247424"/>
                    </a:lnTo>
                    <a:lnTo>
                      <a:pt x="1450578" y="259696"/>
                    </a:lnTo>
                    <a:lnTo>
                      <a:pt x="1449783" y="270781"/>
                    </a:lnTo>
                    <a:lnTo>
                      <a:pt x="1448194" y="281074"/>
                    </a:lnTo>
                    <a:lnTo>
                      <a:pt x="1446605" y="289783"/>
                    </a:lnTo>
                    <a:lnTo>
                      <a:pt x="1443824" y="297305"/>
                    </a:lnTo>
                    <a:lnTo>
                      <a:pt x="1442632" y="300472"/>
                    </a:lnTo>
                    <a:lnTo>
                      <a:pt x="1441440" y="302847"/>
                    </a:lnTo>
                    <a:lnTo>
                      <a:pt x="1440249" y="304827"/>
                    </a:lnTo>
                    <a:lnTo>
                      <a:pt x="1438262" y="306410"/>
                    </a:lnTo>
                    <a:lnTo>
                      <a:pt x="1437070" y="307598"/>
                    </a:lnTo>
                    <a:lnTo>
                      <a:pt x="1435481" y="307598"/>
                    </a:lnTo>
                    <a:lnTo>
                      <a:pt x="1433892" y="307598"/>
                    </a:lnTo>
                    <a:lnTo>
                      <a:pt x="1431906" y="306410"/>
                    </a:lnTo>
                    <a:lnTo>
                      <a:pt x="1430714" y="304431"/>
                    </a:lnTo>
                    <a:lnTo>
                      <a:pt x="1429125" y="302451"/>
                    </a:lnTo>
                    <a:lnTo>
                      <a:pt x="1427933" y="299680"/>
                    </a:lnTo>
                    <a:lnTo>
                      <a:pt x="1426741" y="296513"/>
                    </a:lnTo>
                    <a:lnTo>
                      <a:pt x="1423960" y="288596"/>
                    </a:lnTo>
                    <a:lnTo>
                      <a:pt x="1422768" y="299284"/>
                    </a:lnTo>
                    <a:lnTo>
                      <a:pt x="1420782" y="309181"/>
                    </a:lnTo>
                    <a:lnTo>
                      <a:pt x="1418398" y="319474"/>
                    </a:lnTo>
                    <a:lnTo>
                      <a:pt x="1416015" y="328975"/>
                    </a:lnTo>
                    <a:lnTo>
                      <a:pt x="1412836" y="338476"/>
                    </a:lnTo>
                    <a:lnTo>
                      <a:pt x="1409261" y="347978"/>
                    </a:lnTo>
                    <a:lnTo>
                      <a:pt x="1406083" y="356687"/>
                    </a:lnTo>
                    <a:lnTo>
                      <a:pt x="1401713" y="365000"/>
                    </a:lnTo>
                    <a:lnTo>
                      <a:pt x="1397343" y="373710"/>
                    </a:lnTo>
                    <a:lnTo>
                      <a:pt x="1392972" y="381627"/>
                    </a:lnTo>
                    <a:lnTo>
                      <a:pt x="1387808" y="389545"/>
                    </a:lnTo>
                    <a:lnTo>
                      <a:pt x="1382643" y="397066"/>
                    </a:lnTo>
                    <a:lnTo>
                      <a:pt x="1377479" y="403796"/>
                    </a:lnTo>
                    <a:lnTo>
                      <a:pt x="1371519" y="410922"/>
                    </a:lnTo>
                    <a:lnTo>
                      <a:pt x="1366355" y="417256"/>
                    </a:lnTo>
                    <a:lnTo>
                      <a:pt x="1360396" y="423590"/>
                    </a:lnTo>
                    <a:lnTo>
                      <a:pt x="1354436" y="429528"/>
                    </a:lnTo>
                    <a:lnTo>
                      <a:pt x="1348080" y="435071"/>
                    </a:lnTo>
                    <a:lnTo>
                      <a:pt x="1341723" y="439821"/>
                    </a:lnTo>
                    <a:lnTo>
                      <a:pt x="1335367" y="444572"/>
                    </a:lnTo>
                    <a:lnTo>
                      <a:pt x="1329011" y="449322"/>
                    </a:lnTo>
                    <a:lnTo>
                      <a:pt x="1322257" y="453281"/>
                    </a:lnTo>
                    <a:lnTo>
                      <a:pt x="1315503" y="456844"/>
                    </a:lnTo>
                    <a:lnTo>
                      <a:pt x="1309147" y="460011"/>
                    </a:lnTo>
                    <a:lnTo>
                      <a:pt x="1302393" y="463178"/>
                    </a:lnTo>
                    <a:lnTo>
                      <a:pt x="1296036" y="465949"/>
                    </a:lnTo>
                    <a:lnTo>
                      <a:pt x="1289283" y="468325"/>
                    </a:lnTo>
                    <a:lnTo>
                      <a:pt x="1282926" y="469908"/>
                    </a:lnTo>
                    <a:lnTo>
                      <a:pt x="1276570" y="471096"/>
                    </a:lnTo>
                    <a:lnTo>
                      <a:pt x="1269816" y="472283"/>
                    </a:lnTo>
                    <a:lnTo>
                      <a:pt x="1264254" y="472679"/>
                    </a:lnTo>
                    <a:lnTo>
                      <a:pt x="1257898" y="473075"/>
                    </a:lnTo>
                    <a:lnTo>
                      <a:pt x="1252733" y="472679"/>
                    </a:lnTo>
                    <a:lnTo>
                      <a:pt x="1247568" y="472283"/>
                    </a:lnTo>
                    <a:lnTo>
                      <a:pt x="1242006" y="471096"/>
                    </a:lnTo>
                    <a:lnTo>
                      <a:pt x="1236842" y="469908"/>
                    </a:lnTo>
                    <a:lnTo>
                      <a:pt x="1231280" y="467533"/>
                    </a:lnTo>
                    <a:lnTo>
                      <a:pt x="1225321" y="465553"/>
                    </a:lnTo>
                    <a:lnTo>
                      <a:pt x="1218964" y="462782"/>
                    </a:lnTo>
                    <a:lnTo>
                      <a:pt x="1213005" y="459615"/>
                    </a:lnTo>
                    <a:lnTo>
                      <a:pt x="1206649" y="456448"/>
                    </a:lnTo>
                    <a:lnTo>
                      <a:pt x="1200689" y="452489"/>
                    </a:lnTo>
                    <a:lnTo>
                      <a:pt x="1194333" y="448531"/>
                    </a:lnTo>
                    <a:lnTo>
                      <a:pt x="1187977" y="443780"/>
                    </a:lnTo>
                    <a:lnTo>
                      <a:pt x="1181620" y="439029"/>
                    </a:lnTo>
                    <a:lnTo>
                      <a:pt x="1175661" y="433487"/>
                    </a:lnTo>
                    <a:lnTo>
                      <a:pt x="1169304" y="428341"/>
                    </a:lnTo>
                    <a:lnTo>
                      <a:pt x="1162948" y="422402"/>
                    </a:lnTo>
                    <a:lnTo>
                      <a:pt x="1156592" y="416464"/>
                    </a:lnTo>
                    <a:lnTo>
                      <a:pt x="1150632" y="410130"/>
                    </a:lnTo>
                    <a:lnTo>
                      <a:pt x="1144673" y="403400"/>
                    </a:lnTo>
                    <a:lnTo>
                      <a:pt x="1138714" y="396275"/>
                    </a:lnTo>
                    <a:lnTo>
                      <a:pt x="1132755" y="389149"/>
                    </a:lnTo>
                    <a:lnTo>
                      <a:pt x="1127193" y="382023"/>
                    </a:lnTo>
                    <a:lnTo>
                      <a:pt x="1122426" y="374105"/>
                    </a:lnTo>
                    <a:lnTo>
                      <a:pt x="1117261" y="365792"/>
                    </a:lnTo>
                    <a:lnTo>
                      <a:pt x="1112096" y="357874"/>
                    </a:lnTo>
                    <a:lnTo>
                      <a:pt x="1107726" y="349561"/>
                    </a:lnTo>
                    <a:lnTo>
                      <a:pt x="1102959" y="341247"/>
                    </a:lnTo>
                    <a:lnTo>
                      <a:pt x="1098986" y="332142"/>
                    </a:lnTo>
                    <a:lnTo>
                      <a:pt x="1095411" y="323433"/>
                    </a:lnTo>
                    <a:lnTo>
                      <a:pt x="1091438" y="314328"/>
                    </a:lnTo>
                    <a:lnTo>
                      <a:pt x="1088657" y="304827"/>
                    </a:lnTo>
                    <a:lnTo>
                      <a:pt x="1085479" y="295325"/>
                    </a:lnTo>
                    <a:lnTo>
                      <a:pt x="1083492" y="301659"/>
                    </a:lnTo>
                    <a:lnTo>
                      <a:pt x="1081109" y="306410"/>
                    </a:lnTo>
                    <a:lnTo>
                      <a:pt x="1079519" y="308390"/>
                    </a:lnTo>
                    <a:lnTo>
                      <a:pt x="1078328" y="309577"/>
                    </a:lnTo>
                    <a:lnTo>
                      <a:pt x="1077136" y="309973"/>
                    </a:lnTo>
                    <a:lnTo>
                      <a:pt x="1075547" y="310369"/>
                    </a:lnTo>
                    <a:lnTo>
                      <a:pt x="1074355" y="309973"/>
                    </a:lnTo>
                    <a:lnTo>
                      <a:pt x="1072368" y="309181"/>
                    </a:lnTo>
                    <a:lnTo>
                      <a:pt x="1070779" y="307994"/>
                    </a:lnTo>
                    <a:lnTo>
                      <a:pt x="1069587" y="306014"/>
                    </a:lnTo>
                    <a:lnTo>
                      <a:pt x="1068396" y="303243"/>
                    </a:lnTo>
                    <a:lnTo>
                      <a:pt x="1067204" y="300472"/>
                    </a:lnTo>
                    <a:lnTo>
                      <a:pt x="1064423" y="292950"/>
                    </a:lnTo>
                    <a:lnTo>
                      <a:pt x="1062834" y="283845"/>
                    </a:lnTo>
                    <a:lnTo>
                      <a:pt x="1061245" y="273552"/>
                    </a:lnTo>
                    <a:lnTo>
                      <a:pt x="1060450" y="262072"/>
                    </a:lnTo>
                    <a:lnTo>
                      <a:pt x="1060450" y="249799"/>
                    </a:lnTo>
                    <a:lnTo>
                      <a:pt x="1060450" y="237527"/>
                    </a:lnTo>
                    <a:lnTo>
                      <a:pt x="1061245" y="226839"/>
                    </a:lnTo>
                    <a:lnTo>
                      <a:pt x="1062834" y="216150"/>
                    </a:lnTo>
                    <a:lnTo>
                      <a:pt x="1064423" y="207441"/>
                    </a:lnTo>
                    <a:lnTo>
                      <a:pt x="1067204" y="199919"/>
                    </a:lnTo>
                    <a:lnTo>
                      <a:pt x="1068396" y="196752"/>
                    </a:lnTo>
                    <a:lnTo>
                      <a:pt x="1069587" y="194376"/>
                    </a:lnTo>
                    <a:lnTo>
                      <a:pt x="1070779" y="192397"/>
                    </a:lnTo>
                    <a:lnTo>
                      <a:pt x="1072368" y="191209"/>
                    </a:lnTo>
                    <a:lnTo>
                      <a:pt x="1074355" y="189626"/>
                    </a:lnTo>
                    <a:lnTo>
                      <a:pt x="1075547" y="189626"/>
                    </a:lnTo>
                    <a:lnTo>
                      <a:pt x="1076341" y="189626"/>
                    </a:lnTo>
                    <a:lnTo>
                      <a:pt x="1077533" y="190022"/>
                    </a:lnTo>
                    <a:lnTo>
                      <a:pt x="1077533" y="182104"/>
                    </a:lnTo>
                    <a:lnTo>
                      <a:pt x="1078328" y="174583"/>
                    </a:lnTo>
                    <a:lnTo>
                      <a:pt x="1079122" y="167457"/>
                    </a:lnTo>
                    <a:lnTo>
                      <a:pt x="1080711" y="160727"/>
                    </a:lnTo>
                    <a:lnTo>
                      <a:pt x="1079519" y="152413"/>
                    </a:lnTo>
                    <a:lnTo>
                      <a:pt x="1079122" y="144496"/>
                    </a:lnTo>
                    <a:lnTo>
                      <a:pt x="1079122" y="136578"/>
                    </a:lnTo>
                    <a:lnTo>
                      <a:pt x="1079519" y="129452"/>
                    </a:lnTo>
                    <a:lnTo>
                      <a:pt x="1080711" y="122722"/>
                    </a:lnTo>
                    <a:lnTo>
                      <a:pt x="1081506" y="116784"/>
                    </a:lnTo>
                    <a:lnTo>
                      <a:pt x="1082698" y="110846"/>
                    </a:lnTo>
                    <a:lnTo>
                      <a:pt x="1084287" y="105304"/>
                    </a:lnTo>
                    <a:lnTo>
                      <a:pt x="1086273" y="100157"/>
                    </a:lnTo>
                    <a:lnTo>
                      <a:pt x="1088657" y="95407"/>
                    </a:lnTo>
                    <a:lnTo>
                      <a:pt x="1091041" y="91448"/>
                    </a:lnTo>
                    <a:lnTo>
                      <a:pt x="1094219" y="87489"/>
                    </a:lnTo>
                    <a:lnTo>
                      <a:pt x="1097000" y="83926"/>
                    </a:lnTo>
                    <a:lnTo>
                      <a:pt x="1100178" y="80759"/>
                    </a:lnTo>
                    <a:lnTo>
                      <a:pt x="1104151" y="77988"/>
                    </a:lnTo>
                    <a:lnTo>
                      <a:pt x="1108124" y="75217"/>
                    </a:lnTo>
                    <a:lnTo>
                      <a:pt x="1090643" y="75217"/>
                    </a:lnTo>
                    <a:lnTo>
                      <a:pt x="1077533" y="75613"/>
                    </a:lnTo>
                    <a:lnTo>
                      <a:pt x="1066012" y="76801"/>
                    </a:lnTo>
                    <a:lnTo>
                      <a:pt x="1073958" y="72446"/>
                    </a:lnTo>
                    <a:lnTo>
                      <a:pt x="1082300" y="67299"/>
                    </a:lnTo>
                    <a:lnTo>
                      <a:pt x="1090246" y="61757"/>
                    </a:lnTo>
                    <a:lnTo>
                      <a:pt x="1098192" y="56215"/>
                    </a:lnTo>
                    <a:lnTo>
                      <a:pt x="1114480" y="44734"/>
                    </a:lnTo>
                    <a:lnTo>
                      <a:pt x="1121631" y="39984"/>
                    </a:lnTo>
                    <a:lnTo>
                      <a:pt x="1128385" y="36421"/>
                    </a:lnTo>
                    <a:lnTo>
                      <a:pt x="1146262" y="27712"/>
                    </a:lnTo>
                    <a:lnTo>
                      <a:pt x="1163743" y="20586"/>
                    </a:lnTo>
                    <a:lnTo>
                      <a:pt x="1180826" y="14648"/>
                    </a:lnTo>
                    <a:lnTo>
                      <a:pt x="1197909" y="9897"/>
                    </a:lnTo>
                    <a:lnTo>
                      <a:pt x="1214197" y="5938"/>
                    </a:lnTo>
                    <a:lnTo>
                      <a:pt x="1230088" y="3167"/>
                    </a:lnTo>
                    <a:lnTo>
                      <a:pt x="1245185" y="1188"/>
                    </a:lnTo>
                    <a:lnTo>
                      <a:pt x="1260281" y="396"/>
                    </a:lnTo>
                    <a:lnTo>
                      <a:pt x="127458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897676" y="2563885"/>
              <a:ext cx="12217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客户的误区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16324" y="3925900"/>
              <a:ext cx="135001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正确的客户观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402232" y="2686980"/>
              <a:ext cx="586614" cy="584809"/>
              <a:chOff x="2783632" y="2686980"/>
              <a:chExt cx="586614" cy="584809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2783632" y="2686980"/>
                <a:ext cx="586614" cy="584809"/>
              </a:xfrm>
              <a:prstGeom prst="ellipse">
                <a:avLst/>
              </a:prstGeom>
              <a:solidFill>
                <a:srgbClr val="2A63A8"/>
              </a:solidFill>
              <a:ln w="2540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KSO_Shape"/>
              <p:cNvSpPr/>
              <p:nvPr/>
            </p:nvSpPr>
            <p:spPr bwMode="auto">
              <a:xfrm flipH="1">
                <a:off x="2995535" y="2807404"/>
                <a:ext cx="162808" cy="343961"/>
              </a:xfrm>
              <a:custGeom>
                <a:avLst/>
                <a:gdLst/>
                <a:ahLst/>
                <a:cxnLst/>
                <a:rect l="0" t="0" r="r" b="b"/>
                <a:pathLst>
                  <a:path w="1558925" h="3292476">
                    <a:moveTo>
                      <a:pt x="1055688" y="141288"/>
                    </a:moveTo>
                    <a:lnTo>
                      <a:pt x="1078548" y="151445"/>
                    </a:lnTo>
                    <a:lnTo>
                      <a:pt x="1100773" y="161919"/>
                    </a:lnTo>
                    <a:lnTo>
                      <a:pt x="1122363" y="172076"/>
                    </a:lnTo>
                    <a:lnTo>
                      <a:pt x="1143635" y="182551"/>
                    </a:lnTo>
                    <a:lnTo>
                      <a:pt x="1163955" y="192708"/>
                    </a:lnTo>
                    <a:lnTo>
                      <a:pt x="1183958" y="202864"/>
                    </a:lnTo>
                    <a:lnTo>
                      <a:pt x="1203008" y="213021"/>
                    </a:lnTo>
                    <a:lnTo>
                      <a:pt x="1221740" y="223178"/>
                    </a:lnTo>
                    <a:lnTo>
                      <a:pt x="1240155" y="233335"/>
                    </a:lnTo>
                    <a:lnTo>
                      <a:pt x="1257300" y="243175"/>
                    </a:lnTo>
                    <a:lnTo>
                      <a:pt x="1274128" y="253014"/>
                    </a:lnTo>
                    <a:lnTo>
                      <a:pt x="1290955" y="263171"/>
                    </a:lnTo>
                    <a:lnTo>
                      <a:pt x="1306513" y="272693"/>
                    </a:lnTo>
                    <a:lnTo>
                      <a:pt x="1322070" y="282850"/>
                    </a:lnTo>
                    <a:lnTo>
                      <a:pt x="1336675" y="292690"/>
                    </a:lnTo>
                    <a:lnTo>
                      <a:pt x="1350963" y="302212"/>
                    </a:lnTo>
                    <a:lnTo>
                      <a:pt x="1365250" y="312686"/>
                    </a:lnTo>
                    <a:lnTo>
                      <a:pt x="1378903" y="322843"/>
                    </a:lnTo>
                    <a:lnTo>
                      <a:pt x="1392238" y="333000"/>
                    </a:lnTo>
                    <a:lnTo>
                      <a:pt x="1405255" y="343157"/>
                    </a:lnTo>
                    <a:lnTo>
                      <a:pt x="1417003" y="353631"/>
                    </a:lnTo>
                    <a:lnTo>
                      <a:pt x="1429068" y="363788"/>
                    </a:lnTo>
                    <a:lnTo>
                      <a:pt x="1440498" y="373945"/>
                    </a:lnTo>
                    <a:lnTo>
                      <a:pt x="1450975" y="384737"/>
                    </a:lnTo>
                    <a:lnTo>
                      <a:pt x="1461453" y="395211"/>
                    </a:lnTo>
                    <a:lnTo>
                      <a:pt x="1471295" y="406003"/>
                    </a:lnTo>
                    <a:lnTo>
                      <a:pt x="1480503" y="416477"/>
                    </a:lnTo>
                    <a:lnTo>
                      <a:pt x="1489393" y="427587"/>
                    </a:lnTo>
                    <a:lnTo>
                      <a:pt x="1497965" y="438696"/>
                    </a:lnTo>
                    <a:lnTo>
                      <a:pt x="1505903" y="449805"/>
                    </a:lnTo>
                    <a:lnTo>
                      <a:pt x="1513523" y="461231"/>
                    </a:lnTo>
                    <a:lnTo>
                      <a:pt x="1520508" y="472658"/>
                    </a:lnTo>
                    <a:lnTo>
                      <a:pt x="1524635" y="480276"/>
                    </a:lnTo>
                    <a:lnTo>
                      <a:pt x="1529080" y="488528"/>
                    </a:lnTo>
                    <a:lnTo>
                      <a:pt x="1533208" y="496463"/>
                    </a:lnTo>
                    <a:lnTo>
                      <a:pt x="1536700" y="504398"/>
                    </a:lnTo>
                    <a:lnTo>
                      <a:pt x="1540193" y="512651"/>
                    </a:lnTo>
                    <a:lnTo>
                      <a:pt x="1543368" y="520903"/>
                    </a:lnTo>
                    <a:lnTo>
                      <a:pt x="1545908" y="529156"/>
                    </a:lnTo>
                    <a:lnTo>
                      <a:pt x="1548765" y="537726"/>
                    </a:lnTo>
                    <a:lnTo>
                      <a:pt x="1550988" y="546296"/>
                    </a:lnTo>
                    <a:lnTo>
                      <a:pt x="1552893" y="554866"/>
                    </a:lnTo>
                    <a:lnTo>
                      <a:pt x="1554798" y="563436"/>
                    </a:lnTo>
                    <a:lnTo>
                      <a:pt x="1556385" y="572005"/>
                    </a:lnTo>
                    <a:lnTo>
                      <a:pt x="1557338" y="580575"/>
                    </a:lnTo>
                    <a:lnTo>
                      <a:pt x="1558290" y="589780"/>
                    </a:lnTo>
                    <a:lnTo>
                      <a:pt x="1558608" y="598350"/>
                    </a:lnTo>
                    <a:lnTo>
                      <a:pt x="1558925" y="606920"/>
                    </a:lnTo>
                    <a:lnTo>
                      <a:pt x="1558608" y="615172"/>
                    </a:lnTo>
                    <a:lnTo>
                      <a:pt x="1558290" y="623425"/>
                    </a:lnTo>
                    <a:lnTo>
                      <a:pt x="1557655" y="631995"/>
                    </a:lnTo>
                    <a:lnTo>
                      <a:pt x="1556703" y="639930"/>
                    </a:lnTo>
                    <a:lnTo>
                      <a:pt x="1555433" y="647865"/>
                    </a:lnTo>
                    <a:lnTo>
                      <a:pt x="1553528" y="655800"/>
                    </a:lnTo>
                    <a:lnTo>
                      <a:pt x="1551940" y="663418"/>
                    </a:lnTo>
                    <a:lnTo>
                      <a:pt x="1550035" y="671036"/>
                    </a:lnTo>
                    <a:lnTo>
                      <a:pt x="1547813" y="678653"/>
                    </a:lnTo>
                    <a:lnTo>
                      <a:pt x="1545273" y="685954"/>
                    </a:lnTo>
                    <a:lnTo>
                      <a:pt x="1542733" y="693254"/>
                    </a:lnTo>
                    <a:lnTo>
                      <a:pt x="1539558" y="700554"/>
                    </a:lnTo>
                    <a:lnTo>
                      <a:pt x="1536700" y="707537"/>
                    </a:lnTo>
                    <a:lnTo>
                      <a:pt x="1533525" y="714203"/>
                    </a:lnTo>
                    <a:lnTo>
                      <a:pt x="1530033" y="720868"/>
                    </a:lnTo>
                    <a:lnTo>
                      <a:pt x="1526540" y="727533"/>
                    </a:lnTo>
                    <a:lnTo>
                      <a:pt x="1518920" y="739912"/>
                    </a:lnTo>
                    <a:lnTo>
                      <a:pt x="1510665" y="751974"/>
                    </a:lnTo>
                    <a:lnTo>
                      <a:pt x="1502410" y="763083"/>
                    </a:lnTo>
                    <a:lnTo>
                      <a:pt x="1493838" y="774192"/>
                    </a:lnTo>
                    <a:lnTo>
                      <a:pt x="1484948" y="784031"/>
                    </a:lnTo>
                    <a:lnTo>
                      <a:pt x="1475105" y="793871"/>
                    </a:lnTo>
                    <a:lnTo>
                      <a:pt x="1465898" y="803393"/>
                    </a:lnTo>
                    <a:lnTo>
                      <a:pt x="1456055" y="811963"/>
                    </a:lnTo>
                    <a:lnTo>
                      <a:pt x="1445895" y="820533"/>
                    </a:lnTo>
                    <a:lnTo>
                      <a:pt x="1436053" y="828468"/>
                    </a:lnTo>
                    <a:lnTo>
                      <a:pt x="1425893" y="836086"/>
                    </a:lnTo>
                    <a:lnTo>
                      <a:pt x="1415415" y="843703"/>
                    </a:lnTo>
                    <a:lnTo>
                      <a:pt x="1404938" y="850686"/>
                    </a:lnTo>
                    <a:lnTo>
                      <a:pt x="1394143" y="857669"/>
                    </a:lnTo>
                    <a:lnTo>
                      <a:pt x="1383665" y="864335"/>
                    </a:lnTo>
                    <a:lnTo>
                      <a:pt x="1372870" y="870683"/>
                    </a:lnTo>
                    <a:lnTo>
                      <a:pt x="1362075" y="877031"/>
                    </a:lnTo>
                    <a:lnTo>
                      <a:pt x="1351280" y="882744"/>
                    </a:lnTo>
                    <a:lnTo>
                      <a:pt x="1329690" y="893853"/>
                    </a:lnTo>
                    <a:lnTo>
                      <a:pt x="1307783" y="904328"/>
                    </a:lnTo>
                    <a:lnTo>
                      <a:pt x="1286193" y="913850"/>
                    </a:lnTo>
                    <a:lnTo>
                      <a:pt x="1267143" y="921785"/>
                    </a:lnTo>
                    <a:lnTo>
                      <a:pt x="1248410" y="929085"/>
                    </a:lnTo>
                    <a:lnTo>
                      <a:pt x="1229678" y="936068"/>
                    </a:lnTo>
                    <a:lnTo>
                      <a:pt x="1211580" y="942733"/>
                    </a:lnTo>
                    <a:lnTo>
                      <a:pt x="1194118" y="948764"/>
                    </a:lnTo>
                    <a:lnTo>
                      <a:pt x="1177290" y="954160"/>
                    </a:lnTo>
                    <a:lnTo>
                      <a:pt x="1161098" y="959238"/>
                    </a:lnTo>
                    <a:lnTo>
                      <a:pt x="1145540" y="963682"/>
                    </a:lnTo>
                    <a:lnTo>
                      <a:pt x="1145540" y="1585477"/>
                    </a:lnTo>
                    <a:lnTo>
                      <a:pt x="1145540" y="1860666"/>
                    </a:lnTo>
                    <a:lnTo>
                      <a:pt x="1145540" y="3112508"/>
                    </a:lnTo>
                    <a:lnTo>
                      <a:pt x="1145223" y="3121713"/>
                    </a:lnTo>
                    <a:lnTo>
                      <a:pt x="1144588" y="3130917"/>
                    </a:lnTo>
                    <a:lnTo>
                      <a:pt x="1143635" y="3139805"/>
                    </a:lnTo>
                    <a:lnTo>
                      <a:pt x="1142048" y="3148692"/>
                    </a:lnTo>
                    <a:lnTo>
                      <a:pt x="1140143" y="3157262"/>
                    </a:lnTo>
                    <a:lnTo>
                      <a:pt x="1137603" y="3166149"/>
                    </a:lnTo>
                    <a:lnTo>
                      <a:pt x="1134745" y="3174402"/>
                    </a:lnTo>
                    <a:lnTo>
                      <a:pt x="1131253" y="3182654"/>
                    </a:lnTo>
                    <a:lnTo>
                      <a:pt x="1128078" y="3190589"/>
                    </a:lnTo>
                    <a:lnTo>
                      <a:pt x="1123950" y="3198207"/>
                    </a:lnTo>
                    <a:lnTo>
                      <a:pt x="1119823" y="3205825"/>
                    </a:lnTo>
                    <a:lnTo>
                      <a:pt x="1114743" y="3213125"/>
                    </a:lnTo>
                    <a:lnTo>
                      <a:pt x="1109663" y="3220108"/>
                    </a:lnTo>
                    <a:lnTo>
                      <a:pt x="1104583" y="3226773"/>
                    </a:lnTo>
                    <a:lnTo>
                      <a:pt x="1098868" y="3233439"/>
                    </a:lnTo>
                    <a:lnTo>
                      <a:pt x="1092835" y="3239787"/>
                    </a:lnTo>
                    <a:lnTo>
                      <a:pt x="1086803" y="3245818"/>
                    </a:lnTo>
                    <a:lnTo>
                      <a:pt x="1080135" y="3251531"/>
                    </a:lnTo>
                    <a:lnTo>
                      <a:pt x="1073150" y="3256609"/>
                    </a:lnTo>
                    <a:lnTo>
                      <a:pt x="1066165" y="3261688"/>
                    </a:lnTo>
                    <a:lnTo>
                      <a:pt x="1058863" y="3266449"/>
                    </a:lnTo>
                    <a:lnTo>
                      <a:pt x="1051560" y="3270575"/>
                    </a:lnTo>
                    <a:lnTo>
                      <a:pt x="1043623" y="3274701"/>
                    </a:lnTo>
                    <a:lnTo>
                      <a:pt x="1035685" y="3278193"/>
                    </a:lnTo>
                    <a:lnTo>
                      <a:pt x="1027748" y="3281684"/>
                    </a:lnTo>
                    <a:lnTo>
                      <a:pt x="1019175" y="3284224"/>
                    </a:lnTo>
                    <a:lnTo>
                      <a:pt x="1010920" y="3287080"/>
                    </a:lnTo>
                    <a:lnTo>
                      <a:pt x="1002030" y="3288985"/>
                    </a:lnTo>
                    <a:lnTo>
                      <a:pt x="993140" y="3290254"/>
                    </a:lnTo>
                    <a:lnTo>
                      <a:pt x="984250" y="3291524"/>
                    </a:lnTo>
                    <a:lnTo>
                      <a:pt x="975043" y="3292159"/>
                    </a:lnTo>
                    <a:lnTo>
                      <a:pt x="965518" y="3292476"/>
                    </a:lnTo>
                    <a:lnTo>
                      <a:pt x="956310" y="3292159"/>
                    </a:lnTo>
                    <a:lnTo>
                      <a:pt x="947420" y="3291524"/>
                    </a:lnTo>
                    <a:lnTo>
                      <a:pt x="938213" y="3290254"/>
                    </a:lnTo>
                    <a:lnTo>
                      <a:pt x="929323" y="3288985"/>
                    </a:lnTo>
                    <a:lnTo>
                      <a:pt x="920750" y="3287080"/>
                    </a:lnTo>
                    <a:lnTo>
                      <a:pt x="912178" y="3284224"/>
                    </a:lnTo>
                    <a:lnTo>
                      <a:pt x="903923" y="3281684"/>
                    </a:lnTo>
                    <a:lnTo>
                      <a:pt x="895985" y="3278193"/>
                    </a:lnTo>
                    <a:lnTo>
                      <a:pt x="887730" y="3274701"/>
                    </a:lnTo>
                    <a:lnTo>
                      <a:pt x="879793" y="3270575"/>
                    </a:lnTo>
                    <a:lnTo>
                      <a:pt x="872173" y="3266449"/>
                    </a:lnTo>
                    <a:lnTo>
                      <a:pt x="865188" y="3261688"/>
                    </a:lnTo>
                    <a:lnTo>
                      <a:pt x="857885" y="3256609"/>
                    </a:lnTo>
                    <a:lnTo>
                      <a:pt x="851218" y="3251531"/>
                    </a:lnTo>
                    <a:lnTo>
                      <a:pt x="844550" y="3245818"/>
                    </a:lnTo>
                    <a:lnTo>
                      <a:pt x="838518" y="3239787"/>
                    </a:lnTo>
                    <a:lnTo>
                      <a:pt x="832485" y="3233439"/>
                    </a:lnTo>
                    <a:lnTo>
                      <a:pt x="826770" y="3226773"/>
                    </a:lnTo>
                    <a:lnTo>
                      <a:pt x="821373" y="3220108"/>
                    </a:lnTo>
                    <a:lnTo>
                      <a:pt x="816293" y="3213125"/>
                    </a:lnTo>
                    <a:lnTo>
                      <a:pt x="811848" y="3205825"/>
                    </a:lnTo>
                    <a:lnTo>
                      <a:pt x="807403" y="3198207"/>
                    </a:lnTo>
                    <a:lnTo>
                      <a:pt x="803593" y="3190589"/>
                    </a:lnTo>
                    <a:lnTo>
                      <a:pt x="799783" y="3182654"/>
                    </a:lnTo>
                    <a:lnTo>
                      <a:pt x="796925" y="3174402"/>
                    </a:lnTo>
                    <a:lnTo>
                      <a:pt x="793750" y="3166149"/>
                    </a:lnTo>
                    <a:lnTo>
                      <a:pt x="791528" y="3157262"/>
                    </a:lnTo>
                    <a:lnTo>
                      <a:pt x="789623" y="3148692"/>
                    </a:lnTo>
                    <a:lnTo>
                      <a:pt x="787718" y="3139805"/>
                    </a:lnTo>
                    <a:lnTo>
                      <a:pt x="786765" y="3130917"/>
                    </a:lnTo>
                    <a:lnTo>
                      <a:pt x="785813" y="3121713"/>
                    </a:lnTo>
                    <a:lnTo>
                      <a:pt x="785813" y="3112508"/>
                    </a:lnTo>
                    <a:lnTo>
                      <a:pt x="785813" y="1973345"/>
                    </a:lnTo>
                    <a:lnTo>
                      <a:pt x="718503" y="1973345"/>
                    </a:lnTo>
                    <a:lnTo>
                      <a:pt x="718503" y="3112508"/>
                    </a:lnTo>
                    <a:lnTo>
                      <a:pt x="718185" y="3121713"/>
                    </a:lnTo>
                    <a:lnTo>
                      <a:pt x="717550" y="3130917"/>
                    </a:lnTo>
                    <a:lnTo>
                      <a:pt x="715963" y="3139805"/>
                    </a:lnTo>
                    <a:lnTo>
                      <a:pt x="714693" y="3148692"/>
                    </a:lnTo>
                    <a:lnTo>
                      <a:pt x="712788" y="3157262"/>
                    </a:lnTo>
                    <a:lnTo>
                      <a:pt x="710248" y="3166149"/>
                    </a:lnTo>
                    <a:lnTo>
                      <a:pt x="707390" y="3174402"/>
                    </a:lnTo>
                    <a:lnTo>
                      <a:pt x="704215" y="3182654"/>
                    </a:lnTo>
                    <a:lnTo>
                      <a:pt x="700405" y="3190589"/>
                    </a:lnTo>
                    <a:lnTo>
                      <a:pt x="696595" y="3198207"/>
                    </a:lnTo>
                    <a:lnTo>
                      <a:pt x="692150" y="3205825"/>
                    </a:lnTo>
                    <a:lnTo>
                      <a:pt x="687388" y="3213125"/>
                    </a:lnTo>
                    <a:lnTo>
                      <a:pt x="682625" y="3220108"/>
                    </a:lnTo>
                    <a:lnTo>
                      <a:pt x="677228" y="3226773"/>
                    </a:lnTo>
                    <a:lnTo>
                      <a:pt x="671513" y="3233439"/>
                    </a:lnTo>
                    <a:lnTo>
                      <a:pt x="665480" y="3239787"/>
                    </a:lnTo>
                    <a:lnTo>
                      <a:pt x="659448" y="3245818"/>
                    </a:lnTo>
                    <a:lnTo>
                      <a:pt x="652780" y="3251531"/>
                    </a:lnTo>
                    <a:lnTo>
                      <a:pt x="646113" y="3256609"/>
                    </a:lnTo>
                    <a:lnTo>
                      <a:pt x="639128" y="3261688"/>
                    </a:lnTo>
                    <a:lnTo>
                      <a:pt x="631825" y="3266449"/>
                    </a:lnTo>
                    <a:lnTo>
                      <a:pt x="624205" y="3270575"/>
                    </a:lnTo>
                    <a:lnTo>
                      <a:pt x="616585" y="3274701"/>
                    </a:lnTo>
                    <a:lnTo>
                      <a:pt x="608330" y="3278193"/>
                    </a:lnTo>
                    <a:lnTo>
                      <a:pt x="600075" y="3281684"/>
                    </a:lnTo>
                    <a:lnTo>
                      <a:pt x="591820" y="3284224"/>
                    </a:lnTo>
                    <a:lnTo>
                      <a:pt x="583248" y="3287080"/>
                    </a:lnTo>
                    <a:lnTo>
                      <a:pt x="574675" y="3288985"/>
                    </a:lnTo>
                    <a:lnTo>
                      <a:pt x="565468" y="3290254"/>
                    </a:lnTo>
                    <a:lnTo>
                      <a:pt x="556578" y="3291524"/>
                    </a:lnTo>
                    <a:lnTo>
                      <a:pt x="547688" y="3292159"/>
                    </a:lnTo>
                    <a:lnTo>
                      <a:pt x="538480" y="3292476"/>
                    </a:lnTo>
                    <a:lnTo>
                      <a:pt x="528955" y="3292159"/>
                    </a:lnTo>
                    <a:lnTo>
                      <a:pt x="520065" y="3291524"/>
                    </a:lnTo>
                    <a:lnTo>
                      <a:pt x="510858" y="3290254"/>
                    </a:lnTo>
                    <a:lnTo>
                      <a:pt x="502285" y="3288985"/>
                    </a:lnTo>
                    <a:lnTo>
                      <a:pt x="493395" y="3287080"/>
                    </a:lnTo>
                    <a:lnTo>
                      <a:pt x="484823" y="3284224"/>
                    </a:lnTo>
                    <a:lnTo>
                      <a:pt x="476568" y="3281684"/>
                    </a:lnTo>
                    <a:lnTo>
                      <a:pt x="468313" y="3278193"/>
                    </a:lnTo>
                    <a:lnTo>
                      <a:pt x="460375" y="3274701"/>
                    </a:lnTo>
                    <a:lnTo>
                      <a:pt x="452755" y="3270575"/>
                    </a:lnTo>
                    <a:lnTo>
                      <a:pt x="445135" y="3266449"/>
                    </a:lnTo>
                    <a:lnTo>
                      <a:pt x="437833" y="3261688"/>
                    </a:lnTo>
                    <a:lnTo>
                      <a:pt x="430848" y="3256609"/>
                    </a:lnTo>
                    <a:lnTo>
                      <a:pt x="423863" y="3251531"/>
                    </a:lnTo>
                    <a:lnTo>
                      <a:pt x="417513" y="3245818"/>
                    </a:lnTo>
                    <a:lnTo>
                      <a:pt x="411163" y="3239787"/>
                    </a:lnTo>
                    <a:lnTo>
                      <a:pt x="405130" y="3233439"/>
                    </a:lnTo>
                    <a:lnTo>
                      <a:pt x="399415" y="3226773"/>
                    </a:lnTo>
                    <a:lnTo>
                      <a:pt x="394018" y="3220108"/>
                    </a:lnTo>
                    <a:lnTo>
                      <a:pt x="389255" y="3213125"/>
                    </a:lnTo>
                    <a:lnTo>
                      <a:pt x="384493" y="3205825"/>
                    </a:lnTo>
                    <a:lnTo>
                      <a:pt x="380365" y="3198207"/>
                    </a:lnTo>
                    <a:lnTo>
                      <a:pt x="376238" y="3190589"/>
                    </a:lnTo>
                    <a:lnTo>
                      <a:pt x="372428" y="3182654"/>
                    </a:lnTo>
                    <a:lnTo>
                      <a:pt x="369253" y="3174402"/>
                    </a:lnTo>
                    <a:lnTo>
                      <a:pt x="366713" y="3166149"/>
                    </a:lnTo>
                    <a:lnTo>
                      <a:pt x="363855" y="3157262"/>
                    </a:lnTo>
                    <a:lnTo>
                      <a:pt x="361950" y="3148692"/>
                    </a:lnTo>
                    <a:lnTo>
                      <a:pt x="360680" y="3139805"/>
                    </a:lnTo>
                    <a:lnTo>
                      <a:pt x="359410" y="3130917"/>
                    </a:lnTo>
                    <a:lnTo>
                      <a:pt x="358775" y="3121713"/>
                    </a:lnTo>
                    <a:lnTo>
                      <a:pt x="358140" y="3112508"/>
                    </a:lnTo>
                    <a:lnTo>
                      <a:pt x="358140" y="1860666"/>
                    </a:lnTo>
                    <a:lnTo>
                      <a:pt x="358140" y="1585477"/>
                    </a:lnTo>
                    <a:lnTo>
                      <a:pt x="358140" y="1022084"/>
                    </a:lnTo>
                    <a:lnTo>
                      <a:pt x="353060" y="1026845"/>
                    </a:lnTo>
                    <a:lnTo>
                      <a:pt x="347345" y="1031924"/>
                    </a:lnTo>
                    <a:lnTo>
                      <a:pt x="341948" y="1037637"/>
                    </a:lnTo>
                    <a:lnTo>
                      <a:pt x="336233" y="1043351"/>
                    </a:lnTo>
                    <a:lnTo>
                      <a:pt x="330518" y="1050016"/>
                    </a:lnTo>
                    <a:lnTo>
                      <a:pt x="324803" y="1057316"/>
                    </a:lnTo>
                    <a:lnTo>
                      <a:pt x="319088" y="1065251"/>
                    </a:lnTo>
                    <a:lnTo>
                      <a:pt x="313373" y="1073821"/>
                    </a:lnTo>
                    <a:lnTo>
                      <a:pt x="307658" y="1082709"/>
                    </a:lnTo>
                    <a:lnTo>
                      <a:pt x="302260" y="1092548"/>
                    </a:lnTo>
                    <a:lnTo>
                      <a:pt x="296545" y="1103340"/>
                    </a:lnTo>
                    <a:lnTo>
                      <a:pt x="290830" y="1115084"/>
                    </a:lnTo>
                    <a:lnTo>
                      <a:pt x="285433" y="1127145"/>
                    </a:lnTo>
                    <a:lnTo>
                      <a:pt x="280353" y="1140476"/>
                    </a:lnTo>
                    <a:lnTo>
                      <a:pt x="274955" y="1154759"/>
                    </a:lnTo>
                    <a:lnTo>
                      <a:pt x="269875" y="1169677"/>
                    </a:lnTo>
                    <a:lnTo>
                      <a:pt x="266065" y="1182691"/>
                    </a:lnTo>
                    <a:lnTo>
                      <a:pt x="261938" y="1196339"/>
                    </a:lnTo>
                    <a:lnTo>
                      <a:pt x="258128" y="1210305"/>
                    </a:lnTo>
                    <a:lnTo>
                      <a:pt x="254953" y="1225223"/>
                    </a:lnTo>
                    <a:lnTo>
                      <a:pt x="251778" y="1240776"/>
                    </a:lnTo>
                    <a:lnTo>
                      <a:pt x="248603" y="1256646"/>
                    </a:lnTo>
                    <a:lnTo>
                      <a:pt x="246063" y="1273786"/>
                    </a:lnTo>
                    <a:lnTo>
                      <a:pt x="243205" y="1291243"/>
                    </a:lnTo>
                    <a:lnTo>
                      <a:pt x="240983" y="1309970"/>
                    </a:lnTo>
                    <a:lnTo>
                      <a:pt x="239078" y="1329014"/>
                    </a:lnTo>
                    <a:lnTo>
                      <a:pt x="237490" y="1348693"/>
                    </a:lnTo>
                    <a:lnTo>
                      <a:pt x="235585" y="1369325"/>
                    </a:lnTo>
                    <a:lnTo>
                      <a:pt x="234633" y="1390591"/>
                    </a:lnTo>
                    <a:lnTo>
                      <a:pt x="233680" y="1412809"/>
                    </a:lnTo>
                    <a:lnTo>
                      <a:pt x="233045" y="1435979"/>
                    </a:lnTo>
                    <a:lnTo>
                      <a:pt x="233045" y="1459467"/>
                    </a:lnTo>
                    <a:lnTo>
                      <a:pt x="233363" y="1488351"/>
                    </a:lnTo>
                    <a:lnTo>
                      <a:pt x="233998" y="1517870"/>
                    </a:lnTo>
                    <a:lnTo>
                      <a:pt x="235268" y="1548658"/>
                    </a:lnTo>
                    <a:lnTo>
                      <a:pt x="237173" y="1580716"/>
                    </a:lnTo>
                    <a:lnTo>
                      <a:pt x="239395" y="1614043"/>
                    </a:lnTo>
                    <a:lnTo>
                      <a:pt x="242253" y="1648005"/>
                    </a:lnTo>
                    <a:lnTo>
                      <a:pt x="246063" y="1683555"/>
                    </a:lnTo>
                    <a:lnTo>
                      <a:pt x="250190" y="1720374"/>
                    </a:lnTo>
                    <a:lnTo>
                      <a:pt x="254953" y="1758145"/>
                    </a:lnTo>
                    <a:lnTo>
                      <a:pt x="260668" y="1797185"/>
                    </a:lnTo>
                    <a:lnTo>
                      <a:pt x="266700" y="1837496"/>
                    </a:lnTo>
                    <a:lnTo>
                      <a:pt x="273685" y="1879076"/>
                    </a:lnTo>
                    <a:lnTo>
                      <a:pt x="281305" y="1921925"/>
                    </a:lnTo>
                    <a:lnTo>
                      <a:pt x="289243" y="1966044"/>
                    </a:lnTo>
                    <a:lnTo>
                      <a:pt x="298450" y="2011433"/>
                    </a:lnTo>
                    <a:lnTo>
                      <a:pt x="307975" y="2058409"/>
                    </a:lnTo>
                    <a:lnTo>
                      <a:pt x="309245" y="2064440"/>
                    </a:lnTo>
                    <a:lnTo>
                      <a:pt x="310198" y="2070153"/>
                    </a:lnTo>
                    <a:lnTo>
                      <a:pt x="310515" y="2076184"/>
                    </a:lnTo>
                    <a:lnTo>
                      <a:pt x="310833" y="2081579"/>
                    </a:lnTo>
                    <a:lnTo>
                      <a:pt x="310833" y="2087610"/>
                    </a:lnTo>
                    <a:lnTo>
                      <a:pt x="310515" y="2093323"/>
                    </a:lnTo>
                    <a:lnTo>
                      <a:pt x="309880" y="2099037"/>
                    </a:lnTo>
                    <a:lnTo>
                      <a:pt x="308928" y="2104750"/>
                    </a:lnTo>
                    <a:lnTo>
                      <a:pt x="307340" y="2110146"/>
                    </a:lnTo>
                    <a:lnTo>
                      <a:pt x="306070" y="2115542"/>
                    </a:lnTo>
                    <a:lnTo>
                      <a:pt x="304483" y="2120938"/>
                    </a:lnTo>
                    <a:lnTo>
                      <a:pt x="302578" y="2126333"/>
                    </a:lnTo>
                    <a:lnTo>
                      <a:pt x="300038" y="2131412"/>
                    </a:lnTo>
                    <a:lnTo>
                      <a:pt x="297815" y="2136490"/>
                    </a:lnTo>
                    <a:lnTo>
                      <a:pt x="295275" y="2141251"/>
                    </a:lnTo>
                    <a:lnTo>
                      <a:pt x="292100" y="2146013"/>
                    </a:lnTo>
                    <a:lnTo>
                      <a:pt x="288925" y="2150774"/>
                    </a:lnTo>
                    <a:lnTo>
                      <a:pt x="285433" y="2155217"/>
                    </a:lnTo>
                    <a:lnTo>
                      <a:pt x="281940" y="2159344"/>
                    </a:lnTo>
                    <a:lnTo>
                      <a:pt x="278130" y="2163470"/>
                    </a:lnTo>
                    <a:lnTo>
                      <a:pt x="274320" y="2167279"/>
                    </a:lnTo>
                    <a:lnTo>
                      <a:pt x="269875" y="2171405"/>
                    </a:lnTo>
                    <a:lnTo>
                      <a:pt x="265748" y="2174579"/>
                    </a:lnTo>
                    <a:lnTo>
                      <a:pt x="261303" y="2178388"/>
                    </a:lnTo>
                    <a:lnTo>
                      <a:pt x="256223" y="2181244"/>
                    </a:lnTo>
                    <a:lnTo>
                      <a:pt x="251778" y="2184418"/>
                    </a:lnTo>
                    <a:lnTo>
                      <a:pt x="246380" y="2186958"/>
                    </a:lnTo>
                    <a:lnTo>
                      <a:pt x="241300" y="2189180"/>
                    </a:lnTo>
                    <a:lnTo>
                      <a:pt x="235585" y="2191719"/>
                    </a:lnTo>
                    <a:lnTo>
                      <a:pt x="230505" y="2193623"/>
                    </a:lnTo>
                    <a:lnTo>
                      <a:pt x="224473" y="2195210"/>
                    </a:lnTo>
                    <a:lnTo>
                      <a:pt x="218758" y="2196480"/>
                    </a:lnTo>
                    <a:lnTo>
                      <a:pt x="212408" y="2198067"/>
                    </a:lnTo>
                    <a:lnTo>
                      <a:pt x="206375" y="2198702"/>
                    </a:lnTo>
                    <a:lnTo>
                      <a:pt x="200025" y="2199336"/>
                    </a:lnTo>
                    <a:lnTo>
                      <a:pt x="194310" y="2199336"/>
                    </a:lnTo>
                    <a:lnTo>
                      <a:pt x="189230" y="2199336"/>
                    </a:lnTo>
                    <a:lnTo>
                      <a:pt x="184150" y="2199019"/>
                    </a:lnTo>
                    <a:lnTo>
                      <a:pt x="179070" y="2198384"/>
                    </a:lnTo>
                    <a:lnTo>
                      <a:pt x="174308" y="2197749"/>
                    </a:lnTo>
                    <a:lnTo>
                      <a:pt x="169545" y="2196480"/>
                    </a:lnTo>
                    <a:lnTo>
                      <a:pt x="164465" y="2195210"/>
                    </a:lnTo>
                    <a:lnTo>
                      <a:pt x="160020" y="2193941"/>
                    </a:lnTo>
                    <a:lnTo>
                      <a:pt x="155258" y="2192671"/>
                    </a:lnTo>
                    <a:lnTo>
                      <a:pt x="151130" y="2191084"/>
                    </a:lnTo>
                    <a:lnTo>
                      <a:pt x="146368" y="2188862"/>
                    </a:lnTo>
                    <a:lnTo>
                      <a:pt x="141923" y="2186958"/>
                    </a:lnTo>
                    <a:lnTo>
                      <a:pt x="137795" y="2184736"/>
                    </a:lnTo>
                    <a:lnTo>
                      <a:pt x="133350" y="2181879"/>
                    </a:lnTo>
                    <a:lnTo>
                      <a:pt x="129223" y="2179340"/>
                    </a:lnTo>
                    <a:lnTo>
                      <a:pt x="125413" y="2176801"/>
                    </a:lnTo>
                    <a:lnTo>
                      <a:pt x="121603" y="2173627"/>
                    </a:lnTo>
                    <a:lnTo>
                      <a:pt x="117793" y="2170770"/>
                    </a:lnTo>
                    <a:lnTo>
                      <a:pt x="113983" y="2167279"/>
                    </a:lnTo>
                    <a:lnTo>
                      <a:pt x="110808" y="2164105"/>
                    </a:lnTo>
                    <a:lnTo>
                      <a:pt x="107315" y="2160296"/>
                    </a:lnTo>
                    <a:lnTo>
                      <a:pt x="104140" y="2156804"/>
                    </a:lnTo>
                    <a:lnTo>
                      <a:pt x="101283" y="2152678"/>
                    </a:lnTo>
                    <a:lnTo>
                      <a:pt x="98425" y="2148869"/>
                    </a:lnTo>
                    <a:lnTo>
                      <a:pt x="95568" y="2144743"/>
                    </a:lnTo>
                    <a:lnTo>
                      <a:pt x="93028" y="2140617"/>
                    </a:lnTo>
                    <a:lnTo>
                      <a:pt x="90805" y="2136173"/>
                    </a:lnTo>
                    <a:lnTo>
                      <a:pt x="88583" y="2131412"/>
                    </a:lnTo>
                    <a:lnTo>
                      <a:pt x="86678" y="2126968"/>
                    </a:lnTo>
                    <a:lnTo>
                      <a:pt x="84455" y="2122207"/>
                    </a:lnTo>
                    <a:lnTo>
                      <a:pt x="83185" y="2117129"/>
                    </a:lnTo>
                    <a:lnTo>
                      <a:pt x="81598" y="2112368"/>
                    </a:lnTo>
                    <a:lnTo>
                      <a:pt x="80645" y="2107289"/>
                    </a:lnTo>
                    <a:lnTo>
                      <a:pt x="70168" y="2058091"/>
                    </a:lnTo>
                    <a:lnTo>
                      <a:pt x="60643" y="2010163"/>
                    </a:lnTo>
                    <a:lnTo>
                      <a:pt x="52070" y="1963822"/>
                    </a:lnTo>
                    <a:lnTo>
                      <a:pt x="44133" y="1918116"/>
                    </a:lnTo>
                    <a:lnTo>
                      <a:pt x="36830" y="1873997"/>
                    </a:lnTo>
                    <a:lnTo>
                      <a:pt x="30163" y="1830830"/>
                    </a:lnTo>
                    <a:lnTo>
                      <a:pt x="24130" y="1788933"/>
                    </a:lnTo>
                    <a:lnTo>
                      <a:pt x="19050" y="1747988"/>
                    </a:lnTo>
                    <a:lnTo>
                      <a:pt x="14288" y="1708630"/>
                    </a:lnTo>
                    <a:lnTo>
                      <a:pt x="10478" y="1669589"/>
                    </a:lnTo>
                    <a:lnTo>
                      <a:pt x="7303" y="1632135"/>
                    </a:lnTo>
                    <a:lnTo>
                      <a:pt x="4763" y="1595634"/>
                    </a:lnTo>
                    <a:lnTo>
                      <a:pt x="2858" y="1560084"/>
                    </a:lnTo>
                    <a:lnTo>
                      <a:pt x="1270" y="1525487"/>
                    </a:lnTo>
                    <a:lnTo>
                      <a:pt x="318" y="1491843"/>
                    </a:lnTo>
                    <a:lnTo>
                      <a:pt x="0" y="1459467"/>
                    </a:lnTo>
                    <a:lnTo>
                      <a:pt x="0" y="1439153"/>
                    </a:lnTo>
                    <a:lnTo>
                      <a:pt x="318" y="1418840"/>
                    </a:lnTo>
                    <a:lnTo>
                      <a:pt x="1270" y="1399161"/>
                    </a:lnTo>
                    <a:lnTo>
                      <a:pt x="1905" y="1380116"/>
                    </a:lnTo>
                    <a:lnTo>
                      <a:pt x="2858" y="1360755"/>
                    </a:lnTo>
                    <a:lnTo>
                      <a:pt x="4128" y="1342028"/>
                    </a:lnTo>
                    <a:lnTo>
                      <a:pt x="5398" y="1323936"/>
                    </a:lnTo>
                    <a:lnTo>
                      <a:pt x="6985" y="1305844"/>
                    </a:lnTo>
                    <a:lnTo>
                      <a:pt x="9208" y="1288704"/>
                    </a:lnTo>
                    <a:lnTo>
                      <a:pt x="11113" y="1271247"/>
                    </a:lnTo>
                    <a:lnTo>
                      <a:pt x="13335" y="1254424"/>
                    </a:lnTo>
                    <a:lnTo>
                      <a:pt x="15875" y="1237919"/>
                    </a:lnTo>
                    <a:lnTo>
                      <a:pt x="18415" y="1221414"/>
                    </a:lnTo>
                    <a:lnTo>
                      <a:pt x="21273" y="1205861"/>
                    </a:lnTo>
                    <a:lnTo>
                      <a:pt x="24448" y="1190309"/>
                    </a:lnTo>
                    <a:lnTo>
                      <a:pt x="27623" y="1175073"/>
                    </a:lnTo>
                    <a:lnTo>
                      <a:pt x="31115" y="1160155"/>
                    </a:lnTo>
                    <a:lnTo>
                      <a:pt x="34608" y="1145555"/>
                    </a:lnTo>
                    <a:lnTo>
                      <a:pt x="38418" y="1131272"/>
                    </a:lnTo>
                    <a:lnTo>
                      <a:pt x="42228" y="1117306"/>
                    </a:lnTo>
                    <a:lnTo>
                      <a:pt x="46355" y="1103657"/>
                    </a:lnTo>
                    <a:lnTo>
                      <a:pt x="50483" y="1090326"/>
                    </a:lnTo>
                    <a:lnTo>
                      <a:pt x="55245" y="1077313"/>
                    </a:lnTo>
                    <a:lnTo>
                      <a:pt x="59690" y="1064617"/>
                    </a:lnTo>
                    <a:lnTo>
                      <a:pt x="64453" y="1052238"/>
                    </a:lnTo>
                    <a:lnTo>
                      <a:pt x="69533" y="1039859"/>
                    </a:lnTo>
                    <a:lnTo>
                      <a:pt x="74613" y="1027798"/>
                    </a:lnTo>
                    <a:lnTo>
                      <a:pt x="80010" y="1016689"/>
                    </a:lnTo>
                    <a:lnTo>
                      <a:pt x="85090" y="1004945"/>
                    </a:lnTo>
                    <a:lnTo>
                      <a:pt x="90805" y="994153"/>
                    </a:lnTo>
                    <a:lnTo>
                      <a:pt x="96520" y="983044"/>
                    </a:lnTo>
                    <a:lnTo>
                      <a:pt x="102553" y="972887"/>
                    </a:lnTo>
                    <a:lnTo>
                      <a:pt x="108585" y="962413"/>
                    </a:lnTo>
                    <a:lnTo>
                      <a:pt x="114300" y="952573"/>
                    </a:lnTo>
                    <a:lnTo>
                      <a:pt x="120650" y="942416"/>
                    </a:lnTo>
                    <a:lnTo>
                      <a:pt x="127000" y="933211"/>
                    </a:lnTo>
                    <a:lnTo>
                      <a:pt x="133668" y="924324"/>
                    </a:lnTo>
                    <a:lnTo>
                      <a:pt x="140335" y="915119"/>
                    </a:lnTo>
                    <a:lnTo>
                      <a:pt x="147003" y="906549"/>
                    </a:lnTo>
                    <a:lnTo>
                      <a:pt x="153988" y="898297"/>
                    </a:lnTo>
                    <a:lnTo>
                      <a:pt x="160973" y="890362"/>
                    </a:lnTo>
                    <a:lnTo>
                      <a:pt x="167958" y="882744"/>
                    </a:lnTo>
                    <a:lnTo>
                      <a:pt x="175260" y="875126"/>
                    </a:lnTo>
                    <a:lnTo>
                      <a:pt x="182245" y="867826"/>
                    </a:lnTo>
                    <a:lnTo>
                      <a:pt x="189548" y="860843"/>
                    </a:lnTo>
                    <a:lnTo>
                      <a:pt x="196850" y="854178"/>
                    </a:lnTo>
                    <a:lnTo>
                      <a:pt x="204153" y="847830"/>
                    </a:lnTo>
                    <a:lnTo>
                      <a:pt x="211773" y="841482"/>
                    </a:lnTo>
                    <a:lnTo>
                      <a:pt x="219075" y="835451"/>
                    </a:lnTo>
                    <a:lnTo>
                      <a:pt x="226695" y="829738"/>
                    </a:lnTo>
                    <a:lnTo>
                      <a:pt x="233998" y="824342"/>
                    </a:lnTo>
                    <a:lnTo>
                      <a:pt x="241618" y="819263"/>
                    </a:lnTo>
                    <a:lnTo>
                      <a:pt x="249238" y="814185"/>
                    </a:lnTo>
                    <a:lnTo>
                      <a:pt x="256540" y="809741"/>
                    </a:lnTo>
                    <a:lnTo>
                      <a:pt x="271463" y="800536"/>
                    </a:lnTo>
                    <a:lnTo>
                      <a:pt x="286385" y="792919"/>
                    </a:lnTo>
                    <a:lnTo>
                      <a:pt x="301625" y="785936"/>
                    </a:lnTo>
                    <a:lnTo>
                      <a:pt x="315913" y="779905"/>
                    </a:lnTo>
                    <a:lnTo>
                      <a:pt x="330200" y="774827"/>
                    </a:lnTo>
                    <a:lnTo>
                      <a:pt x="339408" y="771653"/>
                    </a:lnTo>
                    <a:lnTo>
                      <a:pt x="348298" y="768796"/>
                    </a:lnTo>
                    <a:lnTo>
                      <a:pt x="357188" y="766574"/>
                    </a:lnTo>
                    <a:lnTo>
                      <a:pt x="366078" y="764035"/>
                    </a:lnTo>
                    <a:lnTo>
                      <a:pt x="374650" y="762131"/>
                    </a:lnTo>
                    <a:lnTo>
                      <a:pt x="382905" y="760544"/>
                    </a:lnTo>
                    <a:lnTo>
                      <a:pt x="398463" y="757687"/>
                    </a:lnTo>
                    <a:lnTo>
                      <a:pt x="413385" y="755782"/>
                    </a:lnTo>
                    <a:lnTo>
                      <a:pt x="427038" y="754830"/>
                    </a:lnTo>
                    <a:lnTo>
                      <a:pt x="439420" y="754195"/>
                    </a:lnTo>
                    <a:lnTo>
                      <a:pt x="450215" y="753878"/>
                    </a:lnTo>
                    <a:lnTo>
                      <a:pt x="456883" y="753878"/>
                    </a:lnTo>
                    <a:lnTo>
                      <a:pt x="463868" y="753243"/>
                    </a:lnTo>
                    <a:lnTo>
                      <a:pt x="470853" y="752926"/>
                    </a:lnTo>
                    <a:lnTo>
                      <a:pt x="1032828" y="752926"/>
                    </a:lnTo>
                    <a:lnTo>
                      <a:pt x="1039178" y="751339"/>
                    </a:lnTo>
                    <a:lnTo>
                      <a:pt x="1052513" y="747847"/>
                    </a:lnTo>
                    <a:lnTo>
                      <a:pt x="1068388" y="743404"/>
                    </a:lnTo>
                    <a:lnTo>
                      <a:pt x="1086168" y="738643"/>
                    </a:lnTo>
                    <a:lnTo>
                      <a:pt x="1105218" y="732612"/>
                    </a:lnTo>
                    <a:lnTo>
                      <a:pt x="1125855" y="726264"/>
                    </a:lnTo>
                    <a:lnTo>
                      <a:pt x="1147128" y="718646"/>
                    </a:lnTo>
                    <a:lnTo>
                      <a:pt x="1168718" y="710711"/>
                    </a:lnTo>
                    <a:lnTo>
                      <a:pt x="1190308" y="701506"/>
                    </a:lnTo>
                    <a:lnTo>
                      <a:pt x="1211898" y="692302"/>
                    </a:lnTo>
                    <a:lnTo>
                      <a:pt x="1222058" y="687223"/>
                    </a:lnTo>
                    <a:lnTo>
                      <a:pt x="1232535" y="682462"/>
                    </a:lnTo>
                    <a:lnTo>
                      <a:pt x="1242060" y="677066"/>
                    </a:lnTo>
                    <a:lnTo>
                      <a:pt x="1251585" y="671670"/>
                    </a:lnTo>
                    <a:lnTo>
                      <a:pt x="1261110" y="666592"/>
                    </a:lnTo>
                    <a:lnTo>
                      <a:pt x="1269683" y="661196"/>
                    </a:lnTo>
                    <a:lnTo>
                      <a:pt x="1280478" y="653896"/>
                    </a:lnTo>
                    <a:lnTo>
                      <a:pt x="1290638" y="646913"/>
                    </a:lnTo>
                    <a:lnTo>
                      <a:pt x="1299210" y="639930"/>
                    </a:lnTo>
                    <a:lnTo>
                      <a:pt x="1306513" y="633264"/>
                    </a:lnTo>
                    <a:lnTo>
                      <a:pt x="1312863" y="627234"/>
                    </a:lnTo>
                    <a:lnTo>
                      <a:pt x="1317625" y="621520"/>
                    </a:lnTo>
                    <a:lnTo>
                      <a:pt x="1321435" y="617077"/>
                    </a:lnTo>
                    <a:lnTo>
                      <a:pt x="1323340" y="612951"/>
                    </a:lnTo>
                    <a:lnTo>
                      <a:pt x="1324928" y="610094"/>
                    </a:lnTo>
                    <a:lnTo>
                      <a:pt x="1325880" y="608190"/>
                    </a:lnTo>
                    <a:lnTo>
                      <a:pt x="1325880" y="606920"/>
                    </a:lnTo>
                    <a:lnTo>
                      <a:pt x="1325880" y="605650"/>
                    </a:lnTo>
                    <a:lnTo>
                      <a:pt x="1324928" y="602794"/>
                    </a:lnTo>
                    <a:lnTo>
                      <a:pt x="1324293" y="600254"/>
                    </a:lnTo>
                    <a:lnTo>
                      <a:pt x="1323023" y="597398"/>
                    </a:lnTo>
                    <a:lnTo>
                      <a:pt x="1321435" y="593589"/>
                    </a:lnTo>
                    <a:lnTo>
                      <a:pt x="1319213" y="589463"/>
                    </a:lnTo>
                    <a:lnTo>
                      <a:pt x="1315720" y="584384"/>
                    </a:lnTo>
                    <a:lnTo>
                      <a:pt x="1312228" y="578354"/>
                    </a:lnTo>
                    <a:lnTo>
                      <a:pt x="1307148" y="572005"/>
                    </a:lnTo>
                    <a:lnTo>
                      <a:pt x="1301433" y="565340"/>
                    </a:lnTo>
                    <a:lnTo>
                      <a:pt x="1294448" y="557722"/>
                    </a:lnTo>
                    <a:lnTo>
                      <a:pt x="1286828" y="549787"/>
                    </a:lnTo>
                    <a:lnTo>
                      <a:pt x="1278255" y="541535"/>
                    </a:lnTo>
                    <a:lnTo>
                      <a:pt x="1268413" y="532647"/>
                    </a:lnTo>
                    <a:lnTo>
                      <a:pt x="1253808" y="520269"/>
                    </a:lnTo>
                    <a:lnTo>
                      <a:pt x="1237298" y="507572"/>
                    </a:lnTo>
                    <a:lnTo>
                      <a:pt x="1218883" y="493924"/>
                    </a:lnTo>
                    <a:lnTo>
                      <a:pt x="1198563" y="480276"/>
                    </a:lnTo>
                    <a:lnTo>
                      <a:pt x="1176020" y="465675"/>
                    </a:lnTo>
                    <a:lnTo>
                      <a:pt x="1151573" y="451074"/>
                    </a:lnTo>
                    <a:lnTo>
                      <a:pt x="1125220" y="435522"/>
                    </a:lnTo>
                    <a:lnTo>
                      <a:pt x="1096328" y="419969"/>
                    </a:lnTo>
                    <a:lnTo>
                      <a:pt x="1097915" y="414256"/>
                    </a:lnTo>
                    <a:lnTo>
                      <a:pt x="1099185" y="408860"/>
                    </a:lnTo>
                    <a:lnTo>
                      <a:pt x="1101090" y="400290"/>
                    </a:lnTo>
                    <a:lnTo>
                      <a:pt x="1102678" y="391720"/>
                    </a:lnTo>
                    <a:lnTo>
                      <a:pt x="1104583" y="382833"/>
                    </a:lnTo>
                    <a:lnTo>
                      <a:pt x="1105535" y="373945"/>
                    </a:lnTo>
                    <a:lnTo>
                      <a:pt x="1106488" y="365375"/>
                    </a:lnTo>
                    <a:lnTo>
                      <a:pt x="1107440" y="356805"/>
                    </a:lnTo>
                    <a:lnTo>
                      <a:pt x="1108075" y="348236"/>
                    </a:lnTo>
                    <a:lnTo>
                      <a:pt x="1108393" y="339666"/>
                    </a:lnTo>
                    <a:lnTo>
                      <a:pt x="1108710" y="330778"/>
                    </a:lnTo>
                    <a:lnTo>
                      <a:pt x="1108710" y="322208"/>
                    </a:lnTo>
                    <a:lnTo>
                      <a:pt x="1108393" y="313639"/>
                    </a:lnTo>
                    <a:lnTo>
                      <a:pt x="1107758" y="305069"/>
                    </a:lnTo>
                    <a:lnTo>
                      <a:pt x="1107440" y="296499"/>
                    </a:lnTo>
                    <a:lnTo>
                      <a:pt x="1106488" y="287611"/>
                    </a:lnTo>
                    <a:lnTo>
                      <a:pt x="1105535" y="279041"/>
                    </a:lnTo>
                    <a:lnTo>
                      <a:pt x="1104265" y="270472"/>
                    </a:lnTo>
                    <a:lnTo>
                      <a:pt x="1102360" y="262219"/>
                    </a:lnTo>
                    <a:lnTo>
                      <a:pt x="1100773" y="253649"/>
                    </a:lnTo>
                    <a:lnTo>
                      <a:pt x="1098868" y="245079"/>
                    </a:lnTo>
                    <a:lnTo>
                      <a:pt x="1096963" y="236827"/>
                    </a:lnTo>
                    <a:lnTo>
                      <a:pt x="1094423" y="228574"/>
                    </a:lnTo>
                    <a:lnTo>
                      <a:pt x="1091883" y="220322"/>
                    </a:lnTo>
                    <a:lnTo>
                      <a:pt x="1089343" y="212069"/>
                    </a:lnTo>
                    <a:lnTo>
                      <a:pt x="1086168" y="204134"/>
                    </a:lnTo>
                    <a:lnTo>
                      <a:pt x="1083310" y="195564"/>
                    </a:lnTo>
                    <a:lnTo>
                      <a:pt x="1079818" y="187629"/>
                    </a:lnTo>
                    <a:lnTo>
                      <a:pt x="1076325" y="179694"/>
                    </a:lnTo>
                    <a:lnTo>
                      <a:pt x="1072515" y="171759"/>
                    </a:lnTo>
                    <a:lnTo>
                      <a:pt x="1068705" y="164141"/>
                    </a:lnTo>
                    <a:lnTo>
                      <a:pt x="1064578" y="156523"/>
                    </a:lnTo>
                    <a:lnTo>
                      <a:pt x="1059815" y="148588"/>
                    </a:lnTo>
                    <a:lnTo>
                      <a:pt x="1055688" y="141288"/>
                    </a:lnTo>
                    <a:close/>
                    <a:moveTo>
                      <a:pt x="743895" y="0"/>
                    </a:moveTo>
                    <a:lnTo>
                      <a:pt x="752158" y="0"/>
                    </a:lnTo>
                    <a:lnTo>
                      <a:pt x="760421" y="0"/>
                    </a:lnTo>
                    <a:lnTo>
                      <a:pt x="768366" y="318"/>
                    </a:lnTo>
                    <a:lnTo>
                      <a:pt x="776629" y="636"/>
                    </a:lnTo>
                    <a:lnTo>
                      <a:pt x="784892" y="1589"/>
                    </a:lnTo>
                    <a:lnTo>
                      <a:pt x="792837" y="2543"/>
                    </a:lnTo>
                    <a:lnTo>
                      <a:pt x="801100" y="3814"/>
                    </a:lnTo>
                    <a:lnTo>
                      <a:pt x="809681" y="5085"/>
                    </a:lnTo>
                    <a:lnTo>
                      <a:pt x="817944" y="6674"/>
                    </a:lnTo>
                    <a:lnTo>
                      <a:pt x="826207" y="8263"/>
                    </a:lnTo>
                    <a:lnTo>
                      <a:pt x="840191" y="12077"/>
                    </a:lnTo>
                    <a:lnTo>
                      <a:pt x="853857" y="16208"/>
                    </a:lnTo>
                    <a:lnTo>
                      <a:pt x="867204" y="20975"/>
                    </a:lnTo>
                    <a:lnTo>
                      <a:pt x="880235" y="26378"/>
                    </a:lnTo>
                    <a:lnTo>
                      <a:pt x="892947" y="31781"/>
                    </a:lnTo>
                    <a:lnTo>
                      <a:pt x="905341" y="38137"/>
                    </a:lnTo>
                    <a:lnTo>
                      <a:pt x="917736" y="44811"/>
                    </a:lnTo>
                    <a:lnTo>
                      <a:pt x="929177" y="52121"/>
                    </a:lnTo>
                    <a:lnTo>
                      <a:pt x="940618" y="59748"/>
                    </a:lnTo>
                    <a:lnTo>
                      <a:pt x="951424" y="68011"/>
                    </a:lnTo>
                    <a:lnTo>
                      <a:pt x="962229" y="76592"/>
                    </a:lnTo>
                    <a:lnTo>
                      <a:pt x="972399" y="85490"/>
                    </a:lnTo>
                    <a:lnTo>
                      <a:pt x="982251" y="94707"/>
                    </a:lnTo>
                    <a:lnTo>
                      <a:pt x="991785" y="104559"/>
                    </a:lnTo>
                    <a:lnTo>
                      <a:pt x="1000684" y="114729"/>
                    </a:lnTo>
                    <a:lnTo>
                      <a:pt x="1008947" y="125216"/>
                    </a:lnTo>
                    <a:lnTo>
                      <a:pt x="1014667" y="132208"/>
                    </a:lnTo>
                    <a:lnTo>
                      <a:pt x="1020070" y="139518"/>
                    </a:lnTo>
                    <a:lnTo>
                      <a:pt x="1025155" y="147145"/>
                    </a:lnTo>
                    <a:lnTo>
                      <a:pt x="1029604" y="154455"/>
                    </a:lnTo>
                    <a:lnTo>
                      <a:pt x="1034371" y="162400"/>
                    </a:lnTo>
                    <a:lnTo>
                      <a:pt x="1039139" y="170027"/>
                    </a:lnTo>
                    <a:lnTo>
                      <a:pt x="1043270" y="177973"/>
                    </a:lnTo>
                    <a:lnTo>
                      <a:pt x="1047402" y="185918"/>
                    </a:lnTo>
                    <a:lnTo>
                      <a:pt x="1050897" y="194181"/>
                    </a:lnTo>
                    <a:lnTo>
                      <a:pt x="1054711" y="202444"/>
                    </a:lnTo>
                    <a:lnTo>
                      <a:pt x="1057889" y="211025"/>
                    </a:lnTo>
                    <a:lnTo>
                      <a:pt x="1061067" y="219288"/>
                    </a:lnTo>
                    <a:lnTo>
                      <a:pt x="1063928" y="227868"/>
                    </a:lnTo>
                    <a:lnTo>
                      <a:pt x="1066470" y="236449"/>
                    </a:lnTo>
                    <a:lnTo>
                      <a:pt x="1069013" y="245030"/>
                    </a:lnTo>
                    <a:lnTo>
                      <a:pt x="1071237" y="254247"/>
                    </a:lnTo>
                    <a:lnTo>
                      <a:pt x="1072826" y="263145"/>
                    </a:lnTo>
                    <a:lnTo>
                      <a:pt x="1074733" y="271726"/>
                    </a:lnTo>
                    <a:lnTo>
                      <a:pt x="1076322" y="280942"/>
                    </a:lnTo>
                    <a:lnTo>
                      <a:pt x="1077276" y="290159"/>
                    </a:lnTo>
                    <a:lnTo>
                      <a:pt x="1078229" y="299057"/>
                    </a:lnTo>
                    <a:lnTo>
                      <a:pt x="1078865" y="308274"/>
                    </a:lnTo>
                    <a:lnTo>
                      <a:pt x="1079182" y="317808"/>
                    </a:lnTo>
                    <a:lnTo>
                      <a:pt x="1079500" y="327025"/>
                    </a:lnTo>
                    <a:lnTo>
                      <a:pt x="1079182" y="336241"/>
                    </a:lnTo>
                    <a:lnTo>
                      <a:pt x="1078865" y="345457"/>
                    </a:lnTo>
                    <a:lnTo>
                      <a:pt x="1078229" y="354992"/>
                    </a:lnTo>
                    <a:lnTo>
                      <a:pt x="1077593" y="364208"/>
                    </a:lnTo>
                    <a:lnTo>
                      <a:pt x="1076322" y="373742"/>
                    </a:lnTo>
                    <a:lnTo>
                      <a:pt x="1074733" y="383277"/>
                    </a:lnTo>
                    <a:lnTo>
                      <a:pt x="1072826" y="392493"/>
                    </a:lnTo>
                    <a:lnTo>
                      <a:pt x="1070919" y="402027"/>
                    </a:lnTo>
                    <a:lnTo>
                      <a:pt x="1069966" y="405841"/>
                    </a:lnTo>
                    <a:lnTo>
                      <a:pt x="1068059" y="414104"/>
                    </a:lnTo>
                    <a:lnTo>
                      <a:pt x="1065517" y="422049"/>
                    </a:lnTo>
                    <a:lnTo>
                      <a:pt x="1062974" y="429994"/>
                    </a:lnTo>
                    <a:lnTo>
                      <a:pt x="1060432" y="437622"/>
                    </a:lnTo>
                    <a:lnTo>
                      <a:pt x="1057571" y="445249"/>
                    </a:lnTo>
                    <a:lnTo>
                      <a:pt x="1054711" y="453194"/>
                    </a:lnTo>
                    <a:lnTo>
                      <a:pt x="1051215" y="460822"/>
                    </a:lnTo>
                    <a:lnTo>
                      <a:pt x="1048037" y="468131"/>
                    </a:lnTo>
                    <a:lnTo>
                      <a:pt x="1044224" y="475441"/>
                    </a:lnTo>
                    <a:lnTo>
                      <a:pt x="1040728" y="482433"/>
                    </a:lnTo>
                    <a:lnTo>
                      <a:pt x="1032782" y="496416"/>
                    </a:lnTo>
                    <a:lnTo>
                      <a:pt x="1024519" y="510082"/>
                    </a:lnTo>
                    <a:lnTo>
                      <a:pt x="1014985" y="522794"/>
                    </a:lnTo>
                    <a:lnTo>
                      <a:pt x="1005451" y="535189"/>
                    </a:lnTo>
                    <a:lnTo>
                      <a:pt x="994963" y="547266"/>
                    </a:lnTo>
                    <a:lnTo>
                      <a:pt x="984476" y="558389"/>
                    </a:lnTo>
                    <a:lnTo>
                      <a:pt x="973035" y="569512"/>
                    </a:lnTo>
                    <a:lnTo>
                      <a:pt x="961276" y="579682"/>
                    </a:lnTo>
                    <a:lnTo>
                      <a:pt x="949199" y="589534"/>
                    </a:lnTo>
                    <a:lnTo>
                      <a:pt x="936169" y="598433"/>
                    </a:lnTo>
                    <a:lnTo>
                      <a:pt x="923139" y="607013"/>
                    </a:lnTo>
                    <a:lnTo>
                      <a:pt x="909473" y="614959"/>
                    </a:lnTo>
                    <a:lnTo>
                      <a:pt x="896125" y="621950"/>
                    </a:lnTo>
                    <a:lnTo>
                      <a:pt x="881824" y="628624"/>
                    </a:lnTo>
                    <a:lnTo>
                      <a:pt x="867204" y="634663"/>
                    </a:lnTo>
                    <a:lnTo>
                      <a:pt x="852585" y="639748"/>
                    </a:lnTo>
                    <a:lnTo>
                      <a:pt x="837331" y="644197"/>
                    </a:lnTo>
                    <a:lnTo>
                      <a:pt x="822076" y="648011"/>
                    </a:lnTo>
                    <a:lnTo>
                      <a:pt x="806503" y="650871"/>
                    </a:lnTo>
                    <a:lnTo>
                      <a:pt x="790931" y="653413"/>
                    </a:lnTo>
                    <a:lnTo>
                      <a:pt x="775040" y="655002"/>
                    </a:lnTo>
                    <a:lnTo>
                      <a:pt x="758832" y="655638"/>
                    </a:lnTo>
                    <a:lnTo>
                      <a:pt x="750887" y="655638"/>
                    </a:lnTo>
                    <a:lnTo>
                      <a:pt x="742624" y="655638"/>
                    </a:lnTo>
                    <a:lnTo>
                      <a:pt x="734679" y="655320"/>
                    </a:lnTo>
                    <a:lnTo>
                      <a:pt x="726415" y="654685"/>
                    </a:lnTo>
                    <a:lnTo>
                      <a:pt x="718470" y="654049"/>
                    </a:lnTo>
                    <a:lnTo>
                      <a:pt x="710207" y="653096"/>
                    </a:lnTo>
                    <a:lnTo>
                      <a:pt x="702262" y="651507"/>
                    </a:lnTo>
                    <a:lnTo>
                      <a:pt x="693681" y="650235"/>
                    </a:lnTo>
                    <a:lnTo>
                      <a:pt x="685418" y="648964"/>
                    </a:lnTo>
                    <a:lnTo>
                      <a:pt x="677473" y="647057"/>
                    </a:lnTo>
                    <a:lnTo>
                      <a:pt x="669210" y="644833"/>
                    </a:lnTo>
                    <a:lnTo>
                      <a:pt x="661265" y="642608"/>
                    </a:lnTo>
                    <a:lnTo>
                      <a:pt x="653002" y="640383"/>
                    </a:lnTo>
                    <a:lnTo>
                      <a:pt x="645374" y="637523"/>
                    </a:lnTo>
                    <a:lnTo>
                      <a:pt x="637111" y="634981"/>
                    </a:lnTo>
                    <a:lnTo>
                      <a:pt x="629484" y="632120"/>
                    </a:lnTo>
                    <a:lnTo>
                      <a:pt x="621857" y="628942"/>
                    </a:lnTo>
                    <a:lnTo>
                      <a:pt x="614547" y="625764"/>
                    </a:lnTo>
                    <a:lnTo>
                      <a:pt x="607237" y="621950"/>
                    </a:lnTo>
                    <a:lnTo>
                      <a:pt x="599928" y="618455"/>
                    </a:lnTo>
                    <a:lnTo>
                      <a:pt x="592618" y="614641"/>
                    </a:lnTo>
                    <a:lnTo>
                      <a:pt x="585627" y="610827"/>
                    </a:lnTo>
                    <a:lnTo>
                      <a:pt x="571961" y="601929"/>
                    </a:lnTo>
                    <a:lnTo>
                      <a:pt x="559248" y="593030"/>
                    </a:lnTo>
                    <a:lnTo>
                      <a:pt x="546536" y="583496"/>
                    </a:lnTo>
                    <a:lnTo>
                      <a:pt x="534142" y="573008"/>
                    </a:lnTo>
                    <a:lnTo>
                      <a:pt x="522383" y="562202"/>
                    </a:lnTo>
                    <a:lnTo>
                      <a:pt x="511577" y="550761"/>
                    </a:lnTo>
                    <a:lnTo>
                      <a:pt x="501407" y="539320"/>
                    </a:lnTo>
                    <a:lnTo>
                      <a:pt x="491238" y="526926"/>
                    </a:lnTo>
                    <a:lnTo>
                      <a:pt x="482021" y="513896"/>
                    </a:lnTo>
                    <a:lnTo>
                      <a:pt x="473440" y="500866"/>
                    </a:lnTo>
                    <a:lnTo>
                      <a:pt x="465495" y="487200"/>
                    </a:lnTo>
                    <a:lnTo>
                      <a:pt x="457868" y="473216"/>
                    </a:lnTo>
                    <a:lnTo>
                      <a:pt x="451512" y="458915"/>
                    </a:lnTo>
                    <a:lnTo>
                      <a:pt x="445473" y="444614"/>
                    </a:lnTo>
                    <a:lnTo>
                      <a:pt x="440070" y="429677"/>
                    </a:lnTo>
                    <a:lnTo>
                      <a:pt x="435621" y="414422"/>
                    </a:lnTo>
                    <a:lnTo>
                      <a:pt x="431807" y="399167"/>
                    </a:lnTo>
                    <a:lnTo>
                      <a:pt x="428629" y="383594"/>
                    </a:lnTo>
                    <a:lnTo>
                      <a:pt x="426405" y="367704"/>
                    </a:lnTo>
                    <a:lnTo>
                      <a:pt x="424816" y="351496"/>
                    </a:lnTo>
                    <a:lnTo>
                      <a:pt x="424498" y="343551"/>
                    </a:lnTo>
                    <a:lnTo>
                      <a:pt x="424180" y="335605"/>
                    </a:lnTo>
                    <a:lnTo>
                      <a:pt x="423862" y="327342"/>
                    </a:lnTo>
                    <a:lnTo>
                      <a:pt x="424180" y="319397"/>
                    </a:lnTo>
                    <a:lnTo>
                      <a:pt x="424498" y="311134"/>
                    </a:lnTo>
                    <a:lnTo>
                      <a:pt x="424816" y="303189"/>
                    </a:lnTo>
                    <a:lnTo>
                      <a:pt x="425769" y="294608"/>
                    </a:lnTo>
                    <a:lnTo>
                      <a:pt x="426405" y="286345"/>
                    </a:lnTo>
                    <a:lnTo>
                      <a:pt x="427676" y="278082"/>
                    </a:lnTo>
                    <a:lnTo>
                      <a:pt x="428947" y="269819"/>
                    </a:lnTo>
                    <a:lnTo>
                      <a:pt x="430854" y="261874"/>
                    </a:lnTo>
                    <a:lnTo>
                      <a:pt x="432443" y="253611"/>
                    </a:lnTo>
                    <a:lnTo>
                      <a:pt x="434350" y="245030"/>
                    </a:lnTo>
                    <a:lnTo>
                      <a:pt x="436892" y="237085"/>
                    </a:lnTo>
                    <a:lnTo>
                      <a:pt x="439117" y="229140"/>
                    </a:lnTo>
                    <a:lnTo>
                      <a:pt x="441659" y="221194"/>
                    </a:lnTo>
                    <a:lnTo>
                      <a:pt x="444520" y="213249"/>
                    </a:lnTo>
                    <a:lnTo>
                      <a:pt x="447380" y="205622"/>
                    </a:lnTo>
                    <a:lnTo>
                      <a:pt x="450558" y="197994"/>
                    </a:lnTo>
                    <a:lnTo>
                      <a:pt x="454054" y="190685"/>
                    </a:lnTo>
                    <a:lnTo>
                      <a:pt x="457232" y="183375"/>
                    </a:lnTo>
                    <a:lnTo>
                      <a:pt x="461046" y="176066"/>
                    </a:lnTo>
                    <a:lnTo>
                      <a:pt x="464859" y="169074"/>
                    </a:lnTo>
                    <a:lnTo>
                      <a:pt x="468991" y="161764"/>
                    </a:lnTo>
                    <a:lnTo>
                      <a:pt x="477254" y="148099"/>
                    </a:lnTo>
                    <a:lnTo>
                      <a:pt x="486470" y="135068"/>
                    </a:lnTo>
                    <a:lnTo>
                      <a:pt x="496322" y="122356"/>
                    </a:lnTo>
                    <a:lnTo>
                      <a:pt x="506492" y="109962"/>
                    </a:lnTo>
                    <a:lnTo>
                      <a:pt x="517298" y="98521"/>
                    </a:lnTo>
                    <a:lnTo>
                      <a:pt x="528421" y="87397"/>
                    </a:lnTo>
                    <a:lnTo>
                      <a:pt x="540498" y="77227"/>
                    </a:lnTo>
                    <a:lnTo>
                      <a:pt x="552892" y="67058"/>
                    </a:lnTo>
                    <a:lnTo>
                      <a:pt x="565287" y="57841"/>
                    </a:lnTo>
                    <a:lnTo>
                      <a:pt x="578635" y="49578"/>
                    </a:lnTo>
                    <a:lnTo>
                      <a:pt x="591983" y="41633"/>
                    </a:lnTo>
                    <a:lnTo>
                      <a:pt x="605966" y="34006"/>
                    </a:lnTo>
                    <a:lnTo>
                      <a:pt x="620268" y="27332"/>
                    </a:lnTo>
                    <a:lnTo>
                      <a:pt x="634887" y="21293"/>
                    </a:lnTo>
                    <a:lnTo>
                      <a:pt x="649824" y="16208"/>
                    </a:lnTo>
                    <a:lnTo>
                      <a:pt x="664761" y="11759"/>
                    </a:lnTo>
                    <a:lnTo>
                      <a:pt x="680651" y="7627"/>
                    </a:lnTo>
                    <a:lnTo>
                      <a:pt x="696224" y="4767"/>
                    </a:lnTo>
                    <a:lnTo>
                      <a:pt x="711796" y="2225"/>
                    </a:lnTo>
                    <a:lnTo>
                      <a:pt x="727687" y="636"/>
                    </a:lnTo>
                    <a:lnTo>
                      <a:pt x="735632" y="318"/>
                    </a:lnTo>
                    <a:lnTo>
                      <a:pt x="74389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474240" y="3501008"/>
              <a:ext cx="3502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81D8F7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误区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：客户是“对手”。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474240" y="3924009"/>
              <a:ext cx="3502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81D8F7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误区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：客户是“猎物”。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474240" y="4347011"/>
              <a:ext cx="35028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buClr>
                  <a:srgbClr val="81D8F7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误区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：客户是“上帝”。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57118" y="2282228"/>
              <a:ext cx="3163708" cy="12098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 algn="just">
                <a:lnSpc>
                  <a:spcPts val="3200"/>
                </a:lnSpc>
                <a:buClr>
                  <a:srgbClr val="29BBF1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客户是熟人、朋友。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 algn="just">
                <a:lnSpc>
                  <a:spcPts val="3200"/>
                </a:lnSpc>
                <a:buClr>
                  <a:srgbClr val="29BBF1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客户是我们服务的对象。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 algn="just">
                <a:lnSpc>
                  <a:spcPts val="3200"/>
                </a:lnSpc>
                <a:buClr>
                  <a:srgbClr val="29BBF1"/>
                </a:buClr>
                <a:buFont typeface="Wingdings" panose="05000000000000000000" pitchFamily="2" charset="2"/>
                <a:buChar char="n"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客户是事业双赢的伙伴。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自我定位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正确的心态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六边形 12"/>
          <p:cNvSpPr/>
          <p:nvPr/>
        </p:nvSpPr>
        <p:spPr>
          <a:xfrm>
            <a:off x="1415480" y="3174126"/>
            <a:ext cx="2522470" cy="2176131"/>
          </a:xfrm>
          <a:prstGeom prst="hexagon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公司形象代表</a:t>
            </a:r>
            <a:endParaRPr lang="en-US" altLang="zh-CN" sz="2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六边形 13"/>
          <p:cNvSpPr/>
          <p:nvPr/>
        </p:nvSpPr>
        <p:spPr>
          <a:xfrm>
            <a:off x="3623644" y="1854833"/>
            <a:ext cx="2524471" cy="2176130"/>
          </a:xfrm>
          <a:prstGeom prst="hexagon">
            <a:avLst/>
          </a:prstGeom>
          <a:solidFill>
            <a:srgbClr val="2A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公司经营、产品与服务的传递者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5889863" y="3184135"/>
            <a:ext cx="2524471" cy="2176130"/>
          </a:xfrm>
          <a:prstGeom prst="hexagon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市场信息、客户意见的收集者</a:t>
            </a:r>
            <a:endParaRPr lang="en-US" altLang="zh-CN" sz="2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8110034" y="1844824"/>
            <a:ext cx="2522470" cy="2176131"/>
          </a:xfrm>
          <a:prstGeom prst="hexagon">
            <a:avLst/>
          </a:prstGeom>
          <a:solidFill>
            <a:srgbClr val="2A63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将好产品推荐给客户的专家</a:t>
            </a:r>
            <a:endParaRPr lang="zh-CN" altLang="en-US" sz="2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2242290" y="2529493"/>
            <a:ext cx="584572" cy="504494"/>
          </a:xfrm>
          <a:prstGeom prst="hexagon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18" name="六边形 17"/>
          <p:cNvSpPr/>
          <p:nvPr/>
        </p:nvSpPr>
        <p:spPr>
          <a:xfrm>
            <a:off x="4018028" y="4227157"/>
            <a:ext cx="586575" cy="502493"/>
          </a:xfrm>
          <a:prstGeom prst="hexagon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19" name="六边形 18"/>
          <p:cNvSpPr/>
          <p:nvPr/>
        </p:nvSpPr>
        <p:spPr>
          <a:xfrm>
            <a:off x="5301285" y="4329256"/>
            <a:ext cx="584572" cy="50449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0" name="六边形 19"/>
          <p:cNvSpPr/>
          <p:nvPr/>
        </p:nvSpPr>
        <p:spPr>
          <a:xfrm>
            <a:off x="7008956" y="2579544"/>
            <a:ext cx="376368" cy="324318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1" name="六边形 20"/>
          <p:cNvSpPr/>
          <p:nvPr/>
        </p:nvSpPr>
        <p:spPr>
          <a:xfrm>
            <a:off x="6162129" y="2385352"/>
            <a:ext cx="556545" cy="480470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2" name="六边形 21"/>
          <p:cNvSpPr/>
          <p:nvPr/>
        </p:nvSpPr>
        <p:spPr>
          <a:xfrm>
            <a:off x="3691710" y="2027003"/>
            <a:ext cx="228223" cy="196192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3" name="六边形 22"/>
          <p:cNvSpPr/>
          <p:nvPr/>
        </p:nvSpPr>
        <p:spPr>
          <a:xfrm>
            <a:off x="5063051" y="4223153"/>
            <a:ext cx="258253" cy="222218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4" name="六边形 23"/>
          <p:cNvSpPr/>
          <p:nvPr/>
        </p:nvSpPr>
        <p:spPr>
          <a:xfrm>
            <a:off x="6700656" y="2863821"/>
            <a:ext cx="270265" cy="232227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5" name="六边形 24"/>
          <p:cNvSpPr/>
          <p:nvPr/>
        </p:nvSpPr>
        <p:spPr>
          <a:xfrm>
            <a:off x="3299326" y="2257228"/>
            <a:ext cx="450440" cy="388380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6" name="六边形 25"/>
          <p:cNvSpPr/>
          <p:nvPr/>
        </p:nvSpPr>
        <p:spPr>
          <a:xfrm>
            <a:off x="8476395" y="4155085"/>
            <a:ext cx="556545" cy="480470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7" name="六边形 26"/>
          <p:cNvSpPr/>
          <p:nvPr/>
        </p:nvSpPr>
        <p:spPr>
          <a:xfrm>
            <a:off x="9161064" y="4101034"/>
            <a:ext cx="400392" cy="346338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8" name="六边形 27"/>
          <p:cNvSpPr/>
          <p:nvPr/>
        </p:nvSpPr>
        <p:spPr>
          <a:xfrm>
            <a:off x="9040948" y="4519442"/>
            <a:ext cx="268263" cy="232227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  <p:sp>
        <p:nvSpPr>
          <p:cNvPr id="29" name="六边形 28"/>
          <p:cNvSpPr/>
          <p:nvPr/>
        </p:nvSpPr>
        <p:spPr>
          <a:xfrm>
            <a:off x="2912946" y="2595560"/>
            <a:ext cx="376368" cy="324318"/>
          </a:xfrm>
          <a:prstGeom prst="hexagon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9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必备的知识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41432" y="272299"/>
            <a:ext cx="9494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​​ 13"/>
          <p:cNvSpPr/>
          <p:nvPr/>
        </p:nvSpPr>
        <p:spPr>
          <a:xfrm>
            <a:off x="3505703" y="4085234"/>
            <a:ext cx="5067064" cy="1341461"/>
          </a:xfrm>
          <a:prstGeom prst="ellipse">
            <a:avLst/>
          </a:pr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3000">
                <a:schemeClr val="bg1">
                  <a:lumMod val="75000"/>
                </a:schemeClr>
              </a:gs>
              <a:gs pos="100000">
                <a:sysClr val="window" lastClr="FFFFFF">
                  <a:lumMod val="95000"/>
                </a:sysClr>
              </a:gs>
            </a:gsLst>
            <a:lin ang="15600000" scaled="0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8" name="椭圆​​ 8"/>
          <p:cNvSpPr/>
          <p:nvPr/>
        </p:nvSpPr>
        <p:spPr>
          <a:xfrm>
            <a:off x="3749607" y="3888081"/>
            <a:ext cx="4567065" cy="1209347"/>
          </a:xfrm>
          <a:prstGeom prst="ellipse">
            <a:avLst/>
          </a:pr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59000">
                <a:sysClr val="window" lastClr="FFFFFF">
                  <a:lumMod val="85000"/>
                </a:sysClr>
              </a:gs>
              <a:gs pos="100000">
                <a:sysClr val="window" lastClr="FFFFFF">
                  <a:lumMod val="95000"/>
                </a:sysClr>
              </a:gs>
            </a:gsLst>
            <a:lin ang="16200000" scaled="1"/>
            <a:tileRect/>
          </a:gradFill>
          <a:ln w="3175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9" name="椭圆​​ 9"/>
          <p:cNvSpPr/>
          <p:nvPr/>
        </p:nvSpPr>
        <p:spPr>
          <a:xfrm>
            <a:off x="4198792" y="3922634"/>
            <a:ext cx="3764220" cy="995933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 dirty="0">
              <a:solidFill>
                <a:prstClr val="white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0" name="椭圆​​ 2"/>
          <p:cNvSpPr/>
          <p:nvPr/>
        </p:nvSpPr>
        <p:spPr>
          <a:xfrm rot="3835836">
            <a:off x="4097166" y="2644181"/>
            <a:ext cx="2711377" cy="1544712"/>
          </a:xfrm>
          <a:custGeom>
            <a:avLst/>
            <a:gdLst/>
            <a:ahLst/>
            <a:cxnLst/>
            <a:rect l="l" t="t" r="r" b="b"/>
            <a:pathLst>
              <a:path w="3744416" h="2134150">
                <a:moveTo>
                  <a:pt x="84171" y="639414"/>
                </a:moveTo>
                <a:cubicBezTo>
                  <a:pt x="197779" y="414638"/>
                  <a:pt x="420227" y="219371"/>
                  <a:pt x="714046" y="77920"/>
                </a:cubicBezTo>
                <a:cubicBezTo>
                  <a:pt x="474787" y="243624"/>
                  <a:pt x="329830" y="463502"/>
                  <a:pt x="329830" y="704482"/>
                </a:cubicBezTo>
                <a:cubicBezTo>
                  <a:pt x="329830" y="1225515"/>
                  <a:pt x="1007482" y="1647896"/>
                  <a:pt x="1843407" y="1647896"/>
                </a:cubicBezTo>
                <a:cubicBezTo>
                  <a:pt x="2679332" y="1647897"/>
                  <a:pt x="3356984" y="1225515"/>
                  <a:pt x="3356984" y="704483"/>
                </a:cubicBezTo>
                <a:cubicBezTo>
                  <a:pt x="3356984" y="423811"/>
                  <a:pt x="3160343" y="171766"/>
                  <a:pt x="2847667" y="0"/>
                </a:cubicBezTo>
                <a:cubicBezTo>
                  <a:pt x="3385726" y="201094"/>
                  <a:pt x="3744416" y="565780"/>
                  <a:pt x="3744416" y="982022"/>
                </a:cubicBezTo>
                <a:cubicBezTo>
                  <a:pt x="3744416" y="1618325"/>
                  <a:pt x="2906200" y="2134150"/>
                  <a:pt x="1872208" y="2134150"/>
                </a:cubicBezTo>
                <a:cubicBezTo>
                  <a:pt x="838216" y="2134150"/>
                  <a:pt x="0" y="1618325"/>
                  <a:pt x="0" y="982022"/>
                </a:cubicBezTo>
                <a:cubicBezTo>
                  <a:pt x="0" y="862715"/>
                  <a:pt x="29468" y="747644"/>
                  <a:pt x="84171" y="639414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latin typeface="微软雅黑" panose="020B0503020204020204" pitchFamily="34" charset="-122"/>
            </a:endParaRPr>
          </a:p>
        </p:txBody>
      </p:sp>
      <p:sp>
        <p:nvSpPr>
          <p:cNvPr id="21" name="椭圆​​ 4"/>
          <p:cNvSpPr/>
          <p:nvPr/>
        </p:nvSpPr>
        <p:spPr>
          <a:xfrm rot="14453685">
            <a:off x="5768910" y="2663489"/>
            <a:ext cx="1977639" cy="1414631"/>
          </a:xfrm>
          <a:custGeom>
            <a:avLst/>
            <a:gdLst/>
            <a:ahLst/>
            <a:cxnLst/>
            <a:rect l="l" t="t" r="r" b="b"/>
            <a:pathLst>
              <a:path w="3329483" h="2048912">
                <a:moveTo>
                  <a:pt x="3254639" y="1329098"/>
                </a:moveTo>
                <a:cubicBezTo>
                  <a:pt x="3043864" y="1746122"/>
                  <a:pt x="2411763" y="2048912"/>
                  <a:pt x="1664742" y="2048912"/>
                </a:cubicBezTo>
                <a:cubicBezTo>
                  <a:pt x="745331" y="2048912"/>
                  <a:pt x="0" y="1590247"/>
                  <a:pt x="0" y="1024456"/>
                </a:cubicBezTo>
                <a:cubicBezTo>
                  <a:pt x="0" y="688506"/>
                  <a:pt x="262776" y="390325"/>
                  <a:pt x="669301" y="204720"/>
                </a:cubicBezTo>
                <a:cubicBezTo>
                  <a:pt x="380839" y="357953"/>
                  <a:pt x="198258" y="586400"/>
                  <a:pt x="198259" y="841427"/>
                </a:cubicBezTo>
                <a:cubicBezTo>
                  <a:pt x="198258" y="1304722"/>
                  <a:pt x="800816" y="1680297"/>
                  <a:pt x="1544110" y="1680297"/>
                </a:cubicBezTo>
                <a:cubicBezTo>
                  <a:pt x="2287403" y="1680297"/>
                  <a:pt x="2889961" y="1304722"/>
                  <a:pt x="2889961" y="841427"/>
                </a:cubicBezTo>
                <a:cubicBezTo>
                  <a:pt x="2889961" y="382098"/>
                  <a:pt x="2297677" y="8995"/>
                  <a:pt x="1563167" y="3156"/>
                </a:cubicBezTo>
                <a:cubicBezTo>
                  <a:pt x="1596734" y="632"/>
                  <a:pt x="1630618" y="0"/>
                  <a:pt x="1664742" y="0"/>
                </a:cubicBezTo>
                <a:cubicBezTo>
                  <a:pt x="2584153" y="0"/>
                  <a:pt x="3329483" y="458665"/>
                  <a:pt x="3329483" y="1024456"/>
                </a:cubicBezTo>
                <a:cubicBezTo>
                  <a:pt x="3329483" y="1130542"/>
                  <a:pt x="3303280" y="1232862"/>
                  <a:pt x="3254639" y="1329098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00">
              <a:latin typeface="微软雅黑" panose="020B0503020204020204" pitchFamily="34" charset="-122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1343472" y="2852936"/>
            <a:ext cx="2885230" cy="1105160"/>
          </a:xfrm>
          <a:prstGeom prst="roundRect">
            <a:avLst/>
          </a:prstGeom>
          <a:noFill/>
          <a:ln w="38100">
            <a:solidFill>
              <a:srgbClr val="AEAEAE"/>
            </a:solidFill>
            <a:prstDash val="dash"/>
          </a:ln>
        </p:spPr>
        <p:txBody>
          <a:bodyPr lIns="72000" tIns="0" rIns="0" bIns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销售人员应掌握的知识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4"/>
          <p:cNvSpPr txBox="1"/>
          <p:nvPr/>
        </p:nvSpPr>
        <p:spPr>
          <a:xfrm>
            <a:off x="7819282" y="2852936"/>
            <a:ext cx="3029246" cy="1105160"/>
          </a:xfrm>
          <a:prstGeom prst="roundRect">
            <a:avLst/>
          </a:prstGeom>
          <a:noFill/>
          <a:ln w="38100">
            <a:solidFill>
              <a:srgbClr val="AEAEAE"/>
            </a:solidFill>
            <a:prstDash val="dash"/>
          </a:ln>
        </p:spPr>
        <p:txBody>
          <a:bodyPr lIns="72000" tIns="0" rIns="0" bIns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礼仪和形象对销售的重要性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16"/>
          <p:cNvSpPr txBox="1"/>
          <p:nvPr/>
        </p:nvSpPr>
        <p:spPr>
          <a:xfrm>
            <a:off x="5174401" y="2676702"/>
            <a:ext cx="65594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6600" dirty="0">
                <a:solidFill>
                  <a:srgbClr val="1F487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6600" dirty="0">
              <a:solidFill>
                <a:srgbClr val="1F487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TextBox 17"/>
          <p:cNvSpPr txBox="1"/>
          <p:nvPr/>
        </p:nvSpPr>
        <p:spPr>
          <a:xfrm>
            <a:off x="6426431" y="2906376"/>
            <a:ext cx="5693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dirty="0">
                <a:solidFill>
                  <a:srgbClr val="1F487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5400" dirty="0">
              <a:solidFill>
                <a:srgbClr val="1F487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销售人员应掌握的知识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必备的知识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1227922" y="1484785"/>
          <a:ext cx="9721080" cy="46085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96788"/>
                <a:gridCol w="7524292"/>
              </a:tblGrid>
              <a:tr h="6583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通用知识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从事销售工作的基本常识：礼仪、法律、财务</a:t>
                      </a:r>
                      <a:r>
                        <a:rPr lang="en-US" altLang="zh-CN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58359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从事销售工作的方法技巧：洞察客户心理、判断</a:t>
                      </a:r>
                      <a:r>
                        <a:rPr lang="en-US" altLang="zh-CN" sz="20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</a:tr>
              <a:tr h="658359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专业知识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本公司、项目及销售产品（服务）的知识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58359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区域市场竞争对手及其产品（服务）的知识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</a:tr>
              <a:tr h="658359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行业知识：行业动态、专业技术常识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583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管理知识</a:t>
                      </a:r>
                      <a:endParaRPr lang="zh-CN" altLang="en-US" sz="2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销售团队管理知识：激励、培训、沟通与管理</a:t>
                      </a:r>
                      <a:r>
                        <a:rPr lang="en-US" altLang="zh-CN" sz="20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…….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C"/>
                    </a:solidFill>
                  </a:tcPr>
                </a:tc>
              </a:tr>
              <a:tr h="658359">
                <a:tc vMerge="1"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产品销售推广常识：策略、宣传、组织与执行</a:t>
                      </a:r>
                      <a:r>
                        <a:rPr lang="en-US" altLang="zh-CN" sz="20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……</a:t>
                      </a:r>
                      <a:endParaRPr lang="zh-CN" altLang="en-US" sz="20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礼仪和形象的重要性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必备的知识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588322" y="1916805"/>
            <a:ext cx="4763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8497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第一印象</a:t>
            </a:r>
            <a:endParaRPr lang="zh-CN" altLang="en-US" sz="2400" b="1" dirty="0">
              <a:solidFill>
                <a:srgbClr val="8497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00963" y="1967820"/>
            <a:ext cx="71122" cy="90000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>
              <a:solidFill>
                <a:srgbClr val="8497B0"/>
              </a:solidFill>
            </a:endParaRPr>
          </a:p>
        </p:txBody>
      </p:sp>
      <p:sp>
        <p:nvSpPr>
          <p:cNvPr id="21" name="矩形 6"/>
          <p:cNvSpPr>
            <a:spLocks noChangeArrowheads="1"/>
          </p:cNvSpPr>
          <p:nvPr/>
        </p:nvSpPr>
        <p:spPr bwMode="auto">
          <a:xfrm>
            <a:off x="6603357" y="2444628"/>
            <a:ext cx="4763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第一印象决定销售工作的成败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76290" y="2373505"/>
            <a:ext cx="3780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9"/>
          <p:cNvSpPr txBox="1">
            <a:spLocks noChangeArrowheads="1"/>
          </p:cNvSpPr>
          <p:nvPr/>
        </p:nvSpPr>
        <p:spPr bwMode="auto">
          <a:xfrm>
            <a:off x="5591944" y="2052469"/>
            <a:ext cx="7386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rgbClr val="8497B0"/>
                </a:solidFill>
              </a:rPr>
              <a:t>01</a:t>
            </a:r>
            <a:endParaRPr lang="zh-CN" altLang="en-US" sz="4800" b="1" dirty="0">
              <a:solidFill>
                <a:srgbClr val="8497B0"/>
              </a:solidFill>
            </a:endParaRPr>
          </a:p>
        </p:txBody>
      </p:sp>
      <p:sp>
        <p:nvSpPr>
          <p:cNvPr id="24" name="矩形 18"/>
          <p:cNvSpPr>
            <a:spLocks noChangeArrowheads="1"/>
          </p:cNvSpPr>
          <p:nvPr/>
        </p:nvSpPr>
        <p:spPr bwMode="auto">
          <a:xfrm>
            <a:off x="7206016" y="3319347"/>
            <a:ext cx="4763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6774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专业水平</a:t>
            </a:r>
            <a:endParaRPr lang="zh-CN" altLang="en-US" sz="2400" b="1" dirty="0">
              <a:solidFill>
                <a:srgbClr val="6774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018657" y="3370362"/>
            <a:ext cx="71122" cy="900000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矩形 20"/>
          <p:cNvSpPr>
            <a:spLocks noChangeArrowheads="1"/>
          </p:cNvSpPr>
          <p:nvPr/>
        </p:nvSpPr>
        <p:spPr bwMode="auto">
          <a:xfrm>
            <a:off x="7221051" y="3888521"/>
            <a:ext cx="4763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专业形象体现公司的专业水平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193984" y="3777702"/>
            <a:ext cx="3780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2"/>
          <p:cNvSpPr txBox="1">
            <a:spLocks noChangeArrowheads="1"/>
          </p:cNvSpPr>
          <p:nvPr/>
        </p:nvSpPr>
        <p:spPr bwMode="auto">
          <a:xfrm>
            <a:off x="6209638" y="3456666"/>
            <a:ext cx="73866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800" b="1" dirty="0">
                <a:solidFill>
                  <a:srgbClr val="677499"/>
                </a:solidFill>
              </a:rPr>
              <a:t>02</a:t>
            </a:r>
            <a:endParaRPr lang="zh-CN" altLang="en-US" sz="4800" b="1" dirty="0">
              <a:solidFill>
                <a:srgbClr val="677499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10762" y="4765927"/>
            <a:ext cx="71122" cy="9000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7786089" y="5171612"/>
            <a:ext cx="378000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801743" y="4850576"/>
            <a:ext cx="738664" cy="738664"/>
          </a:xfrm>
          <a:prstGeom prst="rect">
            <a:avLst/>
          </a:prstGeom>
          <a:noFill/>
        </p:spPr>
        <p:txBody>
          <a:bodyPr vert="horz" lIns="0" tIns="0" rIns="0" bIns="0">
            <a:spAutoFit/>
          </a:bodyPr>
          <a:lstStyle/>
          <a:p>
            <a:pPr algn="ctr">
              <a:defRPr/>
            </a:pPr>
            <a:r>
              <a:rPr lang="en-US" altLang="zh-CN" sz="4800" b="1" dirty="0">
                <a:solidFill>
                  <a:srgbClr val="1F487C"/>
                </a:solidFill>
              </a:rPr>
              <a:t>03</a:t>
            </a:r>
            <a:endParaRPr lang="zh-CN" altLang="en-US" sz="4800" b="1" dirty="0">
              <a:solidFill>
                <a:srgbClr val="1F487C"/>
              </a:solidFill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99" t="1" r="13527" b="-262"/>
          <a:stretch>
            <a:fillRect/>
          </a:stretch>
        </p:blipFill>
        <p:spPr>
          <a:xfrm>
            <a:off x="555018" y="1797963"/>
            <a:ext cx="4676886" cy="39335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4" name="矩形 18"/>
          <p:cNvSpPr>
            <a:spLocks noChangeArrowheads="1"/>
          </p:cNvSpPr>
          <p:nvPr/>
        </p:nvSpPr>
        <p:spPr bwMode="auto">
          <a:xfrm>
            <a:off x="7752239" y="4709947"/>
            <a:ext cx="47635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修养水平</a:t>
            </a:r>
            <a:endParaRPr lang="zh-CN" altLang="en-US" sz="2400" b="1" dirty="0">
              <a:solidFill>
                <a:srgbClr val="1F48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20"/>
          <p:cNvSpPr>
            <a:spLocks noChangeArrowheads="1"/>
          </p:cNvSpPr>
          <p:nvPr/>
        </p:nvSpPr>
        <p:spPr bwMode="auto">
          <a:xfrm>
            <a:off x="7767274" y="5279121"/>
            <a:ext cx="4763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专业形象反应个人修养水平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实战技巧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41432" y="272299"/>
            <a:ext cx="94944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878439" y="1334765"/>
            <a:ext cx="6437188" cy="5068018"/>
            <a:chOff x="2877406" y="1340768"/>
            <a:chExt cx="6437188" cy="5068018"/>
          </a:xfrm>
        </p:grpSpPr>
        <p:grpSp>
          <p:nvGrpSpPr>
            <p:cNvPr id="14" name="组合 33"/>
            <p:cNvGrpSpPr/>
            <p:nvPr/>
          </p:nvGrpSpPr>
          <p:grpSpPr bwMode="auto">
            <a:xfrm>
              <a:off x="6045356" y="1340768"/>
              <a:ext cx="101290" cy="5068018"/>
              <a:chOff x="4660901" y="1126067"/>
              <a:chExt cx="93134" cy="4605867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4660901" y="1126067"/>
                <a:ext cx="0" cy="4605867"/>
              </a:xfrm>
              <a:prstGeom prst="line">
                <a:avLst/>
              </a:prstGeom>
              <a:ln w="28575">
                <a:solidFill>
                  <a:srgbClr val="2A63A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4754035" y="1126067"/>
                <a:ext cx="0" cy="4605867"/>
              </a:xfrm>
              <a:prstGeom prst="line">
                <a:avLst/>
              </a:prstGeom>
              <a:ln w="28575">
                <a:solidFill>
                  <a:srgbClr val="2A63A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5884852" y="1976616"/>
              <a:ext cx="416112" cy="416113"/>
              <a:chOff x="5884852" y="1976616"/>
              <a:chExt cx="416112" cy="416113"/>
            </a:xfrm>
          </p:grpSpPr>
          <p:sp>
            <p:nvSpPr>
              <p:cNvPr id="37" name="同心圆 28"/>
              <p:cNvSpPr/>
              <p:nvPr/>
            </p:nvSpPr>
            <p:spPr bwMode="auto">
              <a:xfrm>
                <a:off x="5884852" y="1976616"/>
                <a:ext cx="416112" cy="416113"/>
              </a:xfrm>
              <a:prstGeom prst="donut">
                <a:avLst>
                  <a:gd name="adj" fmla="val 19784"/>
                </a:avLst>
              </a:prstGeom>
              <a:solidFill>
                <a:srgbClr val="1F487C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 bwMode="auto">
              <a:xfrm>
                <a:off x="6004424" y="2085864"/>
                <a:ext cx="189207" cy="189208"/>
              </a:xfrm>
              <a:prstGeom prst="ellipse">
                <a:avLst/>
              </a:prstGeom>
              <a:solidFill>
                <a:srgbClr val="1F48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558793" y="1678442"/>
              <a:ext cx="2755801" cy="1018174"/>
              <a:chOff x="6558793" y="1678442"/>
              <a:chExt cx="2755801" cy="1018174"/>
            </a:xfrm>
          </p:grpSpPr>
          <p:sp>
            <p:nvSpPr>
              <p:cNvPr id="35" name="文本框 34"/>
              <p:cNvSpPr txBox="1"/>
              <p:nvPr/>
            </p:nvSpPr>
            <p:spPr bwMode="auto">
              <a:xfrm>
                <a:off x="6558793" y="1679894"/>
                <a:ext cx="2389058" cy="1015743"/>
              </a:xfrm>
              <a:prstGeom prst="rect">
                <a:avLst/>
              </a:prstGeom>
              <a:solidFill>
                <a:srgbClr val="FEFFFF"/>
              </a:solidFill>
              <a:ln w="3175">
                <a:solidFill>
                  <a:srgbClr val="1F487C"/>
                </a:solidFill>
              </a:ln>
            </p:spPr>
            <p:txBody>
              <a:bodyPr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rgbClr val="1F487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客户拓展技巧</a:t>
                </a:r>
                <a:endParaRPr lang="en-US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 bwMode="auto">
              <a:xfrm>
                <a:off x="8947853" y="1678442"/>
                <a:ext cx="366741" cy="1018174"/>
              </a:xfrm>
              <a:prstGeom prst="rect">
                <a:avLst/>
              </a:prstGeom>
              <a:solidFill>
                <a:srgbClr val="1F487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EFFFF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rPr>
                  <a:t>A</a:t>
                </a:r>
                <a:endParaRPr lang="zh-CN" altLang="en-US" sz="2800" dirty="0">
                  <a:solidFill>
                    <a:srgbClr val="FEFFFF"/>
                  </a:solidFill>
                  <a:latin typeface="Adobe Gothic Std B" panose="020B0800000000000000" pitchFamily="34" charset="-128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877406" y="2801367"/>
              <a:ext cx="2755800" cy="1016322"/>
              <a:chOff x="2877406" y="2801367"/>
              <a:chExt cx="2755800" cy="1016322"/>
            </a:xfrm>
          </p:grpSpPr>
          <p:sp>
            <p:nvSpPr>
              <p:cNvPr id="33" name="文本框 32"/>
              <p:cNvSpPr txBox="1"/>
              <p:nvPr/>
            </p:nvSpPr>
            <p:spPr bwMode="auto">
              <a:xfrm flipH="1">
                <a:off x="3244148" y="2801946"/>
                <a:ext cx="2389058" cy="1015743"/>
              </a:xfrm>
              <a:prstGeom prst="rect">
                <a:avLst/>
              </a:prstGeom>
              <a:solidFill>
                <a:srgbClr val="FEFFFF"/>
              </a:solidFill>
              <a:ln w="3175">
                <a:solidFill>
                  <a:srgbClr val="1F487C"/>
                </a:solidFill>
              </a:ln>
            </p:spPr>
            <p:txBody>
              <a:bodyPr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rgbClr val="1F487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陌生拜访技巧</a:t>
                </a:r>
                <a:endParaRPr lang="en-US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 bwMode="auto">
              <a:xfrm flipH="1">
                <a:off x="2877406" y="2801367"/>
                <a:ext cx="366741" cy="1016322"/>
              </a:xfrm>
              <a:prstGeom prst="rect">
                <a:avLst/>
              </a:prstGeom>
              <a:solidFill>
                <a:srgbClr val="1F487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EFFFF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rPr>
                  <a:t>B</a:t>
                </a:r>
                <a:endParaRPr lang="zh-CN" altLang="en-US" sz="2800" dirty="0">
                  <a:solidFill>
                    <a:srgbClr val="FEFFFF"/>
                  </a:solidFill>
                  <a:latin typeface="Adobe Gothic Std B" panose="020B0800000000000000" pitchFamily="34" charset="-128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558793" y="3922550"/>
              <a:ext cx="2755801" cy="1016322"/>
              <a:chOff x="6558793" y="3922550"/>
              <a:chExt cx="2755801" cy="1016322"/>
            </a:xfrm>
          </p:grpSpPr>
          <p:sp>
            <p:nvSpPr>
              <p:cNvPr id="31" name="文本框 30"/>
              <p:cNvSpPr txBox="1"/>
              <p:nvPr/>
            </p:nvSpPr>
            <p:spPr bwMode="auto">
              <a:xfrm>
                <a:off x="6558793" y="3923129"/>
                <a:ext cx="2389058" cy="1015743"/>
              </a:xfrm>
              <a:prstGeom prst="rect">
                <a:avLst/>
              </a:prstGeom>
              <a:solidFill>
                <a:srgbClr val="FEFFFF"/>
              </a:solidFill>
              <a:ln w="3175">
                <a:solidFill>
                  <a:srgbClr val="1F487C"/>
                </a:solidFill>
              </a:ln>
            </p:spPr>
            <p:txBody>
              <a:bodyPr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rgbClr val="1F487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交流沟通技巧</a:t>
                </a:r>
                <a:endParaRPr lang="en-US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 bwMode="auto">
              <a:xfrm>
                <a:off x="8947853" y="3922550"/>
                <a:ext cx="366741" cy="1016322"/>
              </a:xfrm>
              <a:prstGeom prst="rect">
                <a:avLst/>
              </a:prstGeom>
              <a:solidFill>
                <a:srgbClr val="1F487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EFFFF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rPr>
                  <a:t>C</a:t>
                </a:r>
                <a:endParaRPr lang="zh-CN" altLang="en-US" sz="2800" dirty="0">
                  <a:solidFill>
                    <a:srgbClr val="FEFFFF"/>
                  </a:solidFill>
                  <a:latin typeface="Adobe Gothic Std B" panose="020B0800000000000000" pitchFamily="34" charset="-128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2877406" y="5043730"/>
              <a:ext cx="2755800" cy="1016322"/>
              <a:chOff x="2877406" y="5043730"/>
              <a:chExt cx="2755800" cy="1016322"/>
            </a:xfrm>
          </p:grpSpPr>
          <p:sp>
            <p:nvSpPr>
              <p:cNvPr id="29" name="文本框 28"/>
              <p:cNvSpPr txBox="1"/>
              <p:nvPr/>
            </p:nvSpPr>
            <p:spPr bwMode="auto">
              <a:xfrm flipH="1">
                <a:off x="3244148" y="5044309"/>
                <a:ext cx="2389058" cy="1015743"/>
              </a:xfrm>
              <a:prstGeom prst="rect">
                <a:avLst/>
              </a:prstGeom>
              <a:solidFill>
                <a:srgbClr val="FEFFFF"/>
              </a:solidFill>
              <a:ln w="3175">
                <a:solidFill>
                  <a:srgbClr val="1F487C"/>
                </a:solidFill>
              </a:ln>
            </p:spPr>
            <p:txBody>
              <a:bodyPr anchor="ctr">
                <a:noAutofit/>
              </a:bodyPr>
              <a:lstStyle/>
              <a:p>
                <a:r>
                  <a:rPr lang="zh-CN" altLang="en-US" sz="2800" b="1" dirty="0">
                    <a:solidFill>
                      <a:srgbClr val="1F487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价格谈判技巧</a:t>
                </a:r>
                <a:endParaRPr lang="en-US" altLang="zh-CN" sz="2800" b="1" dirty="0">
                  <a:solidFill>
                    <a:srgbClr val="1F48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 bwMode="auto">
              <a:xfrm flipH="1">
                <a:off x="2877406" y="5043730"/>
                <a:ext cx="366741" cy="1016322"/>
              </a:xfrm>
              <a:prstGeom prst="rect">
                <a:avLst/>
              </a:prstGeom>
              <a:solidFill>
                <a:srgbClr val="1F487C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2800" dirty="0">
                    <a:solidFill>
                      <a:srgbClr val="FEFFFF"/>
                    </a:solidFill>
                    <a:latin typeface="Adobe Gothic Std B" panose="020B0800000000000000" pitchFamily="34" charset="-128"/>
                    <a:ea typeface="Adobe Gothic Std B" panose="020B0800000000000000" pitchFamily="34" charset="-128"/>
                  </a:rPr>
                  <a:t>D</a:t>
                </a:r>
                <a:endParaRPr lang="zh-CN" altLang="en-US" sz="2800" dirty="0">
                  <a:solidFill>
                    <a:srgbClr val="FEFFFF"/>
                  </a:solidFill>
                  <a:latin typeface="Adobe Gothic Std B" panose="020B0800000000000000" pitchFamily="34" charset="-128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5888977" y="3074013"/>
            <a:ext cx="416112" cy="416113"/>
            <a:chOff x="5939620" y="2101558"/>
            <a:chExt cx="416112" cy="416113"/>
          </a:xfrm>
        </p:grpSpPr>
        <p:sp>
          <p:nvSpPr>
            <p:cNvPr id="42" name="同心圆 28"/>
            <p:cNvSpPr/>
            <p:nvPr/>
          </p:nvSpPr>
          <p:spPr bwMode="auto">
            <a:xfrm>
              <a:off x="5939620" y="2101558"/>
              <a:ext cx="416112" cy="416113"/>
            </a:xfrm>
            <a:prstGeom prst="donut">
              <a:avLst>
                <a:gd name="adj" fmla="val 19784"/>
              </a:avLst>
            </a:prstGeom>
            <a:solidFill>
              <a:srgbClr val="1F487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 bwMode="auto">
            <a:xfrm>
              <a:off x="6059192" y="2210806"/>
              <a:ext cx="189207" cy="189208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85885" y="4216651"/>
            <a:ext cx="416112" cy="416113"/>
            <a:chOff x="5939620" y="2101558"/>
            <a:chExt cx="416112" cy="416113"/>
          </a:xfrm>
        </p:grpSpPr>
        <p:sp>
          <p:nvSpPr>
            <p:cNvPr id="45" name="同心圆 28"/>
            <p:cNvSpPr/>
            <p:nvPr/>
          </p:nvSpPr>
          <p:spPr bwMode="auto">
            <a:xfrm>
              <a:off x="5939620" y="2101558"/>
              <a:ext cx="416112" cy="416113"/>
            </a:xfrm>
            <a:prstGeom prst="donut">
              <a:avLst>
                <a:gd name="adj" fmla="val 19784"/>
              </a:avLst>
            </a:prstGeom>
            <a:solidFill>
              <a:srgbClr val="1F487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 bwMode="auto">
            <a:xfrm>
              <a:off x="6059192" y="2210806"/>
              <a:ext cx="189207" cy="189208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895096" y="5337831"/>
            <a:ext cx="416112" cy="416113"/>
            <a:chOff x="5939620" y="2101558"/>
            <a:chExt cx="416112" cy="416113"/>
          </a:xfrm>
        </p:grpSpPr>
        <p:sp>
          <p:nvSpPr>
            <p:cNvPr id="48" name="同心圆 28"/>
            <p:cNvSpPr/>
            <p:nvPr/>
          </p:nvSpPr>
          <p:spPr bwMode="auto">
            <a:xfrm>
              <a:off x="5939620" y="2101558"/>
              <a:ext cx="416112" cy="416113"/>
            </a:xfrm>
            <a:prstGeom prst="donut">
              <a:avLst>
                <a:gd name="adj" fmla="val 19784"/>
              </a:avLst>
            </a:prstGeom>
            <a:solidFill>
              <a:srgbClr val="1F487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 bwMode="auto">
            <a:xfrm>
              <a:off x="6059192" y="2210806"/>
              <a:ext cx="189207" cy="189208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客户拓展技巧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实战技巧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Parallelogram 2"/>
          <p:cNvSpPr/>
          <p:nvPr/>
        </p:nvSpPr>
        <p:spPr>
          <a:xfrm flipH="1">
            <a:off x="6240016" y="672118"/>
            <a:ext cx="8194771" cy="6185882"/>
          </a:xfrm>
          <a:prstGeom prst="parallelogram">
            <a:avLst>
              <a:gd name="adj" fmla="val 54536"/>
            </a:avLst>
          </a:prstGeom>
          <a:blipFill dpi="0" rotWithShape="1">
            <a:blip r:embed="rId1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769" t="-7299" r="-769" b="-470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"/>
          <p:cNvSpPr/>
          <p:nvPr/>
        </p:nvSpPr>
        <p:spPr>
          <a:xfrm>
            <a:off x="767408" y="1764105"/>
            <a:ext cx="56886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将过去的同事；同学；亲戚朋友；邻居等等，通通罗列出来。然后逐一去追踪，将他们及其身后的资源转化成客户。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"/>
          <p:cNvSpPr txBox="1"/>
          <p:nvPr/>
        </p:nvSpPr>
        <p:spPr>
          <a:xfrm>
            <a:off x="767408" y="1366108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亲友开拓法</a:t>
            </a:r>
            <a:endParaRPr lang="en-US" sz="2400" b="1" dirty="0">
              <a:solidFill>
                <a:srgbClr val="1F487C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8" name="Rectangle 3"/>
          <p:cNvSpPr/>
          <p:nvPr/>
        </p:nvSpPr>
        <p:spPr>
          <a:xfrm>
            <a:off x="2009188" y="5782324"/>
            <a:ext cx="4590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即老客户介绍新客户，不断寻找和争取新的客户。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4"/>
          <p:cNvSpPr txBox="1"/>
          <p:nvPr/>
        </p:nvSpPr>
        <p:spPr>
          <a:xfrm>
            <a:off x="2009188" y="5373216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29BBF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F487C"/>
                </a:solidFill>
              </a:rPr>
              <a:t>连环开拓法</a:t>
            </a:r>
            <a:endParaRPr lang="en-US" dirty="0">
              <a:solidFill>
                <a:srgbClr val="1F487C"/>
              </a:solidFill>
            </a:endParaRPr>
          </a:p>
        </p:txBody>
      </p:sp>
      <p:sp>
        <p:nvSpPr>
          <p:cNvPr id="40" name="TextBox 5"/>
          <p:cNvSpPr txBox="1"/>
          <p:nvPr/>
        </p:nvSpPr>
        <p:spPr>
          <a:xfrm>
            <a:off x="723033" y="2407045"/>
            <a:ext cx="63510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spc="-300" dirty="0">
                <a:solidFill>
                  <a:srgbClr val="1F487C"/>
                </a:solidFill>
                <a:latin typeface="Roboto Black" pitchFamily="2" charset="0"/>
                <a:ea typeface="Roboto Black" pitchFamily="2" charset="0"/>
              </a:rPr>
              <a:t>2</a:t>
            </a:r>
            <a:endParaRPr lang="en-US" sz="11500" spc="-300" dirty="0">
              <a:solidFill>
                <a:srgbClr val="1F487C"/>
              </a:solidFill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41" name="Rectangle 3"/>
          <p:cNvSpPr/>
          <p:nvPr/>
        </p:nvSpPr>
        <p:spPr>
          <a:xfrm>
            <a:off x="1415480" y="3118028"/>
            <a:ext cx="61804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通过广告（传单、报纸、广告行业网站、论坛、博客和相关聊天室等），广而告之，发现有意向的潜在客户。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"/>
          <p:cNvSpPr txBox="1"/>
          <p:nvPr/>
        </p:nvSpPr>
        <p:spPr>
          <a:xfrm>
            <a:off x="1415480" y="2708920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29BBF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F487C"/>
                </a:solidFill>
              </a:rPr>
              <a:t>宣传广告法</a:t>
            </a:r>
            <a:endParaRPr lang="en-US" dirty="0">
              <a:solidFill>
                <a:srgbClr val="1F487C"/>
              </a:solidFill>
            </a:endParaRPr>
          </a:p>
        </p:txBody>
      </p:sp>
      <p:sp>
        <p:nvSpPr>
          <p:cNvPr id="43" name="TextBox 5"/>
          <p:cNvSpPr txBox="1"/>
          <p:nvPr/>
        </p:nvSpPr>
        <p:spPr>
          <a:xfrm>
            <a:off x="1033252" y="3751194"/>
            <a:ext cx="63510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spc="-300" dirty="0">
                <a:solidFill>
                  <a:srgbClr val="1F487C"/>
                </a:solidFill>
                <a:latin typeface="Roboto Black" pitchFamily="2" charset="0"/>
                <a:ea typeface="Roboto Black" pitchFamily="2" charset="0"/>
              </a:rPr>
              <a:t>3</a:t>
            </a:r>
            <a:endParaRPr lang="en-US" sz="11500" spc="-300" dirty="0">
              <a:solidFill>
                <a:srgbClr val="1F487C"/>
              </a:solidFill>
              <a:latin typeface="Roboto Black" pitchFamily="2" charset="0"/>
              <a:ea typeface="Roboto Black" pitchFamily="2" charset="0"/>
            </a:endParaRPr>
          </a:p>
        </p:txBody>
      </p:sp>
      <p:sp>
        <p:nvSpPr>
          <p:cNvPr id="44" name="Rectangle 3"/>
          <p:cNvSpPr/>
          <p:nvPr/>
        </p:nvSpPr>
        <p:spPr>
          <a:xfrm>
            <a:off x="1733917" y="4500409"/>
            <a:ext cx="6285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不同行业的推销员都具有人面广，市场信息灵的优势，销售顾问可利用这一点加强相互间的信息、情报的交换，互相推荐和介绍顾客。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"/>
          <p:cNvSpPr txBox="1"/>
          <p:nvPr/>
        </p:nvSpPr>
        <p:spPr>
          <a:xfrm>
            <a:off x="1733917" y="409130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29BBF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F487C"/>
                </a:solidFill>
              </a:rPr>
              <a:t>交叉合作法</a:t>
            </a:r>
            <a:endParaRPr lang="en-US" dirty="0">
              <a:solidFill>
                <a:srgbClr val="1F487C"/>
              </a:solidFill>
            </a:endParaRPr>
          </a:p>
        </p:txBody>
      </p:sp>
      <p:sp>
        <p:nvSpPr>
          <p:cNvPr id="46" name="TextBox 5"/>
          <p:cNvSpPr txBox="1"/>
          <p:nvPr/>
        </p:nvSpPr>
        <p:spPr>
          <a:xfrm>
            <a:off x="1343471" y="5095344"/>
            <a:ext cx="63510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500" spc="-300" dirty="0">
                <a:solidFill>
                  <a:srgbClr val="1F487C"/>
                </a:solidFill>
                <a:latin typeface="Roboto Black" pitchFamily="2" charset="0"/>
                <a:ea typeface="Roboto Black" pitchFamily="2" charset="0"/>
              </a:rPr>
              <a:t>4</a:t>
            </a:r>
            <a:endParaRPr lang="en-US" sz="11500" spc="-300" dirty="0">
              <a:solidFill>
                <a:srgbClr val="1F487C"/>
              </a:solidFill>
              <a:latin typeface="Roboto Black" pitchFamily="2" charset="0"/>
              <a:ea typeface="Roboto Black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陌生拜访技巧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实战技巧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87665" y="1772816"/>
            <a:ext cx="3040582" cy="293686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做好准备</a:t>
            </a:r>
            <a:endParaRPr lang="zh-CN" altLang="en-US" sz="2000" b="1" dirty="0">
              <a:solidFill>
                <a:srgbClr val="1F487C"/>
              </a:solidFill>
              <a:latin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87665" y="2165860"/>
            <a:ext cx="6424959" cy="38417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做好背景调查 了解客户情况；认真思考：客户最需要什么；准备会谈提纲 塑造专业形象</a:t>
            </a:r>
            <a:endParaRPr lang="en-US" altLang="zh-CN" dirty="0"/>
          </a:p>
        </p:txBody>
      </p:sp>
      <p:sp>
        <p:nvSpPr>
          <p:cNvPr id="18" name="文本框 17"/>
          <p:cNvSpPr txBox="1"/>
          <p:nvPr/>
        </p:nvSpPr>
        <p:spPr>
          <a:xfrm>
            <a:off x="5287665" y="2852936"/>
            <a:ext cx="3040582" cy="295274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提前预约</a:t>
            </a:r>
            <a:endParaRPr lang="zh-CN" altLang="en-US" sz="2000" b="1" dirty="0">
              <a:solidFill>
                <a:srgbClr val="1F487C"/>
              </a:solidFill>
              <a:latin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87665" y="3247568"/>
            <a:ext cx="6784999" cy="38417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充满热情和希望地与客户预约，在预约中争取更多的有利条件。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287665" y="3933056"/>
            <a:ext cx="3040582" cy="293687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自我介绍简洁</a:t>
            </a:r>
            <a:endParaRPr lang="zh-CN" altLang="en-US" sz="2000" b="1" dirty="0">
              <a:solidFill>
                <a:srgbClr val="1F487C"/>
              </a:solidFill>
              <a:latin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87665" y="4283886"/>
            <a:ext cx="6690763" cy="385762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dirty="0"/>
              <a:t>“经</a:t>
            </a:r>
            <a:r>
              <a:rPr lang="en-US" altLang="zh-CN" dirty="0"/>
              <a:t>×××</a:t>
            </a:r>
            <a:r>
              <a:rPr lang="zh-CN" altLang="en-US" dirty="0"/>
              <a:t>客户介绍，我今天专程过来拜访您</a:t>
            </a:r>
            <a:r>
              <a:rPr lang="en-US" altLang="zh-CN" dirty="0"/>
              <a:t>……</a:t>
            </a:r>
            <a:r>
              <a:rPr lang="zh-CN" altLang="en-US" dirty="0"/>
              <a:t>”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87665" y="5000113"/>
            <a:ext cx="3040582" cy="323056"/>
          </a:xfrm>
          <a:prstGeom prst="rect">
            <a:avLst/>
          </a:prstGeom>
          <a:noFill/>
        </p:spPr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zh-CN" altLang="en-US" sz="2000" b="1" dirty="0">
                <a:solidFill>
                  <a:srgbClr val="1F48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学会提问激发客户兴趣</a:t>
            </a:r>
            <a:endParaRPr lang="zh-CN" altLang="en-US" sz="2000" b="1" dirty="0">
              <a:solidFill>
                <a:srgbClr val="1F487C"/>
              </a:solidFill>
              <a:latin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87665" y="5388636"/>
            <a:ext cx="4138468" cy="42259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提问问题简明扼要，让客户感兴趣</a:t>
            </a:r>
            <a:endParaRPr lang="zh-CN" altLang="en-US" dirty="0"/>
          </a:p>
        </p:txBody>
      </p:sp>
      <p:grpSp>
        <p:nvGrpSpPr>
          <p:cNvPr id="24" name="组合 23"/>
          <p:cNvGrpSpPr/>
          <p:nvPr/>
        </p:nvGrpSpPr>
        <p:grpSpPr>
          <a:xfrm>
            <a:off x="4655841" y="2936134"/>
            <a:ext cx="490538" cy="492125"/>
            <a:chOff x="4655841" y="2976324"/>
            <a:chExt cx="490538" cy="492125"/>
          </a:xfrm>
        </p:grpSpPr>
        <p:sp>
          <p:nvSpPr>
            <p:cNvPr id="25" name="椭圆 24"/>
            <p:cNvSpPr/>
            <p:nvPr/>
          </p:nvSpPr>
          <p:spPr>
            <a:xfrm>
              <a:off x="4655841" y="2976324"/>
              <a:ext cx="490538" cy="492125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KSO_Shape"/>
            <p:cNvSpPr/>
            <p:nvPr/>
          </p:nvSpPr>
          <p:spPr bwMode="auto">
            <a:xfrm>
              <a:off x="4771483" y="3092759"/>
              <a:ext cx="259254" cy="259254"/>
            </a:xfrm>
            <a:custGeom>
              <a:avLst/>
              <a:gdLst>
                <a:gd name="T0" fmla="*/ 2147483646 w 5581"/>
                <a:gd name="T1" fmla="*/ 2147483646 h 5581"/>
                <a:gd name="T2" fmla="*/ 2147483646 w 5581"/>
                <a:gd name="T3" fmla="*/ 2147483646 h 5581"/>
                <a:gd name="T4" fmla="*/ 2147483646 w 5581"/>
                <a:gd name="T5" fmla="*/ 2147483646 h 5581"/>
                <a:gd name="T6" fmla="*/ 2147483646 w 5581"/>
                <a:gd name="T7" fmla="*/ 2147483646 h 5581"/>
                <a:gd name="T8" fmla="*/ 2147483646 w 5581"/>
                <a:gd name="T9" fmla="*/ 2147483646 h 5581"/>
                <a:gd name="T10" fmla="*/ 2147483646 w 5581"/>
                <a:gd name="T11" fmla="*/ 2147483646 h 5581"/>
                <a:gd name="T12" fmla="*/ 2147483646 w 5581"/>
                <a:gd name="T13" fmla="*/ 2147483646 h 5581"/>
                <a:gd name="T14" fmla="*/ 2147483646 w 5581"/>
                <a:gd name="T15" fmla="*/ 2147483646 h 5581"/>
                <a:gd name="T16" fmla="*/ 2147483646 w 5581"/>
                <a:gd name="T17" fmla="*/ 2147483646 h 5581"/>
                <a:gd name="T18" fmla="*/ 2147483646 w 5581"/>
                <a:gd name="T19" fmla="*/ 2147483646 h 5581"/>
                <a:gd name="T20" fmla="*/ 2147483646 w 5581"/>
                <a:gd name="T21" fmla="*/ 2147483646 h 5581"/>
                <a:gd name="T22" fmla="*/ 2147483646 w 5581"/>
                <a:gd name="T23" fmla="*/ 2147483646 h 5581"/>
                <a:gd name="T24" fmla="*/ 2147483646 w 5581"/>
                <a:gd name="T25" fmla="*/ 2147483646 h 5581"/>
                <a:gd name="T26" fmla="*/ 2147483646 w 5581"/>
                <a:gd name="T27" fmla="*/ 2147483646 h 5581"/>
                <a:gd name="T28" fmla="*/ 2147483646 w 5581"/>
                <a:gd name="T29" fmla="*/ 2147483646 h 5581"/>
                <a:gd name="T30" fmla="*/ 2147483646 w 5581"/>
                <a:gd name="T31" fmla="*/ 2147483646 h 5581"/>
                <a:gd name="T32" fmla="*/ 2147483646 w 5581"/>
                <a:gd name="T33" fmla="*/ 2147483646 h 5581"/>
                <a:gd name="T34" fmla="*/ 2147483646 w 5581"/>
                <a:gd name="T35" fmla="*/ 2147483646 h 5581"/>
                <a:gd name="T36" fmla="*/ 2147483646 w 5581"/>
                <a:gd name="T37" fmla="*/ 2147483646 h 5581"/>
                <a:gd name="T38" fmla="*/ 2147483646 w 5581"/>
                <a:gd name="T39" fmla="*/ 1352106945 h 5581"/>
                <a:gd name="T40" fmla="*/ 2147483646 w 5581"/>
                <a:gd name="T41" fmla="*/ 39730224 h 5581"/>
                <a:gd name="T42" fmla="*/ 2147483646 w 5581"/>
                <a:gd name="T43" fmla="*/ 2147483646 h 5581"/>
                <a:gd name="T44" fmla="*/ 2147483646 w 5581"/>
                <a:gd name="T45" fmla="*/ 2147483646 h 5581"/>
                <a:gd name="T46" fmla="*/ 2147483646 w 5581"/>
                <a:gd name="T47" fmla="*/ 2147483646 h 5581"/>
                <a:gd name="T48" fmla="*/ 596534997 w 5581"/>
                <a:gd name="T49" fmla="*/ 2147483646 h 5581"/>
                <a:gd name="T50" fmla="*/ 39730224 w 5581"/>
                <a:gd name="T51" fmla="*/ 2147483646 h 5581"/>
                <a:gd name="T52" fmla="*/ 2147483646 w 5581"/>
                <a:gd name="T53" fmla="*/ 2147483646 h 5581"/>
                <a:gd name="T54" fmla="*/ 2147483646 w 5581"/>
                <a:gd name="T55" fmla="*/ 2147483646 h 5581"/>
                <a:gd name="T56" fmla="*/ 2147483646 w 5581"/>
                <a:gd name="T57" fmla="*/ 2147483646 h 5581"/>
                <a:gd name="T58" fmla="*/ 2147483646 w 5581"/>
                <a:gd name="T59" fmla="*/ 2147483646 h 5581"/>
                <a:gd name="T60" fmla="*/ 2147483646 w 5581"/>
                <a:gd name="T61" fmla="*/ 2147483646 h 5581"/>
                <a:gd name="T62" fmla="*/ 2147483646 w 5581"/>
                <a:gd name="T63" fmla="*/ 2147483646 h 5581"/>
                <a:gd name="T64" fmla="*/ 2147483646 w 5581"/>
                <a:gd name="T65" fmla="*/ 2147483646 h 5581"/>
                <a:gd name="T66" fmla="*/ 2147483646 w 5581"/>
                <a:gd name="T67" fmla="*/ 2147483646 h 5581"/>
                <a:gd name="T68" fmla="*/ 2147483646 w 5581"/>
                <a:gd name="T69" fmla="*/ 2147483646 h 5581"/>
                <a:gd name="T70" fmla="*/ 2147483646 w 5581"/>
                <a:gd name="T71" fmla="*/ 2147483646 h 5581"/>
                <a:gd name="T72" fmla="*/ 2147483646 w 5581"/>
                <a:gd name="T73" fmla="*/ 2147483646 h 5581"/>
                <a:gd name="T74" fmla="*/ 2147483646 w 5581"/>
                <a:gd name="T75" fmla="*/ 2147483646 h 5581"/>
                <a:gd name="T76" fmla="*/ 2147483646 w 5581"/>
                <a:gd name="T77" fmla="*/ 2147483646 h 5581"/>
                <a:gd name="T78" fmla="*/ 2147483646 w 5581"/>
                <a:gd name="T79" fmla="*/ 2147483646 h 5581"/>
                <a:gd name="T80" fmla="*/ 2147483646 w 5581"/>
                <a:gd name="T81" fmla="*/ 2147483646 h 5581"/>
                <a:gd name="T82" fmla="*/ 2147483646 w 5581"/>
                <a:gd name="T83" fmla="*/ 2147483646 h 5581"/>
                <a:gd name="T84" fmla="*/ 2147483646 w 5581"/>
                <a:gd name="T85" fmla="*/ 2147483646 h 5581"/>
                <a:gd name="T86" fmla="*/ 2147483646 w 5581"/>
                <a:gd name="T87" fmla="*/ 2147483646 h 5581"/>
                <a:gd name="T88" fmla="*/ 2147483646 w 5581"/>
                <a:gd name="T89" fmla="*/ 2147483646 h 5581"/>
                <a:gd name="T90" fmla="*/ 2147483646 w 5581"/>
                <a:gd name="T91" fmla="*/ 2147483646 h 5581"/>
                <a:gd name="T92" fmla="*/ 2147483646 w 5581"/>
                <a:gd name="T93" fmla="*/ 2147483646 h 5581"/>
                <a:gd name="T94" fmla="*/ 2147483646 w 5581"/>
                <a:gd name="T95" fmla="*/ 2147483646 h 5581"/>
                <a:gd name="T96" fmla="*/ 2147483646 w 5581"/>
                <a:gd name="T97" fmla="*/ 2147483646 h 5581"/>
                <a:gd name="T98" fmla="*/ 2147483646 w 5581"/>
                <a:gd name="T99" fmla="*/ 2147483646 h 5581"/>
                <a:gd name="T100" fmla="*/ 2147483646 w 5581"/>
                <a:gd name="T101" fmla="*/ 2147483646 h 5581"/>
                <a:gd name="T102" fmla="*/ 2147483646 w 5581"/>
                <a:gd name="T103" fmla="*/ 2147483646 h 5581"/>
                <a:gd name="T104" fmla="*/ 2147483646 w 5581"/>
                <a:gd name="T105" fmla="*/ 2147483646 h 5581"/>
                <a:gd name="T106" fmla="*/ 2147483646 w 5581"/>
                <a:gd name="T107" fmla="*/ 2147483646 h 5581"/>
                <a:gd name="T108" fmla="*/ 2147483646 w 5581"/>
                <a:gd name="T109" fmla="*/ 2147483646 h 5581"/>
                <a:gd name="T110" fmla="*/ 2147483646 w 5581"/>
                <a:gd name="T111" fmla="*/ 2147483646 h 5581"/>
                <a:gd name="T112" fmla="*/ 2147483646 w 5581"/>
                <a:gd name="T113" fmla="*/ 2147483646 h 5581"/>
                <a:gd name="T114" fmla="*/ 2147483646 w 5581"/>
                <a:gd name="T115" fmla="*/ 2147483646 h 5581"/>
                <a:gd name="T116" fmla="*/ 2147483646 w 5581"/>
                <a:gd name="T117" fmla="*/ 2147483646 h 558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581" h="5581">
                  <a:moveTo>
                    <a:pt x="5522" y="4281"/>
                  </a:moveTo>
                  <a:lnTo>
                    <a:pt x="5522" y="4281"/>
                  </a:lnTo>
                  <a:lnTo>
                    <a:pt x="5508" y="4269"/>
                  </a:lnTo>
                  <a:lnTo>
                    <a:pt x="5494" y="4258"/>
                  </a:lnTo>
                  <a:lnTo>
                    <a:pt x="5494" y="4257"/>
                  </a:lnTo>
                  <a:lnTo>
                    <a:pt x="4294" y="3400"/>
                  </a:lnTo>
                  <a:lnTo>
                    <a:pt x="4293" y="3401"/>
                  </a:lnTo>
                  <a:lnTo>
                    <a:pt x="4278" y="3390"/>
                  </a:lnTo>
                  <a:lnTo>
                    <a:pt x="4262" y="3382"/>
                  </a:lnTo>
                  <a:lnTo>
                    <a:pt x="4245" y="3375"/>
                  </a:lnTo>
                  <a:lnTo>
                    <a:pt x="4229" y="3369"/>
                  </a:lnTo>
                  <a:lnTo>
                    <a:pt x="4211" y="3364"/>
                  </a:lnTo>
                  <a:lnTo>
                    <a:pt x="4194" y="3361"/>
                  </a:lnTo>
                  <a:lnTo>
                    <a:pt x="4176" y="3360"/>
                  </a:lnTo>
                  <a:lnTo>
                    <a:pt x="4158" y="3361"/>
                  </a:lnTo>
                  <a:lnTo>
                    <a:pt x="4140" y="3363"/>
                  </a:lnTo>
                  <a:lnTo>
                    <a:pt x="4123" y="3366"/>
                  </a:lnTo>
                  <a:lnTo>
                    <a:pt x="4105" y="3371"/>
                  </a:lnTo>
                  <a:lnTo>
                    <a:pt x="4089" y="3378"/>
                  </a:lnTo>
                  <a:lnTo>
                    <a:pt x="4072" y="3387"/>
                  </a:lnTo>
                  <a:lnTo>
                    <a:pt x="4056" y="3396"/>
                  </a:lnTo>
                  <a:lnTo>
                    <a:pt x="4042" y="3407"/>
                  </a:lnTo>
                  <a:lnTo>
                    <a:pt x="4027" y="3420"/>
                  </a:lnTo>
                  <a:lnTo>
                    <a:pt x="4018" y="3432"/>
                  </a:lnTo>
                  <a:lnTo>
                    <a:pt x="4008" y="3444"/>
                  </a:lnTo>
                  <a:lnTo>
                    <a:pt x="4004" y="3451"/>
                  </a:lnTo>
                  <a:lnTo>
                    <a:pt x="3999" y="3458"/>
                  </a:lnTo>
                  <a:lnTo>
                    <a:pt x="3971" y="3498"/>
                  </a:lnTo>
                  <a:lnTo>
                    <a:pt x="3951" y="3529"/>
                  </a:lnTo>
                  <a:lnTo>
                    <a:pt x="3920" y="3579"/>
                  </a:lnTo>
                  <a:lnTo>
                    <a:pt x="3892" y="3627"/>
                  </a:lnTo>
                  <a:lnTo>
                    <a:pt x="3875" y="3655"/>
                  </a:lnTo>
                  <a:lnTo>
                    <a:pt x="3854" y="3688"/>
                  </a:lnTo>
                  <a:lnTo>
                    <a:pt x="3818" y="3747"/>
                  </a:lnTo>
                  <a:lnTo>
                    <a:pt x="3782" y="3812"/>
                  </a:lnTo>
                  <a:lnTo>
                    <a:pt x="3745" y="3882"/>
                  </a:lnTo>
                  <a:lnTo>
                    <a:pt x="3707" y="3959"/>
                  </a:lnTo>
                  <a:lnTo>
                    <a:pt x="3667" y="4040"/>
                  </a:lnTo>
                  <a:lnTo>
                    <a:pt x="3629" y="4127"/>
                  </a:lnTo>
                  <a:lnTo>
                    <a:pt x="3589" y="4218"/>
                  </a:lnTo>
                  <a:lnTo>
                    <a:pt x="3550" y="4311"/>
                  </a:lnTo>
                  <a:lnTo>
                    <a:pt x="3517" y="4305"/>
                  </a:lnTo>
                  <a:lnTo>
                    <a:pt x="3484" y="4298"/>
                  </a:lnTo>
                  <a:lnTo>
                    <a:pt x="3450" y="4289"/>
                  </a:lnTo>
                  <a:lnTo>
                    <a:pt x="3416" y="4280"/>
                  </a:lnTo>
                  <a:lnTo>
                    <a:pt x="3380" y="4269"/>
                  </a:lnTo>
                  <a:lnTo>
                    <a:pt x="3343" y="4256"/>
                  </a:lnTo>
                  <a:lnTo>
                    <a:pt x="3306" y="4241"/>
                  </a:lnTo>
                  <a:lnTo>
                    <a:pt x="3267" y="4227"/>
                  </a:lnTo>
                  <a:lnTo>
                    <a:pt x="3229" y="4209"/>
                  </a:lnTo>
                  <a:lnTo>
                    <a:pt x="3189" y="4191"/>
                  </a:lnTo>
                  <a:lnTo>
                    <a:pt x="3149" y="4171"/>
                  </a:lnTo>
                  <a:lnTo>
                    <a:pt x="3107" y="4150"/>
                  </a:lnTo>
                  <a:lnTo>
                    <a:pt x="3065" y="4128"/>
                  </a:lnTo>
                  <a:lnTo>
                    <a:pt x="3023" y="4104"/>
                  </a:lnTo>
                  <a:lnTo>
                    <a:pt x="2980" y="4077"/>
                  </a:lnTo>
                  <a:lnTo>
                    <a:pt x="2936" y="4051"/>
                  </a:lnTo>
                  <a:lnTo>
                    <a:pt x="2891" y="4022"/>
                  </a:lnTo>
                  <a:lnTo>
                    <a:pt x="2846" y="3992"/>
                  </a:lnTo>
                  <a:lnTo>
                    <a:pt x="2800" y="3960"/>
                  </a:lnTo>
                  <a:lnTo>
                    <a:pt x="2754" y="3928"/>
                  </a:lnTo>
                  <a:lnTo>
                    <a:pt x="2707" y="3893"/>
                  </a:lnTo>
                  <a:lnTo>
                    <a:pt x="2659" y="3857"/>
                  </a:lnTo>
                  <a:lnTo>
                    <a:pt x="2612" y="3820"/>
                  </a:lnTo>
                  <a:lnTo>
                    <a:pt x="2563" y="3782"/>
                  </a:lnTo>
                  <a:lnTo>
                    <a:pt x="2515" y="3741"/>
                  </a:lnTo>
                  <a:lnTo>
                    <a:pt x="2465" y="3699"/>
                  </a:lnTo>
                  <a:lnTo>
                    <a:pt x="2416" y="3656"/>
                  </a:lnTo>
                  <a:lnTo>
                    <a:pt x="2366" y="3612"/>
                  </a:lnTo>
                  <a:lnTo>
                    <a:pt x="2315" y="3565"/>
                  </a:lnTo>
                  <a:lnTo>
                    <a:pt x="2265" y="3517"/>
                  </a:lnTo>
                  <a:lnTo>
                    <a:pt x="2214" y="3468"/>
                  </a:lnTo>
                  <a:lnTo>
                    <a:pt x="2163" y="3418"/>
                  </a:lnTo>
                  <a:lnTo>
                    <a:pt x="2112" y="3366"/>
                  </a:lnTo>
                  <a:lnTo>
                    <a:pt x="2063" y="3316"/>
                  </a:lnTo>
                  <a:lnTo>
                    <a:pt x="2015" y="3265"/>
                  </a:lnTo>
                  <a:lnTo>
                    <a:pt x="1970" y="3214"/>
                  </a:lnTo>
                  <a:lnTo>
                    <a:pt x="1925" y="3165"/>
                  </a:lnTo>
                  <a:lnTo>
                    <a:pt x="1881" y="3115"/>
                  </a:lnTo>
                  <a:lnTo>
                    <a:pt x="1840" y="3066"/>
                  </a:lnTo>
                  <a:lnTo>
                    <a:pt x="1800" y="3018"/>
                  </a:lnTo>
                  <a:lnTo>
                    <a:pt x="1761" y="2969"/>
                  </a:lnTo>
                  <a:lnTo>
                    <a:pt x="1723" y="2921"/>
                  </a:lnTo>
                  <a:lnTo>
                    <a:pt x="1688" y="2874"/>
                  </a:lnTo>
                  <a:lnTo>
                    <a:pt x="1653" y="2828"/>
                  </a:lnTo>
                  <a:lnTo>
                    <a:pt x="1620" y="2781"/>
                  </a:lnTo>
                  <a:lnTo>
                    <a:pt x="1589" y="2735"/>
                  </a:lnTo>
                  <a:lnTo>
                    <a:pt x="1559" y="2690"/>
                  </a:lnTo>
                  <a:lnTo>
                    <a:pt x="1530" y="2646"/>
                  </a:lnTo>
                  <a:lnTo>
                    <a:pt x="1504" y="2601"/>
                  </a:lnTo>
                  <a:lnTo>
                    <a:pt x="1477" y="2558"/>
                  </a:lnTo>
                  <a:lnTo>
                    <a:pt x="1454" y="2515"/>
                  </a:lnTo>
                  <a:lnTo>
                    <a:pt x="1431" y="2473"/>
                  </a:lnTo>
                  <a:lnTo>
                    <a:pt x="1410" y="2432"/>
                  </a:lnTo>
                  <a:lnTo>
                    <a:pt x="1390" y="2392"/>
                  </a:lnTo>
                  <a:lnTo>
                    <a:pt x="1372" y="2352"/>
                  </a:lnTo>
                  <a:lnTo>
                    <a:pt x="1355" y="2313"/>
                  </a:lnTo>
                  <a:lnTo>
                    <a:pt x="1340" y="2276"/>
                  </a:lnTo>
                  <a:lnTo>
                    <a:pt x="1325" y="2237"/>
                  </a:lnTo>
                  <a:lnTo>
                    <a:pt x="1312" y="2201"/>
                  </a:lnTo>
                  <a:lnTo>
                    <a:pt x="1301" y="2165"/>
                  </a:lnTo>
                  <a:lnTo>
                    <a:pt x="1292" y="2131"/>
                  </a:lnTo>
                  <a:lnTo>
                    <a:pt x="1284" y="2097"/>
                  </a:lnTo>
                  <a:lnTo>
                    <a:pt x="1276" y="2064"/>
                  </a:lnTo>
                  <a:lnTo>
                    <a:pt x="1272" y="2031"/>
                  </a:lnTo>
                  <a:lnTo>
                    <a:pt x="1365" y="1992"/>
                  </a:lnTo>
                  <a:lnTo>
                    <a:pt x="1455" y="1952"/>
                  </a:lnTo>
                  <a:lnTo>
                    <a:pt x="1541" y="1913"/>
                  </a:lnTo>
                  <a:lnTo>
                    <a:pt x="1622" y="1875"/>
                  </a:lnTo>
                  <a:lnTo>
                    <a:pt x="1699" y="1836"/>
                  </a:lnTo>
                  <a:lnTo>
                    <a:pt x="1770" y="1799"/>
                  </a:lnTo>
                  <a:lnTo>
                    <a:pt x="1835" y="1763"/>
                  </a:lnTo>
                  <a:lnTo>
                    <a:pt x="1893" y="1727"/>
                  </a:lnTo>
                  <a:lnTo>
                    <a:pt x="1926" y="1706"/>
                  </a:lnTo>
                  <a:lnTo>
                    <a:pt x="1954" y="1689"/>
                  </a:lnTo>
                  <a:lnTo>
                    <a:pt x="2002" y="1661"/>
                  </a:lnTo>
                  <a:lnTo>
                    <a:pt x="2052" y="1630"/>
                  </a:lnTo>
                  <a:lnTo>
                    <a:pt x="2083" y="1610"/>
                  </a:lnTo>
                  <a:lnTo>
                    <a:pt x="2123" y="1584"/>
                  </a:lnTo>
                  <a:lnTo>
                    <a:pt x="2137" y="1573"/>
                  </a:lnTo>
                  <a:lnTo>
                    <a:pt x="2138" y="1572"/>
                  </a:lnTo>
                  <a:lnTo>
                    <a:pt x="2149" y="1563"/>
                  </a:lnTo>
                  <a:lnTo>
                    <a:pt x="2161" y="1554"/>
                  </a:lnTo>
                  <a:lnTo>
                    <a:pt x="2174" y="1539"/>
                  </a:lnTo>
                  <a:lnTo>
                    <a:pt x="2185" y="1524"/>
                  </a:lnTo>
                  <a:lnTo>
                    <a:pt x="2195" y="1508"/>
                  </a:lnTo>
                  <a:lnTo>
                    <a:pt x="2203" y="1493"/>
                  </a:lnTo>
                  <a:lnTo>
                    <a:pt x="2210" y="1476"/>
                  </a:lnTo>
                  <a:lnTo>
                    <a:pt x="2215" y="1458"/>
                  </a:lnTo>
                  <a:lnTo>
                    <a:pt x="2219" y="1441"/>
                  </a:lnTo>
                  <a:lnTo>
                    <a:pt x="2220" y="1423"/>
                  </a:lnTo>
                  <a:lnTo>
                    <a:pt x="2221" y="1405"/>
                  </a:lnTo>
                  <a:lnTo>
                    <a:pt x="2220" y="1387"/>
                  </a:lnTo>
                  <a:lnTo>
                    <a:pt x="2217" y="1370"/>
                  </a:lnTo>
                  <a:lnTo>
                    <a:pt x="2213" y="1353"/>
                  </a:lnTo>
                  <a:lnTo>
                    <a:pt x="2208" y="1336"/>
                  </a:lnTo>
                  <a:lnTo>
                    <a:pt x="2201" y="1319"/>
                  </a:lnTo>
                  <a:lnTo>
                    <a:pt x="2191" y="1302"/>
                  </a:lnTo>
                  <a:lnTo>
                    <a:pt x="2181" y="1287"/>
                  </a:lnTo>
                  <a:lnTo>
                    <a:pt x="2181" y="1285"/>
                  </a:lnTo>
                  <a:lnTo>
                    <a:pt x="1325" y="87"/>
                  </a:lnTo>
                  <a:lnTo>
                    <a:pt x="1323" y="87"/>
                  </a:lnTo>
                  <a:lnTo>
                    <a:pt x="1312" y="73"/>
                  </a:lnTo>
                  <a:lnTo>
                    <a:pt x="1300" y="58"/>
                  </a:lnTo>
                  <a:lnTo>
                    <a:pt x="1286" y="46"/>
                  </a:lnTo>
                  <a:lnTo>
                    <a:pt x="1270" y="34"/>
                  </a:lnTo>
                  <a:lnTo>
                    <a:pt x="1255" y="25"/>
                  </a:lnTo>
                  <a:lnTo>
                    <a:pt x="1238" y="16"/>
                  </a:lnTo>
                  <a:lnTo>
                    <a:pt x="1221" y="10"/>
                  </a:lnTo>
                  <a:lnTo>
                    <a:pt x="1203" y="6"/>
                  </a:lnTo>
                  <a:lnTo>
                    <a:pt x="1187" y="2"/>
                  </a:lnTo>
                  <a:lnTo>
                    <a:pt x="1169" y="0"/>
                  </a:lnTo>
                  <a:lnTo>
                    <a:pt x="1149" y="0"/>
                  </a:lnTo>
                  <a:lnTo>
                    <a:pt x="1131" y="1"/>
                  </a:lnTo>
                  <a:lnTo>
                    <a:pt x="1114" y="3"/>
                  </a:lnTo>
                  <a:lnTo>
                    <a:pt x="1097" y="8"/>
                  </a:lnTo>
                  <a:lnTo>
                    <a:pt x="1079" y="14"/>
                  </a:lnTo>
                  <a:lnTo>
                    <a:pt x="1062" y="22"/>
                  </a:lnTo>
                  <a:lnTo>
                    <a:pt x="1046" y="31"/>
                  </a:lnTo>
                  <a:lnTo>
                    <a:pt x="1031" y="42"/>
                  </a:lnTo>
                  <a:lnTo>
                    <a:pt x="924" y="116"/>
                  </a:lnTo>
                  <a:lnTo>
                    <a:pt x="819" y="191"/>
                  </a:lnTo>
                  <a:lnTo>
                    <a:pt x="717" y="268"/>
                  </a:lnTo>
                  <a:lnTo>
                    <a:pt x="668" y="306"/>
                  </a:lnTo>
                  <a:lnTo>
                    <a:pt x="619" y="344"/>
                  </a:lnTo>
                  <a:lnTo>
                    <a:pt x="571" y="384"/>
                  </a:lnTo>
                  <a:lnTo>
                    <a:pt x="525" y="423"/>
                  </a:lnTo>
                  <a:lnTo>
                    <a:pt x="480" y="463"/>
                  </a:lnTo>
                  <a:lnTo>
                    <a:pt x="436" y="504"/>
                  </a:lnTo>
                  <a:lnTo>
                    <a:pt x="394" y="543"/>
                  </a:lnTo>
                  <a:lnTo>
                    <a:pt x="353" y="584"/>
                  </a:lnTo>
                  <a:lnTo>
                    <a:pt x="315" y="625"/>
                  </a:lnTo>
                  <a:lnTo>
                    <a:pt x="278" y="667"/>
                  </a:lnTo>
                  <a:lnTo>
                    <a:pt x="242" y="708"/>
                  </a:lnTo>
                  <a:lnTo>
                    <a:pt x="208" y="750"/>
                  </a:lnTo>
                  <a:lnTo>
                    <a:pt x="177" y="792"/>
                  </a:lnTo>
                  <a:lnTo>
                    <a:pt x="149" y="835"/>
                  </a:lnTo>
                  <a:lnTo>
                    <a:pt x="122" y="878"/>
                  </a:lnTo>
                  <a:lnTo>
                    <a:pt x="97" y="922"/>
                  </a:lnTo>
                  <a:lnTo>
                    <a:pt x="76" y="966"/>
                  </a:lnTo>
                  <a:lnTo>
                    <a:pt x="56" y="1010"/>
                  </a:lnTo>
                  <a:lnTo>
                    <a:pt x="40" y="1054"/>
                  </a:lnTo>
                  <a:lnTo>
                    <a:pt x="25" y="1100"/>
                  </a:lnTo>
                  <a:lnTo>
                    <a:pt x="20" y="1123"/>
                  </a:lnTo>
                  <a:lnTo>
                    <a:pt x="15" y="1145"/>
                  </a:lnTo>
                  <a:lnTo>
                    <a:pt x="11" y="1168"/>
                  </a:lnTo>
                  <a:lnTo>
                    <a:pt x="6" y="1191"/>
                  </a:lnTo>
                  <a:lnTo>
                    <a:pt x="4" y="1215"/>
                  </a:lnTo>
                  <a:lnTo>
                    <a:pt x="1" y="1238"/>
                  </a:lnTo>
                  <a:lnTo>
                    <a:pt x="0" y="1262"/>
                  </a:lnTo>
                  <a:lnTo>
                    <a:pt x="0" y="1284"/>
                  </a:lnTo>
                  <a:lnTo>
                    <a:pt x="0" y="1308"/>
                  </a:lnTo>
                  <a:lnTo>
                    <a:pt x="1" y="1332"/>
                  </a:lnTo>
                  <a:lnTo>
                    <a:pt x="3" y="1356"/>
                  </a:lnTo>
                  <a:lnTo>
                    <a:pt x="6" y="1380"/>
                  </a:lnTo>
                  <a:lnTo>
                    <a:pt x="15" y="1433"/>
                  </a:lnTo>
                  <a:lnTo>
                    <a:pt x="26" y="1490"/>
                  </a:lnTo>
                  <a:lnTo>
                    <a:pt x="41" y="1550"/>
                  </a:lnTo>
                  <a:lnTo>
                    <a:pt x="60" y="1615"/>
                  </a:lnTo>
                  <a:lnTo>
                    <a:pt x="82" y="1682"/>
                  </a:lnTo>
                  <a:lnTo>
                    <a:pt x="105" y="1751"/>
                  </a:lnTo>
                  <a:lnTo>
                    <a:pt x="133" y="1824"/>
                  </a:lnTo>
                  <a:lnTo>
                    <a:pt x="163" y="1900"/>
                  </a:lnTo>
                  <a:lnTo>
                    <a:pt x="196" y="1976"/>
                  </a:lnTo>
                  <a:lnTo>
                    <a:pt x="232" y="2057"/>
                  </a:lnTo>
                  <a:lnTo>
                    <a:pt x="272" y="2138"/>
                  </a:lnTo>
                  <a:lnTo>
                    <a:pt x="313" y="2222"/>
                  </a:lnTo>
                  <a:lnTo>
                    <a:pt x="357" y="2308"/>
                  </a:lnTo>
                  <a:lnTo>
                    <a:pt x="404" y="2394"/>
                  </a:lnTo>
                  <a:lnTo>
                    <a:pt x="453" y="2483"/>
                  </a:lnTo>
                  <a:lnTo>
                    <a:pt x="503" y="2571"/>
                  </a:lnTo>
                  <a:lnTo>
                    <a:pt x="557" y="2661"/>
                  </a:lnTo>
                  <a:lnTo>
                    <a:pt x="613" y="2752"/>
                  </a:lnTo>
                  <a:lnTo>
                    <a:pt x="671" y="2843"/>
                  </a:lnTo>
                  <a:lnTo>
                    <a:pt x="730" y="2935"/>
                  </a:lnTo>
                  <a:lnTo>
                    <a:pt x="793" y="3026"/>
                  </a:lnTo>
                  <a:lnTo>
                    <a:pt x="856" y="3118"/>
                  </a:lnTo>
                  <a:lnTo>
                    <a:pt x="922" y="3209"/>
                  </a:lnTo>
                  <a:lnTo>
                    <a:pt x="990" y="3300"/>
                  </a:lnTo>
                  <a:lnTo>
                    <a:pt x="1060" y="3391"/>
                  </a:lnTo>
                  <a:lnTo>
                    <a:pt x="1130" y="3481"/>
                  </a:lnTo>
                  <a:lnTo>
                    <a:pt x="1203" y="3570"/>
                  </a:lnTo>
                  <a:lnTo>
                    <a:pt x="1278" y="3657"/>
                  </a:lnTo>
                  <a:lnTo>
                    <a:pt x="1353" y="3743"/>
                  </a:lnTo>
                  <a:lnTo>
                    <a:pt x="1430" y="3828"/>
                  </a:lnTo>
                  <a:lnTo>
                    <a:pt x="1509" y="3912"/>
                  </a:lnTo>
                  <a:lnTo>
                    <a:pt x="1588" y="3994"/>
                  </a:lnTo>
                  <a:lnTo>
                    <a:pt x="1669" y="4073"/>
                  </a:lnTo>
                  <a:lnTo>
                    <a:pt x="1753" y="4150"/>
                  </a:lnTo>
                  <a:lnTo>
                    <a:pt x="1837" y="4228"/>
                  </a:lnTo>
                  <a:lnTo>
                    <a:pt x="1924" y="4304"/>
                  </a:lnTo>
                  <a:lnTo>
                    <a:pt x="2011" y="4378"/>
                  </a:lnTo>
                  <a:lnTo>
                    <a:pt x="2100" y="4451"/>
                  </a:lnTo>
                  <a:lnTo>
                    <a:pt x="2190" y="4522"/>
                  </a:lnTo>
                  <a:lnTo>
                    <a:pt x="2281" y="4591"/>
                  </a:lnTo>
                  <a:lnTo>
                    <a:pt x="2372" y="4658"/>
                  </a:lnTo>
                  <a:lnTo>
                    <a:pt x="2463" y="4724"/>
                  </a:lnTo>
                  <a:lnTo>
                    <a:pt x="2555" y="4789"/>
                  </a:lnTo>
                  <a:lnTo>
                    <a:pt x="2646" y="4851"/>
                  </a:lnTo>
                  <a:lnTo>
                    <a:pt x="2738" y="4911"/>
                  </a:lnTo>
                  <a:lnTo>
                    <a:pt x="2829" y="4968"/>
                  </a:lnTo>
                  <a:lnTo>
                    <a:pt x="2920" y="5024"/>
                  </a:lnTo>
                  <a:lnTo>
                    <a:pt x="3010" y="5078"/>
                  </a:lnTo>
                  <a:lnTo>
                    <a:pt x="3100" y="5129"/>
                  </a:lnTo>
                  <a:lnTo>
                    <a:pt x="3187" y="5178"/>
                  </a:lnTo>
                  <a:lnTo>
                    <a:pt x="3274" y="5224"/>
                  </a:lnTo>
                  <a:lnTo>
                    <a:pt x="3359" y="5269"/>
                  </a:lnTo>
                  <a:lnTo>
                    <a:pt x="3443" y="5309"/>
                  </a:lnTo>
                  <a:lnTo>
                    <a:pt x="3525" y="5349"/>
                  </a:lnTo>
                  <a:lnTo>
                    <a:pt x="3605" y="5385"/>
                  </a:lnTo>
                  <a:lnTo>
                    <a:pt x="3683" y="5417"/>
                  </a:lnTo>
                  <a:lnTo>
                    <a:pt x="3757" y="5448"/>
                  </a:lnTo>
                  <a:lnTo>
                    <a:pt x="3830" y="5476"/>
                  </a:lnTo>
                  <a:lnTo>
                    <a:pt x="3901" y="5500"/>
                  </a:lnTo>
                  <a:lnTo>
                    <a:pt x="3966" y="5521"/>
                  </a:lnTo>
                  <a:lnTo>
                    <a:pt x="4031" y="5539"/>
                  </a:lnTo>
                  <a:lnTo>
                    <a:pt x="4091" y="5555"/>
                  </a:lnTo>
                  <a:lnTo>
                    <a:pt x="4148" y="5567"/>
                  </a:lnTo>
                  <a:lnTo>
                    <a:pt x="4201" y="5575"/>
                  </a:lnTo>
                  <a:lnTo>
                    <a:pt x="4225" y="5578"/>
                  </a:lnTo>
                  <a:lnTo>
                    <a:pt x="4249" y="5580"/>
                  </a:lnTo>
                  <a:lnTo>
                    <a:pt x="4273" y="5581"/>
                  </a:lnTo>
                  <a:lnTo>
                    <a:pt x="4297" y="5581"/>
                  </a:lnTo>
                  <a:lnTo>
                    <a:pt x="4320" y="5581"/>
                  </a:lnTo>
                  <a:lnTo>
                    <a:pt x="4344" y="5579"/>
                  </a:lnTo>
                  <a:lnTo>
                    <a:pt x="4366" y="5578"/>
                  </a:lnTo>
                  <a:lnTo>
                    <a:pt x="4390" y="5574"/>
                  </a:lnTo>
                  <a:lnTo>
                    <a:pt x="4413" y="5570"/>
                  </a:lnTo>
                  <a:lnTo>
                    <a:pt x="4436" y="5567"/>
                  </a:lnTo>
                  <a:lnTo>
                    <a:pt x="4458" y="5561"/>
                  </a:lnTo>
                  <a:lnTo>
                    <a:pt x="4481" y="5555"/>
                  </a:lnTo>
                  <a:lnTo>
                    <a:pt x="4527" y="5542"/>
                  </a:lnTo>
                  <a:lnTo>
                    <a:pt x="4571" y="5525"/>
                  </a:lnTo>
                  <a:lnTo>
                    <a:pt x="4615" y="5506"/>
                  </a:lnTo>
                  <a:lnTo>
                    <a:pt x="4660" y="5483"/>
                  </a:lnTo>
                  <a:lnTo>
                    <a:pt x="4703" y="5459"/>
                  </a:lnTo>
                  <a:lnTo>
                    <a:pt x="4746" y="5433"/>
                  </a:lnTo>
                  <a:lnTo>
                    <a:pt x="4789" y="5404"/>
                  </a:lnTo>
                  <a:lnTo>
                    <a:pt x="4831" y="5373"/>
                  </a:lnTo>
                  <a:lnTo>
                    <a:pt x="4873" y="5339"/>
                  </a:lnTo>
                  <a:lnTo>
                    <a:pt x="4915" y="5303"/>
                  </a:lnTo>
                  <a:lnTo>
                    <a:pt x="4956" y="5266"/>
                  </a:lnTo>
                  <a:lnTo>
                    <a:pt x="4997" y="5228"/>
                  </a:lnTo>
                  <a:lnTo>
                    <a:pt x="5038" y="5187"/>
                  </a:lnTo>
                  <a:lnTo>
                    <a:pt x="5077" y="5145"/>
                  </a:lnTo>
                  <a:lnTo>
                    <a:pt x="5118" y="5101"/>
                  </a:lnTo>
                  <a:lnTo>
                    <a:pt x="5158" y="5057"/>
                  </a:lnTo>
                  <a:lnTo>
                    <a:pt x="5197" y="5010"/>
                  </a:lnTo>
                  <a:lnTo>
                    <a:pt x="5237" y="4962"/>
                  </a:lnTo>
                  <a:lnTo>
                    <a:pt x="5275" y="4914"/>
                  </a:lnTo>
                  <a:lnTo>
                    <a:pt x="5313" y="4864"/>
                  </a:lnTo>
                  <a:lnTo>
                    <a:pt x="5352" y="4814"/>
                  </a:lnTo>
                  <a:lnTo>
                    <a:pt x="5390" y="4762"/>
                  </a:lnTo>
                  <a:lnTo>
                    <a:pt x="5465" y="4657"/>
                  </a:lnTo>
                  <a:lnTo>
                    <a:pt x="5540" y="4550"/>
                  </a:lnTo>
                  <a:lnTo>
                    <a:pt x="5550" y="4535"/>
                  </a:lnTo>
                  <a:lnTo>
                    <a:pt x="5559" y="4518"/>
                  </a:lnTo>
                  <a:lnTo>
                    <a:pt x="5567" y="4501"/>
                  </a:lnTo>
                  <a:lnTo>
                    <a:pt x="5573" y="4484"/>
                  </a:lnTo>
                  <a:lnTo>
                    <a:pt x="5578" y="4467"/>
                  </a:lnTo>
                  <a:lnTo>
                    <a:pt x="5580" y="4449"/>
                  </a:lnTo>
                  <a:lnTo>
                    <a:pt x="5581" y="4431"/>
                  </a:lnTo>
                  <a:lnTo>
                    <a:pt x="5581" y="4413"/>
                  </a:lnTo>
                  <a:lnTo>
                    <a:pt x="5579" y="4395"/>
                  </a:lnTo>
                  <a:lnTo>
                    <a:pt x="5575" y="4377"/>
                  </a:lnTo>
                  <a:lnTo>
                    <a:pt x="5571" y="4360"/>
                  </a:lnTo>
                  <a:lnTo>
                    <a:pt x="5565" y="4343"/>
                  </a:lnTo>
                  <a:lnTo>
                    <a:pt x="5556" y="4326"/>
                  </a:lnTo>
                  <a:lnTo>
                    <a:pt x="5547" y="4310"/>
                  </a:lnTo>
                  <a:lnTo>
                    <a:pt x="5535" y="4295"/>
                  </a:lnTo>
                  <a:lnTo>
                    <a:pt x="5522" y="4281"/>
                  </a:lnTo>
                  <a:close/>
                  <a:moveTo>
                    <a:pt x="5006" y="2620"/>
                  </a:moveTo>
                  <a:lnTo>
                    <a:pt x="5286" y="2547"/>
                  </a:lnTo>
                  <a:lnTo>
                    <a:pt x="5247" y="2453"/>
                  </a:lnTo>
                  <a:lnTo>
                    <a:pt x="5206" y="2361"/>
                  </a:lnTo>
                  <a:lnTo>
                    <a:pt x="5161" y="2268"/>
                  </a:lnTo>
                  <a:lnTo>
                    <a:pt x="5115" y="2177"/>
                  </a:lnTo>
                  <a:lnTo>
                    <a:pt x="5067" y="2088"/>
                  </a:lnTo>
                  <a:lnTo>
                    <a:pt x="5015" y="1999"/>
                  </a:lnTo>
                  <a:lnTo>
                    <a:pt x="4962" y="1912"/>
                  </a:lnTo>
                  <a:lnTo>
                    <a:pt x="4906" y="1825"/>
                  </a:lnTo>
                  <a:lnTo>
                    <a:pt x="4849" y="1740"/>
                  </a:lnTo>
                  <a:lnTo>
                    <a:pt x="4789" y="1658"/>
                  </a:lnTo>
                  <a:lnTo>
                    <a:pt x="4728" y="1575"/>
                  </a:lnTo>
                  <a:lnTo>
                    <a:pt x="4663" y="1495"/>
                  </a:lnTo>
                  <a:lnTo>
                    <a:pt x="4597" y="1417"/>
                  </a:lnTo>
                  <a:lnTo>
                    <a:pt x="4530" y="1341"/>
                  </a:lnTo>
                  <a:lnTo>
                    <a:pt x="4461" y="1265"/>
                  </a:lnTo>
                  <a:lnTo>
                    <a:pt x="4389" y="1192"/>
                  </a:lnTo>
                  <a:lnTo>
                    <a:pt x="4316" y="1120"/>
                  </a:lnTo>
                  <a:lnTo>
                    <a:pt x="4241" y="1051"/>
                  </a:lnTo>
                  <a:lnTo>
                    <a:pt x="4164" y="983"/>
                  </a:lnTo>
                  <a:lnTo>
                    <a:pt x="4085" y="917"/>
                  </a:lnTo>
                  <a:lnTo>
                    <a:pt x="4005" y="853"/>
                  </a:lnTo>
                  <a:lnTo>
                    <a:pt x="3923" y="791"/>
                  </a:lnTo>
                  <a:lnTo>
                    <a:pt x="3840" y="732"/>
                  </a:lnTo>
                  <a:lnTo>
                    <a:pt x="3756" y="674"/>
                  </a:lnTo>
                  <a:lnTo>
                    <a:pt x="3670" y="619"/>
                  </a:lnTo>
                  <a:lnTo>
                    <a:pt x="3582" y="566"/>
                  </a:lnTo>
                  <a:lnTo>
                    <a:pt x="3494" y="514"/>
                  </a:lnTo>
                  <a:lnTo>
                    <a:pt x="3404" y="465"/>
                  </a:lnTo>
                  <a:lnTo>
                    <a:pt x="3313" y="420"/>
                  </a:lnTo>
                  <a:lnTo>
                    <a:pt x="3221" y="376"/>
                  </a:lnTo>
                  <a:lnTo>
                    <a:pt x="3128" y="334"/>
                  </a:lnTo>
                  <a:lnTo>
                    <a:pt x="3034" y="295"/>
                  </a:lnTo>
                  <a:lnTo>
                    <a:pt x="2961" y="576"/>
                  </a:lnTo>
                  <a:lnTo>
                    <a:pt x="3047" y="610"/>
                  </a:lnTo>
                  <a:lnTo>
                    <a:pt x="3131" y="647"/>
                  </a:lnTo>
                  <a:lnTo>
                    <a:pt x="3215" y="687"/>
                  </a:lnTo>
                  <a:lnTo>
                    <a:pt x="3297" y="729"/>
                  </a:lnTo>
                  <a:lnTo>
                    <a:pt x="3380" y="772"/>
                  </a:lnTo>
                  <a:lnTo>
                    <a:pt x="3460" y="819"/>
                  </a:lnTo>
                  <a:lnTo>
                    <a:pt x="3540" y="866"/>
                  </a:lnTo>
                  <a:lnTo>
                    <a:pt x="3618" y="917"/>
                  </a:lnTo>
                  <a:lnTo>
                    <a:pt x="3696" y="968"/>
                  </a:lnTo>
                  <a:lnTo>
                    <a:pt x="3771" y="1022"/>
                  </a:lnTo>
                  <a:lnTo>
                    <a:pt x="3846" y="1078"/>
                  </a:lnTo>
                  <a:lnTo>
                    <a:pt x="3919" y="1136"/>
                  </a:lnTo>
                  <a:lnTo>
                    <a:pt x="3990" y="1196"/>
                  </a:lnTo>
                  <a:lnTo>
                    <a:pt x="4061" y="1257"/>
                  </a:lnTo>
                  <a:lnTo>
                    <a:pt x="4129" y="1320"/>
                  </a:lnTo>
                  <a:lnTo>
                    <a:pt x="4195" y="1386"/>
                  </a:lnTo>
                  <a:lnTo>
                    <a:pt x="4261" y="1452"/>
                  </a:lnTo>
                  <a:lnTo>
                    <a:pt x="4324" y="1520"/>
                  </a:lnTo>
                  <a:lnTo>
                    <a:pt x="4385" y="1591"/>
                  </a:lnTo>
                  <a:lnTo>
                    <a:pt x="4445" y="1663"/>
                  </a:lnTo>
                  <a:lnTo>
                    <a:pt x="4503" y="1736"/>
                  </a:lnTo>
                  <a:lnTo>
                    <a:pt x="4559" y="1810"/>
                  </a:lnTo>
                  <a:lnTo>
                    <a:pt x="4613" y="1885"/>
                  </a:lnTo>
                  <a:lnTo>
                    <a:pt x="4664" y="1963"/>
                  </a:lnTo>
                  <a:lnTo>
                    <a:pt x="4715" y="2041"/>
                  </a:lnTo>
                  <a:lnTo>
                    <a:pt x="4763" y="2121"/>
                  </a:lnTo>
                  <a:lnTo>
                    <a:pt x="4809" y="2201"/>
                  </a:lnTo>
                  <a:lnTo>
                    <a:pt x="4852" y="2284"/>
                  </a:lnTo>
                  <a:lnTo>
                    <a:pt x="4894" y="2367"/>
                  </a:lnTo>
                  <a:lnTo>
                    <a:pt x="4934" y="2450"/>
                  </a:lnTo>
                  <a:lnTo>
                    <a:pt x="4971" y="2534"/>
                  </a:lnTo>
                  <a:lnTo>
                    <a:pt x="5006" y="2620"/>
                  </a:lnTo>
                  <a:close/>
                  <a:moveTo>
                    <a:pt x="3200" y="1125"/>
                  </a:moveTo>
                  <a:lnTo>
                    <a:pt x="3104" y="1404"/>
                  </a:lnTo>
                  <a:lnTo>
                    <a:pt x="3150" y="1424"/>
                  </a:lnTo>
                  <a:lnTo>
                    <a:pt x="3194" y="1445"/>
                  </a:lnTo>
                  <a:lnTo>
                    <a:pt x="3240" y="1466"/>
                  </a:lnTo>
                  <a:lnTo>
                    <a:pt x="3285" y="1489"/>
                  </a:lnTo>
                  <a:lnTo>
                    <a:pt x="3330" y="1512"/>
                  </a:lnTo>
                  <a:lnTo>
                    <a:pt x="3374" y="1536"/>
                  </a:lnTo>
                  <a:lnTo>
                    <a:pt x="3418" y="1561"/>
                  </a:lnTo>
                  <a:lnTo>
                    <a:pt x="3461" y="1586"/>
                  </a:lnTo>
                  <a:lnTo>
                    <a:pt x="3503" y="1614"/>
                  </a:lnTo>
                  <a:lnTo>
                    <a:pt x="3545" y="1641"/>
                  </a:lnTo>
                  <a:lnTo>
                    <a:pt x="3586" y="1670"/>
                  </a:lnTo>
                  <a:lnTo>
                    <a:pt x="3626" y="1700"/>
                  </a:lnTo>
                  <a:lnTo>
                    <a:pt x="3666" y="1731"/>
                  </a:lnTo>
                  <a:lnTo>
                    <a:pt x="3703" y="1763"/>
                  </a:lnTo>
                  <a:lnTo>
                    <a:pt x="3740" y="1797"/>
                  </a:lnTo>
                  <a:lnTo>
                    <a:pt x="3776" y="1831"/>
                  </a:lnTo>
                  <a:lnTo>
                    <a:pt x="3811" y="1867"/>
                  </a:lnTo>
                  <a:lnTo>
                    <a:pt x="3844" y="1904"/>
                  </a:lnTo>
                  <a:lnTo>
                    <a:pt x="3877" y="1943"/>
                  </a:lnTo>
                  <a:lnTo>
                    <a:pt x="3908" y="1982"/>
                  </a:lnTo>
                  <a:lnTo>
                    <a:pt x="3939" y="2023"/>
                  </a:lnTo>
                  <a:lnTo>
                    <a:pt x="3968" y="2064"/>
                  </a:lnTo>
                  <a:lnTo>
                    <a:pt x="3995" y="2106"/>
                  </a:lnTo>
                  <a:lnTo>
                    <a:pt x="4023" y="2149"/>
                  </a:lnTo>
                  <a:lnTo>
                    <a:pt x="4049" y="2192"/>
                  </a:lnTo>
                  <a:lnTo>
                    <a:pt x="4074" y="2236"/>
                  </a:lnTo>
                  <a:lnTo>
                    <a:pt x="4098" y="2280"/>
                  </a:lnTo>
                  <a:lnTo>
                    <a:pt x="4121" y="2326"/>
                  </a:lnTo>
                  <a:lnTo>
                    <a:pt x="4144" y="2370"/>
                  </a:lnTo>
                  <a:lnTo>
                    <a:pt x="4165" y="2416"/>
                  </a:lnTo>
                  <a:lnTo>
                    <a:pt x="4186" y="2461"/>
                  </a:lnTo>
                  <a:lnTo>
                    <a:pt x="4206" y="2507"/>
                  </a:lnTo>
                  <a:lnTo>
                    <a:pt x="4446" y="2391"/>
                  </a:lnTo>
                  <a:lnTo>
                    <a:pt x="4424" y="2337"/>
                  </a:lnTo>
                  <a:lnTo>
                    <a:pt x="4400" y="2284"/>
                  </a:lnTo>
                  <a:lnTo>
                    <a:pt x="4376" y="2231"/>
                  </a:lnTo>
                  <a:lnTo>
                    <a:pt x="4351" y="2180"/>
                  </a:lnTo>
                  <a:lnTo>
                    <a:pt x="4326" y="2130"/>
                  </a:lnTo>
                  <a:lnTo>
                    <a:pt x="4298" y="2080"/>
                  </a:lnTo>
                  <a:lnTo>
                    <a:pt x="4271" y="2031"/>
                  </a:lnTo>
                  <a:lnTo>
                    <a:pt x="4242" y="1983"/>
                  </a:lnTo>
                  <a:lnTo>
                    <a:pt x="4212" y="1937"/>
                  </a:lnTo>
                  <a:lnTo>
                    <a:pt x="4180" y="1890"/>
                  </a:lnTo>
                  <a:lnTo>
                    <a:pt x="4147" y="1845"/>
                  </a:lnTo>
                  <a:lnTo>
                    <a:pt x="4114" y="1799"/>
                  </a:lnTo>
                  <a:lnTo>
                    <a:pt x="4078" y="1755"/>
                  </a:lnTo>
                  <a:lnTo>
                    <a:pt x="4041" y="1712"/>
                  </a:lnTo>
                  <a:lnTo>
                    <a:pt x="4002" y="1670"/>
                  </a:lnTo>
                  <a:lnTo>
                    <a:pt x="3962" y="1628"/>
                  </a:lnTo>
                  <a:lnTo>
                    <a:pt x="3921" y="1588"/>
                  </a:lnTo>
                  <a:lnTo>
                    <a:pt x="3879" y="1549"/>
                  </a:lnTo>
                  <a:lnTo>
                    <a:pt x="3836" y="1512"/>
                  </a:lnTo>
                  <a:lnTo>
                    <a:pt x="3792" y="1476"/>
                  </a:lnTo>
                  <a:lnTo>
                    <a:pt x="3747" y="1440"/>
                  </a:lnTo>
                  <a:lnTo>
                    <a:pt x="3701" y="1406"/>
                  </a:lnTo>
                  <a:lnTo>
                    <a:pt x="3654" y="1373"/>
                  </a:lnTo>
                  <a:lnTo>
                    <a:pt x="3607" y="1342"/>
                  </a:lnTo>
                  <a:lnTo>
                    <a:pt x="3558" y="1311"/>
                  </a:lnTo>
                  <a:lnTo>
                    <a:pt x="3509" y="1281"/>
                  </a:lnTo>
                  <a:lnTo>
                    <a:pt x="3459" y="1252"/>
                  </a:lnTo>
                  <a:lnTo>
                    <a:pt x="3409" y="1226"/>
                  </a:lnTo>
                  <a:lnTo>
                    <a:pt x="3357" y="1198"/>
                  </a:lnTo>
                  <a:lnTo>
                    <a:pt x="3306" y="1173"/>
                  </a:lnTo>
                  <a:lnTo>
                    <a:pt x="3253" y="1149"/>
                  </a:lnTo>
                  <a:lnTo>
                    <a:pt x="3200" y="1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655841" y="5097115"/>
            <a:ext cx="490538" cy="492125"/>
            <a:chOff x="4655841" y="4754299"/>
            <a:chExt cx="490538" cy="492125"/>
          </a:xfrm>
        </p:grpSpPr>
        <p:sp>
          <p:nvSpPr>
            <p:cNvPr id="28" name="椭圆 27"/>
            <p:cNvSpPr/>
            <p:nvPr/>
          </p:nvSpPr>
          <p:spPr>
            <a:xfrm>
              <a:off x="4655841" y="4754299"/>
              <a:ext cx="490538" cy="492125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4793098" y="4822319"/>
              <a:ext cx="216024" cy="356084"/>
            </a:xfrm>
            <a:custGeom>
              <a:avLst/>
              <a:gdLst>
                <a:gd name="T0" fmla="*/ 285571 w 1482725"/>
                <a:gd name="T1" fmla="*/ 1475949 h 2444751"/>
                <a:gd name="T2" fmla="*/ 404130 w 1482725"/>
                <a:gd name="T3" fmla="*/ 1483563 h 2444751"/>
                <a:gd name="T4" fmla="*/ 519013 w 1482725"/>
                <a:gd name="T5" fmla="*/ 1450506 h 2444751"/>
                <a:gd name="T6" fmla="*/ 669670 w 1482725"/>
                <a:gd name="T7" fmla="*/ 1722263 h 2444751"/>
                <a:gd name="T8" fmla="*/ 37603 w 1482725"/>
                <a:gd name="T9" fmla="*/ 1630771 h 2444751"/>
                <a:gd name="T10" fmla="*/ 170448 w 1482725"/>
                <a:gd name="T11" fmla="*/ 1443087 h 2444751"/>
                <a:gd name="T12" fmla="*/ 461394 w 1482725"/>
                <a:gd name="T13" fmla="*/ 1092529 h 2444751"/>
                <a:gd name="T14" fmla="*/ 497195 w 1482725"/>
                <a:gd name="T15" fmla="*/ 1201140 h 2444751"/>
                <a:gd name="T16" fmla="*/ 479418 w 1482725"/>
                <a:gd name="T17" fmla="*/ 1315934 h 2444751"/>
                <a:gd name="T18" fmla="*/ 365596 w 1482725"/>
                <a:gd name="T19" fmla="*/ 1443594 h 2444751"/>
                <a:gd name="T20" fmla="*/ 226097 w 1482725"/>
                <a:gd name="T21" fmla="*/ 1353045 h 2444751"/>
                <a:gd name="T22" fmla="*/ 186345 w 1482725"/>
                <a:gd name="T23" fmla="*/ 1217220 h 2444751"/>
                <a:gd name="T24" fmla="*/ 207826 w 1482725"/>
                <a:gd name="T25" fmla="*/ 1127414 h 2444751"/>
                <a:gd name="T26" fmla="*/ 527738 w 1482725"/>
                <a:gd name="T27" fmla="*/ 1004121 h 2444751"/>
                <a:gd name="T28" fmla="*/ 518354 w 1482725"/>
                <a:gd name="T29" fmla="*/ 1035226 h 2444751"/>
                <a:gd name="T30" fmla="*/ 543541 w 1482725"/>
                <a:gd name="T31" fmla="*/ 1014489 h 2444751"/>
                <a:gd name="T32" fmla="*/ 581815 w 1482725"/>
                <a:gd name="T33" fmla="*/ 1004368 h 2444751"/>
                <a:gd name="T34" fmla="*/ 491932 w 1482725"/>
                <a:gd name="T35" fmla="*/ 1064601 h 2444751"/>
                <a:gd name="T36" fmla="*/ 620540 w 1482725"/>
                <a:gd name="T37" fmla="*/ 827139 h 2444751"/>
                <a:gd name="T38" fmla="*/ 599228 w 1482725"/>
                <a:gd name="T39" fmla="*/ 897000 h 2444751"/>
                <a:gd name="T40" fmla="*/ 655480 w 1482725"/>
                <a:gd name="T41" fmla="*/ 850426 h 2444751"/>
                <a:gd name="T42" fmla="*/ 676543 w 1482725"/>
                <a:gd name="T43" fmla="*/ 790476 h 2444751"/>
                <a:gd name="T44" fmla="*/ 708261 w 1482725"/>
                <a:gd name="T45" fmla="*/ 897495 h 2444751"/>
                <a:gd name="T46" fmla="*/ 615583 w 1482725"/>
                <a:gd name="T47" fmla="*/ 958685 h 2444751"/>
                <a:gd name="T48" fmla="*/ 530092 w 1482725"/>
                <a:gd name="T49" fmla="*/ 888577 h 2444751"/>
                <a:gd name="T50" fmla="*/ 572218 w 1482725"/>
                <a:gd name="T51" fmla="*/ 785520 h 2444751"/>
                <a:gd name="T52" fmla="*/ 780778 w 1482725"/>
                <a:gd name="T53" fmla="*/ 444216 h 2444751"/>
                <a:gd name="T54" fmla="*/ 739450 w 1482725"/>
                <a:gd name="T55" fmla="*/ 471573 h 2444751"/>
                <a:gd name="T56" fmla="*/ 756031 w 1482725"/>
                <a:gd name="T57" fmla="*/ 218952 h 2444751"/>
                <a:gd name="T58" fmla="*/ 768405 w 1482725"/>
                <a:gd name="T59" fmla="*/ 383833 h 2444751"/>
                <a:gd name="T60" fmla="*/ 744647 w 1482725"/>
                <a:gd name="T61" fmla="*/ 221663 h 2444751"/>
                <a:gd name="T62" fmla="*/ 623180 w 1482725"/>
                <a:gd name="T63" fmla="*/ 238991 h 2444751"/>
                <a:gd name="T64" fmla="*/ 640513 w 1482725"/>
                <a:gd name="T65" fmla="*/ 392875 h 2444751"/>
                <a:gd name="T66" fmla="*/ 834155 w 1482725"/>
                <a:gd name="T67" fmla="*/ 447057 h 2444751"/>
                <a:gd name="T68" fmla="*/ 905719 w 1482725"/>
                <a:gd name="T69" fmla="*/ 282039 h 2444751"/>
                <a:gd name="T70" fmla="*/ 805926 w 1482725"/>
                <a:gd name="T71" fmla="*/ 185800 h 2444751"/>
                <a:gd name="T72" fmla="*/ 885661 w 1482725"/>
                <a:gd name="T73" fmla="*/ 158091 h 2444751"/>
                <a:gd name="T74" fmla="*/ 954996 w 1482725"/>
                <a:gd name="T75" fmla="*/ 354033 h 2444751"/>
                <a:gd name="T76" fmla="*/ 869813 w 1482725"/>
                <a:gd name="T77" fmla="*/ 587828 h 2444751"/>
                <a:gd name="T78" fmla="*/ 745258 w 1482725"/>
                <a:gd name="T79" fmla="*/ 652896 h 2444751"/>
                <a:gd name="T80" fmla="*/ 641504 w 1482725"/>
                <a:gd name="T81" fmla="*/ 495548 h 2444751"/>
                <a:gd name="T82" fmla="*/ 554340 w 1482725"/>
                <a:gd name="T83" fmla="*/ 301336 h 2444751"/>
                <a:gd name="T84" fmla="*/ 655371 w 1482725"/>
                <a:gd name="T85" fmla="*/ 145226 h 2444751"/>
                <a:gd name="T86" fmla="*/ 657697 w 1482725"/>
                <a:gd name="T87" fmla="*/ 75162 h 2444751"/>
                <a:gd name="T88" fmla="*/ 497633 w 1482725"/>
                <a:gd name="T89" fmla="*/ 200514 h 2444751"/>
                <a:gd name="T90" fmla="*/ 441721 w 1482725"/>
                <a:gd name="T91" fmla="*/ 401523 h 2444751"/>
                <a:gd name="T92" fmla="*/ 516682 w 1482725"/>
                <a:gd name="T93" fmla="*/ 594126 h 2444751"/>
                <a:gd name="T94" fmla="*/ 688621 w 1482725"/>
                <a:gd name="T95" fmla="*/ 703902 h 2444751"/>
                <a:gd name="T96" fmla="*/ 899152 w 1482725"/>
                <a:gd name="T97" fmla="*/ 688078 h 2444751"/>
                <a:gd name="T98" fmla="*/ 1052537 w 1482725"/>
                <a:gd name="T99" fmla="*/ 555308 h 2444751"/>
                <a:gd name="T100" fmla="*/ 1099047 w 1482725"/>
                <a:gd name="T101" fmla="*/ 350839 h 2444751"/>
                <a:gd name="T102" fmla="*/ 1014933 w 1482725"/>
                <a:gd name="T103" fmla="*/ 163180 h 2444751"/>
                <a:gd name="T104" fmla="*/ 837304 w 1482725"/>
                <a:gd name="T105" fmla="*/ 61811 h 2444751"/>
                <a:gd name="T106" fmla="*/ 911770 w 1482725"/>
                <a:gd name="T107" fmla="*/ 26702 h 2444751"/>
                <a:gd name="T108" fmla="*/ 1095089 w 1482725"/>
                <a:gd name="T109" fmla="*/ 177520 h 2444751"/>
                <a:gd name="T110" fmla="*/ 1154711 w 1482725"/>
                <a:gd name="T111" fmla="*/ 414132 h 2444751"/>
                <a:gd name="T112" fmla="*/ 1061691 w 1482725"/>
                <a:gd name="T113" fmla="*/ 636157 h 2444751"/>
                <a:gd name="T114" fmla="*/ 857838 w 1482725"/>
                <a:gd name="T115" fmla="*/ 759532 h 2444751"/>
                <a:gd name="T116" fmla="*/ 612671 w 1482725"/>
                <a:gd name="T117" fmla="*/ 735302 h 2444751"/>
                <a:gd name="T118" fmla="*/ 437021 w 1482725"/>
                <a:gd name="T119" fmla="*/ 575830 h 2444751"/>
                <a:gd name="T120" fmla="*/ 389027 w 1482725"/>
                <a:gd name="T121" fmla="*/ 335757 h 2444751"/>
                <a:gd name="T122" fmla="*/ 492437 w 1482725"/>
                <a:gd name="T123" fmla="*/ 119419 h 2444751"/>
                <a:gd name="T124" fmla="*/ 702970 w 1482725"/>
                <a:gd name="T125" fmla="*/ 5934 h 2444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482725" h="2444751">
                  <a:moveTo>
                    <a:pt x="276126" y="1820863"/>
                  </a:moveTo>
                  <a:lnTo>
                    <a:pt x="276359" y="1821163"/>
                  </a:lnTo>
                  <a:lnTo>
                    <a:pt x="391719" y="2078677"/>
                  </a:lnTo>
                  <a:lnTo>
                    <a:pt x="422985" y="1969479"/>
                  </a:lnTo>
                  <a:lnTo>
                    <a:pt x="419932" y="1968839"/>
                  </a:lnTo>
                  <a:lnTo>
                    <a:pt x="414228" y="1967263"/>
                  </a:lnTo>
                  <a:lnTo>
                    <a:pt x="408841" y="1965372"/>
                  </a:lnTo>
                  <a:lnTo>
                    <a:pt x="403771" y="1962535"/>
                  </a:lnTo>
                  <a:lnTo>
                    <a:pt x="399334" y="1960013"/>
                  </a:lnTo>
                  <a:lnTo>
                    <a:pt x="394898" y="1956861"/>
                  </a:lnTo>
                  <a:lnTo>
                    <a:pt x="390461" y="1954025"/>
                  </a:lnTo>
                  <a:lnTo>
                    <a:pt x="386976" y="1950557"/>
                  </a:lnTo>
                  <a:lnTo>
                    <a:pt x="383490" y="1947090"/>
                  </a:lnTo>
                  <a:lnTo>
                    <a:pt x="380321" y="1943307"/>
                  </a:lnTo>
                  <a:lnTo>
                    <a:pt x="377152" y="1939525"/>
                  </a:lnTo>
                  <a:lnTo>
                    <a:pt x="374617" y="1935742"/>
                  </a:lnTo>
                  <a:lnTo>
                    <a:pt x="372082" y="1931645"/>
                  </a:lnTo>
                  <a:lnTo>
                    <a:pt x="367962" y="1923764"/>
                  </a:lnTo>
                  <a:lnTo>
                    <a:pt x="364476" y="1916199"/>
                  </a:lnTo>
                  <a:lnTo>
                    <a:pt x="361941" y="1909265"/>
                  </a:lnTo>
                  <a:lnTo>
                    <a:pt x="360357" y="1902645"/>
                  </a:lnTo>
                  <a:lnTo>
                    <a:pt x="358455" y="1897287"/>
                  </a:lnTo>
                  <a:lnTo>
                    <a:pt x="357822" y="1892874"/>
                  </a:lnTo>
                  <a:lnTo>
                    <a:pt x="357188" y="1889407"/>
                  </a:lnTo>
                  <a:lnTo>
                    <a:pt x="361307" y="1891613"/>
                  </a:lnTo>
                  <a:lnTo>
                    <a:pt x="366378" y="1894135"/>
                  </a:lnTo>
                  <a:lnTo>
                    <a:pt x="372399" y="1897287"/>
                  </a:lnTo>
                  <a:lnTo>
                    <a:pt x="380638" y="1900124"/>
                  </a:lnTo>
                  <a:lnTo>
                    <a:pt x="389828" y="1903906"/>
                  </a:lnTo>
                  <a:lnTo>
                    <a:pt x="400602" y="1906743"/>
                  </a:lnTo>
                  <a:lnTo>
                    <a:pt x="406306" y="1908319"/>
                  </a:lnTo>
                  <a:lnTo>
                    <a:pt x="412010" y="1909580"/>
                  </a:lnTo>
                  <a:lnTo>
                    <a:pt x="418348" y="1910526"/>
                  </a:lnTo>
                  <a:lnTo>
                    <a:pt x="424369" y="1911471"/>
                  </a:lnTo>
                  <a:lnTo>
                    <a:pt x="431023" y="1912102"/>
                  </a:lnTo>
                  <a:lnTo>
                    <a:pt x="437678" y="1912417"/>
                  </a:lnTo>
                  <a:lnTo>
                    <a:pt x="444333" y="1912417"/>
                  </a:lnTo>
                  <a:lnTo>
                    <a:pt x="451304" y="1912102"/>
                  </a:lnTo>
                  <a:lnTo>
                    <a:pt x="458276" y="1911471"/>
                  </a:lnTo>
                  <a:lnTo>
                    <a:pt x="465248" y="1910526"/>
                  </a:lnTo>
                  <a:lnTo>
                    <a:pt x="472219" y="1909265"/>
                  </a:lnTo>
                  <a:lnTo>
                    <a:pt x="479508" y="1907374"/>
                  </a:lnTo>
                  <a:lnTo>
                    <a:pt x="486479" y="1904852"/>
                  </a:lnTo>
                  <a:lnTo>
                    <a:pt x="493768" y="1902015"/>
                  </a:lnTo>
                  <a:lnTo>
                    <a:pt x="500739" y="1898548"/>
                  </a:lnTo>
                  <a:lnTo>
                    <a:pt x="508345" y="1894135"/>
                  </a:lnTo>
                  <a:lnTo>
                    <a:pt x="515316" y="1889722"/>
                  </a:lnTo>
                  <a:lnTo>
                    <a:pt x="522288" y="1884363"/>
                  </a:lnTo>
                  <a:lnTo>
                    <a:pt x="521971" y="1887831"/>
                  </a:lnTo>
                  <a:lnTo>
                    <a:pt x="521337" y="1892243"/>
                  </a:lnTo>
                  <a:lnTo>
                    <a:pt x="520070" y="1897602"/>
                  </a:lnTo>
                  <a:lnTo>
                    <a:pt x="518485" y="1903906"/>
                  </a:lnTo>
                  <a:lnTo>
                    <a:pt x="516584" y="1911156"/>
                  </a:lnTo>
                  <a:lnTo>
                    <a:pt x="513732" y="1918721"/>
                  </a:lnTo>
                  <a:lnTo>
                    <a:pt x="510246" y="1926917"/>
                  </a:lnTo>
                  <a:lnTo>
                    <a:pt x="508345" y="1930699"/>
                  </a:lnTo>
                  <a:lnTo>
                    <a:pt x="505810" y="1934797"/>
                  </a:lnTo>
                  <a:lnTo>
                    <a:pt x="503591" y="1938579"/>
                  </a:lnTo>
                  <a:lnTo>
                    <a:pt x="500739" y="1942677"/>
                  </a:lnTo>
                  <a:lnTo>
                    <a:pt x="497887" y="1946459"/>
                  </a:lnTo>
                  <a:lnTo>
                    <a:pt x="494401" y="1949927"/>
                  </a:lnTo>
                  <a:lnTo>
                    <a:pt x="491233" y="1953394"/>
                  </a:lnTo>
                  <a:lnTo>
                    <a:pt x="487430" y="1956546"/>
                  </a:lnTo>
                  <a:lnTo>
                    <a:pt x="483627" y="1959698"/>
                  </a:lnTo>
                  <a:lnTo>
                    <a:pt x="479191" y="1962220"/>
                  </a:lnTo>
                  <a:lnTo>
                    <a:pt x="474437" y="1965057"/>
                  </a:lnTo>
                  <a:lnTo>
                    <a:pt x="469684" y="1966948"/>
                  </a:lnTo>
                  <a:lnTo>
                    <a:pt x="466623" y="1967844"/>
                  </a:lnTo>
                  <a:lnTo>
                    <a:pt x="482433" y="2069502"/>
                  </a:lnTo>
                  <a:lnTo>
                    <a:pt x="607765" y="1823567"/>
                  </a:lnTo>
                  <a:lnTo>
                    <a:pt x="608112" y="1823085"/>
                  </a:lnTo>
                  <a:lnTo>
                    <a:pt x="616999" y="1827845"/>
                  </a:lnTo>
                  <a:lnTo>
                    <a:pt x="625251" y="1832922"/>
                  </a:lnTo>
                  <a:lnTo>
                    <a:pt x="633820" y="1838317"/>
                  </a:lnTo>
                  <a:lnTo>
                    <a:pt x="642073" y="1843712"/>
                  </a:lnTo>
                  <a:lnTo>
                    <a:pt x="650325" y="1849106"/>
                  </a:lnTo>
                  <a:lnTo>
                    <a:pt x="658259" y="1855136"/>
                  </a:lnTo>
                  <a:lnTo>
                    <a:pt x="665876" y="1861483"/>
                  </a:lnTo>
                  <a:lnTo>
                    <a:pt x="673494" y="1867829"/>
                  </a:lnTo>
                  <a:lnTo>
                    <a:pt x="681428" y="1874493"/>
                  </a:lnTo>
                  <a:lnTo>
                    <a:pt x="688728" y="1881158"/>
                  </a:lnTo>
                  <a:lnTo>
                    <a:pt x="696028" y="1888456"/>
                  </a:lnTo>
                  <a:lnTo>
                    <a:pt x="703011" y="1895755"/>
                  </a:lnTo>
                  <a:lnTo>
                    <a:pt x="709993" y="1903371"/>
                  </a:lnTo>
                  <a:lnTo>
                    <a:pt x="716976" y="1910987"/>
                  </a:lnTo>
                  <a:lnTo>
                    <a:pt x="723641" y="1918604"/>
                  </a:lnTo>
                  <a:lnTo>
                    <a:pt x="730306" y="1926854"/>
                  </a:lnTo>
                  <a:lnTo>
                    <a:pt x="736654" y="1935105"/>
                  </a:lnTo>
                  <a:lnTo>
                    <a:pt x="743001" y="1943356"/>
                  </a:lnTo>
                  <a:lnTo>
                    <a:pt x="749349" y="1951924"/>
                  </a:lnTo>
                  <a:lnTo>
                    <a:pt x="755379" y="1960810"/>
                  </a:lnTo>
                  <a:lnTo>
                    <a:pt x="761092" y="1969695"/>
                  </a:lnTo>
                  <a:lnTo>
                    <a:pt x="767123" y="1978898"/>
                  </a:lnTo>
                  <a:lnTo>
                    <a:pt x="778231" y="1997621"/>
                  </a:lnTo>
                  <a:lnTo>
                    <a:pt x="788705" y="2016344"/>
                  </a:lnTo>
                  <a:lnTo>
                    <a:pt x="798861" y="2036654"/>
                  </a:lnTo>
                  <a:lnTo>
                    <a:pt x="808066" y="2056646"/>
                  </a:lnTo>
                  <a:lnTo>
                    <a:pt x="817270" y="2077590"/>
                  </a:lnTo>
                  <a:lnTo>
                    <a:pt x="825522" y="2098535"/>
                  </a:lnTo>
                  <a:lnTo>
                    <a:pt x="833139" y="2120431"/>
                  </a:lnTo>
                  <a:lnTo>
                    <a:pt x="840439" y="2142327"/>
                  </a:lnTo>
                  <a:lnTo>
                    <a:pt x="847104" y="2164541"/>
                  </a:lnTo>
                  <a:lnTo>
                    <a:pt x="853452" y="2187072"/>
                  </a:lnTo>
                  <a:lnTo>
                    <a:pt x="859165" y="2210238"/>
                  </a:lnTo>
                  <a:lnTo>
                    <a:pt x="864243" y="2233086"/>
                  </a:lnTo>
                  <a:lnTo>
                    <a:pt x="869004" y="2256569"/>
                  </a:lnTo>
                  <a:lnTo>
                    <a:pt x="872812" y="2279735"/>
                  </a:lnTo>
                  <a:lnTo>
                    <a:pt x="876304" y="2303218"/>
                  </a:lnTo>
                  <a:lnTo>
                    <a:pt x="879160" y="2327019"/>
                  </a:lnTo>
                  <a:lnTo>
                    <a:pt x="881699" y="2350502"/>
                  </a:lnTo>
                  <a:lnTo>
                    <a:pt x="883603" y="2374302"/>
                  </a:lnTo>
                  <a:lnTo>
                    <a:pt x="884873" y="2397785"/>
                  </a:lnTo>
                  <a:lnTo>
                    <a:pt x="885508" y="2421268"/>
                  </a:lnTo>
                  <a:lnTo>
                    <a:pt x="885825" y="2444751"/>
                  </a:lnTo>
                  <a:lnTo>
                    <a:pt x="0" y="2444751"/>
                  </a:lnTo>
                  <a:lnTo>
                    <a:pt x="317" y="2420633"/>
                  </a:lnTo>
                  <a:lnTo>
                    <a:pt x="635" y="2396198"/>
                  </a:lnTo>
                  <a:lnTo>
                    <a:pt x="1587" y="2372081"/>
                  </a:lnTo>
                  <a:lnTo>
                    <a:pt x="2857" y="2347963"/>
                  </a:lnTo>
                  <a:lnTo>
                    <a:pt x="4761" y="2323528"/>
                  </a:lnTo>
                  <a:lnTo>
                    <a:pt x="6665" y="2299410"/>
                  </a:lnTo>
                  <a:lnTo>
                    <a:pt x="9204" y="2275927"/>
                  </a:lnTo>
                  <a:lnTo>
                    <a:pt x="12378" y="2251809"/>
                  </a:lnTo>
                  <a:lnTo>
                    <a:pt x="15552" y="2228326"/>
                  </a:lnTo>
                  <a:lnTo>
                    <a:pt x="19678" y="2205160"/>
                  </a:lnTo>
                  <a:lnTo>
                    <a:pt x="24439" y="2181995"/>
                  </a:lnTo>
                  <a:lnTo>
                    <a:pt x="29200" y="2159146"/>
                  </a:lnTo>
                  <a:lnTo>
                    <a:pt x="34913" y="2136615"/>
                  </a:lnTo>
                  <a:lnTo>
                    <a:pt x="41260" y="2114719"/>
                  </a:lnTo>
                  <a:lnTo>
                    <a:pt x="48243" y="2092823"/>
                  </a:lnTo>
                  <a:lnTo>
                    <a:pt x="55543" y="2071878"/>
                  </a:lnTo>
                  <a:lnTo>
                    <a:pt x="63795" y="2050934"/>
                  </a:lnTo>
                  <a:lnTo>
                    <a:pt x="67921" y="2040779"/>
                  </a:lnTo>
                  <a:lnTo>
                    <a:pt x="72682" y="2030942"/>
                  </a:lnTo>
                  <a:lnTo>
                    <a:pt x="77442" y="2020787"/>
                  </a:lnTo>
                  <a:lnTo>
                    <a:pt x="82203" y="2011266"/>
                  </a:lnTo>
                  <a:lnTo>
                    <a:pt x="86964" y="2001429"/>
                  </a:lnTo>
                  <a:lnTo>
                    <a:pt x="92359" y="1992226"/>
                  </a:lnTo>
                  <a:lnTo>
                    <a:pt x="97755" y="1982706"/>
                  </a:lnTo>
                  <a:lnTo>
                    <a:pt x="103151" y="1973503"/>
                  </a:lnTo>
                  <a:lnTo>
                    <a:pt x="108864" y="1964300"/>
                  </a:lnTo>
                  <a:lnTo>
                    <a:pt x="114894" y="1955732"/>
                  </a:lnTo>
                  <a:lnTo>
                    <a:pt x="120924" y="1947164"/>
                  </a:lnTo>
                  <a:lnTo>
                    <a:pt x="127272" y="1938279"/>
                  </a:lnTo>
                  <a:lnTo>
                    <a:pt x="133620" y="1930345"/>
                  </a:lnTo>
                  <a:lnTo>
                    <a:pt x="140285" y="1922094"/>
                  </a:lnTo>
                  <a:lnTo>
                    <a:pt x="147267" y="1914161"/>
                  </a:lnTo>
                  <a:lnTo>
                    <a:pt x="154250" y="1906227"/>
                  </a:lnTo>
                  <a:lnTo>
                    <a:pt x="161550" y="1898929"/>
                  </a:lnTo>
                  <a:lnTo>
                    <a:pt x="169167" y="1891630"/>
                  </a:lnTo>
                  <a:lnTo>
                    <a:pt x="176784" y="1884331"/>
                  </a:lnTo>
                  <a:lnTo>
                    <a:pt x="184401" y="1877667"/>
                  </a:lnTo>
                  <a:lnTo>
                    <a:pt x="192971" y="1870685"/>
                  </a:lnTo>
                  <a:lnTo>
                    <a:pt x="201223" y="1864339"/>
                  </a:lnTo>
                  <a:lnTo>
                    <a:pt x="209475" y="1857992"/>
                  </a:lnTo>
                  <a:lnTo>
                    <a:pt x="218679" y="1851962"/>
                  </a:lnTo>
                  <a:lnTo>
                    <a:pt x="227566" y="1846250"/>
                  </a:lnTo>
                  <a:lnTo>
                    <a:pt x="236770" y="1840538"/>
                  </a:lnTo>
                  <a:lnTo>
                    <a:pt x="246292" y="1835143"/>
                  </a:lnTo>
                  <a:lnTo>
                    <a:pt x="256131" y="1830383"/>
                  </a:lnTo>
                  <a:lnTo>
                    <a:pt x="265652" y="1825306"/>
                  </a:lnTo>
                  <a:lnTo>
                    <a:pt x="276126" y="1820863"/>
                  </a:lnTo>
                  <a:close/>
                  <a:moveTo>
                    <a:pt x="443706" y="1343025"/>
                  </a:moveTo>
                  <a:lnTo>
                    <a:pt x="450358" y="1343343"/>
                  </a:lnTo>
                  <a:lnTo>
                    <a:pt x="457327" y="1343978"/>
                  </a:lnTo>
                  <a:lnTo>
                    <a:pt x="464613" y="1344613"/>
                  </a:lnTo>
                  <a:lnTo>
                    <a:pt x="472215" y="1345883"/>
                  </a:lnTo>
                  <a:lnTo>
                    <a:pt x="479818" y="1347470"/>
                  </a:lnTo>
                  <a:lnTo>
                    <a:pt x="488370" y="1349058"/>
                  </a:lnTo>
                  <a:lnTo>
                    <a:pt x="496290" y="1350645"/>
                  </a:lnTo>
                  <a:lnTo>
                    <a:pt x="504526" y="1352868"/>
                  </a:lnTo>
                  <a:lnTo>
                    <a:pt x="513078" y="1355725"/>
                  </a:lnTo>
                  <a:lnTo>
                    <a:pt x="521631" y="1358583"/>
                  </a:lnTo>
                  <a:lnTo>
                    <a:pt x="529867" y="1361758"/>
                  </a:lnTo>
                  <a:lnTo>
                    <a:pt x="538420" y="1365250"/>
                  </a:lnTo>
                  <a:lnTo>
                    <a:pt x="546972" y="1369378"/>
                  </a:lnTo>
                  <a:lnTo>
                    <a:pt x="554891" y="1373823"/>
                  </a:lnTo>
                  <a:lnTo>
                    <a:pt x="562811" y="1378585"/>
                  </a:lnTo>
                  <a:lnTo>
                    <a:pt x="570413" y="1383665"/>
                  </a:lnTo>
                  <a:lnTo>
                    <a:pt x="577699" y="1389380"/>
                  </a:lnTo>
                  <a:lnTo>
                    <a:pt x="585301" y="1395730"/>
                  </a:lnTo>
                  <a:lnTo>
                    <a:pt x="591953" y="1402080"/>
                  </a:lnTo>
                  <a:lnTo>
                    <a:pt x="598288" y="1409065"/>
                  </a:lnTo>
                  <a:lnTo>
                    <a:pt x="604307" y="1416685"/>
                  </a:lnTo>
                  <a:lnTo>
                    <a:pt x="609376" y="1424940"/>
                  </a:lnTo>
                  <a:lnTo>
                    <a:pt x="614444" y="1433195"/>
                  </a:lnTo>
                  <a:lnTo>
                    <a:pt x="618879" y="1442085"/>
                  </a:lnTo>
                  <a:lnTo>
                    <a:pt x="620462" y="1446848"/>
                  </a:lnTo>
                  <a:lnTo>
                    <a:pt x="622363" y="1451928"/>
                  </a:lnTo>
                  <a:lnTo>
                    <a:pt x="623947" y="1457008"/>
                  </a:lnTo>
                  <a:lnTo>
                    <a:pt x="625531" y="1461770"/>
                  </a:lnTo>
                  <a:lnTo>
                    <a:pt x="626481" y="1467168"/>
                  </a:lnTo>
                  <a:lnTo>
                    <a:pt x="627431" y="1472565"/>
                  </a:lnTo>
                  <a:lnTo>
                    <a:pt x="628382" y="1478280"/>
                  </a:lnTo>
                  <a:lnTo>
                    <a:pt x="629015" y="1483995"/>
                  </a:lnTo>
                  <a:lnTo>
                    <a:pt x="629649" y="1489710"/>
                  </a:lnTo>
                  <a:lnTo>
                    <a:pt x="629965" y="1495743"/>
                  </a:lnTo>
                  <a:lnTo>
                    <a:pt x="629965" y="1502093"/>
                  </a:lnTo>
                  <a:lnTo>
                    <a:pt x="629965" y="1508443"/>
                  </a:lnTo>
                  <a:lnTo>
                    <a:pt x="629015" y="1514793"/>
                  </a:lnTo>
                  <a:lnTo>
                    <a:pt x="628382" y="1521460"/>
                  </a:lnTo>
                  <a:lnTo>
                    <a:pt x="627748" y="1528128"/>
                  </a:lnTo>
                  <a:lnTo>
                    <a:pt x="626798" y="1535113"/>
                  </a:lnTo>
                  <a:lnTo>
                    <a:pt x="627431" y="1535430"/>
                  </a:lnTo>
                  <a:lnTo>
                    <a:pt x="630282" y="1536065"/>
                  </a:lnTo>
                  <a:lnTo>
                    <a:pt x="633767" y="1537970"/>
                  </a:lnTo>
                  <a:lnTo>
                    <a:pt x="635984" y="1539240"/>
                  </a:lnTo>
                  <a:lnTo>
                    <a:pt x="637885" y="1541463"/>
                  </a:lnTo>
                  <a:lnTo>
                    <a:pt x="640102" y="1543368"/>
                  </a:lnTo>
                  <a:lnTo>
                    <a:pt x="642319" y="1545908"/>
                  </a:lnTo>
                  <a:lnTo>
                    <a:pt x="643903" y="1549400"/>
                  </a:lnTo>
                  <a:lnTo>
                    <a:pt x="645804" y="1553210"/>
                  </a:lnTo>
                  <a:lnTo>
                    <a:pt x="647071" y="1557020"/>
                  </a:lnTo>
                  <a:lnTo>
                    <a:pt x="648021" y="1562100"/>
                  </a:lnTo>
                  <a:lnTo>
                    <a:pt x="648971" y="1567498"/>
                  </a:lnTo>
                  <a:lnTo>
                    <a:pt x="649288" y="1573848"/>
                  </a:lnTo>
                  <a:lnTo>
                    <a:pt x="648971" y="1585913"/>
                  </a:lnTo>
                  <a:lnTo>
                    <a:pt x="647704" y="1596390"/>
                  </a:lnTo>
                  <a:lnTo>
                    <a:pt x="646437" y="1605598"/>
                  </a:lnTo>
                  <a:lnTo>
                    <a:pt x="644537" y="1613218"/>
                  </a:lnTo>
                  <a:lnTo>
                    <a:pt x="642319" y="1619886"/>
                  </a:lnTo>
                  <a:lnTo>
                    <a:pt x="639152" y="1625601"/>
                  </a:lnTo>
                  <a:lnTo>
                    <a:pt x="636301" y="1630681"/>
                  </a:lnTo>
                  <a:lnTo>
                    <a:pt x="632500" y="1634808"/>
                  </a:lnTo>
                  <a:lnTo>
                    <a:pt x="628698" y="1639253"/>
                  </a:lnTo>
                  <a:lnTo>
                    <a:pt x="626798" y="1642111"/>
                  </a:lnTo>
                  <a:lnTo>
                    <a:pt x="625214" y="1645603"/>
                  </a:lnTo>
                  <a:lnTo>
                    <a:pt x="623313" y="1649731"/>
                  </a:lnTo>
                  <a:lnTo>
                    <a:pt x="621729" y="1654176"/>
                  </a:lnTo>
                  <a:lnTo>
                    <a:pt x="620462" y="1659891"/>
                  </a:lnTo>
                  <a:lnTo>
                    <a:pt x="619512" y="1666241"/>
                  </a:lnTo>
                  <a:lnTo>
                    <a:pt x="618562" y="1673543"/>
                  </a:lnTo>
                  <a:lnTo>
                    <a:pt x="616978" y="1680846"/>
                  </a:lnTo>
                  <a:lnTo>
                    <a:pt x="615077" y="1688783"/>
                  </a:lnTo>
                  <a:lnTo>
                    <a:pt x="613177" y="1696403"/>
                  </a:lnTo>
                  <a:lnTo>
                    <a:pt x="610643" y="1704341"/>
                  </a:lnTo>
                  <a:lnTo>
                    <a:pt x="607792" y="1712278"/>
                  </a:lnTo>
                  <a:lnTo>
                    <a:pt x="604624" y="1720533"/>
                  </a:lnTo>
                  <a:lnTo>
                    <a:pt x="601139" y="1728471"/>
                  </a:lnTo>
                  <a:lnTo>
                    <a:pt x="597338" y="1736408"/>
                  </a:lnTo>
                  <a:lnTo>
                    <a:pt x="593220" y="1744028"/>
                  </a:lnTo>
                  <a:lnTo>
                    <a:pt x="588785" y="1751966"/>
                  </a:lnTo>
                  <a:lnTo>
                    <a:pt x="584034" y="1760221"/>
                  </a:lnTo>
                  <a:lnTo>
                    <a:pt x="579282" y="1767841"/>
                  </a:lnTo>
                  <a:lnTo>
                    <a:pt x="573897" y="1775143"/>
                  </a:lnTo>
                  <a:lnTo>
                    <a:pt x="568196" y="1782446"/>
                  </a:lnTo>
                  <a:lnTo>
                    <a:pt x="562494" y="1789748"/>
                  </a:lnTo>
                  <a:lnTo>
                    <a:pt x="556475" y="1796733"/>
                  </a:lnTo>
                  <a:lnTo>
                    <a:pt x="550140" y="1803401"/>
                  </a:lnTo>
                  <a:lnTo>
                    <a:pt x="543805" y="1809751"/>
                  </a:lnTo>
                  <a:lnTo>
                    <a:pt x="537152" y="1815783"/>
                  </a:lnTo>
                  <a:lnTo>
                    <a:pt x="530184" y="1821498"/>
                  </a:lnTo>
                  <a:lnTo>
                    <a:pt x="523215" y="1827213"/>
                  </a:lnTo>
                  <a:lnTo>
                    <a:pt x="515929" y="1832293"/>
                  </a:lnTo>
                  <a:lnTo>
                    <a:pt x="508644" y="1836738"/>
                  </a:lnTo>
                  <a:lnTo>
                    <a:pt x="501041" y="1840866"/>
                  </a:lnTo>
                  <a:lnTo>
                    <a:pt x="493122" y="1844676"/>
                  </a:lnTo>
                  <a:lnTo>
                    <a:pt x="485203" y="1847851"/>
                  </a:lnTo>
                  <a:lnTo>
                    <a:pt x="477284" y="1850708"/>
                  </a:lnTo>
                  <a:lnTo>
                    <a:pt x="469048" y="1852613"/>
                  </a:lnTo>
                  <a:lnTo>
                    <a:pt x="460495" y="1854201"/>
                  </a:lnTo>
                  <a:lnTo>
                    <a:pt x="452259" y="1855153"/>
                  </a:lnTo>
                  <a:lnTo>
                    <a:pt x="443706" y="1855788"/>
                  </a:lnTo>
                  <a:lnTo>
                    <a:pt x="434837" y="1855153"/>
                  </a:lnTo>
                  <a:lnTo>
                    <a:pt x="426601" y="1854201"/>
                  </a:lnTo>
                  <a:lnTo>
                    <a:pt x="418365" y="1852613"/>
                  </a:lnTo>
                  <a:lnTo>
                    <a:pt x="410129" y="1850708"/>
                  </a:lnTo>
                  <a:lnTo>
                    <a:pt x="401893" y="1847851"/>
                  </a:lnTo>
                  <a:lnTo>
                    <a:pt x="394291" y="1844676"/>
                  </a:lnTo>
                  <a:lnTo>
                    <a:pt x="386372" y="1840866"/>
                  </a:lnTo>
                  <a:lnTo>
                    <a:pt x="379086" y="1836738"/>
                  </a:lnTo>
                  <a:lnTo>
                    <a:pt x="371167" y="1832293"/>
                  </a:lnTo>
                  <a:lnTo>
                    <a:pt x="363881" y="1827213"/>
                  </a:lnTo>
                  <a:lnTo>
                    <a:pt x="356912" y="1821498"/>
                  </a:lnTo>
                  <a:lnTo>
                    <a:pt x="349943" y="1815783"/>
                  </a:lnTo>
                  <a:lnTo>
                    <a:pt x="343291" y="1809751"/>
                  </a:lnTo>
                  <a:lnTo>
                    <a:pt x="336956" y="1803401"/>
                  </a:lnTo>
                  <a:lnTo>
                    <a:pt x="330621" y="1796733"/>
                  </a:lnTo>
                  <a:lnTo>
                    <a:pt x="324602" y="1789748"/>
                  </a:lnTo>
                  <a:lnTo>
                    <a:pt x="318900" y="1782446"/>
                  </a:lnTo>
                  <a:lnTo>
                    <a:pt x="313199" y="1775143"/>
                  </a:lnTo>
                  <a:lnTo>
                    <a:pt x="308447" y="1767841"/>
                  </a:lnTo>
                  <a:lnTo>
                    <a:pt x="303379" y="1760221"/>
                  </a:lnTo>
                  <a:lnTo>
                    <a:pt x="298311" y="1751966"/>
                  </a:lnTo>
                  <a:lnTo>
                    <a:pt x="293876" y="1744028"/>
                  </a:lnTo>
                  <a:lnTo>
                    <a:pt x="290075" y="1736408"/>
                  </a:lnTo>
                  <a:lnTo>
                    <a:pt x="285957" y="1728471"/>
                  </a:lnTo>
                  <a:lnTo>
                    <a:pt x="282789" y="1720533"/>
                  </a:lnTo>
                  <a:lnTo>
                    <a:pt x="279305" y="1712278"/>
                  </a:lnTo>
                  <a:lnTo>
                    <a:pt x="276770" y="1704341"/>
                  </a:lnTo>
                  <a:lnTo>
                    <a:pt x="274236" y="1696403"/>
                  </a:lnTo>
                  <a:lnTo>
                    <a:pt x="272019" y="1688783"/>
                  </a:lnTo>
                  <a:lnTo>
                    <a:pt x="270435" y="1680846"/>
                  </a:lnTo>
                  <a:lnTo>
                    <a:pt x="268851" y="1673543"/>
                  </a:lnTo>
                  <a:lnTo>
                    <a:pt x="267901" y="1666241"/>
                  </a:lnTo>
                  <a:lnTo>
                    <a:pt x="266951" y="1659891"/>
                  </a:lnTo>
                  <a:lnTo>
                    <a:pt x="265684" y="1654176"/>
                  </a:lnTo>
                  <a:lnTo>
                    <a:pt x="264100" y="1649731"/>
                  </a:lnTo>
                  <a:lnTo>
                    <a:pt x="262199" y="1645603"/>
                  </a:lnTo>
                  <a:lnTo>
                    <a:pt x="260299" y="1642111"/>
                  </a:lnTo>
                  <a:lnTo>
                    <a:pt x="258398" y="1639253"/>
                  </a:lnTo>
                  <a:lnTo>
                    <a:pt x="254597" y="1634808"/>
                  </a:lnTo>
                  <a:lnTo>
                    <a:pt x="251429" y="1630681"/>
                  </a:lnTo>
                  <a:lnTo>
                    <a:pt x="247945" y="1625601"/>
                  </a:lnTo>
                  <a:lnTo>
                    <a:pt x="245411" y="1619886"/>
                  </a:lnTo>
                  <a:lnTo>
                    <a:pt x="242560" y="1613218"/>
                  </a:lnTo>
                  <a:lnTo>
                    <a:pt x="240659" y="1605598"/>
                  </a:lnTo>
                  <a:lnTo>
                    <a:pt x="239392" y="1596390"/>
                  </a:lnTo>
                  <a:lnTo>
                    <a:pt x="238442" y="1585913"/>
                  </a:lnTo>
                  <a:lnTo>
                    <a:pt x="238125" y="1573848"/>
                  </a:lnTo>
                  <a:lnTo>
                    <a:pt x="238442" y="1567498"/>
                  </a:lnTo>
                  <a:lnTo>
                    <a:pt x="239075" y="1562100"/>
                  </a:lnTo>
                  <a:lnTo>
                    <a:pt x="240026" y="1557020"/>
                  </a:lnTo>
                  <a:lnTo>
                    <a:pt x="241609" y="1553210"/>
                  </a:lnTo>
                  <a:lnTo>
                    <a:pt x="243193" y="1549400"/>
                  </a:lnTo>
                  <a:lnTo>
                    <a:pt x="245094" y="1545908"/>
                  </a:lnTo>
                  <a:lnTo>
                    <a:pt x="247311" y="1543368"/>
                  </a:lnTo>
                  <a:lnTo>
                    <a:pt x="249212" y="1541463"/>
                  </a:lnTo>
                  <a:lnTo>
                    <a:pt x="251429" y="1539240"/>
                  </a:lnTo>
                  <a:lnTo>
                    <a:pt x="253330" y="1537970"/>
                  </a:lnTo>
                  <a:lnTo>
                    <a:pt x="257131" y="1536065"/>
                  </a:lnTo>
                  <a:lnTo>
                    <a:pt x="259665" y="1535430"/>
                  </a:lnTo>
                  <a:lnTo>
                    <a:pt x="260615" y="1535113"/>
                  </a:lnTo>
                  <a:lnTo>
                    <a:pt x="259348" y="1528128"/>
                  </a:lnTo>
                  <a:lnTo>
                    <a:pt x="258715" y="1521460"/>
                  </a:lnTo>
                  <a:lnTo>
                    <a:pt x="258081" y="1514793"/>
                  </a:lnTo>
                  <a:lnTo>
                    <a:pt x="257764" y="1508443"/>
                  </a:lnTo>
                  <a:lnTo>
                    <a:pt x="257448" y="1502093"/>
                  </a:lnTo>
                  <a:lnTo>
                    <a:pt x="257448" y="1495743"/>
                  </a:lnTo>
                  <a:lnTo>
                    <a:pt x="257764" y="1489710"/>
                  </a:lnTo>
                  <a:lnTo>
                    <a:pt x="258081" y="1483995"/>
                  </a:lnTo>
                  <a:lnTo>
                    <a:pt x="258715" y="1478280"/>
                  </a:lnTo>
                  <a:lnTo>
                    <a:pt x="259665" y="1472565"/>
                  </a:lnTo>
                  <a:lnTo>
                    <a:pt x="260615" y="1467168"/>
                  </a:lnTo>
                  <a:lnTo>
                    <a:pt x="261882" y="1461770"/>
                  </a:lnTo>
                  <a:lnTo>
                    <a:pt x="263466" y="1457008"/>
                  </a:lnTo>
                  <a:lnTo>
                    <a:pt x="265050" y="1451928"/>
                  </a:lnTo>
                  <a:lnTo>
                    <a:pt x="266634" y="1446848"/>
                  </a:lnTo>
                  <a:lnTo>
                    <a:pt x="268535" y="1442085"/>
                  </a:lnTo>
                  <a:lnTo>
                    <a:pt x="272652" y="1433195"/>
                  </a:lnTo>
                  <a:lnTo>
                    <a:pt x="277721" y="1424940"/>
                  </a:lnTo>
                  <a:lnTo>
                    <a:pt x="283106" y="1416685"/>
                  </a:lnTo>
                  <a:lnTo>
                    <a:pt x="289124" y="1409065"/>
                  </a:lnTo>
                  <a:lnTo>
                    <a:pt x="295460" y="1402080"/>
                  </a:lnTo>
                  <a:lnTo>
                    <a:pt x="302112" y="1395730"/>
                  </a:lnTo>
                  <a:lnTo>
                    <a:pt x="309397" y="1389380"/>
                  </a:lnTo>
                  <a:lnTo>
                    <a:pt x="316683" y="1383665"/>
                  </a:lnTo>
                  <a:lnTo>
                    <a:pt x="324285" y="1378585"/>
                  </a:lnTo>
                  <a:lnTo>
                    <a:pt x="332205" y="1373823"/>
                  </a:lnTo>
                  <a:lnTo>
                    <a:pt x="340757" y="1369378"/>
                  </a:lnTo>
                  <a:lnTo>
                    <a:pt x="348993" y="1365250"/>
                  </a:lnTo>
                  <a:lnTo>
                    <a:pt x="357229" y="1361758"/>
                  </a:lnTo>
                  <a:lnTo>
                    <a:pt x="365465" y="1358583"/>
                  </a:lnTo>
                  <a:lnTo>
                    <a:pt x="374018" y="1355725"/>
                  </a:lnTo>
                  <a:lnTo>
                    <a:pt x="382570" y="1352868"/>
                  </a:lnTo>
                  <a:lnTo>
                    <a:pt x="390806" y="1350645"/>
                  </a:lnTo>
                  <a:lnTo>
                    <a:pt x="399359" y="1349058"/>
                  </a:lnTo>
                  <a:lnTo>
                    <a:pt x="407278" y="1347470"/>
                  </a:lnTo>
                  <a:lnTo>
                    <a:pt x="414881" y="1345883"/>
                  </a:lnTo>
                  <a:lnTo>
                    <a:pt x="422483" y="1344613"/>
                  </a:lnTo>
                  <a:lnTo>
                    <a:pt x="429769" y="1343978"/>
                  </a:lnTo>
                  <a:lnTo>
                    <a:pt x="437054" y="1343343"/>
                  </a:lnTo>
                  <a:lnTo>
                    <a:pt x="443706" y="1343025"/>
                  </a:lnTo>
                  <a:close/>
                  <a:moveTo>
                    <a:pt x="677070" y="1288622"/>
                  </a:moveTo>
                  <a:lnTo>
                    <a:pt x="674852" y="1288939"/>
                  </a:lnTo>
                  <a:lnTo>
                    <a:pt x="672634" y="1289256"/>
                  </a:lnTo>
                  <a:lnTo>
                    <a:pt x="670734" y="1289573"/>
                  </a:lnTo>
                  <a:lnTo>
                    <a:pt x="668516" y="1290523"/>
                  </a:lnTo>
                  <a:lnTo>
                    <a:pt x="666615" y="1291157"/>
                  </a:lnTo>
                  <a:lnTo>
                    <a:pt x="665031" y="1292424"/>
                  </a:lnTo>
                  <a:lnTo>
                    <a:pt x="663447" y="1293374"/>
                  </a:lnTo>
                  <a:lnTo>
                    <a:pt x="661546" y="1295275"/>
                  </a:lnTo>
                  <a:lnTo>
                    <a:pt x="660279" y="1296542"/>
                  </a:lnTo>
                  <a:lnTo>
                    <a:pt x="659012" y="1298126"/>
                  </a:lnTo>
                  <a:lnTo>
                    <a:pt x="658061" y="1300027"/>
                  </a:lnTo>
                  <a:lnTo>
                    <a:pt x="657111" y="1301928"/>
                  </a:lnTo>
                  <a:lnTo>
                    <a:pt x="656477" y="1303829"/>
                  </a:lnTo>
                  <a:lnTo>
                    <a:pt x="655527" y="1306046"/>
                  </a:lnTo>
                  <a:lnTo>
                    <a:pt x="655210" y="1308264"/>
                  </a:lnTo>
                  <a:lnTo>
                    <a:pt x="655210" y="1310482"/>
                  </a:lnTo>
                  <a:lnTo>
                    <a:pt x="655210" y="1312699"/>
                  </a:lnTo>
                  <a:lnTo>
                    <a:pt x="655527" y="1314917"/>
                  </a:lnTo>
                  <a:lnTo>
                    <a:pt x="656477" y="1316818"/>
                  </a:lnTo>
                  <a:lnTo>
                    <a:pt x="657111" y="1318719"/>
                  </a:lnTo>
                  <a:lnTo>
                    <a:pt x="658061" y="1320936"/>
                  </a:lnTo>
                  <a:lnTo>
                    <a:pt x="659012" y="1322837"/>
                  </a:lnTo>
                  <a:lnTo>
                    <a:pt x="660279" y="1324421"/>
                  </a:lnTo>
                  <a:lnTo>
                    <a:pt x="661546" y="1325688"/>
                  </a:lnTo>
                  <a:lnTo>
                    <a:pt x="663447" y="1327272"/>
                  </a:lnTo>
                  <a:lnTo>
                    <a:pt x="665031" y="1328540"/>
                  </a:lnTo>
                  <a:lnTo>
                    <a:pt x="666615" y="1329490"/>
                  </a:lnTo>
                  <a:lnTo>
                    <a:pt x="668516" y="1330440"/>
                  </a:lnTo>
                  <a:lnTo>
                    <a:pt x="670734" y="1331074"/>
                  </a:lnTo>
                  <a:lnTo>
                    <a:pt x="672634" y="1331708"/>
                  </a:lnTo>
                  <a:lnTo>
                    <a:pt x="674852" y="1332024"/>
                  </a:lnTo>
                  <a:lnTo>
                    <a:pt x="677070" y="1332024"/>
                  </a:lnTo>
                  <a:lnTo>
                    <a:pt x="679287" y="1332024"/>
                  </a:lnTo>
                  <a:lnTo>
                    <a:pt x="681822" y="1331708"/>
                  </a:lnTo>
                  <a:lnTo>
                    <a:pt x="683723" y="1331074"/>
                  </a:lnTo>
                  <a:lnTo>
                    <a:pt x="685623" y="1330440"/>
                  </a:lnTo>
                  <a:lnTo>
                    <a:pt x="687524" y="1329490"/>
                  </a:lnTo>
                  <a:lnTo>
                    <a:pt x="689425" y="1328540"/>
                  </a:lnTo>
                  <a:lnTo>
                    <a:pt x="691009" y="1327272"/>
                  </a:lnTo>
                  <a:lnTo>
                    <a:pt x="692593" y="1325688"/>
                  </a:lnTo>
                  <a:lnTo>
                    <a:pt x="693860" y="1324421"/>
                  </a:lnTo>
                  <a:lnTo>
                    <a:pt x="695444" y="1322837"/>
                  </a:lnTo>
                  <a:lnTo>
                    <a:pt x="696395" y="1320936"/>
                  </a:lnTo>
                  <a:lnTo>
                    <a:pt x="697345" y="1318719"/>
                  </a:lnTo>
                  <a:lnTo>
                    <a:pt x="697979" y="1316818"/>
                  </a:lnTo>
                  <a:lnTo>
                    <a:pt x="698612" y="1314917"/>
                  </a:lnTo>
                  <a:lnTo>
                    <a:pt x="698929" y="1312699"/>
                  </a:lnTo>
                  <a:lnTo>
                    <a:pt x="698929" y="1310482"/>
                  </a:lnTo>
                  <a:lnTo>
                    <a:pt x="698929" y="1308264"/>
                  </a:lnTo>
                  <a:lnTo>
                    <a:pt x="698612" y="1306046"/>
                  </a:lnTo>
                  <a:lnTo>
                    <a:pt x="697979" y="1303829"/>
                  </a:lnTo>
                  <a:lnTo>
                    <a:pt x="697345" y="1301928"/>
                  </a:lnTo>
                  <a:lnTo>
                    <a:pt x="696395" y="1300027"/>
                  </a:lnTo>
                  <a:lnTo>
                    <a:pt x="695444" y="1298126"/>
                  </a:lnTo>
                  <a:lnTo>
                    <a:pt x="693860" y="1296542"/>
                  </a:lnTo>
                  <a:lnTo>
                    <a:pt x="692593" y="1295275"/>
                  </a:lnTo>
                  <a:lnTo>
                    <a:pt x="691009" y="1293374"/>
                  </a:lnTo>
                  <a:lnTo>
                    <a:pt x="689425" y="1292424"/>
                  </a:lnTo>
                  <a:lnTo>
                    <a:pt x="687524" y="1291157"/>
                  </a:lnTo>
                  <a:lnTo>
                    <a:pt x="685623" y="1290523"/>
                  </a:lnTo>
                  <a:lnTo>
                    <a:pt x="683723" y="1289573"/>
                  </a:lnTo>
                  <a:lnTo>
                    <a:pt x="681822" y="1289256"/>
                  </a:lnTo>
                  <a:lnTo>
                    <a:pt x="679287" y="1288939"/>
                  </a:lnTo>
                  <a:lnTo>
                    <a:pt x="677070" y="1288622"/>
                  </a:lnTo>
                  <a:close/>
                  <a:moveTo>
                    <a:pt x="677070" y="1238250"/>
                  </a:moveTo>
                  <a:lnTo>
                    <a:pt x="684673" y="1238567"/>
                  </a:lnTo>
                  <a:lnTo>
                    <a:pt x="691643" y="1239517"/>
                  </a:lnTo>
                  <a:lnTo>
                    <a:pt x="698612" y="1241418"/>
                  </a:lnTo>
                  <a:lnTo>
                    <a:pt x="705265" y="1243953"/>
                  </a:lnTo>
                  <a:lnTo>
                    <a:pt x="711601" y="1246804"/>
                  </a:lnTo>
                  <a:lnTo>
                    <a:pt x="717621" y="1250606"/>
                  </a:lnTo>
                  <a:lnTo>
                    <a:pt x="723006" y="1254407"/>
                  </a:lnTo>
                  <a:lnTo>
                    <a:pt x="728392" y="1259476"/>
                  </a:lnTo>
                  <a:lnTo>
                    <a:pt x="733144" y="1264545"/>
                  </a:lnTo>
                  <a:lnTo>
                    <a:pt x="736946" y="1270248"/>
                  </a:lnTo>
                  <a:lnTo>
                    <a:pt x="740747" y="1276267"/>
                  </a:lnTo>
                  <a:lnTo>
                    <a:pt x="743599" y="1282286"/>
                  </a:lnTo>
                  <a:lnTo>
                    <a:pt x="746450" y="1288939"/>
                  </a:lnTo>
                  <a:lnTo>
                    <a:pt x="748034" y="1295909"/>
                  </a:lnTo>
                  <a:lnTo>
                    <a:pt x="748984" y="1303195"/>
                  </a:lnTo>
                  <a:lnTo>
                    <a:pt x="749301" y="1310482"/>
                  </a:lnTo>
                  <a:lnTo>
                    <a:pt x="748984" y="1317768"/>
                  </a:lnTo>
                  <a:lnTo>
                    <a:pt x="748034" y="1325055"/>
                  </a:lnTo>
                  <a:lnTo>
                    <a:pt x="746450" y="1331708"/>
                  </a:lnTo>
                  <a:lnTo>
                    <a:pt x="743599" y="1338361"/>
                  </a:lnTo>
                  <a:lnTo>
                    <a:pt x="740747" y="1344697"/>
                  </a:lnTo>
                  <a:lnTo>
                    <a:pt x="736946" y="1350716"/>
                  </a:lnTo>
                  <a:lnTo>
                    <a:pt x="733144" y="1356418"/>
                  </a:lnTo>
                  <a:lnTo>
                    <a:pt x="728392" y="1361487"/>
                  </a:lnTo>
                  <a:lnTo>
                    <a:pt x="723006" y="1366239"/>
                  </a:lnTo>
                  <a:lnTo>
                    <a:pt x="717621" y="1370358"/>
                  </a:lnTo>
                  <a:lnTo>
                    <a:pt x="711601" y="1374160"/>
                  </a:lnTo>
                  <a:lnTo>
                    <a:pt x="705265" y="1377011"/>
                  </a:lnTo>
                  <a:lnTo>
                    <a:pt x="698612" y="1379545"/>
                  </a:lnTo>
                  <a:lnTo>
                    <a:pt x="691643" y="1381446"/>
                  </a:lnTo>
                  <a:lnTo>
                    <a:pt x="684673" y="1382396"/>
                  </a:lnTo>
                  <a:lnTo>
                    <a:pt x="677070" y="1382713"/>
                  </a:lnTo>
                  <a:lnTo>
                    <a:pt x="669783" y="1382396"/>
                  </a:lnTo>
                  <a:lnTo>
                    <a:pt x="662813" y="1381446"/>
                  </a:lnTo>
                  <a:lnTo>
                    <a:pt x="655527" y="1379545"/>
                  </a:lnTo>
                  <a:lnTo>
                    <a:pt x="648874" y="1377011"/>
                  </a:lnTo>
                  <a:lnTo>
                    <a:pt x="642538" y="1374160"/>
                  </a:lnTo>
                  <a:lnTo>
                    <a:pt x="636835" y="1370358"/>
                  </a:lnTo>
                  <a:lnTo>
                    <a:pt x="631133" y="1366239"/>
                  </a:lnTo>
                  <a:lnTo>
                    <a:pt x="626064" y="1361487"/>
                  </a:lnTo>
                  <a:lnTo>
                    <a:pt x="621312" y="1356418"/>
                  </a:lnTo>
                  <a:lnTo>
                    <a:pt x="616877" y="1350716"/>
                  </a:lnTo>
                  <a:lnTo>
                    <a:pt x="613392" y="1344697"/>
                  </a:lnTo>
                  <a:lnTo>
                    <a:pt x="610224" y="1338361"/>
                  </a:lnTo>
                  <a:lnTo>
                    <a:pt x="608006" y="1331708"/>
                  </a:lnTo>
                  <a:lnTo>
                    <a:pt x="606422" y="1325055"/>
                  </a:lnTo>
                  <a:lnTo>
                    <a:pt x="605155" y="1317768"/>
                  </a:lnTo>
                  <a:lnTo>
                    <a:pt x="604838" y="1310482"/>
                  </a:lnTo>
                  <a:lnTo>
                    <a:pt x="605155" y="1303195"/>
                  </a:lnTo>
                  <a:lnTo>
                    <a:pt x="606422" y="1295909"/>
                  </a:lnTo>
                  <a:lnTo>
                    <a:pt x="608006" y="1288939"/>
                  </a:lnTo>
                  <a:lnTo>
                    <a:pt x="610224" y="1282286"/>
                  </a:lnTo>
                  <a:lnTo>
                    <a:pt x="613392" y="1276267"/>
                  </a:lnTo>
                  <a:lnTo>
                    <a:pt x="616877" y="1270248"/>
                  </a:lnTo>
                  <a:lnTo>
                    <a:pt x="621312" y="1264545"/>
                  </a:lnTo>
                  <a:lnTo>
                    <a:pt x="626064" y="1259476"/>
                  </a:lnTo>
                  <a:lnTo>
                    <a:pt x="631133" y="1254407"/>
                  </a:lnTo>
                  <a:lnTo>
                    <a:pt x="636835" y="1250606"/>
                  </a:lnTo>
                  <a:lnTo>
                    <a:pt x="642538" y="1246804"/>
                  </a:lnTo>
                  <a:lnTo>
                    <a:pt x="648874" y="1243953"/>
                  </a:lnTo>
                  <a:lnTo>
                    <a:pt x="655527" y="1241418"/>
                  </a:lnTo>
                  <a:lnTo>
                    <a:pt x="662813" y="1239517"/>
                  </a:lnTo>
                  <a:lnTo>
                    <a:pt x="669783" y="1238567"/>
                  </a:lnTo>
                  <a:lnTo>
                    <a:pt x="677070" y="1238250"/>
                  </a:lnTo>
                  <a:close/>
                  <a:moveTo>
                    <a:pt x="796132" y="1061496"/>
                  </a:moveTo>
                  <a:lnTo>
                    <a:pt x="791363" y="1061814"/>
                  </a:lnTo>
                  <a:lnTo>
                    <a:pt x="786276" y="1062450"/>
                  </a:lnTo>
                  <a:lnTo>
                    <a:pt x="781507" y="1064040"/>
                  </a:lnTo>
                  <a:lnTo>
                    <a:pt x="777374" y="1065629"/>
                  </a:lnTo>
                  <a:lnTo>
                    <a:pt x="772923" y="1067537"/>
                  </a:lnTo>
                  <a:lnTo>
                    <a:pt x="768790" y="1069762"/>
                  </a:lnTo>
                  <a:lnTo>
                    <a:pt x="765293" y="1072624"/>
                  </a:lnTo>
                  <a:lnTo>
                    <a:pt x="761478" y="1075803"/>
                  </a:lnTo>
                  <a:lnTo>
                    <a:pt x="758617" y="1079300"/>
                  </a:lnTo>
                  <a:lnTo>
                    <a:pt x="755438" y="1083433"/>
                  </a:lnTo>
                  <a:lnTo>
                    <a:pt x="753212" y="1087248"/>
                  </a:lnTo>
                  <a:lnTo>
                    <a:pt x="750987" y="1091381"/>
                  </a:lnTo>
                  <a:lnTo>
                    <a:pt x="749397" y="1096150"/>
                  </a:lnTo>
                  <a:lnTo>
                    <a:pt x="748125" y="1100601"/>
                  </a:lnTo>
                  <a:lnTo>
                    <a:pt x="747490" y="1105370"/>
                  </a:lnTo>
                  <a:lnTo>
                    <a:pt x="747172" y="1110456"/>
                  </a:lnTo>
                  <a:lnTo>
                    <a:pt x="747490" y="1115543"/>
                  </a:lnTo>
                  <a:lnTo>
                    <a:pt x="748125" y="1120312"/>
                  </a:lnTo>
                  <a:lnTo>
                    <a:pt x="749397" y="1125081"/>
                  </a:lnTo>
                  <a:lnTo>
                    <a:pt x="750987" y="1129532"/>
                  </a:lnTo>
                  <a:lnTo>
                    <a:pt x="753212" y="1133665"/>
                  </a:lnTo>
                  <a:lnTo>
                    <a:pt x="755438" y="1137798"/>
                  </a:lnTo>
                  <a:lnTo>
                    <a:pt x="758617" y="1141613"/>
                  </a:lnTo>
                  <a:lnTo>
                    <a:pt x="761478" y="1145110"/>
                  </a:lnTo>
                  <a:lnTo>
                    <a:pt x="765293" y="1148289"/>
                  </a:lnTo>
                  <a:lnTo>
                    <a:pt x="768790" y="1151150"/>
                  </a:lnTo>
                  <a:lnTo>
                    <a:pt x="772923" y="1153376"/>
                  </a:lnTo>
                  <a:lnTo>
                    <a:pt x="777374" y="1155601"/>
                  </a:lnTo>
                  <a:lnTo>
                    <a:pt x="781507" y="1157191"/>
                  </a:lnTo>
                  <a:lnTo>
                    <a:pt x="786276" y="1158462"/>
                  </a:lnTo>
                  <a:lnTo>
                    <a:pt x="791363" y="1159098"/>
                  </a:lnTo>
                  <a:lnTo>
                    <a:pt x="796132" y="1159416"/>
                  </a:lnTo>
                  <a:lnTo>
                    <a:pt x="801218" y="1159098"/>
                  </a:lnTo>
                  <a:lnTo>
                    <a:pt x="805987" y="1158462"/>
                  </a:lnTo>
                  <a:lnTo>
                    <a:pt x="810756" y="1157191"/>
                  </a:lnTo>
                  <a:lnTo>
                    <a:pt x="815207" y="1155601"/>
                  </a:lnTo>
                  <a:lnTo>
                    <a:pt x="819340" y="1153376"/>
                  </a:lnTo>
                  <a:lnTo>
                    <a:pt x="823473" y="1151150"/>
                  </a:lnTo>
                  <a:lnTo>
                    <a:pt x="827288" y="1148289"/>
                  </a:lnTo>
                  <a:lnTo>
                    <a:pt x="830785" y="1145110"/>
                  </a:lnTo>
                  <a:lnTo>
                    <a:pt x="833964" y="1141613"/>
                  </a:lnTo>
                  <a:lnTo>
                    <a:pt x="836826" y="1137798"/>
                  </a:lnTo>
                  <a:lnTo>
                    <a:pt x="839051" y="1133665"/>
                  </a:lnTo>
                  <a:lnTo>
                    <a:pt x="840959" y="1129532"/>
                  </a:lnTo>
                  <a:lnTo>
                    <a:pt x="842866" y="1125081"/>
                  </a:lnTo>
                  <a:lnTo>
                    <a:pt x="844138" y="1120312"/>
                  </a:lnTo>
                  <a:lnTo>
                    <a:pt x="844774" y="1115543"/>
                  </a:lnTo>
                  <a:lnTo>
                    <a:pt x="845092" y="1110456"/>
                  </a:lnTo>
                  <a:lnTo>
                    <a:pt x="844774" y="1105370"/>
                  </a:lnTo>
                  <a:lnTo>
                    <a:pt x="844138" y="1100601"/>
                  </a:lnTo>
                  <a:lnTo>
                    <a:pt x="842866" y="1096150"/>
                  </a:lnTo>
                  <a:lnTo>
                    <a:pt x="840959" y="1091381"/>
                  </a:lnTo>
                  <a:lnTo>
                    <a:pt x="839051" y="1087248"/>
                  </a:lnTo>
                  <a:lnTo>
                    <a:pt x="836826" y="1083433"/>
                  </a:lnTo>
                  <a:lnTo>
                    <a:pt x="833964" y="1079300"/>
                  </a:lnTo>
                  <a:lnTo>
                    <a:pt x="830785" y="1075803"/>
                  </a:lnTo>
                  <a:lnTo>
                    <a:pt x="827288" y="1072624"/>
                  </a:lnTo>
                  <a:lnTo>
                    <a:pt x="823473" y="1069762"/>
                  </a:lnTo>
                  <a:lnTo>
                    <a:pt x="819340" y="1067537"/>
                  </a:lnTo>
                  <a:lnTo>
                    <a:pt x="815207" y="1065629"/>
                  </a:lnTo>
                  <a:lnTo>
                    <a:pt x="810756" y="1064040"/>
                  </a:lnTo>
                  <a:lnTo>
                    <a:pt x="805987" y="1062450"/>
                  </a:lnTo>
                  <a:lnTo>
                    <a:pt x="801218" y="1061814"/>
                  </a:lnTo>
                  <a:lnTo>
                    <a:pt x="796132" y="1061496"/>
                  </a:lnTo>
                  <a:close/>
                  <a:moveTo>
                    <a:pt x="796132" y="990600"/>
                  </a:moveTo>
                  <a:lnTo>
                    <a:pt x="802172" y="990918"/>
                  </a:lnTo>
                  <a:lnTo>
                    <a:pt x="808213" y="991236"/>
                  </a:lnTo>
                  <a:lnTo>
                    <a:pt x="814253" y="991871"/>
                  </a:lnTo>
                  <a:lnTo>
                    <a:pt x="820294" y="993143"/>
                  </a:lnTo>
                  <a:lnTo>
                    <a:pt x="826016" y="994415"/>
                  </a:lnTo>
                  <a:lnTo>
                    <a:pt x="831739" y="996004"/>
                  </a:lnTo>
                  <a:lnTo>
                    <a:pt x="837461" y="997912"/>
                  </a:lnTo>
                  <a:lnTo>
                    <a:pt x="842866" y="1000137"/>
                  </a:lnTo>
                  <a:lnTo>
                    <a:pt x="847953" y="1002363"/>
                  </a:lnTo>
                  <a:lnTo>
                    <a:pt x="853040" y="1004906"/>
                  </a:lnTo>
                  <a:lnTo>
                    <a:pt x="858126" y="1008085"/>
                  </a:lnTo>
                  <a:lnTo>
                    <a:pt x="863213" y="1010947"/>
                  </a:lnTo>
                  <a:lnTo>
                    <a:pt x="867982" y="1014444"/>
                  </a:lnTo>
                  <a:lnTo>
                    <a:pt x="872115" y="1017941"/>
                  </a:lnTo>
                  <a:lnTo>
                    <a:pt x="876566" y="1021756"/>
                  </a:lnTo>
                  <a:lnTo>
                    <a:pt x="881017" y="1025889"/>
                  </a:lnTo>
                  <a:lnTo>
                    <a:pt x="884832" y="1030022"/>
                  </a:lnTo>
                  <a:lnTo>
                    <a:pt x="888647" y="1034473"/>
                  </a:lnTo>
                  <a:lnTo>
                    <a:pt x="892144" y="1038924"/>
                  </a:lnTo>
                  <a:lnTo>
                    <a:pt x="895641" y="1043375"/>
                  </a:lnTo>
                  <a:lnTo>
                    <a:pt x="898502" y="1048462"/>
                  </a:lnTo>
                  <a:lnTo>
                    <a:pt x="901682" y="1053548"/>
                  </a:lnTo>
                  <a:lnTo>
                    <a:pt x="904225" y="1058635"/>
                  </a:lnTo>
                  <a:lnTo>
                    <a:pt x="906768" y="1064040"/>
                  </a:lnTo>
                  <a:lnTo>
                    <a:pt x="908676" y="1069126"/>
                  </a:lnTo>
                  <a:lnTo>
                    <a:pt x="910583" y="1074849"/>
                  </a:lnTo>
                  <a:lnTo>
                    <a:pt x="912173" y="1080572"/>
                  </a:lnTo>
                  <a:lnTo>
                    <a:pt x="913763" y="1086294"/>
                  </a:lnTo>
                  <a:lnTo>
                    <a:pt x="914716" y="1092335"/>
                  </a:lnTo>
                  <a:lnTo>
                    <a:pt x="915352" y="1098375"/>
                  </a:lnTo>
                  <a:lnTo>
                    <a:pt x="915988" y="1104416"/>
                  </a:lnTo>
                  <a:lnTo>
                    <a:pt x="915988" y="1110456"/>
                  </a:lnTo>
                  <a:lnTo>
                    <a:pt x="915988" y="1116815"/>
                  </a:lnTo>
                  <a:lnTo>
                    <a:pt x="915352" y="1122855"/>
                  </a:lnTo>
                  <a:lnTo>
                    <a:pt x="914716" y="1128896"/>
                  </a:lnTo>
                  <a:lnTo>
                    <a:pt x="913763" y="1134936"/>
                  </a:lnTo>
                  <a:lnTo>
                    <a:pt x="912173" y="1140341"/>
                  </a:lnTo>
                  <a:lnTo>
                    <a:pt x="910583" y="1146063"/>
                  </a:lnTo>
                  <a:lnTo>
                    <a:pt x="908676" y="1151786"/>
                  </a:lnTo>
                  <a:lnTo>
                    <a:pt x="906768" y="1157191"/>
                  </a:lnTo>
                  <a:lnTo>
                    <a:pt x="904225" y="1162595"/>
                  </a:lnTo>
                  <a:lnTo>
                    <a:pt x="901682" y="1167682"/>
                  </a:lnTo>
                  <a:lnTo>
                    <a:pt x="898502" y="1172451"/>
                  </a:lnTo>
                  <a:lnTo>
                    <a:pt x="895641" y="1177538"/>
                  </a:lnTo>
                  <a:lnTo>
                    <a:pt x="892144" y="1182307"/>
                  </a:lnTo>
                  <a:lnTo>
                    <a:pt x="888647" y="1186757"/>
                  </a:lnTo>
                  <a:lnTo>
                    <a:pt x="884832" y="1190890"/>
                  </a:lnTo>
                  <a:lnTo>
                    <a:pt x="881017" y="1195341"/>
                  </a:lnTo>
                  <a:lnTo>
                    <a:pt x="876566" y="1199474"/>
                  </a:lnTo>
                  <a:lnTo>
                    <a:pt x="872115" y="1202971"/>
                  </a:lnTo>
                  <a:lnTo>
                    <a:pt x="867982" y="1206787"/>
                  </a:lnTo>
                  <a:lnTo>
                    <a:pt x="863213" y="1209966"/>
                  </a:lnTo>
                  <a:lnTo>
                    <a:pt x="858126" y="1213145"/>
                  </a:lnTo>
                  <a:lnTo>
                    <a:pt x="853040" y="1216006"/>
                  </a:lnTo>
                  <a:lnTo>
                    <a:pt x="847953" y="1218868"/>
                  </a:lnTo>
                  <a:lnTo>
                    <a:pt x="842866" y="1221093"/>
                  </a:lnTo>
                  <a:lnTo>
                    <a:pt x="837461" y="1223001"/>
                  </a:lnTo>
                  <a:lnTo>
                    <a:pt x="831739" y="1225226"/>
                  </a:lnTo>
                  <a:lnTo>
                    <a:pt x="826016" y="1226816"/>
                  </a:lnTo>
                  <a:lnTo>
                    <a:pt x="820294" y="1228087"/>
                  </a:lnTo>
                  <a:lnTo>
                    <a:pt x="814253" y="1229041"/>
                  </a:lnTo>
                  <a:lnTo>
                    <a:pt x="808213" y="1229677"/>
                  </a:lnTo>
                  <a:lnTo>
                    <a:pt x="802172" y="1230313"/>
                  </a:lnTo>
                  <a:lnTo>
                    <a:pt x="796132" y="1230313"/>
                  </a:lnTo>
                  <a:lnTo>
                    <a:pt x="789773" y="1230313"/>
                  </a:lnTo>
                  <a:lnTo>
                    <a:pt x="784051" y="1229677"/>
                  </a:lnTo>
                  <a:lnTo>
                    <a:pt x="778010" y="1229041"/>
                  </a:lnTo>
                  <a:lnTo>
                    <a:pt x="771970" y="1228087"/>
                  </a:lnTo>
                  <a:lnTo>
                    <a:pt x="766247" y="1226816"/>
                  </a:lnTo>
                  <a:lnTo>
                    <a:pt x="760524" y="1225226"/>
                  </a:lnTo>
                  <a:lnTo>
                    <a:pt x="754802" y="1223001"/>
                  </a:lnTo>
                  <a:lnTo>
                    <a:pt x="749397" y="1221093"/>
                  </a:lnTo>
                  <a:lnTo>
                    <a:pt x="743992" y="1218868"/>
                  </a:lnTo>
                  <a:lnTo>
                    <a:pt x="739224" y="1216006"/>
                  </a:lnTo>
                  <a:lnTo>
                    <a:pt x="734137" y="1213145"/>
                  </a:lnTo>
                  <a:lnTo>
                    <a:pt x="729050" y="1209966"/>
                  </a:lnTo>
                  <a:lnTo>
                    <a:pt x="724281" y="1206787"/>
                  </a:lnTo>
                  <a:lnTo>
                    <a:pt x="720148" y="1202971"/>
                  </a:lnTo>
                  <a:lnTo>
                    <a:pt x="715697" y="1199474"/>
                  </a:lnTo>
                  <a:lnTo>
                    <a:pt x="711247" y="1195341"/>
                  </a:lnTo>
                  <a:lnTo>
                    <a:pt x="707431" y="1190890"/>
                  </a:lnTo>
                  <a:lnTo>
                    <a:pt x="703616" y="1186757"/>
                  </a:lnTo>
                  <a:lnTo>
                    <a:pt x="700119" y="1182307"/>
                  </a:lnTo>
                  <a:lnTo>
                    <a:pt x="696622" y="1177538"/>
                  </a:lnTo>
                  <a:lnTo>
                    <a:pt x="693761" y="1172451"/>
                  </a:lnTo>
                  <a:lnTo>
                    <a:pt x="690900" y="1167682"/>
                  </a:lnTo>
                  <a:lnTo>
                    <a:pt x="688356" y="1162595"/>
                  </a:lnTo>
                  <a:lnTo>
                    <a:pt x="685495" y="1157191"/>
                  </a:lnTo>
                  <a:lnTo>
                    <a:pt x="683587" y="1151786"/>
                  </a:lnTo>
                  <a:lnTo>
                    <a:pt x="681680" y="1146063"/>
                  </a:lnTo>
                  <a:lnTo>
                    <a:pt x="680090" y="1140341"/>
                  </a:lnTo>
                  <a:lnTo>
                    <a:pt x="678818" y="1134936"/>
                  </a:lnTo>
                  <a:lnTo>
                    <a:pt x="677547" y="1128896"/>
                  </a:lnTo>
                  <a:lnTo>
                    <a:pt x="676911" y="1122855"/>
                  </a:lnTo>
                  <a:lnTo>
                    <a:pt x="676593" y="1116815"/>
                  </a:lnTo>
                  <a:lnTo>
                    <a:pt x="676275" y="1110456"/>
                  </a:lnTo>
                  <a:lnTo>
                    <a:pt x="676593" y="1104416"/>
                  </a:lnTo>
                  <a:lnTo>
                    <a:pt x="676911" y="1098375"/>
                  </a:lnTo>
                  <a:lnTo>
                    <a:pt x="677547" y="1092335"/>
                  </a:lnTo>
                  <a:lnTo>
                    <a:pt x="678818" y="1086294"/>
                  </a:lnTo>
                  <a:lnTo>
                    <a:pt x="680090" y="1080572"/>
                  </a:lnTo>
                  <a:lnTo>
                    <a:pt x="681680" y="1074849"/>
                  </a:lnTo>
                  <a:lnTo>
                    <a:pt x="683587" y="1069126"/>
                  </a:lnTo>
                  <a:lnTo>
                    <a:pt x="685495" y="1064040"/>
                  </a:lnTo>
                  <a:lnTo>
                    <a:pt x="688356" y="1058635"/>
                  </a:lnTo>
                  <a:lnTo>
                    <a:pt x="690900" y="1053548"/>
                  </a:lnTo>
                  <a:lnTo>
                    <a:pt x="693761" y="1048462"/>
                  </a:lnTo>
                  <a:lnTo>
                    <a:pt x="696622" y="1043375"/>
                  </a:lnTo>
                  <a:lnTo>
                    <a:pt x="700119" y="1038924"/>
                  </a:lnTo>
                  <a:lnTo>
                    <a:pt x="703616" y="1034473"/>
                  </a:lnTo>
                  <a:lnTo>
                    <a:pt x="707431" y="1030022"/>
                  </a:lnTo>
                  <a:lnTo>
                    <a:pt x="711247" y="1025889"/>
                  </a:lnTo>
                  <a:lnTo>
                    <a:pt x="715697" y="1021756"/>
                  </a:lnTo>
                  <a:lnTo>
                    <a:pt x="720148" y="1017941"/>
                  </a:lnTo>
                  <a:lnTo>
                    <a:pt x="724281" y="1014444"/>
                  </a:lnTo>
                  <a:lnTo>
                    <a:pt x="729050" y="1010947"/>
                  </a:lnTo>
                  <a:lnTo>
                    <a:pt x="734137" y="1008085"/>
                  </a:lnTo>
                  <a:lnTo>
                    <a:pt x="739224" y="1004906"/>
                  </a:lnTo>
                  <a:lnTo>
                    <a:pt x="743992" y="1002363"/>
                  </a:lnTo>
                  <a:lnTo>
                    <a:pt x="749397" y="1000137"/>
                  </a:lnTo>
                  <a:lnTo>
                    <a:pt x="754802" y="997912"/>
                  </a:lnTo>
                  <a:lnTo>
                    <a:pt x="760524" y="996004"/>
                  </a:lnTo>
                  <a:lnTo>
                    <a:pt x="766247" y="994415"/>
                  </a:lnTo>
                  <a:lnTo>
                    <a:pt x="771970" y="993143"/>
                  </a:lnTo>
                  <a:lnTo>
                    <a:pt x="778010" y="991871"/>
                  </a:lnTo>
                  <a:lnTo>
                    <a:pt x="784051" y="991236"/>
                  </a:lnTo>
                  <a:lnTo>
                    <a:pt x="789773" y="990918"/>
                  </a:lnTo>
                  <a:lnTo>
                    <a:pt x="796132" y="990600"/>
                  </a:lnTo>
                  <a:close/>
                  <a:moveTo>
                    <a:pt x="966470" y="546671"/>
                  </a:moveTo>
                  <a:lnTo>
                    <a:pt x="969963" y="546671"/>
                  </a:lnTo>
                  <a:lnTo>
                    <a:pt x="973455" y="546671"/>
                  </a:lnTo>
                  <a:lnTo>
                    <a:pt x="976948" y="547304"/>
                  </a:lnTo>
                  <a:lnTo>
                    <a:pt x="979805" y="548253"/>
                  </a:lnTo>
                  <a:lnTo>
                    <a:pt x="983298" y="549518"/>
                  </a:lnTo>
                  <a:lnTo>
                    <a:pt x="986155" y="550783"/>
                  </a:lnTo>
                  <a:lnTo>
                    <a:pt x="988695" y="552364"/>
                  </a:lnTo>
                  <a:lnTo>
                    <a:pt x="991553" y="554578"/>
                  </a:lnTo>
                  <a:lnTo>
                    <a:pt x="993775" y="556476"/>
                  </a:lnTo>
                  <a:lnTo>
                    <a:pt x="995680" y="558690"/>
                  </a:lnTo>
                  <a:lnTo>
                    <a:pt x="997903" y="561537"/>
                  </a:lnTo>
                  <a:lnTo>
                    <a:pt x="999490" y="564067"/>
                  </a:lnTo>
                  <a:lnTo>
                    <a:pt x="1000760" y="566914"/>
                  </a:lnTo>
                  <a:lnTo>
                    <a:pt x="1001713" y="570077"/>
                  </a:lnTo>
                  <a:lnTo>
                    <a:pt x="1002983" y="572923"/>
                  </a:lnTo>
                  <a:lnTo>
                    <a:pt x="1003300" y="576402"/>
                  </a:lnTo>
                  <a:lnTo>
                    <a:pt x="1003618" y="579565"/>
                  </a:lnTo>
                  <a:lnTo>
                    <a:pt x="1003300" y="583045"/>
                  </a:lnTo>
                  <a:lnTo>
                    <a:pt x="1002983" y="586207"/>
                  </a:lnTo>
                  <a:lnTo>
                    <a:pt x="1001713" y="589687"/>
                  </a:lnTo>
                  <a:lnTo>
                    <a:pt x="1000760" y="592533"/>
                  </a:lnTo>
                  <a:lnTo>
                    <a:pt x="999490" y="595696"/>
                  </a:lnTo>
                  <a:lnTo>
                    <a:pt x="997903" y="598226"/>
                  </a:lnTo>
                  <a:lnTo>
                    <a:pt x="995680" y="601073"/>
                  </a:lnTo>
                  <a:lnTo>
                    <a:pt x="993775" y="603287"/>
                  </a:lnTo>
                  <a:lnTo>
                    <a:pt x="991553" y="605185"/>
                  </a:lnTo>
                  <a:lnTo>
                    <a:pt x="988695" y="607399"/>
                  </a:lnTo>
                  <a:lnTo>
                    <a:pt x="986155" y="608980"/>
                  </a:lnTo>
                  <a:lnTo>
                    <a:pt x="983298" y="610245"/>
                  </a:lnTo>
                  <a:lnTo>
                    <a:pt x="979805" y="611194"/>
                  </a:lnTo>
                  <a:lnTo>
                    <a:pt x="976948" y="611827"/>
                  </a:lnTo>
                  <a:lnTo>
                    <a:pt x="973455" y="612776"/>
                  </a:lnTo>
                  <a:lnTo>
                    <a:pt x="969963" y="612776"/>
                  </a:lnTo>
                  <a:lnTo>
                    <a:pt x="966470" y="612776"/>
                  </a:lnTo>
                  <a:lnTo>
                    <a:pt x="963295" y="611827"/>
                  </a:lnTo>
                  <a:lnTo>
                    <a:pt x="960120" y="611194"/>
                  </a:lnTo>
                  <a:lnTo>
                    <a:pt x="956945" y="610245"/>
                  </a:lnTo>
                  <a:lnTo>
                    <a:pt x="954088" y="608980"/>
                  </a:lnTo>
                  <a:lnTo>
                    <a:pt x="951548" y="607399"/>
                  </a:lnTo>
                  <a:lnTo>
                    <a:pt x="948690" y="605185"/>
                  </a:lnTo>
                  <a:lnTo>
                    <a:pt x="946468" y="603287"/>
                  </a:lnTo>
                  <a:lnTo>
                    <a:pt x="944245" y="601073"/>
                  </a:lnTo>
                  <a:lnTo>
                    <a:pt x="942340" y="598226"/>
                  </a:lnTo>
                  <a:lnTo>
                    <a:pt x="940753" y="595696"/>
                  </a:lnTo>
                  <a:lnTo>
                    <a:pt x="939483" y="592533"/>
                  </a:lnTo>
                  <a:lnTo>
                    <a:pt x="938530" y="589687"/>
                  </a:lnTo>
                  <a:lnTo>
                    <a:pt x="937260" y="586207"/>
                  </a:lnTo>
                  <a:lnTo>
                    <a:pt x="936943" y="583045"/>
                  </a:lnTo>
                  <a:lnTo>
                    <a:pt x="936943" y="579565"/>
                  </a:lnTo>
                  <a:lnTo>
                    <a:pt x="936943" y="576402"/>
                  </a:lnTo>
                  <a:lnTo>
                    <a:pt x="937260" y="572923"/>
                  </a:lnTo>
                  <a:lnTo>
                    <a:pt x="938530" y="570077"/>
                  </a:lnTo>
                  <a:lnTo>
                    <a:pt x="939483" y="566914"/>
                  </a:lnTo>
                  <a:lnTo>
                    <a:pt x="940753" y="564067"/>
                  </a:lnTo>
                  <a:lnTo>
                    <a:pt x="942340" y="561537"/>
                  </a:lnTo>
                  <a:lnTo>
                    <a:pt x="944245" y="558690"/>
                  </a:lnTo>
                  <a:lnTo>
                    <a:pt x="946468" y="556476"/>
                  </a:lnTo>
                  <a:lnTo>
                    <a:pt x="948690" y="554578"/>
                  </a:lnTo>
                  <a:lnTo>
                    <a:pt x="951548" y="552364"/>
                  </a:lnTo>
                  <a:lnTo>
                    <a:pt x="954088" y="550783"/>
                  </a:lnTo>
                  <a:lnTo>
                    <a:pt x="956945" y="549518"/>
                  </a:lnTo>
                  <a:lnTo>
                    <a:pt x="960120" y="548253"/>
                  </a:lnTo>
                  <a:lnTo>
                    <a:pt x="963295" y="547304"/>
                  </a:lnTo>
                  <a:lnTo>
                    <a:pt x="966470" y="546671"/>
                  </a:lnTo>
                  <a:close/>
                  <a:moveTo>
                    <a:pt x="966470" y="280988"/>
                  </a:moveTo>
                  <a:lnTo>
                    <a:pt x="969963" y="280988"/>
                  </a:lnTo>
                  <a:lnTo>
                    <a:pt x="973455" y="280988"/>
                  </a:lnTo>
                  <a:lnTo>
                    <a:pt x="977265" y="281937"/>
                  </a:lnTo>
                  <a:lnTo>
                    <a:pt x="980758" y="282885"/>
                  </a:lnTo>
                  <a:lnTo>
                    <a:pt x="984568" y="284467"/>
                  </a:lnTo>
                  <a:lnTo>
                    <a:pt x="987743" y="286681"/>
                  </a:lnTo>
                  <a:lnTo>
                    <a:pt x="991235" y="289211"/>
                  </a:lnTo>
                  <a:lnTo>
                    <a:pt x="994093" y="292058"/>
                  </a:lnTo>
                  <a:lnTo>
                    <a:pt x="997268" y="295221"/>
                  </a:lnTo>
                  <a:lnTo>
                    <a:pt x="999490" y="299016"/>
                  </a:lnTo>
                  <a:lnTo>
                    <a:pt x="1001713" y="303128"/>
                  </a:lnTo>
                  <a:lnTo>
                    <a:pt x="1004253" y="307556"/>
                  </a:lnTo>
                  <a:lnTo>
                    <a:pt x="1005840" y="312617"/>
                  </a:lnTo>
                  <a:lnTo>
                    <a:pt x="1007428" y="317994"/>
                  </a:lnTo>
                  <a:lnTo>
                    <a:pt x="1008380" y="323687"/>
                  </a:lnTo>
                  <a:lnTo>
                    <a:pt x="1009333" y="329064"/>
                  </a:lnTo>
                  <a:lnTo>
                    <a:pt x="1009650" y="335390"/>
                  </a:lnTo>
                  <a:lnTo>
                    <a:pt x="1009333" y="348357"/>
                  </a:lnTo>
                  <a:lnTo>
                    <a:pt x="1008380" y="360060"/>
                  </a:lnTo>
                  <a:lnTo>
                    <a:pt x="1007110" y="370814"/>
                  </a:lnTo>
                  <a:lnTo>
                    <a:pt x="1005523" y="380935"/>
                  </a:lnTo>
                  <a:lnTo>
                    <a:pt x="1001078" y="402759"/>
                  </a:lnTo>
                  <a:lnTo>
                    <a:pt x="998538" y="415411"/>
                  </a:lnTo>
                  <a:lnTo>
                    <a:pt x="995363" y="430277"/>
                  </a:lnTo>
                  <a:lnTo>
                    <a:pt x="992505" y="447989"/>
                  </a:lnTo>
                  <a:lnTo>
                    <a:pt x="989013" y="468231"/>
                  </a:lnTo>
                  <a:lnTo>
                    <a:pt x="985838" y="492586"/>
                  </a:lnTo>
                  <a:lnTo>
                    <a:pt x="982345" y="521368"/>
                  </a:lnTo>
                  <a:lnTo>
                    <a:pt x="957898" y="521368"/>
                  </a:lnTo>
                  <a:lnTo>
                    <a:pt x="954405" y="492586"/>
                  </a:lnTo>
                  <a:lnTo>
                    <a:pt x="951230" y="468231"/>
                  </a:lnTo>
                  <a:lnTo>
                    <a:pt x="947738" y="447989"/>
                  </a:lnTo>
                  <a:lnTo>
                    <a:pt x="944245" y="430277"/>
                  </a:lnTo>
                  <a:lnTo>
                    <a:pt x="941705" y="415411"/>
                  </a:lnTo>
                  <a:lnTo>
                    <a:pt x="939165" y="402759"/>
                  </a:lnTo>
                  <a:lnTo>
                    <a:pt x="936308" y="391373"/>
                  </a:lnTo>
                  <a:lnTo>
                    <a:pt x="934403" y="380935"/>
                  </a:lnTo>
                  <a:lnTo>
                    <a:pt x="932815" y="370814"/>
                  </a:lnTo>
                  <a:lnTo>
                    <a:pt x="931863" y="360060"/>
                  </a:lnTo>
                  <a:lnTo>
                    <a:pt x="930593" y="348357"/>
                  </a:lnTo>
                  <a:lnTo>
                    <a:pt x="930275" y="335390"/>
                  </a:lnTo>
                  <a:lnTo>
                    <a:pt x="930593" y="329064"/>
                  </a:lnTo>
                  <a:lnTo>
                    <a:pt x="931228" y="323687"/>
                  </a:lnTo>
                  <a:lnTo>
                    <a:pt x="932498" y="317994"/>
                  </a:lnTo>
                  <a:lnTo>
                    <a:pt x="934085" y="312617"/>
                  </a:lnTo>
                  <a:lnTo>
                    <a:pt x="935673" y="307556"/>
                  </a:lnTo>
                  <a:lnTo>
                    <a:pt x="937578" y="303128"/>
                  </a:lnTo>
                  <a:lnTo>
                    <a:pt x="940435" y="299016"/>
                  </a:lnTo>
                  <a:lnTo>
                    <a:pt x="942658" y="295221"/>
                  </a:lnTo>
                  <a:lnTo>
                    <a:pt x="945833" y="292058"/>
                  </a:lnTo>
                  <a:lnTo>
                    <a:pt x="948690" y="289211"/>
                  </a:lnTo>
                  <a:lnTo>
                    <a:pt x="952183" y="286681"/>
                  </a:lnTo>
                  <a:lnTo>
                    <a:pt x="955358" y="284467"/>
                  </a:lnTo>
                  <a:lnTo>
                    <a:pt x="959168" y="282885"/>
                  </a:lnTo>
                  <a:lnTo>
                    <a:pt x="962660" y="281937"/>
                  </a:lnTo>
                  <a:lnTo>
                    <a:pt x="966470" y="280988"/>
                  </a:lnTo>
                  <a:close/>
                  <a:moveTo>
                    <a:pt x="964402" y="231458"/>
                  </a:moveTo>
                  <a:lnTo>
                    <a:pt x="951376" y="232410"/>
                  </a:lnTo>
                  <a:lnTo>
                    <a:pt x="942799" y="233045"/>
                  </a:lnTo>
                  <a:lnTo>
                    <a:pt x="932950" y="234633"/>
                  </a:lnTo>
                  <a:lnTo>
                    <a:pt x="922149" y="236220"/>
                  </a:lnTo>
                  <a:lnTo>
                    <a:pt x="910394" y="238443"/>
                  </a:lnTo>
                  <a:lnTo>
                    <a:pt x="898322" y="241618"/>
                  </a:lnTo>
                  <a:lnTo>
                    <a:pt x="885932" y="245110"/>
                  </a:lnTo>
                  <a:lnTo>
                    <a:pt x="873224" y="249555"/>
                  </a:lnTo>
                  <a:lnTo>
                    <a:pt x="866870" y="252095"/>
                  </a:lnTo>
                  <a:lnTo>
                    <a:pt x="860516" y="254953"/>
                  </a:lnTo>
                  <a:lnTo>
                    <a:pt x="854480" y="257810"/>
                  </a:lnTo>
                  <a:lnTo>
                    <a:pt x="848126" y="261303"/>
                  </a:lnTo>
                  <a:lnTo>
                    <a:pt x="842408" y="264795"/>
                  </a:lnTo>
                  <a:lnTo>
                    <a:pt x="836689" y="268605"/>
                  </a:lnTo>
                  <a:lnTo>
                    <a:pt x="830971" y="272733"/>
                  </a:lnTo>
                  <a:lnTo>
                    <a:pt x="825252" y="276860"/>
                  </a:lnTo>
                  <a:lnTo>
                    <a:pt x="819851" y="281623"/>
                  </a:lnTo>
                  <a:lnTo>
                    <a:pt x="814768" y="286703"/>
                  </a:lnTo>
                  <a:lnTo>
                    <a:pt x="810638" y="291148"/>
                  </a:lnTo>
                  <a:lnTo>
                    <a:pt x="806508" y="296228"/>
                  </a:lnTo>
                  <a:lnTo>
                    <a:pt x="802696" y="301308"/>
                  </a:lnTo>
                  <a:lnTo>
                    <a:pt x="799519" y="306705"/>
                  </a:lnTo>
                  <a:lnTo>
                    <a:pt x="796342" y="312103"/>
                  </a:lnTo>
                  <a:lnTo>
                    <a:pt x="793800" y="317818"/>
                  </a:lnTo>
                  <a:lnTo>
                    <a:pt x="791259" y="323215"/>
                  </a:lnTo>
                  <a:lnTo>
                    <a:pt x="789035" y="329248"/>
                  </a:lnTo>
                  <a:lnTo>
                    <a:pt x="787129" y="335280"/>
                  </a:lnTo>
                  <a:lnTo>
                    <a:pt x="785540" y="341630"/>
                  </a:lnTo>
                  <a:lnTo>
                    <a:pt x="784587" y="348298"/>
                  </a:lnTo>
                  <a:lnTo>
                    <a:pt x="783317" y="354965"/>
                  </a:lnTo>
                  <a:lnTo>
                    <a:pt x="782363" y="361950"/>
                  </a:lnTo>
                  <a:lnTo>
                    <a:pt x="782046" y="369253"/>
                  </a:lnTo>
                  <a:lnTo>
                    <a:pt x="782046" y="376555"/>
                  </a:lnTo>
                  <a:lnTo>
                    <a:pt x="782046" y="384175"/>
                  </a:lnTo>
                  <a:lnTo>
                    <a:pt x="782999" y="398463"/>
                  </a:lnTo>
                  <a:lnTo>
                    <a:pt x="783952" y="411480"/>
                  </a:lnTo>
                  <a:lnTo>
                    <a:pt x="785858" y="423545"/>
                  </a:lnTo>
                  <a:lnTo>
                    <a:pt x="787447" y="434340"/>
                  </a:lnTo>
                  <a:lnTo>
                    <a:pt x="789670" y="444183"/>
                  </a:lnTo>
                  <a:lnTo>
                    <a:pt x="792530" y="453390"/>
                  </a:lnTo>
                  <a:lnTo>
                    <a:pt x="795071" y="461328"/>
                  </a:lnTo>
                  <a:lnTo>
                    <a:pt x="798248" y="468630"/>
                  </a:lnTo>
                  <a:lnTo>
                    <a:pt x="801425" y="475615"/>
                  </a:lnTo>
                  <a:lnTo>
                    <a:pt x="805237" y="481965"/>
                  </a:lnTo>
                  <a:lnTo>
                    <a:pt x="809050" y="487680"/>
                  </a:lnTo>
                  <a:lnTo>
                    <a:pt x="813180" y="493395"/>
                  </a:lnTo>
                  <a:lnTo>
                    <a:pt x="817310" y="498793"/>
                  </a:lnTo>
                  <a:lnTo>
                    <a:pt x="821757" y="504190"/>
                  </a:lnTo>
                  <a:lnTo>
                    <a:pt x="831288" y="514350"/>
                  </a:lnTo>
                  <a:lnTo>
                    <a:pt x="840501" y="524828"/>
                  </a:lnTo>
                  <a:lnTo>
                    <a:pt x="845584" y="530860"/>
                  </a:lnTo>
                  <a:lnTo>
                    <a:pt x="850668" y="536893"/>
                  </a:lnTo>
                  <a:lnTo>
                    <a:pt x="855751" y="543243"/>
                  </a:lnTo>
                  <a:lnTo>
                    <a:pt x="860198" y="550228"/>
                  </a:lnTo>
                  <a:lnTo>
                    <a:pt x="865281" y="557530"/>
                  </a:lnTo>
                  <a:lnTo>
                    <a:pt x="870047" y="565468"/>
                  </a:lnTo>
                  <a:lnTo>
                    <a:pt x="874812" y="573723"/>
                  </a:lnTo>
                  <a:lnTo>
                    <a:pt x="878942" y="583248"/>
                  </a:lnTo>
                  <a:lnTo>
                    <a:pt x="883072" y="593090"/>
                  </a:lnTo>
                  <a:lnTo>
                    <a:pt x="886885" y="604203"/>
                  </a:lnTo>
                  <a:lnTo>
                    <a:pt x="890697" y="615950"/>
                  </a:lnTo>
                  <a:lnTo>
                    <a:pt x="894192" y="628650"/>
                  </a:lnTo>
                  <a:lnTo>
                    <a:pt x="896733" y="642303"/>
                  </a:lnTo>
                  <a:lnTo>
                    <a:pt x="899275" y="656908"/>
                  </a:lnTo>
                  <a:lnTo>
                    <a:pt x="899574" y="661988"/>
                  </a:lnTo>
                  <a:lnTo>
                    <a:pt x="1045394" y="661988"/>
                  </a:lnTo>
                  <a:lnTo>
                    <a:pt x="1045414" y="656908"/>
                  </a:lnTo>
                  <a:lnTo>
                    <a:pt x="1047637" y="642303"/>
                  </a:lnTo>
                  <a:lnTo>
                    <a:pt x="1050814" y="628650"/>
                  </a:lnTo>
                  <a:lnTo>
                    <a:pt x="1053991" y="615950"/>
                  </a:lnTo>
                  <a:lnTo>
                    <a:pt x="1057804" y="604203"/>
                  </a:lnTo>
                  <a:lnTo>
                    <a:pt x="1061616" y="593090"/>
                  </a:lnTo>
                  <a:lnTo>
                    <a:pt x="1065746" y="583248"/>
                  </a:lnTo>
                  <a:lnTo>
                    <a:pt x="1070194" y="573723"/>
                  </a:lnTo>
                  <a:lnTo>
                    <a:pt x="1074959" y="565468"/>
                  </a:lnTo>
                  <a:lnTo>
                    <a:pt x="1079407" y="557530"/>
                  </a:lnTo>
                  <a:lnTo>
                    <a:pt x="1084172" y="550228"/>
                  </a:lnTo>
                  <a:lnTo>
                    <a:pt x="1089255" y="543243"/>
                  </a:lnTo>
                  <a:lnTo>
                    <a:pt x="1094338" y="536893"/>
                  </a:lnTo>
                  <a:lnTo>
                    <a:pt x="1099104" y="530860"/>
                  </a:lnTo>
                  <a:lnTo>
                    <a:pt x="1103869" y="524828"/>
                  </a:lnTo>
                  <a:lnTo>
                    <a:pt x="1113718" y="514350"/>
                  </a:lnTo>
                  <a:lnTo>
                    <a:pt x="1122931" y="504190"/>
                  </a:lnTo>
                  <a:lnTo>
                    <a:pt x="1127379" y="498793"/>
                  </a:lnTo>
                  <a:lnTo>
                    <a:pt x="1131509" y="493395"/>
                  </a:lnTo>
                  <a:lnTo>
                    <a:pt x="1135639" y="487680"/>
                  </a:lnTo>
                  <a:lnTo>
                    <a:pt x="1139769" y="481965"/>
                  </a:lnTo>
                  <a:lnTo>
                    <a:pt x="1142946" y="475615"/>
                  </a:lnTo>
                  <a:lnTo>
                    <a:pt x="1146758" y="468630"/>
                  </a:lnTo>
                  <a:lnTo>
                    <a:pt x="1149617" y="461328"/>
                  </a:lnTo>
                  <a:lnTo>
                    <a:pt x="1152476" y="453390"/>
                  </a:lnTo>
                  <a:lnTo>
                    <a:pt x="1155018" y="444183"/>
                  </a:lnTo>
                  <a:lnTo>
                    <a:pt x="1156924" y="434340"/>
                  </a:lnTo>
                  <a:lnTo>
                    <a:pt x="1159148" y="423545"/>
                  </a:lnTo>
                  <a:lnTo>
                    <a:pt x="1160736" y="411480"/>
                  </a:lnTo>
                  <a:lnTo>
                    <a:pt x="1161689" y="398463"/>
                  </a:lnTo>
                  <a:lnTo>
                    <a:pt x="1162643" y="384175"/>
                  </a:lnTo>
                  <a:lnTo>
                    <a:pt x="1162643" y="376555"/>
                  </a:lnTo>
                  <a:lnTo>
                    <a:pt x="1162643" y="369253"/>
                  </a:lnTo>
                  <a:lnTo>
                    <a:pt x="1162007" y="361950"/>
                  </a:lnTo>
                  <a:lnTo>
                    <a:pt x="1161372" y="354965"/>
                  </a:lnTo>
                  <a:lnTo>
                    <a:pt x="1160419" y="348298"/>
                  </a:lnTo>
                  <a:lnTo>
                    <a:pt x="1159148" y="341630"/>
                  </a:lnTo>
                  <a:lnTo>
                    <a:pt x="1157559" y="335280"/>
                  </a:lnTo>
                  <a:lnTo>
                    <a:pt x="1155653" y="329248"/>
                  </a:lnTo>
                  <a:lnTo>
                    <a:pt x="1153429" y="323215"/>
                  </a:lnTo>
                  <a:lnTo>
                    <a:pt x="1150888" y="317818"/>
                  </a:lnTo>
                  <a:lnTo>
                    <a:pt x="1148346" y="312103"/>
                  </a:lnTo>
                  <a:lnTo>
                    <a:pt x="1144852" y="306705"/>
                  </a:lnTo>
                  <a:lnTo>
                    <a:pt x="1141675" y="301308"/>
                  </a:lnTo>
                  <a:lnTo>
                    <a:pt x="1137862" y="296228"/>
                  </a:lnTo>
                  <a:lnTo>
                    <a:pt x="1134050" y="291148"/>
                  </a:lnTo>
                  <a:lnTo>
                    <a:pt x="1129602" y="286703"/>
                  </a:lnTo>
                  <a:lnTo>
                    <a:pt x="1124519" y="281623"/>
                  </a:lnTo>
                  <a:lnTo>
                    <a:pt x="1119436" y="276860"/>
                  </a:lnTo>
                  <a:lnTo>
                    <a:pt x="1114035" y="272733"/>
                  </a:lnTo>
                  <a:lnTo>
                    <a:pt x="1108317" y="268605"/>
                  </a:lnTo>
                  <a:lnTo>
                    <a:pt x="1102281" y="264795"/>
                  </a:lnTo>
                  <a:lnTo>
                    <a:pt x="1096245" y="261303"/>
                  </a:lnTo>
                  <a:lnTo>
                    <a:pt x="1090208" y="257810"/>
                  </a:lnTo>
                  <a:lnTo>
                    <a:pt x="1083855" y="254953"/>
                  </a:lnTo>
                  <a:lnTo>
                    <a:pt x="1077818" y="252095"/>
                  </a:lnTo>
                  <a:lnTo>
                    <a:pt x="1071464" y="249555"/>
                  </a:lnTo>
                  <a:lnTo>
                    <a:pt x="1058757" y="245110"/>
                  </a:lnTo>
                  <a:lnTo>
                    <a:pt x="1046049" y="241618"/>
                  </a:lnTo>
                  <a:lnTo>
                    <a:pt x="1033977" y="238443"/>
                  </a:lnTo>
                  <a:lnTo>
                    <a:pt x="1022857" y="236220"/>
                  </a:lnTo>
                  <a:lnTo>
                    <a:pt x="1011738" y="234633"/>
                  </a:lnTo>
                  <a:lnTo>
                    <a:pt x="1001890" y="233045"/>
                  </a:lnTo>
                  <a:lnTo>
                    <a:pt x="993312" y="232410"/>
                  </a:lnTo>
                  <a:lnTo>
                    <a:pt x="980604" y="231458"/>
                  </a:lnTo>
                  <a:lnTo>
                    <a:pt x="974568" y="231458"/>
                  </a:lnTo>
                  <a:lnTo>
                    <a:pt x="970438" y="231458"/>
                  </a:lnTo>
                  <a:lnTo>
                    <a:pt x="964402" y="231458"/>
                  </a:lnTo>
                  <a:close/>
                  <a:moveTo>
                    <a:pt x="969803" y="160338"/>
                  </a:moveTo>
                  <a:lnTo>
                    <a:pt x="974250" y="160338"/>
                  </a:lnTo>
                  <a:lnTo>
                    <a:pt x="984416" y="160655"/>
                  </a:lnTo>
                  <a:lnTo>
                    <a:pt x="992359" y="161290"/>
                  </a:lnTo>
                  <a:lnTo>
                    <a:pt x="1002207" y="161925"/>
                  </a:lnTo>
                  <a:lnTo>
                    <a:pt x="1013962" y="163513"/>
                  </a:lnTo>
                  <a:lnTo>
                    <a:pt x="1026670" y="165100"/>
                  </a:lnTo>
                  <a:lnTo>
                    <a:pt x="1040966" y="167640"/>
                  </a:lnTo>
                  <a:lnTo>
                    <a:pt x="1055898" y="171133"/>
                  </a:lnTo>
                  <a:lnTo>
                    <a:pt x="1071464" y="174943"/>
                  </a:lnTo>
                  <a:lnTo>
                    <a:pt x="1079407" y="177800"/>
                  </a:lnTo>
                  <a:lnTo>
                    <a:pt x="1087667" y="180340"/>
                  </a:lnTo>
                  <a:lnTo>
                    <a:pt x="1095927" y="183515"/>
                  </a:lnTo>
                  <a:lnTo>
                    <a:pt x="1103869" y="186373"/>
                  </a:lnTo>
                  <a:lnTo>
                    <a:pt x="1111812" y="190183"/>
                  </a:lnTo>
                  <a:lnTo>
                    <a:pt x="1120389" y="193993"/>
                  </a:lnTo>
                  <a:lnTo>
                    <a:pt x="1128332" y="198120"/>
                  </a:lnTo>
                  <a:lnTo>
                    <a:pt x="1136274" y="202883"/>
                  </a:lnTo>
                  <a:lnTo>
                    <a:pt x="1143899" y="207328"/>
                  </a:lnTo>
                  <a:lnTo>
                    <a:pt x="1152159" y="212725"/>
                  </a:lnTo>
                  <a:lnTo>
                    <a:pt x="1159466" y="218440"/>
                  </a:lnTo>
                  <a:lnTo>
                    <a:pt x="1166773" y="224473"/>
                  </a:lnTo>
                  <a:lnTo>
                    <a:pt x="1174079" y="230823"/>
                  </a:lnTo>
                  <a:lnTo>
                    <a:pt x="1180751" y="237490"/>
                  </a:lnTo>
                  <a:lnTo>
                    <a:pt x="1187740" y="244793"/>
                  </a:lnTo>
                  <a:lnTo>
                    <a:pt x="1193776" y="252413"/>
                  </a:lnTo>
                  <a:lnTo>
                    <a:pt x="1199813" y="260668"/>
                  </a:lnTo>
                  <a:lnTo>
                    <a:pt x="1205213" y="268923"/>
                  </a:lnTo>
                  <a:lnTo>
                    <a:pt x="1209979" y="277178"/>
                  </a:lnTo>
                  <a:lnTo>
                    <a:pt x="1214427" y="286068"/>
                  </a:lnTo>
                  <a:lnTo>
                    <a:pt x="1218557" y="294958"/>
                  </a:lnTo>
                  <a:lnTo>
                    <a:pt x="1221733" y="303848"/>
                  </a:lnTo>
                  <a:lnTo>
                    <a:pt x="1224910" y="313690"/>
                  </a:lnTo>
                  <a:lnTo>
                    <a:pt x="1227452" y="323215"/>
                  </a:lnTo>
                  <a:lnTo>
                    <a:pt x="1229676" y="333375"/>
                  </a:lnTo>
                  <a:lnTo>
                    <a:pt x="1231264" y="343535"/>
                  </a:lnTo>
                  <a:lnTo>
                    <a:pt x="1232535" y="354013"/>
                  </a:lnTo>
                  <a:lnTo>
                    <a:pt x="1233170" y="364808"/>
                  </a:lnTo>
                  <a:lnTo>
                    <a:pt x="1233488" y="375920"/>
                  </a:lnTo>
                  <a:lnTo>
                    <a:pt x="1233170" y="386715"/>
                  </a:lnTo>
                  <a:lnTo>
                    <a:pt x="1232217" y="405765"/>
                  </a:lnTo>
                  <a:lnTo>
                    <a:pt x="1230629" y="423545"/>
                  </a:lnTo>
                  <a:lnTo>
                    <a:pt x="1228087" y="439738"/>
                  </a:lnTo>
                  <a:lnTo>
                    <a:pt x="1225228" y="454343"/>
                  </a:lnTo>
                  <a:lnTo>
                    <a:pt x="1221733" y="467995"/>
                  </a:lnTo>
                  <a:lnTo>
                    <a:pt x="1217921" y="480378"/>
                  </a:lnTo>
                  <a:lnTo>
                    <a:pt x="1213791" y="491808"/>
                  </a:lnTo>
                  <a:lnTo>
                    <a:pt x="1209026" y="501968"/>
                  </a:lnTo>
                  <a:lnTo>
                    <a:pt x="1204260" y="511810"/>
                  </a:lnTo>
                  <a:lnTo>
                    <a:pt x="1199177" y="520383"/>
                  </a:lnTo>
                  <a:lnTo>
                    <a:pt x="1193776" y="528320"/>
                  </a:lnTo>
                  <a:lnTo>
                    <a:pt x="1188376" y="535623"/>
                  </a:lnTo>
                  <a:lnTo>
                    <a:pt x="1182657" y="542925"/>
                  </a:lnTo>
                  <a:lnTo>
                    <a:pt x="1176939" y="549593"/>
                  </a:lnTo>
                  <a:lnTo>
                    <a:pt x="1166137" y="562293"/>
                  </a:lnTo>
                  <a:lnTo>
                    <a:pt x="1158195" y="570865"/>
                  </a:lnTo>
                  <a:lnTo>
                    <a:pt x="1149935" y="580073"/>
                  </a:lnTo>
                  <a:lnTo>
                    <a:pt x="1146440" y="584835"/>
                  </a:lnTo>
                  <a:lnTo>
                    <a:pt x="1142946" y="589915"/>
                  </a:lnTo>
                  <a:lnTo>
                    <a:pt x="1139451" y="595313"/>
                  </a:lnTo>
                  <a:lnTo>
                    <a:pt x="1135956" y="600710"/>
                  </a:lnTo>
                  <a:lnTo>
                    <a:pt x="1133097" y="606425"/>
                  </a:lnTo>
                  <a:lnTo>
                    <a:pt x="1129920" y="613093"/>
                  </a:lnTo>
                  <a:lnTo>
                    <a:pt x="1127061" y="620395"/>
                  </a:lnTo>
                  <a:lnTo>
                    <a:pt x="1124202" y="627698"/>
                  </a:lnTo>
                  <a:lnTo>
                    <a:pt x="1121978" y="635953"/>
                  </a:lnTo>
                  <a:lnTo>
                    <a:pt x="1119754" y="644525"/>
                  </a:lnTo>
                  <a:lnTo>
                    <a:pt x="1117530" y="654368"/>
                  </a:lnTo>
                  <a:lnTo>
                    <a:pt x="1115942" y="664528"/>
                  </a:lnTo>
                  <a:lnTo>
                    <a:pt x="1115942" y="754380"/>
                  </a:lnTo>
                  <a:lnTo>
                    <a:pt x="1113082" y="761048"/>
                  </a:lnTo>
                  <a:lnTo>
                    <a:pt x="1110858" y="765810"/>
                  </a:lnTo>
                  <a:lnTo>
                    <a:pt x="1108635" y="769620"/>
                  </a:lnTo>
                  <a:lnTo>
                    <a:pt x="1105458" y="774065"/>
                  </a:lnTo>
                  <a:lnTo>
                    <a:pt x="1101963" y="779463"/>
                  </a:lnTo>
                  <a:lnTo>
                    <a:pt x="1096880" y="785178"/>
                  </a:lnTo>
                  <a:lnTo>
                    <a:pt x="1091161" y="791210"/>
                  </a:lnTo>
                  <a:lnTo>
                    <a:pt x="1084172" y="797560"/>
                  </a:lnTo>
                  <a:lnTo>
                    <a:pt x="1075912" y="803910"/>
                  </a:lnTo>
                  <a:lnTo>
                    <a:pt x="1071464" y="807403"/>
                  </a:lnTo>
                  <a:lnTo>
                    <a:pt x="1066381" y="810260"/>
                  </a:lnTo>
                  <a:lnTo>
                    <a:pt x="1060981" y="813753"/>
                  </a:lnTo>
                  <a:lnTo>
                    <a:pt x="1055898" y="816610"/>
                  </a:lnTo>
                  <a:lnTo>
                    <a:pt x="1049861" y="819150"/>
                  </a:lnTo>
                  <a:lnTo>
                    <a:pt x="1043507" y="822325"/>
                  </a:lnTo>
                  <a:lnTo>
                    <a:pt x="1036836" y="824865"/>
                  </a:lnTo>
                  <a:lnTo>
                    <a:pt x="1029847" y="827723"/>
                  </a:lnTo>
                  <a:lnTo>
                    <a:pt x="1022222" y="829945"/>
                  </a:lnTo>
                  <a:lnTo>
                    <a:pt x="1014280" y="832485"/>
                  </a:lnTo>
                  <a:lnTo>
                    <a:pt x="1006337" y="834390"/>
                  </a:lnTo>
                  <a:lnTo>
                    <a:pt x="997760" y="836295"/>
                  </a:lnTo>
                  <a:lnTo>
                    <a:pt x="988229" y="837883"/>
                  </a:lnTo>
                  <a:lnTo>
                    <a:pt x="979016" y="839470"/>
                  </a:lnTo>
                  <a:lnTo>
                    <a:pt x="976474" y="839788"/>
                  </a:lnTo>
                  <a:lnTo>
                    <a:pt x="965990" y="839470"/>
                  </a:lnTo>
                  <a:lnTo>
                    <a:pt x="956142" y="837883"/>
                  </a:lnTo>
                  <a:lnTo>
                    <a:pt x="947246" y="836295"/>
                  </a:lnTo>
                  <a:lnTo>
                    <a:pt x="938351" y="834390"/>
                  </a:lnTo>
                  <a:lnTo>
                    <a:pt x="930091" y="832485"/>
                  </a:lnTo>
                  <a:lnTo>
                    <a:pt x="922466" y="829945"/>
                  </a:lnTo>
                  <a:lnTo>
                    <a:pt x="915159" y="827723"/>
                  </a:lnTo>
                  <a:lnTo>
                    <a:pt x="908170" y="824865"/>
                  </a:lnTo>
                  <a:lnTo>
                    <a:pt x="901498" y="822325"/>
                  </a:lnTo>
                  <a:lnTo>
                    <a:pt x="895145" y="819150"/>
                  </a:lnTo>
                  <a:lnTo>
                    <a:pt x="889108" y="816610"/>
                  </a:lnTo>
                  <a:lnTo>
                    <a:pt x="883390" y="813753"/>
                  </a:lnTo>
                  <a:lnTo>
                    <a:pt x="878307" y="810260"/>
                  </a:lnTo>
                  <a:lnTo>
                    <a:pt x="873224" y="807403"/>
                  </a:lnTo>
                  <a:lnTo>
                    <a:pt x="869094" y="803910"/>
                  </a:lnTo>
                  <a:lnTo>
                    <a:pt x="860516" y="797560"/>
                  </a:lnTo>
                  <a:lnTo>
                    <a:pt x="853527" y="791210"/>
                  </a:lnTo>
                  <a:lnTo>
                    <a:pt x="847808" y="785178"/>
                  </a:lnTo>
                  <a:lnTo>
                    <a:pt x="843043" y="779463"/>
                  </a:lnTo>
                  <a:lnTo>
                    <a:pt x="839231" y="774065"/>
                  </a:lnTo>
                  <a:lnTo>
                    <a:pt x="836371" y="769620"/>
                  </a:lnTo>
                  <a:lnTo>
                    <a:pt x="833830" y="765810"/>
                  </a:lnTo>
                  <a:lnTo>
                    <a:pt x="831606" y="761048"/>
                  </a:lnTo>
                  <a:lnTo>
                    <a:pt x="828747" y="754380"/>
                  </a:lnTo>
                  <a:lnTo>
                    <a:pt x="828747" y="664528"/>
                  </a:lnTo>
                  <a:lnTo>
                    <a:pt x="827158" y="654368"/>
                  </a:lnTo>
                  <a:lnTo>
                    <a:pt x="824934" y="644525"/>
                  </a:lnTo>
                  <a:lnTo>
                    <a:pt x="823028" y="635953"/>
                  </a:lnTo>
                  <a:lnTo>
                    <a:pt x="820169" y="627698"/>
                  </a:lnTo>
                  <a:lnTo>
                    <a:pt x="817627" y="620395"/>
                  </a:lnTo>
                  <a:lnTo>
                    <a:pt x="814768" y="613093"/>
                  </a:lnTo>
                  <a:lnTo>
                    <a:pt x="811909" y="606425"/>
                  </a:lnTo>
                  <a:lnTo>
                    <a:pt x="808414" y="600710"/>
                  </a:lnTo>
                  <a:lnTo>
                    <a:pt x="805555" y="595313"/>
                  </a:lnTo>
                  <a:lnTo>
                    <a:pt x="801743" y="589915"/>
                  </a:lnTo>
                  <a:lnTo>
                    <a:pt x="798248" y="584835"/>
                  </a:lnTo>
                  <a:lnTo>
                    <a:pt x="794436" y="580073"/>
                  </a:lnTo>
                  <a:lnTo>
                    <a:pt x="786811" y="570865"/>
                  </a:lnTo>
                  <a:lnTo>
                    <a:pt x="778869" y="562293"/>
                  </a:lnTo>
                  <a:lnTo>
                    <a:pt x="767432" y="549593"/>
                  </a:lnTo>
                  <a:lnTo>
                    <a:pt x="762031" y="542925"/>
                  </a:lnTo>
                  <a:lnTo>
                    <a:pt x="756313" y="535623"/>
                  </a:lnTo>
                  <a:lnTo>
                    <a:pt x="750594" y="528320"/>
                  </a:lnTo>
                  <a:lnTo>
                    <a:pt x="745829" y="520383"/>
                  </a:lnTo>
                  <a:lnTo>
                    <a:pt x="740428" y="511810"/>
                  </a:lnTo>
                  <a:lnTo>
                    <a:pt x="735663" y="501968"/>
                  </a:lnTo>
                  <a:lnTo>
                    <a:pt x="730897" y="491808"/>
                  </a:lnTo>
                  <a:lnTo>
                    <a:pt x="726767" y="480378"/>
                  </a:lnTo>
                  <a:lnTo>
                    <a:pt x="722955" y="467995"/>
                  </a:lnTo>
                  <a:lnTo>
                    <a:pt x="719460" y="454343"/>
                  </a:lnTo>
                  <a:lnTo>
                    <a:pt x="716601" y="439738"/>
                  </a:lnTo>
                  <a:lnTo>
                    <a:pt x="714377" y="423545"/>
                  </a:lnTo>
                  <a:lnTo>
                    <a:pt x="712471" y="405765"/>
                  </a:lnTo>
                  <a:lnTo>
                    <a:pt x="711200" y="386715"/>
                  </a:lnTo>
                  <a:lnTo>
                    <a:pt x="711200" y="375920"/>
                  </a:lnTo>
                  <a:lnTo>
                    <a:pt x="711518" y="364808"/>
                  </a:lnTo>
                  <a:lnTo>
                    <a:pt x="712153" y="354013"/>
                  </a:lnTo>
                  <a:lnTo>
                    <a:pt x="713106" y="343535"/>
                  </a:lnTo>
                  <a:lnTo>
                    <a:pt x="715012" y="333375"/>
                  </a:lnTo>
                  <a:lnTo>
                    <a:pt x="717236" y="323215"/>
                  </a:lnTo>
                  <a:lnTo>
                    <a:pt x="719460" y="313690"/>
                  </a:lnTo>
                  <a:lnTo>
                    <a:pt x="722637" y="303848"/>
                  </a:lnTo>
                  <a:lnTo>
                    <a:pt x="726449" y="294958"/>
                  </a:lnTo>
                  <a:lnTo>
                    <a:pt x="730262" y="286068"/>
                  </a:lnTo>
                  <a:lnTo>
                    <a:pt x="734709" y="277178"/>
                  </a:lnTo>
                  <a:lnTo>
                    <a:pt x="739793" y="268923"/>
                  </a:lnTo>
                  <a:lnTo>
                    <a:pt x="744876" y="260668"/>
                  </a:lnTo>
                  <a:lnTo>
                    <a:pt x="750594" y="252413"/>
                  </a:lnTo>
                  <a:lnTo>
                    <a:pt x="756948" y="244793"/>
                  </a:lnTo>
                  <a:lnTo>
                    <a:pt x="763937" y="237490"/>
                  </a:lnTo>
                  <a:lnTo>
                    <a:pt x="770609" y="230823"/>
                  </a:lnTo>
                  <a:lnTo>
                    <a:pt x="777916" y="224473"/>
                  </a:lnTo>
                  <a:lnTo>
                    <a:pt x="785540" y="218440"/>
                  </a:lnTo>
                  <a:lnTo>
                    <a:pt x="792847" y="212725"/>
                  </a:lnTo>
                  <a:lnTo>
                    <a:pt x="800472" y="207328"/>
                  </a:lnTo>
                  <a:lnTo>
                    <a:pt x="808414" y="202883"/>
                  </a:lnTo>
                  <a:lnTo>
                    <a:pt x="816674" y="198120"/>
                  </a:lnTo>
                  <a:lnTo>
                    <a:pt x="824617" y="193993"/>
                  </a:lnTo>
                  <a:lnTo>
                    <a:pt x="832559" y="190183"/>
                  </a:lnTo>
                  <a:lnTo>
                    <a:pt x="840819" y="186373"/>
                  </a:lnTo>
                  <a:lnTo>
                    <a:pt x="849079" y="183515"/>
                  </a:lnTo>
                  <a:lnTo>
                    <a:pt x="857339" y="180340"/>
                  </a:lnTo>
                  <a:lnTo>
                    <a:pt x="865281" y="177800"/>
                  </a:lnTo>
                  <a:lnTo>
                    <a:pt x="873224" y="174943"/>
                  </a:lnTo>
                  <a:lnTo>
                    <a:pt x="888791" y="171133"/>
                  </a:lnTo>
                  <a:lnTo>
                    <a:pt x="903722" y="167640"/>
                  </a:lnTo>
                  <a:lnTo>
                    <a:pt x="917701" y="165100"/>
                  </a:lnTo>
                  <a:lnTo>
                    <a:pt x="930726" y="163513"/>
                  </a:lnTo>
                  <a:lnTo>
                    <a:pt x="942163" y="161925"/>
                  </a:lnTo>
                  <a:lnTo>
                    <a:pt x="952329" y="161290"/>
                  </a:lnTo>
                  <a:lnTo>
                    <a:pt x="960272" y="160655"/>
                  </a:lnTo>
                  <a:lnTo>
                    <a:pt x="969803" y="160338"/>
                  </a:lnTo>
                  <a:close/>
                  <a:moveTo>
                    <a:pt x="978380" y="70757"/>
                  </a:moveTo>
                  <a:lnTo>
                    <a:pt x="967271" y="71074"/>
                  </a:lnTo>
                  <a:lnTo>
                    <a:pt x="956479" y="71709"/>
                  </a:lnTo>
                  <a:lnTo>
                    <a:pt x="946005" y="72978"/>
                  </a:lnTo>
                  <a:lnTo>
                    <a:pt x="935214" y="74247"/>
                  </a:lnTo>
                  <a:lnTo>
                    <a:pt x="924422" y="75516"/>
                  </a:lnTo>
                  <a:lnTo>
                    <a:pt x="914265" y="77103"/>
                  </a:lnTo>
                  <a:lnTo>
                    <a:pt x="903791" y="79324"/>
                  </a:lnTo>
                  <a:lnTo>
                    <a:pt x="893317" y="81545"/>
                  </a:lnTo>
                  <a:lnTo>
                    <a:pt x="883478" y="84083"/>
                  </a:lnTo>
                  <a:lnTo>
                    <a:pt x="873321" y="86939"/>
                  </a:lnTo>
                  <a:lnTo>
                    <a:pt x="863482" y="89795"/>
                  </a:lnTo>
                  <a:lnTo>
                    <a:pt x="853325" y="92967"/>
                  </a:lnTo>
                  <a:lnTo>
                    <a:pt x="843803" y="96458"/>
                  </a:lnTo>
                  <a:lnTo>
                    <a:pt x="833964" y="100265"/>
                  </a:lnTo>
                  <a:lnTo>
                    <a:pt x="824442" y="103756"/>
                  </a:lnTo>
                  <a:lnTo>
                    <a:pt x="814920" y="108198"/>
                  </a:lnTo>
                  <a:lnTo>
                    <a:pt x="805715" y="112640"/>
                  </a:lnTo>
                  <a:lnTo>
                    <a:pt x="796511" y="116765"/>
                  </a:lnTo>
                  <a:lnTo>
                    <a:pt x="787624" y="121841"/>
                  </a:lnTo>
                  <a:lnTo>
                    <a:pt x="778737" y="126918"/>
                  </a:lnTo>
                  <a:lnTo>
                    <a:pt x="769849" y="131995"/>
                  </a:lnTo>
                  <a:lnTo>
                    <a:pt x="761280" y="137389"/>
                  </a:lnTo>
                  <a:lnTo>
                    <a:pt x="752710" y="142783"/>
                  </a:lnTo>
                  <a:lnTo>
                    <a:pt x="744140" y="148812"/>
                  </a:lnTo>
                  <a:lnTo>
                    <a:pt x="735888" y="154840"/>
                  </a:lnTo>
                  <a:lnTo>
                    <a:pt x="727953" y="160869"/>
                  </a:lnTo>
                  <a:lnTo>
                    <a:pt x="720335" y="167215"/>
                  </a:lnTo>
                  <a:lnTo>
                    <a:pt x="712083" y="173878"/>
                  </a:lnTo>
                  <a:lnTo>
                    <a:pt x="704783" y="180541"/>
                  </a:lnTo>
                  <a:lnTo>
                    <a:pt x="697165" y="187522"/>
                  </a:lnTo>
                  <a:lnTo>
                    <a:pt x="690182" y="194502"/>
                  </a:lnTo>
                  <a:lnTo>
                    <a:pt x="682882" y="202117"/>
                  </a:lnTo>
                  <a:lnTo>
                    <a:pt x="676217" y="209415"/>
                  </a:lnTo>
                  <a:lnTo>
                    <a:pt x="669234" y="217030"/>
                  </a:lnTo>
                  <a:lnTo>
                    <a:pt x="662886" y="224645"/>
                  </a:lnTo>
                  <a:lnTo>
                    <a:pt x="656538" y="232578"/>
                  </a:lnTo>
                  <a:lnTo>
                    <a:pt x="650190" y="240827"/>
                  </a:lnTo>
                  <a:lnTo>
                    <a:pt x="644160" y="249077"/>
                  </a:lnTo>
                  <a:lnTo>
                    <a:pt x="638447" y="257327"/>
                  </a:lnTo>
                  <a:lnTo>
                    <a:pt x="632733" y="265894"/>
                  </a:lnTo>
                  <a:lnTo>
                    <a:pt x="627338" y="274461"/>
                  </a:lnTo>
                  <a:lnTo>
                    <a:pt x="621942" y="283028"/>
                  </a:lnTo>
                  <a:lnTo>
                    <a:pt x="617181" y="292229"/>
                  </a:lnTo>
                  <a:lnTo>
                    <a:pt x="612420" y="301114"/>
                  </a:lnTo>
                  <a:lnTo>
                    <a:pt x="607659" y="310315"/>
                  </a:lnTo>
                  <a:lnTo>
                    <a:pt x="603215" y="319834"/>
                  </a:lnTo>
                  <a:lnTo>
                    <a:pt x="599406" y="329036"/>
                  </a:lnTo>
                  <a:lnTo>
                    <a:pt x="595280" y="338872"/>
                  </a:lnTo>
                  <a:lnTo>
                    <a:pt x="591789" y="348391"/>
                  </a:lnTo>
                  <a:lnTo>
                    <a:pt x="588297" y="358227"/>
                  </a:lnTo>
                  <a:lnTo>
                    <a:pt x="585123" y="367746"/>
                  </a:lnTo>
                  <a:lnTo>
                    <a:pt x="581950" y="377899"/>
                  </a:lnTo>
                  <a:lnTo>
                    <a:pt x="579410" y="388053"/>
                  </a:lnTo>
                  <a:lnTo>
                    <a:pt x="576554" y="398206"/>
                  </a:lnTo>
                  <a:lnTo>
                    <a:pt x="574649" y="408677"/>
                  </a:lnTo>
                  <a:lnTo>
                    <a:pt x="572745" y="418830"/>
                  </a:lnTo>
                  <a:lnTo>
                    <a:pt x="570841" y="429301"/>
                  </a:lnTo>
                  <a:lnTo>
                    <a:pt x="569254" y="440089"/>
                  </a:lnTo>
                  <a:lnTo>
                    <a:pt x="568301" y="450243"/>
                  </a:lnTo>
                  <a:lnTo>
                    <a:pt x="567349" y="461031"/>
                  </a:lnTo>
                  <a:lnTo>
                    <a:pt x="566714" y="472136"/>
                  </a:lnTo>
                  <a:lnTo>
                    <a:pt x="566080" y="482607"/>
                  </a:lnTo>
                  <a:lnTo>
                    <a:pt x="566080" y="493712"/>
                  </a:lnTo>
                  <a:lnTo>
                    <a:pt x="566080" y="504500"/>
                  </a:lnTo>
                  <a:lnTo>
                    <a:pt x="566714" y="515288"/>
                  </a:lnTo>
                  <a:lnTo>
                    <a:pt x="567349" y="526076"/>
                  </a:lnTo>
                  <a:lnTo>
                    <a:pt x="568301" y="536865"/>
                  </a:lnTo>
                  <a:lnTo>
                    <a:pt x="569254" y="547335"/>
                  </a:lnTo>
                  <a:lnTo>
                    <a:pt x="570841" y="557806"/>
                  </a:lnTo>
                  <a:lnTo>
                    <a:pt x="572745" y="568594"/>
                  </a:lnTo>
                  <a:lnTo>
                    <a:pt x="574649" y="578748"/>
                  </a:lnTo>
                  <a:lnTo>
                    <a:pt x="576554" y="589218"/>
                  </a:lnTo>
                  <a:lnTo>
                    <a:pt x="579410" y="599055"/>
                  </a:lnTo>
                  <a:lnTo>
                    <a:pt x="581950" y="609208"/>
                  </a:lnTo>
                  <a:lnTo>
                    <a:pt x="585123" y="619044"/>
                  </a:lnTo>
                  <a:lnTo>
                    <a:pt x="588297" y="629198"/>
                  </a:lnTo>
                  <a:lnTo>
                    <a:pt x="591789" y="639034"/>
                  </a:lnTo>
                  <a:lnTo>
                    <a:pt x="595280" y="648553"/>
                  </a:lnTo>
                  <a:lnTo>
                    <a:pt x="599406" y="657754"/>
                  </a:lnTo>
                  <a:lnTo>
                    <a:pt x="603215" y="667590"/>
                  </a:lnTo>
                  <a:lnTo>
                    <a:pt x="607659" y="676792"/>
                  </a:lnTo>
                  <a:lnTo>
                    <a:pt x="612420" y="685994"/>
                  </a:lnTo>
                  <a:lnTo>
                    <a:pt x="617181" y="694878"/>
                  </a:lnTo>
                  <a:lnTo>
                    <a:pt x="621942" y="704079"/>
                  </a:lnTo>
                  <a:lnTo>
                    <a:pt x="627338" y="712646"/>
                  </a:lnTo>
                  <a:lnTo>
                    <a:pt x="632733" y="721213"/>
                  </a:lnTo>
                  <a:lnTo>
                    <a:pt x="638447" y="730098"/>
                  </a:lnTo>
                  <a:lnTo>
                    <a:pt x="644160" y="738347"/>
                  </a:lnTo>
                  <a:lnTo>
                    <a:pt x="650190" y="746280"/>
                  </a:lnTo>
                  <a:lnTo>
                    <a:pt x="656538" y="754212"/>
                  </a:lnTo>
                  <a:lnTo>
                    <a:pt x="662886" y="762462"/>
                  </a:lnTo>
                  <a:lnTo>
                    <a:pt x="669234" y="770077"/>
                  </a:lnTo>
                  <a:lnTo>
                    <a:pt x="676217" y="777692"/>
                  </a:lnTo>
                  <a:lnTo>
                    <a:pt x="682882" y="784990"/>
                  </a:lnTo>
                  <a:lnTo>
                    <a:pt x="690182" y="792288"/>
                  </a:lnTo>
                  <a:lnTo>
                    <a:pt x="697165" y="799268"/>
                  </a:lnTo>
                  <a:lnTo>
                    <a:pt x="704783" y="806566"/>
                  </a:lnTo>
                  <a:lnTo>
                    <a:pt x="712083" y="813229"/>
                  </a:lnTo>
                  <a:lnTo>
                    <a:pt x="720335" y="819893"/>
                  </a:lnTo>
                  <a:lnTo>
                    <a:pt x="727953" y="826238"/>
                  </a:lnTo>
                  <a:lnTo>
                    <a:pt x="735888" y="832584"/>
                  </a:lnTo>
                  <a:lnTo>
                    <a:pt x="744140" y="838613"/>
                  </a:lnTo>
                  <a:lnTo>
                    <a:pt x="752710" y="844007"/>
                  </a:lnTo>
                  <a:lnTo>
                    <a:pt x="761280" y="849718"/>
                  </a:lnTo>
                  <a:lnTo>
                    <a:pt x="769849" y="855112"/>
                  </a:lnTo>
                  <a:lnTo>
                    <a:pt x="778737" y="860506"/>
                  </a:lnTo>
                  <a:lnTo>
                    <a:pt x="787624" y="865266"/>
                  </a:lnTo>
                  <a:lnTo>
                    <a:pt x="796511" y="870025"/>
                  </a:lnTo>
                  <a:lnTo>
                    <a:pt x="805715" y="874785"/>
                  </a:lnTo>
                  <a:lnTo>
                    <a:pt x="814920" y="879227"/>
                  </a:lnTo>
                  <a:lnTo>
                    <a:pt x="824442" y="883034"/>
                  </a:lnTo>
                  <a:lnTo>
                    <a:pt x="833964" y="887159"/>
                  </a:lnTo>
                  <a:lnTo>
                    <a:pt x="843803" y="890967"/>
                  </a:lnTo>
                  <a:lnTo>
                    <a:pt x="853325" y="894140"/>
                  </a:lnTo>
                  <a:lnTo>
                    <a:pt x="863482" y="897630"/>
                  </a:lnTo>
                  <a:lnTo>
                    <a:pt x="873321" y="900168"/>
                  </a:lnTo>
                  <a:lnTo>
                    <a:pt x="883478" y="903341"/>
                  </a:lnTo>
                  <a:lnTo>
                    <a:pt x="893317" y="905562"/>
                  </a:lnTo>
                  <a:lnTo>
                    <a:pt x="903791" y="907783"/>
                  </a:lnTo>
                  <a:lnTo>
                    <a:pt x="914265" y="910005"/>
                  </a:lnTo>
                  <a:lnTo>
                    <a:pt x="924422" y="911591"/>
                  </a:lnTo>
                  <a:lnTo>
                    <a:pt x="935214" y="912860"/>
                  </a:lnTo>
                  <a:lnTo>
                    <a:pt x="946005" y="914129"/>
                  </a:lnTo>
                  <a:lnTo>
                    <a:pt x="956479" y="915081"/>
                  </a:lnTo>
                  <a:lnTo>
                    <a:pt x="967271" y="916033"/>
                  </a:lnTo>
                  <a:lnTo>
                    <a:pt x="978380" y="916350"/>
                  </a:lnTo>
                  <a:lnTo>
                    <a:pt x="988854" y="916668"/>
                  </a:lnTo>
                  <a:lnTo>
                    <a:pt x="999963" y="916350"/>
                  </a:lnTo>
                  <a:lnTo>
                    <a:pt x="1010754" y="916033"/>
                  </a:lnTo>
                  <a:lnTo>
                    <a:pt x="1021546" y="915081"/>
                  </a:lnTo>
                  <a:lnTo>
                    <a:pt x="1032337" y="914129"/>
                  </a:lnTo>
                  <a:lnTo>
                    <a:pt x="1042812" y="912860"/>
                  </a:lnTo>
                  <a:lnTo>
                    <a:pt x="1053286" y="911591"/>
                  </a:lnTo>
                  <a:lnTo>
                    <a:pt x="1063760" y="910005"/>
                  </a:lnTo>
                  <a:lnTo>
                    <a:pt x="1074234" y="907783"/>
                  </a:lnTo>
                  <a:lnTo>
                    <a:pt x="1084391" y="905562"/>
                  </a:lnTo>
                  <a:lnTo>
                    <a:pt x="1094547" y="903341"/>
                  </a:lnTo>
                  <a:lnTo>
                    <a:pt x="1104704" y="900168"/>
                  </a:lnTo>
                  <a:lnTo>
                    <a:pt x="1114544" y="897630"/>
                  </a:lnTo>
                  <a:lnTo>
                    <a:pt x="1124383" y="894140"/>
                  </a:lnTo>
                  <a:lnTo>
                    <a:pt x="1134222" y="890967"/>
                  </a:lnTo>
                  <a:lnTo>
                    <a:pt x="1143744" y="887159"/>
                  </a:lnTo>
                  <a:lnTo>
                    <a:pt x="1153583" y="883034"/>
                  </a:lnTo>
                  <a:lnTo>
                    <a:pt x="1162788" y="879227"/>
                  </a:lnTo>
                  <a:lnTo>
                    <a:pt x="1172310" y="874785"/>
                  </a:lnTo>
                  <a:lnTo>
                    <a:pt x="1181197" y="870025"/>
                  </a:lnTo>
                  <a:lnTo>
                    <a:pt x="1190719" y="865266"/>
                  </a:lnTo>
                  <a:lnTo>
                    <a:pt x="1199289" y="860506"/>
                  </a:lnTo>
                  <a:lnTo>
                    <a:pt x="1208176" y="855112"/>
                  </a:lnTo>
                  <a:lnTo>
                    <a:pt x="1217063" y="849718"/>
                  </a:lnTo>
                  <a:lnTo>
                    <a:pt x="1225315" y="844007"/>
                  </a:lnTo>
                  <a:lnTo>
                    <a:pt x="1233568" y="838613"/>
                  </a:lnTo>
                  <a:lnTo>
                    <a:pt x="1242138" y="832584"/>
                  </a:lnTo>
                  <a:lnTo>
                    <a:pt x="1250072" y="826238"/>
                  </a:lnTo>
                  <a:lnTo>
                    <a:pt x="1258007" y="819893"/>
                  </a:lnTo>
                  <a:lnTo>
                    <a:pt x="1265625" y="813229"/>
                  </a:lnTo>
                  <a:lnTo>
                    <a:pt x="1273243" y="806566"/>
                  </a:lnTo>
                  <a:lnTo>
                    <a:pt x="1280860" y="799268"/>
                  </a:lnTo>
                  <a:lnTo>
                    <a:pt x="1288160" y="792288"/>
                  </a:lnTo>
                  <a:lnTo>
                    <a:pt x="1295143" y="784990"/>
                  </a:lnTo>
                  <a:lnTo>
                    <a:pt x="1302126" y="777692"/>
                  </a:lnTo>
                  <a:lnTo>
                    <a:pt x="1308791" y="770077"/>
                  </a:lnTo>
                  <a:lnTo>
                    <a:pt x="1315139" y="762462"/>
                  </a:lnTo>
                  <a:lnTo>
                    <a:pt x="1321804" y="754212"/>
                  </a:lnTo>
                  <a:lnTo>
                    <a:pt x="1327835" y="746280"/>
                  </a:lnTo>
                  <a:lnTo>
                    <a:pt x="1333866" y="738347"/>
                  </a:lnTo>
                  <a:lnTo>
                    <a:pt x="1339579" y="730098"/>
                  </a:lnTo>
                  <a:lnTo>
                    <a:pt x="1345292" y="721213"/>
                  </a:lnTo>
                  <a:lnTo>
                    <a:pt x="1350370" y="712646"/>
                  </a:lnTo>
                  <a:lnTo>
                    <a:pt x="1355766" y="704079"/>
                  </a:lnTo>
                  <a:lnTo>
                    <a:pt x="1360844" y="694878"/>
                  </a:lnTo>
                  <a:lnTo>
                    <a:pt x="1365605" y="685994"/>
                  </a:lnTo>
                  <a:lnTo>
                    <a:pt x="1370366" y="676792"/>
                  </a:lnTo>
                  <a:lnTo>
                    <a:pt x="1374492" y="667590"/>
                  </a:lnTo>
                  <a:lnTo>
                    <a:pt x="1378619" y="657754"/>
                  </a:lnTo>
                  <a:lnTo>
                    <a:pt x="1382427" y="648553"/>
                  </a:lnTo>
                  <a:lnTo>
                    <a:pt x="1386236" y="639034"/>
                  </a:lnTo>
                  <a:lnTo>
                    <a:pt x="1390045" y="629198"/>
                  </a:lnTo>
                  <a:lnTo>
                    <a:pt x="1392902" y="619044"/>
                  </a:lnTo>
                  <a:lnTo>
                    <a:pt x="1395758" y="609208"/>
                  </a:lnTo>
                  <a:lnTo>
                    <a:pt x="1398615" y="599055"/>
                  </a:lnTo>
                  <a:lnTo>
                    <a:pt x="1401154" y="589218"/>
                  </a:lnTo>
                  <a:lnTo>
                    <a:pt x="1403376" y="578748"/>
                  </a:lnTo>
                  <a:lnTo>
                    <a:pt x="1405280" y="568594"/>
                  </a:lnTo>
                  <a:lnTo>
                    <a:pt x="1407184" y="557806"/>
                  </a:lnTo>
                  <a:lnTo>
                    <a:pt x="1408454" y="547335"/>
                  </a:lnTo>
                  <a:lnTo>
                    <a:pt x="1410041" y="536865"/>
                  </a:lnTo>
                  <a:lnTo>
                    <a:pt x="1410993" y="526076"/>
                  </a:lnTo>
                  <a:lnTo>
                    <a:pt x="1411628" y="515288"/>
                  </a:lnTo>
                  <a:lnTo>
                    <a:pt x="1411945" y="504500"/>
                  </a:lnTo>
                  <a:lnTo>
                    <a:pt x="1411945" y="493712"/>
                  </a:lnTo>
                  <a:lnTo>
                    <a:pt x="1411945" y="482607"/>
                  </a:lnTo>
                  <a:lnTo>
                    <a:pt x="1411628" y="472136"/>
                  </a:lnTo>
                  <a:lnTo>
                    <a:pt x="1410993" y="461031"/>
                  </a:lnTo>
                  <a:lnTo>
                    <a:pt x="1410041" y="450243"/>
                  </a:lnTo>
                  <a:lnTo>
                    <a:pt x="1408454" y="440089"/>
                  </a:lnTo>
                  <a:lnTo>
                    <a:pt x="1407184" y="429301"/>
                  </a:lnTo>
                  <a:lnTo>
                    <a:pt x="1405280" y="418830"/>
                  </a:lnTo>
                  <a:lnTo>
                    <a:pt x="1403376" y="408677"/>
                  </a:lnTo>
                  <a:lnTo>
                    <a:pt x="1401154" y="398206"/>
                  </a:lnTo>
                  <a:lnTo>
                    <a:pt x="1398615" y="388053"/>
                  </a:lnTo>
                  <a:lnTo>
                    <a:pt x="1395758" y="377899"/>
                  </a:lnTo>
                  <a:lnTo>
                    <a:pt x="1392902" y="367746"/>
                  </a:lnTo>
                  <a:lnTo>
                    <a:pt x="1390045" y="358227"/>
                  </a:lnTo>
                  <a:lnTo>
                    <a:pt x="1386236" y="348391"/>
                  </a:lnTo>
                  <a:lnTo>
                    <a:pt x="1382427" y="338872"/>
                  </a:lnTo>
                  <a:lnTo>
                    <a:pt x="1378619" y="329036"/>
                  </a:lnTo>
                  <a:lnTo>
                    <a:pt x="1374492" y="319834"/>
                  </a:lnTo>
                  <a:lnTo>
                    <a:pt x="1370366" y="310315"/>
                  </a:lnTo>
                  <a:lnTo>
                    <a:pt x="1365605" y="301114"/>
                  </a:lnTo>
                  <a:lnTo>
                    <a:pt x="1360844" y="292229"/>
                  </a:lnTo>
                  <a:lnTo>
                    <a:pt x="1355766" y="283028"/>
                  </a:lnTo>
                  <a:lnTo>
                    <a:pt x="1350370" y="274461"/>
                  </a:lnTo>
                  <a:lnTo>
                    <a:pt x="1345292" y="265894"/>
                  </a:lnTo>
                  <a:lnTo>
                    <a:pt x="1339579" y="257327"/>
                  </a:lnTo>
                  <a:lnTo>
                    <a:pt x="1333866" y="249077"/>
                  </a:lnTo>
                  <a:lnTo>
                    <a:pt x="1327835" y="240827"/>
                  </a:lnTo>
                  <a:lnTo>
                    <a:pt x="1321804" y="232578"/>
                  </a:lnTo>
                  <a:lnTo>
                    <a:pt x="1315139" y="224645"/>
                  </a:lnTo>
                  <a:lnTo>
                    <a:pt x="1308791" y="217030"/>
                  </a:lnTo>
                  <a:lnTo>
                    <a:pt x="1302126" y="209415"/>
                  </a:lnTo>
                  <a:lnTo>
                    <a:pt x="1295143" y="202117"/>
                  </a:lnTo>
                  <a:lnTo>
                    <a:pt x="1288160" y="194502"/>
                  </a:lnTo>
                  <a:lnTo>
                    <a:pt x="1280860" y="187522"/>
                  </a:lnTo>
                  <a:lnTo>
                    <a:pt x="1273243" y="180541"/>
                  </a:lnTo>
                  <a:lnTo>
                    <a:pt x="1265625" y="173878"/>
                  </a:lnTo>
                  <a:lnTo>
                    <a:pt x="1258007" y="167215"/>
                  </a:lnTo>
                  <a:lnTo>
                    <a:pt x="1250072" y="160869"/>
                  </a:lnTo>
                  <a:lnTo>
                    <a:pt x="1242138" y="154840"/>
                  </a:lnTo>
                  <a:lnTo>
                    <a:pt x="1233568" y="148812"/>
                  </a:lnTo>
                  <a:lnTo>
                    <a:pt x="1225315" y="142783"/>
                  </a:lnTo>
                  <a:lnTo>
                    <a:pt x="1217063" y="137389"/>
                  </a:lnTo>
                  <a:lnTo>
                    <a:pt x="1208176" y="131995"/>
                  </a:lnTo>
                  <a:lnTo>
                    <a:pt x="1199289" y="126918"/>
                  </a:lnTo>
                  <a:lnTo>
                    <a:pt x="1190719" y="121841"/>
                  </a:lnTo>
                  <a:lnTo>
                    <a:pt x="1181197" y="116765"/>
                  </a:lnTo>
                  <a:lnTo>
                    <a:pt x="1172310" y="112640"/>
                  </a:lnTo>
                  <a:lnTo>
                    <a:pt x="1162788" y="108198"/>
                  </a:lnTo>
                  <a:lnTo>
                    <a:pt x="1153583" y="103756"/>
                  </a:lnTo>
                  <a:lnTo>
                    <a:pt x="1143744" y="100265"/>
                  </a:lnTo>
                  <a:lnTo>
                    <a:pt x="1134222" y="96458"/>
                  </a:lnTo>
                  <a:lnTo>
                    <a:pt x="1124383" y="92967"/>
                  </a:lnTo>
                  <a:lnTo>
                    <a:pt x="1114544" y="89795"/>
                  </a:lnTo>
                  <a:lnTo>
                    <a:pt x="1104704" y="86939"/>
                  </a:lnTo>
                  <a:lnTo>
                    <a:pt x="1094547" y="84083"/>
                  </a:lnTo>
                  <a:lnTo>
                    <a:pt x="1084391" y="81545"/>
                  </a:lnTo>
                  <a:lnTo>
                    <a:pt x="1074234" y="79324"/>
                  </a:lnTo>
                  <a:lnTo>
                    <a:pt x="1063760" y="77103"/>
                  </a:lnTo>
                  <a:lnTo>
                    <a:pt x="1053286" y="75516"/>
                  </a:lnTo>
                  <a:lnTo>
                    <a:pt x="1042812" y="74247"/>
                  </a:lnTo>
                  <a:lnTo>
                    <a:pt x="1032337" y="72978"/>
                  </a:lnTo>
                  <a:lnTo>
                    <a:pt x="1021546" y="71709"/>
                  </a:lnTo>
                  <a:lnTo>
                    <a:pt x="1010754" y="71074"/>
                  </a:lnTo>
                  <a:lnTo>
                    <a:pt x="999963" y="70757"/>
                  </a:lnTo>
                  <a:lnTo>
                    <a:pt x="988854" y="70757"/>
                  </a:lnTo>
                  <a:lnTo>
                    <a:pt x="978380" y="70757"/>
                  </a:lnTo>
                  <a:close/>
                  <a:moveTo>
                    <a:pt x="976158" y="0"/>
                  </a:moveTo>
                  <a:lnTo>
                    <a:pt x="988854" y="0"/>
                  </a:lnTo>
                  <a:lnTo>
                    <a:pt x="1001550" y="0"/>
                  </a:lnTo>
                  <a:lnTo>
                    <a:pt x="1014246" y="317"/>
                  </a:lnTo>
                  <a:lnTo>
                    <a:pt x="1026942" y="1269"/>
                  </a:lnTo>
                  <a:lnTo>
                    <a:pt x="1039320" y="2538"/>
                  </a:lnTo>
                  <a:lnTo>
                    <a:pt x="1051699" y="3807"/>
                  </a:lnTo>
                  <a:lnTo>
                    <a:pt x="1064077" y="5711"/>
                  </a:lnTo>
                  <a:lnTo>
                    <a:pt x="1076456" y="7615"/>
                  </a:lnTo>
                  <a:lnTo>
                    <a:pt x="1088517" y="10153"/>
                  </a:lnTo>
                  <a:lnTo>
                    <a:pt x="1100578" y="12692"/>
                  </a:lnTo>
                  <a:lnTo>
                    <a:pt x="1112004" y="15547"/>
                  </a:lnTo>
                  <a:lnTo>
                    <a:pt x="1124065" y="18720"/>
                  </a:lnTo>
                  <a:lnTo>
                    <a:pt x="1135809" y="22210"/>
                  </a:lnTo>
                  <a:lnTo>
                    <a:pt x="1147236" y="25701"/>
                  </a:lnTo>
                  <a:lnTo>
                    <a:pt x="1158662" y="29826"/>
                  </a:lnTo>
                  <a:lnTo>
                    <a:pt x="1169771" y="34268"/>
                  </a:lnTo>
                  <a:lnTo>
                    <a:pt x="1180880" y="38710"/>
                  </a:lnTo>
                  <a:lnTo>
                    <a:pt x="1191989" y="43469"/>
                  </a:lnTo>
                  <a:lnTo>
                    <a:pt x="1203098" y="48863"/>
                  </a:lnTo>
                  <a:lnTo>
                    <a:pt x="1213572" y="54257"/>
                  </a:lnTo>
                  <a:lnTo>
                    <a:pt x="1224363" y="59334"/>
                  </a:lnTo>
                  <a:lnTo>
                    <a:pt x="1234520" y="65363"/>
                  </a:lnTo>
                  <a:lnTo>
                    <a:pt x="1244994" y="71391"/>
                  </a:lnTo>
                  <a:lnTo>
                    <a:pt x="1255151" y="77737"/>
                  </a:lnTo>
                  <a:lnTo>
                    <a:pt x="1264990" y="84400"/>
                  </a:lnTo>
                  <a:lnTo>
                    <a:pt x="1274830" y="91064"/>
                  </a:lnTo>
                  <a:lnTo>
                    <a:pt x="1284351" y="98361"/>
                  </a:lnTo>
                  <a:lnTo>
                    <a:pt x="1293873" y="105342"/>
                  </a:lnTo>
                  <a:lnTo>
                    <a:pt x="1303078" y="112957"/>
                  </a:lnTo>
                  <a:lnTo>
                    <a:pt x="1311965" y="120572"/>
                  </a:lnTo>
                  <a:lnTo>
                    <a:pt x="1320852" y="128187"/>
                  </a:lnTo>
                  <a:lnTo>
                    <a:pt x="1329422" y="136437"/>
                  </a:lnTo>
                  <a:lnTo>
                    <a:pt x="1338309" y="144687"/>
                  </a:lnTo>
                  <a:lnTo>
                    <a:pt x="1346244" y="153254"/>
                  </a:lnTo>
                  <a:lnTo>
                    <a:pt x="1354496" y="161821"/>
                  </a:lnTo>
                  <a:lnTo>
                    <a:pt x="1362114" y="170705"/>
                  </a:lnTo>
                  <a:lnTo>
                    <a:pt x="1369731" y="179589"/>
                  </a:lnTo>
                  <a:lnTo>
                    <a:pt x="1377349" y="189108"/>
                  </a:lnTo>
                  <a:lnTo>
                    <a:pt x="1384649" y="198310"/>
                  </a:lnTo>
                  <a:lnTo>
                    <a:pt x="1391632" y="208146"/>
                  </a:lnTo>
                  <a:lnTo>
                    <a:pt x="1398297" y="217665"/>
                  </a:lnTo>
                  <a:lnTo>
                    <a:pt x="1404963" y="227818"/>
                  </a:lnTo>
                  <a:lnTo>
                    <a:pt x="1411311" y="237654"/>
                  </a:lnTo>
                  <a:lnTo>
                    <a:pt x="1417341" y="248125"/>
                  </a:lnTo>
                  <a:lnTo>
                    <a:pt x="1423372" y="258279"/>
                  </a:lnTo>
                  <a:lnTo>
                    <a:pt x="1428768" y="269067"/>
                  </a:lnTo>
                  <a:lnTo>
                    <a:pt x="1433846" y="279855"/>
                  </a:lnTo>
                  <a:lnTo>
                    <a:pt x="1438924" y="290643"/>
                  </a:lnTo>
                  <a:lnTo>
                    <a:pt x="1444003" y="301748"/>
                  </a:lnTo>
                  <a:lnTo>
                    <a:pt x="1448764" y="312854"/>
                  </a:lnTo>
                  <a:lnTo>
                    <a:pt x="1452572" y="324276"/>
                  </a:lnTo>
                  <a:lnTo>
                    <a:pt x="1457016" y="335382"/>
                  </a:lnTo>
                  <a:lnTo>
                    <a:pt x="1460825" y="346804"/>
                  </a:lnTo>
                  <a:lnTo>
                    <a:pt x="1463999" y="358544"/>
                  </a:lnTo>
                  <a:lnTo>
                    <a:pt x="1467490" y="370601"/>
                  </a:lnTo>
                  <a:lnTo>
                    <a:pt x="1470029" y="382341"/>
                  </a:lnTo>
                  <a:lnTo>
                    <a:pt x="1472568" y="394399"/>
                  </a:lnTo>
                  <a:lnTo>
                    <a:pt x="1475108" y="406139"/>
                  </a:lnTo>
                  <a:lnTo>
                    <a:pt x="1477012" y="418513"/>
                  </a:lnTo>
                  <a:lnTo>
                    <a:pt x="1478599" y="430888"/>
                  </a:lnTo>
                  <a:lnTo>
                    <a:pt x="1480503" y="443262"/>
                  </a:lnTo>
                  <a:lnTo>
                    <a:pt x="1481456" y="455637"/>
                  </a:lnTo>
                  <a:lnTo>
                    <a:pt x="1482090" y="468329"/>
                  </a:lnTo>
                  <a:lnTo>
                    <a:pt x="1482725" y="481020"/>
                  </a:lnTo>
                  <a:lnTo>
                    <a:pt x="1482725" y="493712"/>
                  </a:lnTo>
                  <a:lnTo>
                    <a:pt x="1482725" y="506404"/>
                  </a:lnTo>
                  <a:lnTo>
                    <a:pt x="1482090" y="519096"/>
                  </a:lnTo>
                  <a:lnTo>
                    <a:pt x="1481456" y="531470"/>
                  </a:lnTo>
                  <a:lnTo>
                    <a:pt x="1480503" y="544162"/>
                  </a:lnTo>
                  <a:lnTo>
                    <a:pt x="1478599" y="556537"/>
                  </a:lnTo>
                  <a:lnTo>
                    <a:pt x="1477012" y="568911"/>
                  </a:lnTo>
                  <a:lnTo>
                    <a:pt x="1475108" y="580969"/>
                  </a:lnTo>
                  <a:lnTo>
                    <a:pt x="1472568" y="593026"/>
                  </a:lnTo>
                  <a:lnTo>
                    <a:pt x="1470029" y="604766"/>
                  </a:lnTo>
                  <a:lnTo>
                    <a:pt x="1467490" y="616823"/>
                  </a:lnTo>
                  <a:lnTo>
                    <a:pt x="1463999" y="628563"/>
                  </a:lnTo>
                  <a:lnTo>
                    <a:pt x="1460825" y="640303"/>
                  </a:lnTo>
                  <a:lnTo>
                    <a:pt x="1457016" y="652043"/>
                  </a:lnTo>
                  <a:lnTo>
                    <a:pt x="1452572" y="663148"/>
                  </a:lnTo>
                  <a:lnTo>
                    <a:pt x="1448764" y="674571"/>
                  </a:lnTo>
                  <a:lnTo>
                    <a:pt x="1444003" y="685676"/>
                  </a:lnTo>
                  <a:lnTo>
                    <a:pt x="1438924" y="696464"/>
                  </a:lnTo>
                  <a:lnTo>
                    <a:pt x="1433846" y="707252"/>
                  </a:lnTo>
                  <a:lnTo>
                    <a:pt x="1428768" y="718358"/>
                  </a:lnTo>
                  <a:lnTo>
                    <a:pt x="1423372" y="728511"/>
                  </a:lnTo>
                  <a:lnTo>
                    <a:pt x="1417341" y="738982"/>
                  </a:lnTo>
                  <a:lnTo>
                    <a:pt x="1411311" y="749453"/>
                  </a:lnTo>
                  <a:lnTo>
                    <a:pt x="1404963" y="759289"/>
                  </a:lnTo>
                  <a:lnTo>
                    <a:pt x="1398297" y="769442"/>
                  </a:lnTo>
                  <a:lnTo>
                    <a:pt x="1391632" y="778961"/>
                  </a:lnTo>
                  <a:lnTo>
                    <a:pt x="1384649" y="788798"/>
                  </a:lnTo>
                  <a:lnTo>
                    <a:pt x="1377349" y="797999"/>
                  </a:lnTo>
                  <a:lnTo>
                    <a:pt x="1369731" y="807518"/>
                  </a:lnTo>
                  <a:lnTo>
                    <a:pt x="1362114" y="816402"/>
                  </a:lnTo>
                  <a:lnTo>
                    <a:pt x="1354496" y="825604"/>
                  </a:lnTo>
                  <a:lnTo>
                    <a:pt x="1346244" y="834171"/>
                  </a:lnTo>
                  <a:lnTo>
                    <a:pt x="1338309" y="842421"/>
                  </a:lnTo>
                  <a:lnTo>
                    <a:pt x="1329422" y="850670"/>
                  </a:lnTo>
                  <a:lnTo>
                    <a:pt x="1320852" y="858920"/>
                  </a:lnTo>
                  <a:lnTo>
                    <a:pt x="1311965" y="866852"/>
                  </a:lnTo>
                  <a:lnTo>
                    <a:pt x="1303078" y="874467"/>
                  </a:lnTo>
                  <a:lnTo>
                    <a:pt x="1293873" y="881765"/>
                  </a:lnTo>
                  <a:lnTo>
                    <a:pt x="1284351" y="889063"/>
                  </a:lnTo>
                  <a:lnTo>
                    <a:pt x="1274830" y="895726"/>
                  </a:lnTo>
                  <a:lnTo>
                    <a:pt x="1264990" y="903024"/>
                  </a:lnTo>
                  <a:lnTo>
                    <a:pt x="1255151" y="909370"/>
                  </a:lnTo>
                  <a:lnTo>
                    <a:pt x="1244994" y="915716"/>
                  </a:lnTo>
                  <a:lnTo>
                    <a:pt x="1234520" y="921427"/>
                  </a:lnTo>
                  <a:lnTo>
                    <a:pt x="1224363" y="927456"/>
                  </a:lnTo>
                  <a:lnTo>
                    <a:pt x="1213572" y="933167"/>
                  </a:lnTo>
                  <a:lnTo>
                    <a:pt x="1203098" y="938561"/>
                  </a:lnTo>
                  <a:lnTo>
                    <a:pt x="1191989" y="943638"/>
                  </a:lnTo>
                  <a:lnTo>
                    <a:pt x="1180880" y="948397"/>
                  </a:lnTo>
                  <a:lnTo>
                    <a:pt x="1169771" y="952840"/>
                  </a:lnTo>
                  <a:lnTo>
                    <a:pt x="1158662" y="957282"/>
                  </a:lnTo>
                  <a:lnTo>
                    <a:pt x="1147236" y="961407"/>
                  </a:lnTo>
                  <a:lnTo>
                    <a:pt x="1135809" y="964897"/>
                  </a:lnTo>
                  <a:lnTo>
                    <a:pt x="1124065" y="968387"/>
                  </a:lnTo>
                  <a:lnTo>
                    <a:pt x="1112004" y="971560"/>
                  </a:lnTo>
                  <a:lnTo>
                    <a:pt x="1100578" y="974733"/>
                  </a:lnTo>
                  <a:lnTo>
                    <a:pt x="1088517" y="977271"/>
                  </a:lnTo>
                  <a:lnTo>
                    <a:pt x="1076456" y="979175"/>
                  </a:lnTo>
                  <a:lnTo>
                    <a:pt x="1064077" y="981713"/>
                  </a:lnTo>
                  <a:lnTo>
                    <a:pt x="1051699" y="983300"/>
                  </a:lnTo>
                  <a:lnTo>
                    <a:pt x="1039320" y="984569"/>
                  </a:lnTo>
                  <a:lnTo>
                    <a:pt x="1026942" y="985521"/>
                  </a:lnTo>
                  <a:lnTo>
                    <a:pt x="1014246" y="986790"/>
                  </a:lnTo>
                  <a:lnTo>
                    <a:pt x="1001550" y="987107"/>
                  </a:lnTo>
                  <a:lnTo>
                    <a:pt x="988854" y="987425"/>
                  </a:lnTo>
                  <a:lnTo>
                    <a:pt x="976158" y="987107"/>
                  </a:lnTo>
                  <a:lnTo>
                    <a:pt x="963462" y="986790"/>
                  </a:lnTo>
                  <a:lnTo>
                    <a:pt x="951084" y="985521"/>
                  </a:lnTo>
                  <a:lnTo>
                    <a:pt x="938388" y="984569"/>
                  </a:lnTo>
                  <a:lnTo>
                    <a:pt x="926327" y="983300"/>
                  </a:lnTo>
                  <a:lnTo>
                    <a:pt x="913948" y="981713"/>
                  </a:lnTo>
                  <a:lnTo>
                    <a:pt x="901887" y="979175"/>
                  </a:lnTo>
                  <a:lnTo>
                    <a:pt x="889508" y="977271"/>
                  </a:lnTo>
                  <a:lnTo>
                    <a:pt x="877765" y="974733"/>
                  </a:lnTo>
                  <a:lnTo>
                    <a:pt x="865704" y="971560"/>
                  </a:lnTo>
                  <a:lnTo>
                    <a:pt x="853960" y="968387"/>
                  </a:lnTo>
                  <a:lnTo>
                    <a:pt x="842533" y="964897"/>
                  </a:lnTo>
                  <a:lnTo>
                    <a:pt x="830790" y="961407"/>
                  </a:lnTo>
                  <a:lnTo>
                    <a:pt x="819363" y="957282"/>
                  </a:lnTo>
                  <a:lnTo>
                    <a:pt x="807937" y="952840"/>
                  </a:lnTo>
                  <a:lnTo>
                    <a:pt x="796828" y="948397"/>
                  </a:lnTo>
                  <a:lnTo>
                    <a:pt x="786037" y="943638"/>
                  </a:lnTo>
                  <a:lnTo>
                    <a:pt x="774928" y="938561"/>
                  </a:lnTo>
                  <a:lnTo>
                    <a:pt x="764136" y="933167"/>
                  </a:lnTo>
                  <a:lnTo>
                    <a:pt x="753979" y="927456"/>
                  </a:lnTo>
                  <a:lnTo>
                    <a:pt x="743188" y="921427"/>
                  </a:lnTo>
                  <a:lnTo>
                    <a:pt x="733349" y="915716"/>
                  </a:lnTo>
                  <a:lnTo>
                    <a:pt x="722874" y="909370"/>
                  </a:lnTo>
                  <a:lnTo>
                    <a:pt x="713035" y="903024"/>
                  </a:lnTo>
                  <a:lnTo>
                    <a:pt x="703196" y="895726"/>
                  </a:lnTo>
                  <a:lnTo>
                    <a:pt x="693674" y="889063"/>
                  </a:lnTo>
                  <a:lnTo>
                    <a:pt x="684152" y="881765"/>
                  </a:lnTo>
                  <a:lnTo>
                    <a:pt x="675265" y="874467"/>
                  </a:lnTo>
                  <a:lnTo>
                    <a:pt x="666060" y="866852"/>
                  </a:lnTo>
                  <a:lnTo>
                    <a:pt x="657173" y="858920"/>
                  </a:lnTo>
                  <a:lnTo>
                    <a:pt x="648286" y="850670"/>
                  </a:lnTo>
                  <a:lnTo>
                    <a:pt x="640034" y="842421"/>
                  </a:lnTo>
                  <a:lnTo>
                    <a:pt x="631781" y="834171"/>
                  </a:lnTo>
                  <a:lnTo>
                    <a:pt x="623846" y="825604"/>
                  </a:lnTo>
                  <a:lnTo>
                    <a:pt x="615594" y="816402"/>
                  </a:lnTo>
                  <a:lnTo>
                    <a:pt x="607976" y="807518"/>
                  </a:lnTo>
                  <a:lnTo>
                    <a:pt x="600676" y="797999"/>
                  </a:lnTo>
                  <a:lnTo>
                    <a:pt x="593376" y="788798"/>
                  </a:lnTo>
                  <a:lnTo>
                    <a:pt x="586393" y="778961"/>
                  </a:lnTo>
                  <a:lnTo>
                    <a:pt x="579728" y="769442"/>
                  </a:lnTo>
                  <a:lnTo>
                    <a:pt x="573062" y="759289"/>
                  </a:lnTo>
                  <a:lnTo>
                    <a:pt x="566714" y="749453"/>
                  </a:lnTo>
                  <a:lnTo>
                    <a:pt x="560684" y="738982"/>
                  </a:lnTo>
                  <a:lnTo>
                    <a:pt x="554971" y="728511"/>
                  </a:lnTo>
                  <a:lnTo>
                    <a:pt x="549258" y="718358"/>
                  </a:lnTo>
                  <a:lnTo>
                    <a:pt x="543862" y="707252"/>
                  </a:lnTo>
                  <a:lnTo>
                    <a:pt x="538783" y="696464"/>
                  </a:lnTo>
                  <a:lnTo>
                    <a:pt x="534022" y="685676"/>
                  </a:lnTo>
                  <a:lnTo>
                    <a:pt x="529579" y="674571"/>
                  </a:lnTo>
                  <a:lnTo>
                    <a:pt x="525135" y="663148"/>
                  </a:lnTo>
                  <a:lnTo>
                    <a:pt x="521327" y="652043"/>
                  </a:lnTo>
                  <a:lnTo>
                    <a:pt x="517518" y="640303"/>
                  </a:lnTo>
                  <a:lnTo>
                    <a:pt x="513709" y="628563"/>
                  </a:lnTo>
                  <a:lnTo>
                    <a:pt x="510852" y="616823"/>
                  </a:lnTo>
                  <a:lnTo>
                    <a:pt x="507996" y="604766"/>
                  </a:lnTo>
                  <a:lnTo>
                    <a:pt x="505139" y="593026"/>
                  </a:lnTo>
                  <a:lnTo>
                    <a:pt x="502917" y="580969"/>
                  </a:lnTo>
                  <a:lnTo>
                    <a:pt x="500696" y="568911"/>
                  </a:lnTo>
                  <a:lnTo>
                    <a:pt x="499109" y="556537"/>
                  </a:lnTo>
                  <a:lnTo>
                    <a:pt x="497839" y="544162"/>
                  </a:lnTo>
                  <a:lnTo>
                    <a:pt x="496569" y="531470"/>
                  </a:lnTo>
                  <a:lnTo>
                    <a:pt x="495935" y="519096"/>
                  </a:lnTo>
                  <a:lnTo>
                    <a:pt x="495300" y="506404"/>
                  </a:lnTo>
                  <a:lnTo>
                    <a:pt x="495300" y="493712"/>
                  </a:lnTo>
                  <a:lnTo>
                    <a:pt x="495300" y="481020"/>
                  </a:lnTo>
                  <a:lnTo>
                    <a:pt x="495935" y="468329"/>
                  </a:lnTo>
                  <a:lnTo>
                    <a:pt x="496569" y="455637"/>
                  </a:lnTo>
                  <a:lnTo>
                    <a:pt x="497839" y="443262"/>
                  </a:lnTo>
                  <a:lnTo>
                    <a:pt x="499109" y="430888"/>
                  </a:lnTo>
                  <a:lnTo>
                    <a:pt x="500696" y="418513"/>
                  </a:lnTo>
                  <a:lnTo>
                    <a:pt x="502917" y="406139"/>
                  </a:lnTo>
                  <a:lnTo>
                    <a:pt x="505139" y="394399"/>
                  </a:lnTo>
                  <a:lnTo>
                    <a:pt x="507996" y="382341"/>
                  </a:lnTo>
                  <a:lnTo>
                    <a:pt x="510852" y="370601"/>
                  </a:lnTo>
                  <a:lnTo>
                    <a:pt x="513709" y="358544"/>
                  </a:lnTo>
                  <a:lnTo>
                    <a:pt x="517518" y="346804"/>
                  </a:lnTo>
                  <a:lnTo>
                    <a:pt x="521327" y="335382"/>
                  </a:lnTo>
                  <a:lnTo>
                    <a:pt x="525135" y="324276"/>
                  </a:lnTo>
                  <a:lnTo>
                    <a:pt x="529579" y="312854"/>
                  </a:lnTo>
                  <a:lnTo>
                    <a:pt x="534022" y="301748"/>
                  </a:lnTo>
                  <a:lnTo>
                    <a:pt x="538783" y="290643"/>
                  </a:lnTo>
                  <a:lnTo>
                    <a:pt x="543862" y="279855"/>
                  </a:lnTo>
                  <a:lnTo>
                    <a:pt x="549258" y="269067"/>
                  </a:lnTo>
                  <a:lnTo>
                    <a:pt x="554971" y="258279"/>
                  </a:lnTo>
                  <a:lnTo>
                    <a:pt x="560684" y="248125"/>
                  </a:lnTo>
                  <a:lnTo>
                    <a:pt x="566714" y="237654"/>
                  </a:lnTo>
                  <a:lnTo>
                    <a:pt x="573062" y="227818"/>
                  </a:lnTo>
                  <a:lnTo>
                    <a:pt x="579728" y="217665"/>
                  </a:lnTo>
                  <a:lnTo>
                    <a:pt x="586393" y="208146"/>
                  </a:lnTo>
                  <a:lnTo>
                    <a:pt x="593376" y="198310"/>
                  </a:lnTo>
                  <a:lnTo>
                    <a:pt x="600676" y="189108"/>
                  </a:lnTo>
                  <a:lnTo>
                    <a:pt x="607976" y="179589"/>
                  </a:lnTo>
                  <a:lnTo>
                    <a:pt x="615594" y="170705"/>
                  </a:lnTo>
                  <a:lnTo>
                    <a:pt x="623846" y="161821"/>
                  </a:lnTo>
                  <a:lnTo>
                    <a:pt x="631781" y="153254"/>
                  </a:lnTo>
                  <a:lnTo>
                    <a:pt x="640034" y="144687"/>
                  </a:lnTo>
                  <a:lnTo>
                    <a:pt x="648286" y="136437"/>
                  </a:lnTo>
                  <a:lnTo>
                    <a:pt x="657173" y="128187"/>
                  </a:lnTo>
                  <a:lnTo>
                    <a:pt x="666060" y="120572"/>
                  </a:lnTo>
                  <a:lnTo>
                    <a:pt x="675265" y="112957"/>
                  </a:lnTo>
                  <a:lnTo>
                    <a:pt x="684152" y="105342"/>
                  </a:lnTo>
                  <a:lnTo>
                    <a:pt x="693674" y="98361"/>
                  </a:lnTo>
                  <a:lnTo>
                    <a:pt x="703196" y="91064"/>
                  </a:lnTo>
                  <a:lnTo>
                    <a:pt x="713035" y="84400"/>
                  </a:lnTo>
                  <a:lnTo>
                    <a:pt x="722874" y="77737"/>
                  </a:lnTo>
                  <a:lnTo>
                    <a:pt x="733349" y="71391"/>
                  </a:lnTo>
                  <a:lnTo>
                    <a:pt x="743188" y="65363"/>
                  </a:lnTo>
                  <a:lnTo>
                    <a:pt x="753979" y="59334"/>
                  </a:lnTo>
                  <a:lnTo>
                    <a:pt x="764136" y="54257"/>
                  </a:lnTo>
                  <a:lnTo>
                    <a:pt x="774928" y="48863"/>
                  </a:lnTo>
                  <a:lnTo>
                    <a:pt x="786037" y="43469"/>
                  </a:lnTo>
                  <a:lnTo>
                    <a:pt x="796828" y="38710"/>
                  </a:lnTo>
                  <a:lnTo>
                    <a:pt x="807937" y="34268"/>
                  </a:lnTo>
                  <a:lnTo>
                    <a:pt x="819363" y="29826"/>
                  </a:lnTo>
                  <a:lnTo>
                    <a:pt x="830790" y="25701"/>
                  </a:lnTo>
                  <a:lnTo>
                    <a:pt x="842533" y="22210"/>
                  </a:lnTo>
                  <a:lnTo>
                    <a:pt x="853960" y="18720"/>
                  </a:lnTo>
                  <a:lnTo>
                    <a:pt x="865704" y="15547"/>
                  </a:lnTo>
                  <a:lnTo>
                    <a:pt x="877765" y="12692"/>
                  </a:lnTo>
                  <a:lnTo>
                    <a:pt x="889508" y="10153"/>
                  </a:lnTo>
                  <a:lnTo>
                    <a:pt x="901887" y="7615"/>
                  </a:lnTo>
                  <a:lnTo>
                    <a:pt x="913948" y="5711"/>
                  </a:lnTo>
                  <a:lnTo>
                    <a:pt x="926327" y="3807"/>
                  </a:lnTo>
                  <a:lnTo>
                    <a:pt x="938388" y="2538"/>
                  </a:lnTo>
                  <a:lnTo>
                    <a:pt x="951084" y="1269"/>
                  </a:lnTo>
                  <a:lnTo>
                    <a:pt x="963462" y="317"/>
                  </a:lnTo>
                  <a:lnTo>
                    <a:pt x="9761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655841" y="4017419"/>
            <a:ext cx="490538" cy="490537"/>
            <a:chOff x="4655841" y="3888037"/>
            <a:chExt cx="490538" cy="490537"/>
          </a:xfrm>
        </p:grpSpPr>
        <p:sp>
          <p:nvSpPr>
            <p:cNvPr id="32" name="椭圆 31"/>
            <p:cNvSpPr/>
            <p:nvPr/>
          </p:nvSpPr>
          <p:spPr>
            <a:xfrm>
              <a:off x="4655841" y="3888037"/>
              <a:ext cx="490538" cy="490537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4770240" y="3997218"/>
              <a:ext cx="261741" cy="272174"/>
            </a:xfrm>
            <a:custGeom>
              <a:avLst/>
              <a:gdLst>
                <a:gd name="T0" fmla="*/ 442234 w 2190750"/>
                <a:gd name="T1" fmla="*/ 1675521 h 2276475"/>
                <a:gd name="T2" fmla="*/ 541775 w 2190750"/>
                <a:gd name="T3" fmla="*/ 1822568 h 2276475"/>
                <a:gd name="T4" fmla="*/ 508064 w 2190750"/>
                <a:gd name="T5" fmla="*/ 1444447 h 2276475"/>
                <a:gd name="T6" fmla="*/ 673437 w 2190750"/>
                <a:gd name="T7" fmla="*/ 1344465 h 2276475"/>
                <a:gd name="T8" fmla="*/ 716439 w 2190750"/>
                <a:gd name="T9" fmla="*/ 1458008 h 2276475"/>
                <a:gd name="T10" fmla="*/ 698654 w 2190750"/>
                <a:gd name="T11" fmla="*/ 1812996 h 2276475"/>
                <a:gd name="T12" fmla="*/ 800055 w 2190750"/>
                <a:gd name="T13" fmla="*/ 1622074 h 2276475"/>
                <a:gd name="T14" fmla="*/ 1006306 w 2190750"/>
                <a:gd name="T15" fmla="*/ 1268681 h 2276475"/>
                <a:gd name="T16" fmla="*/ 1179377 w 2190750"/>
                <a:gd name="T17" fmla="*/ 1345263 h 2276475"/>
                <a:gd name="T18" fmla="*/ 1222911 w 2190750"/>
                <a:gd name="T19" fmla="*/ 1760080 h 2276475"/>
                <a:gd name="T20" fmla="*/ 1122307 w 2190750"/>
                <a:gd name="T21" fmla="*/ 1838789 h 2276475"/>
                <a:gd name="T22" fmla="*/ 676623 w 2190750"/>
                <a:gd name="T23" fmla="*/ 1904469 h 2276475"/>
                <a:gd name="T24" fmla="*/ 176256 w 2190750"/>
                <a:gd name="T25" fmla="*/ 1860062 h 2276475"/>
                <a:gd name="T26" fmla="*/ 14334 w 2190750"/>
                <a:gd name="T27" fmla="*/ 1779225 h 2276475"/>
                <a:gd name="T28" fmla="*/ 24951 w 2190750"/>
                <a:gd name="T29" fmla="*/ 1378236 h 2276475"/>
                <a:gd name="T30" fmla="*/ 175194 w 2190750"/>
                <a:gd name="T31" fmla="*/ 1272404 h 2276475"/>
                <a:gd name="T32" fmla="*/ 382490 w 2190750"/>
                <a:gd name="T33" fmla="*/ 654130 h 2276475"/>
                <a:gd name="T34" fmla="*/ 327305 w 2190750"/>
                <a:gd name="T35" fmla="*/ 868010 h 2276475"/>
                <a:gd name="T36" fmla="*/ 405838 w 2190750"/>
                <a:gd name="T37" fmla="*/ 1052134 h 2276475"/>
                <a:gd name="T38" fmla="*/ 591558 w 2190750"/>
                <a:gd name="T39" fmla="*/ 1183916 h 2276475"/>
                <a:gd name="T40" fmla="*/ 730052 w 2190750"/>
                <a:gd name="T41" fmla="*/ 1141140 h 2276475"/>
                <a:gd name="T42" fmla="*/ 882873 w 2190750"/>
                <a:gd name="T43" fmla="*/ 937356 h 2276475"/>
                <a:gd name="T44" fmla="*/ 842280 w 2190750"/>
                <a:gd name="T45" fmla="*/ 796540 h 2276475"/>
                <a:gd name="T46" fmla="*/ 560251 w 2190750"/>
                <a:gd name="T47" fmla="*/ 732508 h 2276475"/>
                <a:gd name="T48" fmla="*/ 440860 w 2190750"/>
                <a:gd name="T49" fmla="*/ 636328 h 2276475"/>
                <a:gd name="T50" fmla="*/ 723949 w 2190750"/>
                <a:gd name="T51" fmla="*/ 396144 h 2276475"/>
                <a:gd name="T52" fmla="*/ 869607 w 2190750"/>
                <a:gd name="T53" fmla="*/ 499498 h 2276475"/>
                <a:gd name="T54" fmla="*/ 962732 w 2190750"/>
                <a:gd name="T55" fmla="*/ 669008 h 2276475"/>
                <a:gd name="T56" fmla="*/ 981304 w 2190750"/>
                <a:gd name="T57" fmla="*/ 880763 h 2276475"/>
                <a:gd name="T58" fmla="*/ 906220 w 2190750"/>
                <a:gd name="T59" fmla="*/ 1075515 h 2276475"/>
                <a:gd name="T60" fmla="*/ 772237 w 2190750"/>
                <a:gd name="T61" fmla="*/ 1211282 h 2276475"/>
                <a:gd name="T62" fmla="*/ 627375 w 2190750"/>
                <a:gd name="T63" fmla="*/ 1268140 h 2276475"/>
                <a:gd name="T64" fmla="*/ 485698 w 2190750"/>
                <a:gd name="T65" fmla="*/ 1230412 h 2276475"/>
                <a:gd name="T66" fmla="*/ 345611 w 2190750"/>
                <a:gd name="T67" fmla="*/ 1109788 h 2276475"/>
                <a:gd name="T68" fmla="*/ 254078 w 2190750"/>
                <a:gd name="T69" fmla="*/ 925665 h 2276475"/>
                <a:gd name="T70" fmla="*/ 253282 w 2190750"/>
                <a:gd name="T71" fmla="*/ 710721 h 2276475"/>
                <a:gd name="T72" fmla="*/ 332346 w 2190750"/>
                <a:gd name="T73" fmla="*/ 530318 h 2276475"/>
                <a:gd name="T74" fmla="*/ 468983 w 2190750"/>
                <a:gd name="T75" fmla="*/ 411023 h 2276475"/>
                <a:gd name="T76" fmla="*/ 1373717 w 2190750"/>
                <a:gd name="T77" fmla="*/ 352303 h 2276475"/>
                <a:gd name="T78" fmla="*/ 1371858 w 2190750"/>
                <a:gd name="T79" fmla="*/ 387908 h 2276475"/>
                <a:gd name="T80" fmla="*/ 967495 w 2190750"/>
                <a:gd name="T81" fmla="*/ 352567 h 2276475"/>
                <a:gd name="T82" fmla="*/ 1611346 w 2190750"/>
                <a:gd name="T83" fmla="*/ 261705 h 2276475"/>
                <a:gd name="T84" fmla="*/ 953423 w 2190750"/>
                <a:gd name="T85" fmla="*/ 247890 h 2276475"/>
                <a:gd name="T86" fmla="*/ 1477102 w 2190750"/>
                <a:gd name="T87" fmla="*/ 18061 h 2276475"/>
                <a:gd name="T88" fmla="*/ 1688008 w 2190750"/>
                <a:gd name="T89" fmla="*/ 92963 h 2276475"/>
                <a:gd name="T90" fmla="*/ 1812319 w 2190750"/>
                <a:gd name="T91" fmla="*/ 233469 h 2276475"/>
                <a:gd name="T92" fmla="*/ 1819757 w 2190750"/>
                <a:gd name="T93" fmla="*/ 416474 h 2276475"/>
                <a:gd name="T94" fmla="*/ 1628508 w 2190750"/>
                <a:gd name="T95" fmla="*/ 597618 h 2276475"/>
                <a:gd name="T96" fmla="*/ 1249994 w 2190750"/>
                <a:gd name="T97" fmla="*/ 679426 h 2276475"/>
                <a:gd name="T98" fmla="*/ 1116386 w 2190750"/>
                <a:gd name="T99" fmla="*/ 841181 h 2276475"/>
                <a:gd name="T100" fmla="*/ 1190495 w 2190750"/>
                <a:gd name="T101" fmla="*/ 618602 h 2276475"/>
                <a:gd name="T102" fmla="*/ 1536071 w 2190750"/>
                <a:gd name="T103" fmla="*/ 557777 h 2276475"/>
                <a:gd name="T104" fmla="*/ 1728117 w 2190750"/>
                <a:gd name="T105" fmla="*/ 443034 h 2276475"/>
                <a:gd name="T106" fmla="*/ 1760788 w 2190750"/>
                <a:gd name="T107" fmla="*/ 307574 h 2276475"/>
                <a:gd name="T108" fmla="*/ 1693319 w 2190750"/>
                <a:gd name="T109" fmla="*/ 183536 h 2276475"/>
                <a:gd name="T110" fmla="*/ 1536868 w 2190750"/>
                <a:gd name="T111" fmla="*/ 103056 h 2276475"/>
                <a:gd name="T112" fmla="*/ 1090089 w 2190750"/>
                <a:gd name="T113" fmla="*/ 76229 h 2276475"/>
                <a:gd name="T114" fmla="*/ 769748 w 2190750"/>
                <a:gd name="T115" fmla="*/ 184066 h 2276475"/>
                <a:gd name="T116" fmla="*/ 668546 w 2190750"/>
                <a:gd name="T117" fmla="*/ 236126 h 2276475"/>
                <a:gd name="T118" fmla="*/ 677576 w 2190750"/>
                <a:gd name="T119" fmla="*/ 169458 h 2276475"/>
                <a:gd name="T120" fmla="*/ 1000309 w 2190750"/>
                <a:gd name="T121" fmla="*/ 18859 h 227647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90750" h="2276475">
                  <a:moveTo>
                    <a:pt x="462498" y="1501775"/>
                  </a:moveTo>
                  <a:lnTo>
                    <a:pt x="463132" y="1537046"/>
                  </a:lnTo>
                  <a:lnTo>
                    <a:pt x="464402" y="1570729"/>
                  </a:lnTo>
                  <a:lnTo>
                    <a:pt x="465672" y="1604412"/>
                  </a:lnTo>
                  <a:lnTo>
                    <a:pt x="467894" y="1636823"/>
                  </a:lnTo>
                  <a:lnTo>
                    <a:pt x="469799" y="1668599"/>
                  </a:lnTo>
                  <a:lnTo>
                    <a:pt x="472338" y="1699740"/>
                  </a:lnTo>
                  <a:lnTo>
                    <a:pt x="475195" y="1729609"/>
                  </a:lnTo>
                  <a:lnTo>
                    <a:pt x="478369" y="1758526"/>
                  </a:lnTo>
                  <a:lnTo>
                    <a:pt x="481861" y="1787124"/>
                  </a:lnTo>
                  <a:lnTo>
                    <a:pt x="485670" y="1814451"/>
                  </a:lnTo>
                  <a:lnTo>
                    <a:pt x="489797" y="1841143"/>
                  </a:lnTo>
                  <a:lnTo>
                    <a:pt x="494558" y="1866564"/>
                  </a:lnTo>
                  <a:lnTo>
                    <a:pt x="499320" y="1891349"/>
                  </a:lnTo>
                  <a:lnTo>
                    <a:pt x="504399" y="1915499"/>
                  </a:lnTo>
                  <a:lnTo>
                    <a:pt x="509795" y="1938378"/>
                  </a:lnTo>
                  <a:lnTo>
                    <a:pt x="516144" y="1960621"/>
                  </a:lnTo>
                  <a:lnTo>
                    <a:pt x="522175" y="1981911"/>
                  </a:lnTo>
                  <a:lnTo>
                    <a:pt x="528841" y="2002248"/>
                  </a:lnTo>
                  <a:lnTo>
                    <a:pt x="535824" y="2021631"/>
                  </a:lnTo>
                  <a:lnTo>
                    <a:pt x="543125" y="2039744"/>
                  </a:lnTo>
                  <a:lnTo>
                    <a:pt x="550744" y="2057538"/>
                  </a:lnTo>
                  <a:lnTo>
                    <a:pt x="558679" y="2073744"/>
                  </a:lnTo>
                  <a:lnTo>
                    <a:pt x="566933" y="2089632"/>
                  </a:lnTo>
                  <a:lnTo>
                    <a:pt x="576138" y="2103931"/>
                  </a:lnTo>
                  <a:lnTo>
                    <a:pt x="585344" y="2117595"/>
                  </a:lnTo>
                  <a:lnTo>
                    <a:pt x="590105" y="2123632"/>
                  </a:lnTo>
                  <a:lnTo>
                    <a:pt x="594866" y="2129988"/>
                  </a:lnTo>
                  <a:lnTo>
                    <a:pt x="599628" y="2136025"/>
                  </a:lnTo>
                  <a:lnTo>
                    <a:pt x="604707" y="2141745"/>
                  </a:lnTo>
                  <a:lnTo>
                    <a:pt x="609786" y="2147147"/>
                  </a:lnTo>
                  <a:lnTo>
                    <a:pt x="614865" y="2152231"/>
                  </a:lnTo>
                  <a:lnTo>
                    <a:pt x="620261" y="2157315"/>
                  </a:lnTo>
                  <a:lnTo>
                    <a:pt x="625657" y="2162081"/>
                  </a:lnTo>
                  <a:lnTo>
                    <a:pt x="631054" y="2166530"/>
                  </a:lnTo>
                  <a:lnTo>
                    <a:pt x="636767" y="2170343"/>
                  </a:lnTo>
                  <a:lnTo>
                    <a:pt x="642164" y="2174474"/>
                  </a:lnTo>
                  <a:lnTo>
                    <a:pt x="647877" y="2177969"/>
                  </a:lnTo>
                  <a:lnTo>
                    <a:pt x="653909" y="2181465"/>
                  </a:lnTo>
                  <a:lnTo>
                    <a:pt x="659940" y="2184642"/>
                  </a:lnTo>
                  <a:lnTo>
                    <a:pt x="659940" y="1784582"/>
                  </a:lnTo>
                  <a:lnTo>
                    <a:pt x="654544" y="1783629"/>
                  </a:lnTo>
                  <a:lnTo>
                    <a:pt x="649147" y="1782040"/>
                  </a:lnTo>
                  <a:lnTo>
                    <a:pt x="644386" y="1780133"/>
                  </a:lnTo>
                  <a:lnTo>
                    <a:pt x="639307" y="1777909"/>
                  </a:lnTo>
                  <a:lnTo>
                    <a:pt x="634863" y="1775367"/>
                  </a:lnTo>
                  <a:lnTo>
                    <a:pt x="630419" y="1772189"/>
                  </a:lnTo>
                  <a:lnTo>
                    <a:pt x="626292" y="1769012"/>
                  </a:lnTo>
                  <a:lnTo>
                    <a:pt x="622800" y="1765198"/>
                  </a:lnTo>
                  <a:lnTo>
                    <a:pt x="619626" y="1761068"/>
                  </a:lnTo>
                  <a:lnTo>
                    <a:pt x="616769" y="1756937"/>
                  </a:lnTo>
                  <a:lnTo>
                    <a:pt x="613595" y="1752170"/>
                  </a:lnTo>
                  <a:lnTo>
                    <a:pt x="611373" y="1747404"/>
                  </a:lnTo>
                  <a:lnTo>
                    <a:pt x="610103" y="1742320"/>
                  </a:lnTo>
                  <a:lnTo>
                    <a:pt x="608516" y="1737236"/>
                  </a:lnTo>
                  <a:lnTo>
                    <a:pt x="607881" y="1731834"/>
                  </a:lnTo>
                  <a:lnTo>
                    <a:pt x="607564" y="1726114"/>
                  </a:lnTo>
                  <a:lnTo>
                    <a:pt x="607564" y="1666375"/>
                  </a:lnTo>
                  <a:lnTo>
                    <a:pt x="607881" y="1660338"/>
                  </a:lnTo>
                  <a:lnTo>
                    <a:pt x="608833" y="1654300"/>
                  </a:lnTo>
                  <a:lnTo>
                    <a:pt x="610421" y="1648580"/>
                  </a:lnTo>
                  <a:lnTo>
                    <a:pt x="612325" y="1643178"/>
                  </a:lnTo>
                  <a:lnTo>
                    <a:pt x="614865" y="1638094"/>
                  </a:lnTo>
                  <a:lnTo>
                    <a:pt x="618039" y="1632692"/>
                  </a:lnTo>
                  <a:lnTo>
                    <a:pt x="621213" y="1628244"/>
                  </a:lnTo>
                  <a:lnTo>
                    <a:pt x="625340" y="1624113"/>
                  </a:lnTo>
                  <a:lnTo>
                    <a:pt x="629466" y="1619982"/>
                  </a:lnTo>
                  <a:lnTo>
                    <a:pt x="634228" y="1616487"/>
                  </a:lnTo>
                  <a:lnTo>
                    <a:pt x="639307" y="1613627"/>
                  </a:lnTo>
                  <a:lnTo>
                    <a:pt x="644386" y="1611085"/>
                  </a:lnTo>
                  <a:lnTo>
                    <a:pt x="649782" y="1609178"/>
                  </a:lnTo>
                  <a:lnTo>
                    <a:pt x="655496" y="1607589"/>
                  </a:lnTo>
                  <a:lnTo>
                    <a:pt x="661527" y="1606636"/>
                  </a:lnTo>
                  <a:lnTo>
                    <a:pt x="667558" y="1606318"/>
                  </a:lnTo>
                  <a:lnTo>
                    <a:pt x="799292" y="1606318"/>
                  </a:lnTo>
                  <a:lnTo>
                    <a:pt x="805323" y="1606636"/>
                  </a:lnTo>
                  <a:lnTo>
                    <a:pt x="811355" y="1607589"/>
                  </a:lnTo>
                  <a:lnTo>
                    <a:pt x="817068" y="1609178"/>
                  </a:lnTo>
                  <a:lnTo>
                    <a:pt x="822465" y="1611085"/>
                  </a:lnTo>
                  <a:lnTo>
                    <a:pt x="827544" y="1613627"/>
                  </a:lnTo>
                  <a:lnTo>
                    <a:pt x="832622" y="1616487"/>
                  </a:lnTo>
                  <a:lnTo>
                    <a:pt x="837384" y="1619982"/>
                  </a:lnTo>
                  <a:lnTo>
                    <a:pt x="841511" y="1624113"/>
                  </a:lnTo>
                  <a:lnTo>
                    <a:pt x="845320" y="1628244"/>
                  </a:lnTo>
                  <a:lnTo>
                    <a:pt x="849129" y="1632692"/>
                  </a:lnTo>
                  <a:lnTo>
                    <a:pt x="851986" y="1638094"/>
                  </a:lnTo>
                  <a:lnTo>
                    <a:pt x="854525" y="1643178"/>
                  </a:lnTo>
                  <a:lnTo>
                    <a:pt x="856430" y="1648580"/>
                  </a:lnTo>
                  <a:lnTo>
                    <a:pt x="857700" y="1654300"/>
                  </a:lnTo>
                  <a:lnTo>
                    <a:pt x="858969" y="1660338"/>
                  </a:lnTo>
                  <a:lnTo>
                    <a:pt x="859287" y="1666375"/>
                  </a:lnTo>
                  <a:lnTo>
                    <a:pt x="859287" y="1726114"/>
                  </a:lnTo>
                  <a:lnTo>
                    <a:pt x="858969" y="1731834"/>
                  </a:lnTo>
                  <a:lnTo>
                    <a:pt x="858334" y="1737236"/>
                  </a:lnTo>
                  <a:lnTo>
                    <a:pt x="856747" y="1742320"/>
                  </a:lnTo>
                  <a:lnTo>
                    <a:pt x="855160" y="1747404"/>
                  </a:lnTo>
                  <a:lnTo>
                    <a:pt x="853256" y="1752170"/>
                  </a:lnTo>
                  <a:lnTo>
                    <a:pt x="850399" y="1756937"/>
                  </a:lnTo>
                  <a:lnTo>
                    <a:pt x="847224" y="1761068"/>
                  </a:lnTo>
                  <a:lnTo>
                    <a:pt x="844050" y="1765198"/>
                  </a:lnTo>
                  <a:lnTo>
                    <a:pt x="840241" y="1769012"/>
                  </a:lnTo>
                  <a:lnTo>
                    <a:pt x="836432" y="1772189"/>
                  </a:lnTo>
                  <a:lnTo>
                    <a:pt x="831988" y="1775367"/>
                  </a:lnTo>
                  <a:lnTo>
                    <a:pt x="827544" y="1777909"/>
                  </a:lnTo>
                  <a:lnTo>
                    <a:pt x="822465" y="1780133"/>
                  </a:lnTo>
                  <a:lnTo>
                    <a:pt x="817703" y="1782040"/>
                  </a:lnTo>
                  <a:lnTo>
                    <a:pt x="812307" y="1783629"/>
                  </a:lnTo>
                  <a:lnTo>
                    <a:pt x="806911" y="1784582"/>
                  </a:lnTo>
                  <a:lnTo>
                    <a:pt x="806911" y="2184642"/>
                  </a:lnTo>
                  <a:lnTo>
                    <a:pt x="812942" y="2181465"/>
                  </a:lnTo>
                  <a:lnTo>
                    <a:pt x="818973" y="2177969"/>
                  </a:lnTo>
                  <a:lnTo>
                    <a:pt x="824687" y="2174474"/>
                  </a:lnTo>
                  <a:lnTo>
                    <a:pt x="830083" y="2170343"/>
                  </a:lnTo>
                  <a:lnTo>
                    <a:pt x="835479" y="2166530"/>
                  </a:lnTo>
                  <a:lnTo>
                    <a:pt x="841511" y="2162081"/>
                  </a:lnTo>
                  <a:lnTo>
                    <a:pt x="846589" y="2157315"/>
                  </a:lnTo>
                  <a:lnTo>
                    <a:pt x="851986" y="2152231"/>
                  </a:lnTo>
                  <a:lnTo>
                    <a:pt x="857065" y="2147147"/>
                  </a:lnTo>
                  <a:lnTo>
                    <a:pt x="862144" y="2141745"/>
                  </a:lnTo>
                  <a:lnTo>
                    <a:pt x="867223" y="2136025"/>
                  </a:lnTo>
                  <a:lnTo>
                    <a:pt x="871984" y="2129988"/>
                  </a:lnTo>
                  <a:lnTo>
                    <a:pt x="876745" y="2123632"/>
                  </a:lnTo>
                  <a:lnTo>
                    <a:pt x="881507" y="2117595"/>
                  </a:lnTo>
                  <a:lnTo>
                    <a:pt x="890712" y="2103931"/>
                  </a:lnTo>
                  <a:lnTo>
                    <a:pt x="899601" y="2089632"/>
                  </a:lnTo>
                  <a:lnTo>
                    <a:pt x="908171" y="2073744"/>
                  </a:lnTo>
                  <a:lnTo>
                    <a:pt x="916107" y="2057538"/>
                  </a:lnTo>
                  <a:lnTo>
                    <a:pt x="923725" y="2039744"/>
                  </a:lnTo>
                  <a:lnTo>
                    <a:pt x="931026" y="2021631"/>
                  </a:lnTo>
                  <a:lnTo>
                    <a:pt x="938010" y="2002248"/>
                  </a:lnTo>
                  <a:lnTo>
                    <a:pt x="944676" y="1981911"/>
                  </a:lnTo>
                  <a:lnTo>
                    <a:pt x="950707" y="1960621"/>
                  </a:lnTo>
                  <a:lnTo>
                    <a:pt x="956738" y="1938378"/>
                  </a:lnTo>
                  <a:lnTo>
                    <a:pt x="962452" y="1915499"/>
                  </a:lnTo>
                  <a:lnTo>
                    <a:pt x="967531" y="1891349"/>
                  </a:lnTo>
                  <a:lnTo>
                    <a:pt x="972292" y="1866564"/>
                  </a:lnTo>
                  <a:lnTo>
                    <a:pt x="977054" y="1841143"/>
                  </a:lnTo>
                  <a:lnTo>
                    <a:pt x="980863" y="1814451"/>
                  </a:lnTo>
                  <a:lnTo>
                    <a:pt x="984990" y="1787124"/>
                  </a:lnTo>
                  <a:lnTo>
                    <a:pt x="988164" y="1758526"/>
                  </a:lnTo>
                  <a:lnTo>
                    <a:pt x="991656" y="1729609"/>
                  </a:lnTo>
                  <a:lnTo>
                    <a:pt x="994512" y="1699740"/>
                  </a:lnTo>
                  <a:lnTo>
                    <a:pt x="996734" y="1668599"/>
                  </a:lnTo>
                  <a:lnTo>
                    <a:pt x="998956" y="1636823"/>
                  </a:lnTo>
                  <a:lnTo>
                    <a:pt x="1001179" y="1604412"/>
                  </a:lnTo>
                  <a:lnTo>
                    <a:pt x="1002448" y="1570729"/>
                  </a:lnTo>
                  <a:lnTo>
                    <a:pt x="1003718" y="1537046"/>
                  </a:lnTo>
                  <a:lnTo>
                    <a:pt x="1004353" y="1501775"/>
                  </a:lnTo>
                  <a:lnTo>
                    <a:pt x="1049111" y="1504317"/>
                  </a:lnTo>
                  <a:lnTo>
                    <a:pt x="1090059" y="1507495"/>
                  </a:lnTo>
                  <a:lnTo>
                    <a:pt x="1157990" y="1512579"/>
                  </a:lnTo>
                  <a:lnTo>
                    <a:pt x="1203382" y="1516074"/>
                  </a:lnTo>
                  <a:lnTo>
                    <a:pt x="1219571" y="1517981"/>
                  </a:lnTo>
                  <a:lnTo>
                    <a:pt x="1231951" y="1517981"/>
                  </a:lnTo>
                  <a:lnTo>
                    <a:pt x="1244966" y="1518934"/>
                  </a:lnTo>
                  <a:lnTo>
                    <a:pt x="1257346" y="1520523"/>
                  </a:lnTo>
                  <a:lnTo>
                    <a:pt x="1269090" y="1522747"/>
                  </a:lnTo>
                  <a:lnTo>
                    <a:pt x="1281153" y="1525607"/>
                  </a:lnTo>
                  <a:lnTo>
                    <a:pt x="1292898" y="1528785"/>
                  </a:lnTo>
                  <a:lnTo>
                    <a:pt x="1304643" y="1532916"/>
                  </a:lnTo>
                  <a:lnTo>
                    <a:pt x="1315753" y="1537364"/>
                  </a:lnTo>
                  <a:lnTo>
                    <a:pt x="1326863" y="1542131"/>
                  </a:lnTo>
                  <a:lnTo>
                    <a:pt x="1337338" y="1547533"/>
                  </a:lnTo>
                  <a:lnTo>
                    <a:pt x="1347496" y="1553570"/>
                  </a:lnTo>
                  <a:lnTo>
                    <a:pt x="1357654" y="1559925"/>
                  </a:lnTo>
                  <a:lnTo>
                    <a:pt x="1367177" y="1566916"/>
                  </a:lnTo>
                  <a:lnTo>
                    <a:pt x="1376700" y="1574224"/>
                  </a:lnTo>
                  <a:lnTo>
                    <a:pt x="1385905" y="1582168"/>
                  </a:lnTo>
                  <a:lnTo>
                    <a:pt x="1394158" y="1590112"/>
                  </a:lnTo>
                  <a:lnTo>
                    <a:pt x="1402729" y="1599010"/>
                  </a:lnTo>
                  <a:lnTo>
                    <a:pt x="1410347" y="1607589"/>
                  </a:lnTo>
                  <a:lnTo>
                    <a:pt x="1417648" y="1617122"/>
                  </a:lnTo>
                  <a:lnTo>
                    <a:pt x="1424314" y="1626973"/>
                  </a:lnTo>
                  <a:lnTo>
                    <a:pt x="1430980" y="1636823"/>
                  </a:lnTo>
                  <a:lnTo>
                    <a:pt x="1437012" y="1646992"/>
                  </a:lnTo>
                  <a:lnTo>
                    <a:pt x="1442408" y="1658113"/>
                  </a:lnTo>
                  <a:lnTo>
                    <a:pt x="1447487" y="1668917"/>
                  </a:lnTo>
                  <a:lnTo>
                    <a:pt x="1451931" y="1680039"/>
                  </a:lnTo>
                  <a:lnTo>
                    <a:pt x="1455423" y="1691478"/>
                  </a:lnTo>
                  <a:lnTo>
                    <a:pt x="1459232" y="1703235"/>
                  </a:lnTo>
                  <a:lnTo>
                    <a:pt x="1461771" y="1715310"/>
                  </a:lnTo>
                  <a:lnTo>
                    <a:pt x="1463676" y="1727385"/>
                  </a:lnTo>
                  <a:lnTo>
                    <a:pt x="1465263" y="1739778"/>
                  </a:lnTo>
                  <a:lnTo>
                    <a:pt x="1466533" y="1752488"/>
                  </a:lnTo>
                  <a:lnTo>
                    <a:pt x="1466850" y="1765198"/>
                  </a:lnTo>
                  <a:lnTo>
                    <a:pt x="1466850" y="2078510"/>
                  </a:lnTo>
                  <a:lnTo>
                    <a:pt x="1466533" y="2084866"/>
                  </a:lnTo>
                  <a:lnTo>
                    <a:pt x="1465580" y="2090903"/>
                  </a:lnTo>
                  <a:lnTo>
                    <a:pt x="1464311" y="2097258"/>
                  </a:lnTo>
                  <a:lnTo>
                    <a:pt x="1462406" y="2103296"/>
                  </a:lnTo>
                  <a:lnTo>
                    <a:pt x="1460184" y="2109333"/>
                  </a:lnTo>
                  <a:lnTo>
                    <a:pt x="1457327" y="2115053"/>
                  </a:lnTo>
                  <a:lnTo>
                    <a:pt x="1453836" y="2120455"/>
                  </a:lnTo>
                  <a:lnTo>
                    <a:pt x="1450344" y="2126174"/>
                  </a:lnTo>
                  <a:lnTo>
                    <a:pt x="1445900" y="2131894"/>
                  </a:lnTo>
                  <a:lnTo>
                    <a:pt x="1441138" y="2136978"/>
                  </a:lnTo>
                  <a:lnTo>
                    <a:pt x="1436059" y="2142380"/>
                  </a:lnTo>
                  <a:lnTo>
                    <a:pt x="1430663" y="2147464"/>
                  </a:lnTo>
                  <a:lnTo>
                    <a:pt x="1424314" y="2152549"/>
                  </a:lnTo>
                  <a:lnTo>
                    <a:pt x="1417966" y="2157315"/>
                  </a:lnTo>
                  <a:lnTo>
                    <a:pt x="1410982" y="2162399"/>
                  </a:lnTo>
                  <a:lnTo>
                    <a:pt x="1403681" y="2167166"/>
                  </a:lnTo>
                  <a:lnTo>
                    <a:pt x="1396063" y="2171614"/>
                  </a:lnTo>
                  <a:lnTo>
                    <a:pt x="1388127" y="2176381"/>
                  </a:lnTo>
                  <a:lnTo>
                    <a:pt x="1379557" y="2180829"/>
                  </a:lnTo>
                  <a:lnTo>
                    <a:pt x="1370986" y="2184960"/>
                  </a:lnTo>
                  <a:lnTo>
                    <a:pt x="1361463" y="2189091"/>
                  </a:lnTo>
                  <a:lnTo>
                    <a:pt x="1351940" y="2193540"/>
                  </a:lnTo>
                  <a:lnTo>
                    <a:pt x="1342100" y="2197353"/>
                  </a:lnTo>
                  <a:lnTo>
                    <a:pt x="1331942" y="2201166"/>
                  </a:lnTo>
                  <a:lnTo>
                    <a:pt x="1310357" y="2208792"/>
                  </a:lnTo>
                  <a:lnTo>
                    <a:pt x="1287502" y="2215783"/>
                  </a:lnTo>
                  <a:lnTo>
                    <a:pt x="1263694" y="2222774"/>
                  </a:lnTo>
                  <a:lnTo>
                    <a:pt x="1238617" y="2228811"/>
                  </a:lnTo>
                  <a:lnTo>
                    <a:pt x="1212270" y="2234531"/>
                  </a:lnTo>
                  <a:lnTo>
                    <a:pt x="1185289" y="2240250"/>
                  </a:lnTo>
                  <a:lnTo>
                    <a:pt x="1157355" y="2245335"/>
                  </a:lnTo>
                  <a:lnTo>
                    <a:pt x="1128468" y="2250101"/>
                  </a:lnTo>
                  <a:lnTo>
                    <a:pt x="1098947" y="2253914"/>
                  </a:lnTo>
                  <a:lnTo>
                    <a:pt x="1068791" y="2258045"/>
                  </a:lnTo>
                  <a:lnTo>
                    <a:pt x="1038001" y="2261540"/>
                  </a:lnTo>
                  <a:lnTo>
                    <a:pt x="1006257" y="2264718"/>
                  </a:lnTo>
                  <a:lnTo>
                    <a:pt x="974197" y="2267578"/>
                  </a:lnTo>
                  <a:lnTo>
                    <a:pt x="941501" y="2270120"/>
                  </a:lnTo>
                  <a:lnTo>
                    <a:pt x="908806" y="2271709"/>
                  </a:lnTo>
                  <a:lnTo>
                    <a:pt x="875793" y="2273615"/>
                  </a:lnTo>
                  <a:lnTo>
                    <a:pt x="842463" y="2274886"/>
                  </a:lnTo>
                  <a:lnTo>
                    <a:pt x="809133" y="2275840"/>
                  </a:lnTo>
                  <a:lnTo>
                    <a:pt x="775167" y="2276157"/>
                  </a:lnTo>
                  <a:lnTo>
                    <a:pt x="741520" y="2276475"/>
                  </a:lnTo>
                  <a:lnTo>
                    <a:pt x="708189" y="2276157"/>
                  </a:lnTo>
                  <a:lnTo>
                    <a:pt x="674224" y="2275840"/>
                  </a:lnTo>
                  <a:lnTo>
                    <a:pt x="640577" y="2274886"/>
                  </a:lnTo>
                  <a:lnTo>
                    <a:pt x="606929" y="2273615"/>
                  </a:lnTo>
                  <a:lnTo>
                    <a:pt x="573281" y="2271709"/>
                  </a:lnTo>
                  <a:lnTo>
                    <a:pt x="539951" y="2270120"/>
                  </a:lnTo>
                  <a:lnTo>
                    <a:pt x="507255" y="2267578"/>
                  </a:lnTo>
                  <a:lnTo>
                    <a:pt x="474560" y="2264718"/>
                  </a:lnTo>
                  <a:lnTo>
                    <a:pt x="442499" y="2261540"/>
                  </a:lnTo>
                  <a:lnTo>
                    <a:pt x="410756" y="2258045"/>
                  </a:lnTo>
                  <a:lnTo>
                    <a:pt x="379648" y="2253914"/>
                  </a:lnTo>
                  <a:lnTo>
                    <a:pt x="349492" y="2250101"/>
                  </a:lnTo>
                  <a:lnTo>
                    <a:pt x="319971" y="2245335"/>
                  </a:lnTo>
                  <a:lnTo>
                    <a:pt x="291085" y="2240250"/>
                  </a:lnTo>
                  <a:lnTo>
                    <a:pt x="263468" y="2234531"/>
                  </a:lnTo>
                  <a:lnTo>
                    <a:pt x="236486" y="2228811"/>
                  </a:lnTo>
                  <a:lnTo>
                    <a:pt x="210774" y="2222774"/>
                  </a:lnTo>
                  <a:lnTo>
                    <a:pt x="186014" y="2215783"/>
                  </a:lnTo>
                  <a:lnTo>
                    <a:pt x="162525" y="2208792"/>
                  </a:lnTo>
                  <a:lnTo>
                    <a:pt x="140304" y="2201166"/>
                  </a:lnTo>
                  <a:lnTo>
                    <a:pt x="129829" y="2197353"/>
                  </a:lnTo>
                  <a:lnTo>
                    <a:pt x="119354" y="2193540"/>
                  </a:lnTo>
                  <a:lnTo>
                    <a:pt x="109514" y="2189091"/>
                  </a:lnTo>
                  <a:lnTo>
                    <a:pt x="99991" y="2184960"/>
                  </a:lnTo>
                  <a:lnTo>
                    <a:pt x="90785" y="2180829"/>
                  </a:lnTo>
                  <a:lnTo>
                    <a:pt x="81897" y="2176381"/>
                  </a:lnTo>
                  <a:lnTo>
                    <a:pt x="73644" y="2171614"/>
                  </a:lnTo>
                  <a:lnTo>
                    <a:pt x="65708" y="2167166"/>
                  </a:lnTo>
                  <a:lnTo>
                    <a:pt x="58090" y="2162399"/>
                  </a:lnTo>
                  <a:lnTo>
                    <a:pt x="50789" y="2157315"/>
                  </a:lnTo>
                  <a:lnTo>
                    <a:pt x="44123" y="2152549"/>
                  </a:lnTo>
                  <a:lnTo>
                    <a:pt x="38092" y="2147464"/>
                  </a:lnTo>
                  <a:lnTo>
                    <a:pt x="32060" y="2142380"/>
                  </a:lnTo>
                  <a:lnTo>
                    <a:pt x="26664" y="2136978"/>
                  </a:lnTo>
                  <a:lnTo>
                    <a:pt x="21585" y="2131894"/>
                  </a:lnTo>
                  <a:lnTo>
                    <a:pt x="17141" y="2126174"/>
                  </a:lnTo>
                  <a:lnTo>
                    <a:pt x="13332" y="2120455"/>
                  </a:lnTo>
                  <a:lnTo>
                    <a:pt x="9840" y="2115053"/>
                  </a:lnTo>
                  <a:lnTo>
                    <a:pt x="6983" y="2109333"/>
                  </a:lnTo>
                  <a:lnTo>
                    <a:pt x="4444" y="2103296"/>
                  </a:lnTo>
                  <a:lnTo>
                    <a:pt x="2539" y="2097258"/>
                  </a:lnTo>
                  <a:lnTo>
                    <a:pt x="1269" y="2090903"/>
                  </a:lnTo>
                  <a:lnTo>
                    <a:pt x="317" y="2084866"/>
                  </a:lnTo>
                  <a:lnTo>
                    <a:pt x="0" y="2078510"/>
                  </a:lnTo>
                  <a:lnTo>
                    <a:pt x="0" y="1765198"/>
                  </a:lnTo>
                  <a:lnTo>
                    <a:pt x="317" y="1752488"/>
                  </a:lnTo>
                  <a:lnTo>
                    <a:pt x="1587" y="1739778"/>
                  </a:lnTo>
                  <a:lnTo>
                    <a:pt x="2857" y="1727385"/>
                  </a:lnTo>
                  <a:lnTo>
                    <a:pt x="5079" y="1715310"/>
                  </a:lnTo>
                  <a:lnTo>
                    <a:pt x="7618" y="1703235"/>
                  </a:lnTo>
                  <a:lnTo>
                    <a:pt x="11427" y="1691478"/>
                  </a:lnTo>
                  <a:lnTo>
                    <a:pt x="14919" y="1680039"/>
                  </a:lnTo>
                  <a:lnTo>
                    <a:pt x="19363" y="1668917"/>
                  </a:lnTo>
                  <a:lnTo>
                    <a:pt x="24442" y="1658113"/>
                  </a:lnTo>
                  <a:lnTo>
                    <a:pt x="29838" y="1646992"/>
                  </a:lnTo>
                  <a:lnTo>
                    <a:pt x="35869" y="1636823"/>
                  </a:lnTo>
                  <a:lnTo>
                    <a:pt x="42218" y="1626973"/>
                  </a:lnTo>
                  <a:lnTo>
                    <a:pt x="49202" y="1617122"/>
                  </a:lnTo>
                  <a:lnTo>
                    <a:pt x="56503" y="1607589"/>
                  </a:lnTo>
                  <a:lnTo>
                    <a:pt x="64121" y="1599010"/>
                  </a:lnTo>
                  <a:lnTo>
                    <a:pt x="72692" y="1590112"/>
                  </a:lnTo>
                  <a:lnTo>
                    <a:pt x="80945" y="1582168"/>
                  </a:lnTo>
                  <a:lnTo>
                    <a:pt x="90150" y="1574224"/>
                  </a:lnTo>
                  <a:lnTo>
                    <a:pt x="99673" y="1566916"/>
                  </a:lnTo>
                  <a:lnTo>
                    <a:pt x="108879" y="1559925"/>
                  </a:lnTo>
                  <a:lnTo>
                    <a:pt x="119354" y="1553570"/>
                  </a:lnTo>
                  <a:lnTo>
                    <a:pt x="129512" y="1547533"/>
                  </a:lnTo>
                  <a:lnTo>
                    <a:pt x="139987" y="1542131"/>
                  </a:lnTo>
                  <a:lnTo>
                    <a:pt x="150780" y="1537364"/>
                  </a:lnTo>
                  <a:lnTo>
                    <a:pt x="162207" y="1532916"/>
                  </a:lnTo>
                  <a:lnTo>
                    <a:pt x="173952" y="1528785"/>
                  </a:lnTo>
                  <a:lnTo>
                    <a:pt x="185380" y="1525607"/>
                  </a:lnTo>
                  <a:lnTo>
                    <a:pt x="197442" y="1522747"/>
                  </a:lnTo>
                  <a:lnTo>
                    <a:pt x="209504" y="1520523"/>
                  </a:lnTo>
                  <a:lnTo>
                    <a:pt x="221884" y="1518934"/>
                  </a:lnTo>
                  <a:lnTo>
                    <a:pt x="234581" y="1517981"/>
                  </a:lnTo>
                  <a:lnTo>
                    <a:pt x="246961" y="1517981"/>
                  </a:lnTo>
                  <a:lnTo>
                    <a:pt x="263468" y="1516074"/>
                  </a:lnTo>
                  <a:lnTo>
                    <a:pt x="308543" y="1512579"/>
                  </a:lnTo>
                  <a:lnTo>
                    <a:pt x="376791" y="1507495"/>
                  </a:lnTo>
                  <a:lnTo>
                    <a:pt x="417740" y="1504317"/>
                  </a:lnTo>
                  <a:lnTo>
                    <a:pt x="462498" y="1501775"/>
                  </a:lnTo>
                  <a:close/>
                  <a:moveTo>
                    <a:pt x="499912" y="752157"/>
                  </a:moveTo>
                  <a:lnTo>
                    <a:pt x="495787" y="752475"/>
                  </a:lnTo>
                  <a:lnTo>
                    <a:pt x="492297" y="753745"/>
                  </a:lnTo>
                  <a:lnTo>
                    <a:pt x="488173" y="755015"/>
                  </a:lnTo>
                  <a:lnTo>
                    <a:pt x="484683" y="756602"/>
                  </a:lnTo>
                  <a:lnTo>
                    <a:pt x="480876" y="758825"/>
                  </a:lnTo>
                  <a:lnTo>
                    <a:pt x="477386" y="761365"/>
                  </a:lnTo>
                  <a:lnTo>
                    <a:pt x="474213" y="764222"/>
                  </a:lnTo>
                  <a:lnTo>
                    <a:pt x="470406" y="767080"/>
                  </a:lnTo>
                  <a:lnTo>
                    <a:pt x="463743" y="774065"/>
                  </a:lnTo>
                  <a:lnTo>
                    <a:pt x="457397" y="781685"/>
                  </a:lnTo>
                  <a:lnTo>
                    <a:pt x="450735" y="790575"/>
                  </a:lnTo>
                  <a:lnTo>
                    <a:pt x="438044" y="808355"/>
                  </a:lnTo>
                  <a:lnTo>
                    <a:pt x="428526" y="821055"/>
                  </a:lnTo>
                  <a:lnTo>
                    <a:pt x="419325" y="835025"/>
                  </a:lnTo>
                  <a:lnTo>
                    <a:pt x="410441" y="848995"/>
                  </a:lnTo>
                  <a:lnTo>
                    <a:pt x="401240" y="863600"/>
                  </a:lnTo>
                  <a:lnTo>
                    <a:pt x="398385" y="877887"/>
                  </a:lnTo>
                  <a:lnTo>
                    <a:pt x="395529" y="892492"/>
                  </a:lnTo>
                  <a:lnTo>
                    <a:pt x="393308" y="907097"/>
                  </a:lnTo>
                  <a:lnTo>
                    <a:pt x="391405" y="922020"/>
                  </a:lnTo>
                  <a:lnTo>
                    <a:pt x="389818" y="936942"/>
                  </a:lnTo>
                  <a:lnTo>
                    <a:pt x="388549" y="951865"/>
                  </a:lnTo>
                  <a:lnTo>
                    <a:pt x="388232" y="967105"/>
                  </a:lnTo>
                  <a:lnTo>
                    <a:pt x="387597" y="982980"/>
                  </a:lnTo>
                  <a:lnTo>
                    <a:pt x="387597" y="993775"/>
                  </a:lnTo>
                  <a:lnTo>
                    <a:pt x="388549" y="1004570"/>
                  </a:lnTo>
                  <a:lnTo>
                    <a:pt x="389184" y="1015682"/>
                  </a:lnTo>
                  <a:lnTo>
                    <a:pt x="390135" y="1026477"/>
                  </a:lnTo>
                  <a:lnTo>
                    <a:pt x="391405" y="1037272"/>
                  </a:lnTo>
                  <a:lnTo>
                    <a:pt x="393308" y="1047750"/>
                  </a:lnTo>
                  <a:lnTo>
                    <a:pt x="394895" y="1058545"/>
                  </a:lnTo>
                  <a:lnTo>
                    <a:pt x="397115" y="1068705"/>
                  </a:lnTo>
                  <a:lnTo>
                    <a:pt x="399336" y="1079500"/>
                  </a:lnTo>
                  <a:lnTo>
                    <a:pt x="402192" y="1089977"/>
                  </a:lnTo>
                  <a:lnTo>
                    <a:pt x="405365" y="1100137"/>
                  </a:lnTo>
                  <a:lnTo>
                    <a:pt x="408220" y="1110297"/>
                  </a:lnTo>
                  <a:lnTo>
                    <a:pt x="411393" y="1120140"/>
                  </a:lnTo>
                  <a:lnTo>
                    <a:pt x="415200" y="1130300"/>
                  </a:lnTo>
                  <a:lnTo>
                    <a:pt x="419007" y="1140142"/>
                  </a:lnTo>
                  <a:lnTo>
                    <a:pt x="423132" y="1149985"/>
                  </a:lnTo>
                  <a:lnTo>
                    <a:pt x="426939" y="1159510"/>
                  </a:lnTo>
                  <a:lnTo>
                    <a:pt x="431698" y="1169035"/>
                  </a:lnTo>
                  <a:lnTo>
                    <a:pt x="436140" y="1178560"/>
                  </a:lnTo>
                  <a:lnTo>
                    <a:pt x="440899" y="1188085"/>
                  </a:lnTo>
                  <a:lnTo>
                    <a:pt x="451052" y="1206182"/>
                  </a:lnTo>
                  <a:lnTo>
                    <a:pt x="462157" y="1223645"/>
                  </a:lnTo>
                  <a:lnTo>
                    <a:pt x="473261" y="1240790"/>
                  </a:lnTo>
                  <a:lnTo>
                    <a:pt x="485317" y="1257300"/>
                  </a:lnTo>
                  <a:lnTo>
                    <a:pt x="497691" y="1272857"/>
                  </a:lnTo>
                  <a:lnTo>
                    <a:pt x="510382" y="1288097"/>
                  </a:lnTo>
                  <a:lnTo>
                    <a:pt x="524025" y="1302702"/>
                  </a:lnTo>
                  <a:lnTo>
                    <a:pt x="537350" y="1316672"/>
                  </a:lnTo>
                  <a:lnTo>
                    <a:pt x="551310" y="1329372"/>
                  </a:lnTo>
                  <a:lnTo>
                    <a:pt x="565588" y="1341755"/>
                  </a:lnTo>
                  <a:lnTo>
                    <a:pt x="579548" y="1353185"/>
                  </a:lnTo>
                  <a:lnTo>
                    <a:pt x="594142" y="1363662"/>
                  </a:lnTo>
                  <a:lnTo>
                    <a:pt x="608737" y="1373505"/>
                  </a:lnTo>
                  <a:lnTo>
                    <a:pt x="623331" y="1382395"/>
                  </a:lnTo>
                  <a:lnTo>
                    <a:pt x="637609" y="1390332"/>
                  </a:lnTo>
                  <a:lnTo>
                    <a:pt x="652203" y="1397317"/>
                  </a:lnTo>
                  <a:lnTo>
                    <a:pt x="666481" y="1403032"/>
                  </a:lnTo>
                  <a:lnTo>
                    <a:pt x="673143" y="1405890"/>
                  </a:lnTo>
                  <a:lnTo>
                    <a:pt x="680441" y="1408112"/>
                  </a:lnTo>
                  <a:lnTo>
                    <a:pt x="687421" y="1410335"/>
                  </a:lnTo>
                  <a:lnTo>
                    <a:pt x="694083" y="1412240"/>
                  </a:lnTo>
                  <a:lnTo>
                    <a:pt x="701063" y="1413510"/>
                  </a:lnTo>
                  <a:lnTo>
                    <a:pt x="707409" y="1414780"/>
                  </a:lnTo>
                  <a:lnTo>
                    <a:pt x="714389" y="1415732"/>
                  </a:lnTo>
                  <a:lnTo>
                    <a:pt x="721052" y="1416367"/>
                  </a:lnTo>
                  <a:lnTo>
                    <a:pt x="727080" y="1417002"/>
                  </a:lnTo>
                  <a:lnTo>
                    <a:pt x="733743" y="1417320"/>
                  </a:lnTo>
                  <a:lnTo>
                    <a:pt x="740088" y="1417002"/>
                  </a:lnTo>
                  <a:lnTo>
                    <a:pt x="746116" y="1416367"/>
                  </a:lnTo>
                  <a:lnTo>
                    <a:pt x="752779" y="1415732"/>
                  </a:lnTo>
                  <a:lnTo>
                    <a:pt x="759442" y="1414780"/>
                  </a:lnTo>
                  <a:lnTo>
                    <a:pt x="766104" y="1413510"/>
                  </a:lnTo>
                  <a:lnTo>
                    <a:pt x="773084" y="1412240"/>
                  </a:lnTo>
                  <a:lnTo>
                    <a:pt x="779747" y="1410335"/>
                  </a:lnTo>
                  <a:lnTo>
                    <a:pt x="787044" y="1408112"/>
                  </a:lnTo>
                  <a:lnTo>
                    <a:pt x="793707" y="1405890"/>
                  </a:lnTo>
                  <a:lnTo>
                    <a:pt x="800687" y="1403032"/>
                  </a:lnTo>
                  <a:lnTo>
                    <a:pt x="814964" y="1397317"/>
                  </a:lnTo>
                  <a:lnTo>
                    <a:pt x="829559" y="1390332"/>
                  </a:lnTo>
                  <a:lnTo>
                    <a:pt x="843836" y="1382395"/>
                  </a:lnTo>
                  <a:lnTo>
                    <a:pt x="858431" y="1373505"/>
                  </a:lnTo>
                  <a:lnTo>
                    <a:pt x="873026" y="1363662"/>
                  </a:lnTo>
                  <a:lnTo>
                    <a:pt x="887303" y="1353185"/>
                  </a:lnTo>
                  <a:lnTo>
                    <a:pt x="901580" y="1341755"/>
                  </a:lnTo>
                  <a:lnTo>
                    <a:pt x="915857" y="1329372"/>
                  </a:lnTo>
                  <a:lnTo>
                    <a:pt x="929817" y="1316672"/>
                  </a:lnTo>
                  <a:lnTo>
                    <a:pt x="943143" y="1302702"/>
                  </a:lnTo>
                  <a:lnTo>
                    <a:pt x="956786" y="1288097"/>
                  </a:lnTo>
                  <a:lnTo>
                    <a:pt x="969477" y="1272857"/>
                  </a:lnTo>
                  <a:lnTo>
                    <a:pt x="981850" y="1257300"/>
                  </a:lnTo>
                  <a:lnTo>
                    <a:pt x="993907" y="1240790"/>
                  </a:lnTo>
                  <a:lnTo>
                    <a:pt x="1005011" y="1223645"/>
                  </a:lnTo>
                  <a:lnTo>
                    <a:pt x="1016116" y="1206182"/>
                  </a:lnTo>
                  <a:lnTo>
                    <a:pt x="1026269" y="1188085"/>
                  </a:lnTo>
                  <a:lnTo>
                    <a:pt x="1031028" y="1178560"/>
                  </a:lnTo>
                  <a:lnTo>
                    <a:pt x="1035152" y="1169035"/>
                  </a:lnTo>
                  <a:lnTo>
                    <a:pt x="1039911" y="1159510"/>
                  </a:lnTo>
                  <a:lnTo>
                    <a:pt x="1044036" y="1149985"/>
                  </a:lnTo>
                  <a:lnTo>
                    <a:pt x="1048160" y="1140142"/>
                  </a:lnTo>
                  <a:lnTo>
                    <a:pt x="1051968" y="1130300"/>
                  </a:lnTo>
                  <a:lnTo>
                    <a:pt x="1055775" y="1120140"/>
                  </a:lnTo>
                  <a:lnTo>
                    <a:pt x="1058948" y="1110297"/>
                  </a:lnTo>
                  <a:lnTo>
                    <a:pt x="1061803" y="1100137"/>
                  </a:lnTo>
                  <a:lnTo>
                    <a:pt x="1064659" y="1089977"/>
                  </a:lnTo>
                  <a:lnTo>
                    <a:pt x="1067831" y="1079500"/>
                  </a:lnTo>
                  <a:lnTo>
                    <a:pt x="1070052" y="1068705"/>
                  </a:lnTo>
                  <a:lnTo>
                    <a:pt x="1071956" y="1058545"/>
                  </a:lnTo>
                  <a:lnTo>
                    <a:pt x="1073860" y="1047750"/>
                  </a:lnTo>
                  <a:lnTo>
                    <a:pt x="1075763" y="1037272"/>
                  </a:lnTo>
                  <a:lnTo>
                    <a:pt x="1076715" y="1026477"/>
                  </a:lnTo>
                  <a:lnTo>
                    <a:pt x="1077984" y="1015682"/>
                  </a:lnTo>
                  <a:lnTo>
                    <a:pt x="1078619" y="1004570"/>
                  </a:lnTo>
                  <a:lnTo>
                    <a:pt x="1079253" y="993775"/>
                  </a:lnTo>
                  <a:lnTo>
                    <a:pt x="1079253" y="982980"/>
                  </a:lnTo>
                  <a:lnTo>
                    <a:pt x="1078936" y="969327"/>
                  </a:lnTo>
                  <a:lnTo>
                    <a:pt x="1078301" y="956310"/>
                  </a:lnTo>
                  <a:lnTo>
                    <a:pt x="1061169" y="955357"/>
                  </a:lnTo>
                  <a:lnTo>
                    <a:pt x="1043401" y="954722"/>
                  </a:lnTo>
                  <a:lnTo>
                    <a:pt x="1025317" y="953452"/>
                  </a:lnTo>
                  <a:lnTo>
                    <a:pt x="1007232" y="951865"/>
                  </a:lnTo>
                  <a:lnTo>
                    <a:pt x="989148" y="949960"/>
                  </a:lnTo>
                  <a:lnTo>
                    <a:pt x="970111" y="948372"/>
                  </a:lnTo>
                  <a:lnTo>
                    <a:pt x="951392" y="946150"/>
                  </a:lnTo>
                  <a:lnTo>
                    <a:pt x="932673" y="943610"/>
                  </a:lnTo>
                  <a:lnTo>
                    <a:pt x="913636" y="940435"/>
                  </a:lnTo>
                  <a:lnTo>
                    <a:pt x="894600" y="937577"/>
                  </a:lnTo>
                  <a:lnTo>
                    <a:pt x="875881" y="934402"/>
                  </a:lnTo>
                  <a:lnTo>
                    <a:pt x="856845" y="930592"/>
                  </a:lnTo>
                  <a:lnTo>
                    <a:pt x="838125" y="927100"/>
                  </a:lnTo>
                  <a:lnTo>
                    <a:pt x="819724" y="922972"/>
                  </a:lnTo>
                  <a:lnTo>
                    <a:pt x="801639" y="918845"/>
                  </a:lnTo>
                  <a:lnTo>
                    <a:pt x="783554" y="914400"/>
                  </a:lnTo>
                  <a:lnTo>
                    <a:pt x="766104" y="909320"/>
                  </a:lnTo>
                  <a:lnTo>
                    <a:pt x="748654" y="904557"/>
                  </a:lnTo>
                  <a:lnTo>
                    <a:pt x="731839" y="899160"/>
                  </a:lnTo>
                  <a:lnTo>
                    <a:pt x="715658" y="893445"/>
                  </a:lnTo>
                  <a:lnTo>
                    <a:pt x="699794" y="887730"/>
                  </a:lnTo>
                  <a:lnTo>
                    <a:pt x="684565" y="881380"/>
                  </a:lnTo>
                  <a:lnTo>
                    <a:pt x="669971" y="875347"/>
                  </a:lnTo>
                  <a:lnTo>
                    <a:pt x="656011" y="868680"/>
                  </a:lnTo>
                  <a:lnTo>
                    <a:pt x="642685" y="862330"/>
                  </a:lnTo>
                  <a:lnTo>
                    <a:pt x="630311" y="855345"/>
                  </a:lnTo>
                  <a:lnTo>
                    <a:pt x="618572" y="848042"/>
                  </a:lnTo>
                  <a:lnTo>
                    <a:pt x="607785" y="840422"/>
                  </a:lnTo>
                  <a:lnTo>
                    <a:pt x="597950" y="832802"/>
                  </a:lnTo>
                  <a:lnTo>
                    <a:pt x="588749" y="824547"/>
                  </a:lnTo>
                  <a:lnTo>
                    <a:pt x="584624" y="820737"/>
                  </a:lnTo>
                  <a:lnTo>
                    <a:pt x="581134" y="816610"/>
                  </a:lnTo>
                  <a:lnTo>
                    <a:pt x="577644" y="812165"/>
                  </a:lnTo>
                  <a:lnTo>
                    <a:pt x="574154" y="808355"/>
                  </a:lnTo>
                  <a:lnTo>
                    <a:pt x="567174" y="799465"/>
                  </a:lnTo>
                  <a:lnTo>
                    <a:pt x="561146" y="791527"/>
                  </a:lnTo>
                  <a:lnTo>
                    <a:pt x="554800" y="784542"/>
                  </a:lnTo>
                  <a:lnTo>
                    <a:pt x="549089" y="778510"/>
                  </a:lnTo>
                  <a:lnTo>
                    <a:pt x="543378" y="772795"/>
                  </a:lnTo>
                  <a:lnTo>
                    <a:pt x="537668" y="767715"/>
                  </a:lnTo>
                  <a:lnTo>
                    <a:pt x="532274" y="763905"/>
                  </a:lnTo>
                  <a:lnTo>
                    <a:pt x="527198" y="760412"/>
                  </a:lnTo>
                  <a:lnTo>
                    <a:pt x="522438" y="757555"/>
                  </a:lnTo>
                  <a:lnTo>
                    <a:pt x="517679" y="755332"/>
                  </a:lnTo>
                  <a:lnTo>
                    <a:pt x="512920" y="753745"/>
                  </a:lnTo>
                  <a:lnTo>
                    <a:pt x="508796" y="752792"/>
                  </a:lnTo>
                  <a:lnTo>
                    <a:pt x="504354" y="752157"/>
                  </a:lnTo>
                  <a:lnTo>
                    <a:pt x="499912" y="752157"/>
                  </a:lnTo>
                  <a:close/>
                  <a:moveTo>
                    <a:pt x="733743" y="449262"/>
                  </a:moveTo>
                  <a:lnTo>
                    <a:pt x="745164" y="449580"/>
                  </a:lnTo>
                  <a:lnTo>
                    <a:pt x="756269" y="449897"/>
                  </a:lnTo>
                  <a:lnTo>
                    <a:pt x="767691" y="450850"/>
                  </a:lnTo>
                  <a:lnTo>
                    <a:pt x="778795" y="452120"/>
                  </a:lnTo>
                  <a:lnTo>
                    <a:pt x="790217" y="453707"/>
                  </a:lnTo>
                  <a:lnTo>
                    <a:pt x="801004" y="455612"/>
                  </a:lnTo>
                  <a:lnTo>
                    <a:pt x="812109" y="457835"/>
                  </a:lnTo>
                  <a:lnTo>
                    <a:pt x="822896" y="460375"/>
                  </a:lnTo>
                  <a:lnTo>
                    <a:pt x="834001" y="463232"/>
                  </a:lnTo>
                  <a:lnTo>
                    <a:pt x="844471" y="466090"/>
                  </a:lnTo>
                  <a:lnTo>
                    <a:pt x="854941" y="469582"/>
                  </a:lnTo>
                  <a:lnTo>
                    <a:pt x="865728" y="473392"/>
                  </a:lnTo>
                  <a:lnTo>
                    <a:pt x="876198" y="477520"/>
                  </a:lnTo>
                  <a:lnTo>
                    <a:pt x="886351" y="481647"/>
                  </a:lnTo>
                  <a:lnTo>
                    <a:pt x="896504" y="486410"/>
                  </a:lnTo>
                  <a:lnTo>
                    <a:pt x="906339" y="491172"/>
                  </a:lnTo>
                  <a:lnTo>
                    <a:pt x="916175" y="496570"/>
                  </a:lnTo>
                  <a:lnTo>
                    <a:pt x="926010" y="502285"/>
                  </a:lnTo>
                  <a:lnTo>
                    <a:pt x="935846" y="508000"/>
                  </a:lnTo>
                  <a:lnTo>
                    <a:pt x="945364" y="513715"/>
                  </a:lnTo>
                  <a:lnTo>
                    <a:pt x="954882" y="520065"/>
                  </a:lnTo>
                  <a:lnTo>
                    <a:pt x="963766" y="526415"/>
                  </a:lnTo>
                  <a:lnTo>
                    <a:pt x="972967" y="533400"/>
                  </a:lnTo>
                  <a:lnTo>
                    <a:pt x="982168" y="540385"/>
                  </a:lnTo>
                  <a:lnTo>
                    <a:pt x="990734" y="548005"/>
                  </a:lnTo>
                  <a:lnTo>
                    <a:pt x="999300" y="555307"/>
                  </a:lnTo>
                  <a:lnTo>
                    <a:pt x="1007867" y="563245"/>
                  </a:lnTo>
                  <a:lnTo>
                    <a:pt x="1016433" y="571500"/>
                  </a:lnTo>
                  <a:lnTo>
                    <a:pt x="1024365" y="579437"/>
                  </a:lnTo>
                  <a:lnTo>
                    <a:pt x="1032297" y="588010"/>
                  </a:lnTo>
                  <a:lnTo>
                    <a:pt x="1039911" y="596900"/>
                  </a:lnTo>
                  <a:lnTo>
                    <a:pt x="1047843" y="605790"/>
                  </a:lnTo>
                  <a:lnTo>
                    <a:pt x="1055458" y="614680"/>
                  </a:lnTo>
                  <a:lnTo>
                    <a:pt x="1062755" y="624205"/>
                  </a:lnTo>
                  <a:lnTo>
                    <a:pt x="1069418" y="633730"/>
                  </a:lnTo>
                  <a:lnTo>
                    <a:pt x="1076398" y="643572"/>
                  </a:lnTo>
                  <a:lnTo>
                    <a:pt x="1083378" y="653732"/>
                  </a:lnTo>
                  <a:lnTo>
                    <a:pt x="1089723" y="663892"/>
                  </a:lnTo>
                  <a:lnTo>
                    <a:pt x="1096069" y="674052"/>
                  </a:lnTo>
                  <a:lnTo>
                    <a:pt x="1102414" y="684847"/>
                  </a:lnTo>
                  <a:lnTo>
                    <a:pt x="1108125" y="695325"/>
                  </a:lnTo>
                  <a:lnTo>
                    <a:pt x="1113519" y="706120"/>
                  </a:lnTo>
                  <a:lnTo>
                    <a:pt x="1119230" y="717550"/>
                  </a:lnTo>
                  <a:lnTo>
                    <a:pt x="1124623" y="728980"/>
                  </a:lnTo>
                  <a:lnTo>
                    <a:pt x="1129700" y="740092"/>
                  </a:lnTo>
                  <a:lnTo>
                    <a:pt x="1134459" y="751840"/>
                  </a:lnTo>
                  <a:lnTo>
                    <a:pt x="1138901" y="763587"/>
                  </a:lnTo>
                  <a:lnTo>
                    <a:pt x="1143025" y="775017"/>
                  </a:lnTo>
                  <a:lnTo>
                    <a:pt x="1147150" y="787082"/>
                  </a:lnTo>
                  <a:lnTo>
                    <a:pt x="1151274" y="799465"/>
                  </a:lnTo>
                  <a:lnTo>
                    <a:pt x="1154764" y="811847"/>
                  </a:lnTo>
                  <a:lnTo>
                    <a:pt x="1157937" y="824230"/>
                  </a:lnTo>
                  <a:lnTo>
                    <a:pt x="1161427" y="836612"/>
                  </a:lnTo>
                  <a:lnTo>
                    <a:pt x="1164282" y="849312"/>
                  </a:lnTo>
                  <a:lnTo>
                    <a:pt x="1166821" y="862330"/>
                  </a:lnTo>
                  <a:lnTo>
                    <a:pt x="1169042" y="875347"/>
                  </a:lnTo>
                  <a:lnTo>
                    <a:pt x="1171262" y="888365"/>
                  </a:lnTo>
                  <a:lnTo>
                    <a:pt x="1172849" y="901700"/>
                  </a:lnTo>
                  <a:lnTo>
                    <a:pt x="1174435" y="914717"/>
                  </a:lnTo>
                  <a:lnTo>
                    <a:pt x="1176022" y="928052"/>
                  </a:lnTo>
                  <a:lnTo>
                    <a:pt x="1176973" y="941705"/>
                  </a:lnTo>
                  <a:lnTo>
                    <a:pt x="1177608" y="955040"/>
                  </a:lnTo>
                  <a:lnTo>
                    <a:pt x="1177925" y="969010"/>
                  </a:lnTo>
                  <a:lnTo>
                    <a:pt x="1177925" y="982980"/>
                  </a:lnTo>
                  <a:lnTo>
                    <a:pt x="1177925" y="996950"/>
                  </a:lnTo>
                  <a:lnTo>
                    <a:pt x="1177291" y="1010920"/>
                  </a:lnTo>
                  <a:lnTo>
                    <a:pt x="1176656" y="1025207"/>
                  </a:lnTo>
                  <a:lnTo>
                    <a:pt x="1175070" y="1038860"/>
                  </a:lnTo>
                  <a:lnTo>
                    <a:pt x="1173483" y="1052512"/>
                  </a:lnTo>
                  <a:lnTo>
                    <a:pt x="1171580" y="1066165"/>
                  </a:lnTo>
                  <a:lnTo>
                    <a:pt x="1169042" y="1079817"/>
                  </a:lnTo>
                  <a:lnTo>
                    <a:pt x="1166503" y="1092835"/>
                  </a:lnTo>
                  <a:lnTo>
                    <a:pt x="1163013" y="1106170"/>
                  </a:lnTo>
                  <a:lnTo>
                    <a:pt x="1159841" y="1119187"/>
                  </a:lnTo>
                  <a:lnTo>
                    <a:pt x="1156351" y="1132205"/>
                  </a:lnTo>
                  <a:lnTo>
                    <a:pt x="1152226" y="1144905"/>
                  </a:lnTo>
                  <a:lnTo>
                    <a:pt x="1147784" y="1157287"/>
                  </a:lnTo>
                  <a:lnTo>
                    <a:pt x="1143025" y="1170305"/>
                  </a:lnTo>
                  <a:lnTo>
                    <a:pt x="1138266" y="1182052"/>
                  </a:lnTo>
                  <a:lnTo>
                    <a:pt x="1133190" y="1194435"/>
                  </a:lnTo>
                  <a:lnTo>
                    <a:pt x="1127796" y="1206182"/>
                  </a:lnTo>
                  <a:lnTo>
                    <a:pt x="1122402" y="1218247"/>
                  </a:lnTo>
                  <a:lnTo>
                    <a:pt x="1116374" y="1229995"/>
                  </a:lnTo>
                  <a:lnTo>
                    <a:pt x="1110346" y="1241107"/>
                  </a:lnTo>
                  <a:lnTo>
                    <a:pt x="1103683" y="1252537"/>
                  </a:lnTo>
                  <a:lnTo>
                    <a:pt x="1097338" y="1263332"/>
                  </a:lnTo>
                  <a:lnTo>
                    <a:pt x="1090675" y="1274445"/>
                  </a:lnTo>
                  <a:lnTo>
                    <a:pt x="1083695" y="1285240"/>
                  </a:lnTo>
                  <a:lnTo>
                    <a:pt x="1076398" y="1295400"/>
                  </a:lnTo>
                  <a:lnTo>
                    <a:pt x="1069100" y="1306195"/>
                  </a:lnTo>
                  <a:lnTo>
                    <a:pt x="1061486" y="1316037"/>
                  </a:lnTo>
                  <a:lnTo>
                    <a:pt x="1053871" y="1326197"/>
                  </a:lnTo>
                  <a:lnTo>
                    <a:pt x="1045939" y="1335722"/>
                  </a:lnTo>
                  <a:lnTo>
                    <a:pt x="1038008" y="1345247"/>
                  </a:lnTo>
                  <a:lnTo>
                    <a:pt x="1029759" y="1354455"/>
                  </a:lnTo>
                  <a:lnTo>
                    <a:pt x="1021509" y="1363345"/>
                  </a:lnTo>
                  <a:lnTo>
                    <a:pt x="1012943" y="1372552"/>
                  </a:lnTo>
                  <a:lnTo>
                    <a:pt x="1004377" y="1380807"/>
                  </a:lnTo>
                  <a:lnTo>
                    <a:pt x="996128" y="1389062"/>
                  </a:lnTo>
                  <a:lnTo>
                    <a:pt x="987244" y="1397317"/>
                  </a:lnTo>
                  <a:lnTo>
                    <a:pt x="978043" y="1405255"/>
                  </a:lnTo>
                  <a:lnTo>
                    <a:pt x="969477" y="1412875"/>
                  </a:lnTo>
                  <a:lnTo>
                    <a:pt x="960276" y="1420177"/>
                  </a:lnTo>
                  <a:lnTo>
                    <a:pt x="951075" y="1427480"/>
                  </a:lnTo>
                  <a:lnTo>
                    <a:pt x="942191" y="1434465"/>
                  </a:lnTo>
                  <a:lnTo>
                    <a:pt x="932673" y="1440815"/>
                  </a:lnTo>
                  <a:lnTo>
                    <a:pt x="923472" y="1447482"/>
                  </a:lnTo>
                  <a:lnTo>
                    <a:pt x="914271" y="1453832"/>
                  </a:lnTo>
                  <a:lnTo>
                    <a:pt x="905070" y="1459547"/>
                  </a:lnTo>
                  <a:lnTo>
                    <a:pt x="895552" y="1464945"/>
                  </a:lnTo>
                  <a:lnTo>
                    <a:pt x="886351" y="1470342"/>
                  </a:lnTo>
                  <a:lnTo>
                    <a:pt x="876833" y="1475422"/>
                  </a:lnTo>
                  <a:lnTo>
                    <a:pt x="867315" y="1480185"/>
                  </a:lnTo>
                  <a:lnTo>
                    <a:pt x="858431" y="1484630"/>
                  </a:lnTo>
                  <a:lnTo>
                    <a:pt x="848913" y="1489075"/>
                  </a:lnTo>
                  <a:lnTo>
                    <a:pt x="839712" y="1492567"/>
                  </a:lnTo>
                  <a:lnTo>
                    <a:pt x="830194" y="1496377"/>
                  </a:lnTo>
                  <a:lnTo>
                    <a:pt x="820993" y="1499870"/>
                  </a:lnTo>
                  <a:lnTo>
                    <a:pt x="812109" y="1503045"/>
                  </a:lnTo>
                  <a:lnTo>
                    <a:pt x="802908" y="1505585"/>
                  </a:lnTo>
                  <a:lnTo>
                    <a:pt x="793707" y="1508125"/>
                  </a:lnTo>
                  <a:lnTo>
                    <a:pt x="785141" y="1510030"/>
                  </a:lnTo>
                  <a:lnTo>
                    <a:pt x="775940" y="1511935"/>
                  </a:lnTo>
                  <a:lnTo>
                    <a:pt x="767373" y="1513522"/>
                  </a:lnTo>
                  <a:lnTo>
                    <a:pt x="758807" y="1514475"/>
                  </a:lnTo>
                  <a:lnTo>
                    <a:pt x="750241" y="1515427"/>
                  </a:lnTo>
                  <a:lnTo>
                    <a:pt x="741674" y="1515745"/>
                  </a:lnTo>
                  <a:lnTo>
                    <a:pt x="733743" y="1516062"/>
                  </a:lnTo>
                  <a:lnTo>
                    <a:pt x="725493" y="1515745"/>
                  </a:lnTo>
                  <a:lnTo>
                    <a:pt x="716927" y="1515427"/>
                  </a:lnTo>
                  <a:lnTo>
                    <a:pt x="708361" y="1514475"/>
                  </a:lnTo>
                  <a:lnTo>
                    <a:pt x="699794" y="1513522"/>
                  </a:lnTo>
                  <a:lnTo>
                    <a:pt x="691228" y="1511935"/>
                  </a:lnTo>
                  <a:lnTo>
                    <a:pt x="682027" y="1510030"/>
                  </a:lnTo>
                  <a:lnTo>
                    <a:pt x="673143" y="1508125"/>
                  </a:lnTo>
                  <a:lnTo>
                    <a:pt x="664260" y="1505585"/>
                  </a:lnTo>
                  <a:lnTo>
                    <a:pt x="655059" y="1503045"/>
                  </a:lnTo>
                  <a:lnTo>
                    <a:pt x="645858" y="1499870"/>
                  </a:lnTo>
                  <a:lnTo>
                    <a:pt x="636974" y="1496377"/>
                  </a:lnTo>
                  <a:lnTo>
                    <a:pt x="627456" y="1492567"/>
                  </a:lnTo>
                  <a:lnTo>
                    <a:pt x="618255" y="1489075"/>
                  </a:lnTo>
                  <a:lnTo>
                    <a:pt x="608737" y="1484630"/>
                  </a:lnTo>
                  <a:lnTo>
                    <a:pt x="599853" y="1480185"/>
                  </a:lnTo>
                  <a:lnTo>
                    <a:pt x="590335" y="1475422"/>
                  </a:lnTo>
                  <a:lnTo>
                    <a:pt x="580817" y="1470342"/>
                  </a:lnTo>
                  <a:lnTo>
                    <a:pt x="571616" y="1464945"/>
                  </a:lnTo>
                  <a:lnTo>
                    <a:pt x="562098" y="1459547"/>
                  </a:lnTo>
                  <a:lnTo>
                    <a:pt x="553214" y="1453832"/>
                  </a:lnTo>
                  <a:lnTo>
                    <a:pt x="543696" y="1447482"/>
                  </a:lnTo>
                  <a:lnTo>
                    <a:pt x="534495" y="1440815"/>
                  </a:lnTo>
                  <a:lnTo>
                    <a:pt x="524977" y="1434465"/>
                  </a:lnTo>
                  <a:lnTo>
                    <a:pt x="516093" y="1427480"/>
                  </a:lnTo>
                  <a:lnTo>
                    <a:pt x="506892" y="1420177"/>
                  </a:lnTo>
                  <a:lnTo>
                    <a:pt x="497691" y="1412875"/>
                  </a:lnTo>
                  <a:lnTo>
                    <a:pt x="489125" y="1405255"/>
                  </a:lnTo>
                  <a:lnTo>
                    <a:pt x="480241" y="1397317"/>
                  </a:lnTo>
                  <a:lnTo>
                    <a:pt x="471040" y="1389062"/>
                  </a:lnTo>
                  <a:lnTo>
                    <a:pt x="462791" y="1380807"/>
                  </a:lnTo>
                  <a:lnTo>
                    <a:pt x="453907" y="1372552"/>
                  </a:lnTo>
                  <a:lnTo>
                    <a:pt x="445658" y="1363345"/>
                  </a:lnTo>
                  <a:lnTo>
                    <a:pt x="437409" y="1354455"/>
                  </a:lnTo>
                  <a:lnTo>
                    <a:pt x="429160" y="1345247"/>
                  </a:lnTo>
                  <a:lnTo>
                    <a:pt x="421228" y="1335722"/>
                  </a:lnTo>
                  <a:lnTo>
                    <a:pt x="413296" y="1326197"/>
                  </a:lnTo>
                  <a:lnTo>
                    <a:pt x="405682" y="1316037"/>
                  </a:lnTo>
                  <a:lnTo>
                    <a:pt x="398067" y="1306195"/>
                  </a:lnTo>
                  <a:lnTo>
                    <a:pt x="390770" y="1295400"/>
                  </a:lnTo>
                  <a:lnTo>
                    <a:pt x="383473" y="1285240"/>
                  </a:lnTo>
                  <a:lnTo>
                    <a:pt x="376493" y="1274445"/>
                  </a:lnTo>
                  <a:lnTo>
                    <a:pt x="369830" y="1263332"/>
                  </a:lnTo>
                  <a:lnTo>
                    <a:pt x="363484" y="1252537"/>
                  </a:lnTo>
                  <a:lnTo>
                    <a:pt x="356822" y="1241107"/>
                  </a:lnTo>
                  <a:lnTo>
                    <a:pt x="350476" y="1229995"/>
                  </a:lnTo>
                  <a:lnTo>
                    <a:pt x="344765" y="1218247"/>
                  </a:lnTo>
                  <a:lnTo>
                    <a:pt x="339372" y="1206182"/>
                  </a:lnTo>
                  <a:lnTo>
                    <a:pt x="333978" y="1194435"/>
                  </a:lnTo>
                  <a:lnTo>
                    <a:pt x="328584" y="1182052"/>
                  </a:lnTo>
                  <a:lnTo>
                    <a:pt x="324143" y="1170305"/>
                  </a:lnTo>
                  <a:lnTo>
                    <a:pt x="319383" y="1157287"/>
                  </a:lnTo>
                  <a:lnTo>
                    <a:pt x="314942" y="1144905"/>
                  </a:lnTo>
                  <a:lnTo>
                    <a:pt x="310817" y="1132205"/>
                  </a:lnTo>
                  <a:lnTo>
                    <a:pt x="307327" y="1119187"/>
                  </a:lnTo>
                  <a:lnTo>
                    <a:pt x="303837" y="1106170"/>
                  </a:lnTo>
                  <a:lnTo>
                    <a:pt x="300982" y="1092835"/>
                  </a:lnTo>
                  <a:lnTo>
                    <a:pt x="298126" y="1079817"/>
                  </a:lnTo>
                  <a:lnTo>
                    <a:pt x="295588" y="1066165"/>
                  </a:lnTo>
                  <a:lnTo>
                    <a:pt x="293684" y="1052512"/>
                  </a:lnTo>
                  <a:lnTo>
                    <a:pt x="292098" y="1038860"/>
                  </a:lnTo>
                  <a:lnTo>
                    <a:pt x="290829" y="1025207"/>
                  </a:lnTo>
                  <a:lnTo>
                    <a:pt x="289877" y="1010920"/>
                  </a:lnTo>
                  <a:lnTo>
                    <a:pt x="288925" y="996950"/>
                  </a:lnTo>
                  <a:lnTo>
                    <a:pt x="288925" y="982980"/>
                  </a:lnTo>
                  <a:lnTo>
                    <a:pt x="288925" y="969010"/>
                  </a:lnTo>
                  <a:lnTo>
                    <a:pt x="289243" y="955040"/>
                  </a:lnTo>
                  <a:lnTo>
                    <a:pt x="290194" y="941705"/>
                  </a:lnTo>
                  <a:lnTo>
                    <a:pt x="291146" y="928052"/>
                  </a:lnTo>
                  <a:lnTo>
                    <a:pt x="292733" y="914717"/>
                  </a:lnTo>
                  <a:lnTo>
                    <a:pt x="294002" y="901700"/>
                  </a:lnTo>
                  <a:lnTo>
                    <a:pt x="295905" y="888365"/>
                  </a:lnTo>
                  <a:lnTo>
                    <a:pt x="298126" y="875347"/>
                  </a:lnTo>
                  <a:lnTo>
                    <a:pt x="300347" y="862330"/>
                  </a:lnTo>
                  <a:lnTo>
                    <a:pt x="302885" y="849312"/>
                  </a:lnTo>
                  <a:lnTo>
                    <a:pt x="305741" y="836612"/>
                  </a:lnTo>
                  <a:lnTo>
                    <a:pt x="308913" y="824230"/>
                  </a:lnTo>
                  <a:lnTo>
                    <a:pt x="312403" y="811847"/>
                  </a:lnTo>
                  <a:lnTo>
                    <a:pt x="315893" y="799465"/>
                  </a:lnTo>
                  <a:lnTo>
                    <a:pt x="320018" y="787082"/>
                  </a:lnTo>
                  <a:lnTo>
                    <a:pt x="324143" y="775017"/>
                  </a:lnTo>
                  <a:lnTo>
                    <a:pt x="328267" y="763587"/>
                  </a:lnTo>
                  <a:lnTo>
                    <a:pt x="332709" y="751840"/>
                  </a:lnTo>
                  <a:lnTo>
                    <a:pt x="337785" y="740092"/>
                  </a:lnTo>
                  <a:lnTo>
                    <a:pt x="342544" y="728980"/>
                  </a:lnTo>
                  <a:lnTo>
                    <a:pt x="347938" y="717550"/>
                  </a:lnTo>
                  <a:lnTo>
                    <a:pt x="353649" y="706120"/>
                  </a:lnTo>
                  <a:lnTo>
                    <a:pt x="359043" y="695325"/>
                  </a:lnTo>
                  <a:lnTo>
                    <a:pt x="365071" y="684847"/>
                  </a:lnTo>
                  <a:lnTo>
                    <a:pt x="371099" y="674052"/>
                  </a:lnTo>
                  <a:lnTo>
                    <a:pt x="377445" y="663892"/>
                  </a:lnTo>
                  <a:lnTo>
                    <a:pt x="383790" y="653732"/>
                  </a:lnTo>
                  <a:lnTo>
                    <a:pt x="390770" y="643572"/>
                  </a:lnTo>
                  <a:lnTo>
                    <a:pt x="397433" y="633730"/>
                  </a:lnTo>
                  <a:lnTo>
                    <a:pt x="404413" y="624205"/>
                  </a:lnTo>
                  <a:lnTo>
                    <a:pt x="411710" y="614680"/>
                  </a:lnTo>
                  <a:lnTo>
                    <a:pt x="419325" y="605790"/>
                  </a:lnTo>
                  <a:lnTo>
                    <a:pt x="426939" y="596900"/>
                  </a:lnTo>
                  <a:lnTo>
                    <a:pt x="434871" y="588010"/>
                  </a:lnTo>
                  <a:lnTo>
                    <a:pt x="442803" y="579437"/>
                  </a:lnTo>
                  <a:lnTo>
                    <a:pt x="450735" y="571500"/>
                  </a:lnTo>
                  <a:lnTo>
                    <a:pt x="458984" y="563245"/>
                  </a:lnTo>
                  <a:lnTo>
                    <a:pt x="467867" y="555307"/>
                  </a:lnTo>
                  <a:lnTo>
                    <a:pt x="476117" y="548005"/>
                  </a:lnTo>
                  <a:lnTo>
                    <a:pt x="485000" y="540385"/>
                  </a:lnTo>
                  <a:lnTo>
                    <a:pt x="494201" y="533400"/>
                  </a:lnTo>
                  <a:lnTo>
                    <a:pt x="503085" y="526415"/>
                  </a:lnTo>
                  <a:lnTo>
                    <a:pt x="512286" y="520065"/>
                  </a:lnTo>
                  <a:lnTo>
                    <a:pt x="521804" y="513715"/>
                  </a:lnTo>
                  <a:lnTo>
                    <a:pt x="531322" y="508000"/>
                  </a:lnTo>
                  <a:lnTo>
                    <a:pt x="541158" y="502285"/>
                  </a:lnTo>
                  <a:lnTo>
                    <a:pt x="550993" y="496570"/>
                  </a:lnTo>
                  <a:lnTo>
                    <a:pt x="560829" y="491172"/>
                  </a:lnTo>
                  <a:lnTo>
                    <a:pt x="570664" y="486410"/>
                  </a:lnTo>
                  <a:lnTo>
                    <a:pt x="580817" y="481647"/>
                  </a:lnTo>
                  <a:lnTo>
                    <a:pt x="590969" y="477520"/>
                  </a:lnTo>
                  <a:lnTo>
                    <a:pt x="601440" y="473392"/>
                  </a:lnTo>
                  <a:lnTo>
                    <a:pt x="612227" y="469582"/>
                  </a:lnTo>
                  <a:lnTo>
                    <a:pt x="622697" y="466090"/>
                  </a:lnTo>
                  <a:lnTo>
                    <a:pt x="633167" y="463232"/>
                  </a:lnTo>
                  <a:lnTo>
                    <a:pt x="644271" y="460375"/>
                  </a:lnTo>
                  <a:lnTo>
                    <a:pt x="655059" y="457835"/>
                  </a:lnTo>
                  <a:lnTo>
                    <a:pt x="665846" y="455612"/>
                  </a:lnTo>
                  <a:lnTo>
                    <a:pt x="676951" y="453707"/>
                  </a:lnTo>
                  <a:lnTo>
                    <a:pt x="688055" y="452120"/>
                  </a:lnTo>
                  <a:lnTo>
                    <a:pt x="699477" y="450850"/>
                  </a:lnTo>
                  <a:lnTo>
                    <a:pt x="710899" y="449897"/>
                  </a:lnTo>
                  <a:lnTo>
                    <a:pt x="722003" y="449580"/>
                  </a:lnTo>
                  <a:lnTo>
                    <a:pt x="733743" y="449262"/>
                  </a:lnTo>
                  <a:close/>
                  <a:moveTo>
                    <a:pt x="1161098" y="420687"/>
                  </a:moveTo>
                  <a:lnTo>
                    <a:pt x="1640523" y="420687"/>
                  </a:lnTo>
                  <a:lnTo>
                    <a:pt x="1642746" y="421002"/>
                  </a:lnTo>
                  <a:lnTo>
                    <a:pt x="1644968" y="421317"/>
                  </a:lnTo>
                  <a:lnTo>
                    <a:pt x="1648778" y="422263"/>
                  </a:lnTo>
                  <a:lnTo>
                    <a:pt x="1652588" y="424469"/>
                  </a:lnTo>
                  <a:lnTo>
                    <a:pt x="1655763" y="426990"/>
                  </a:lnTo>
                  <a:lnTo>
                    <a:pt x="1658303" y="430457"/>
                  </a:lnTo>
                  <a:lnTo>
                    <a:pt x="1660526" y="433924"/>
                  </a:lnTo>
                  <a:lnTo>
                    <a:pt x="1661796" y="438021"/>
                  </a:lnTo>
                  <a:lnTo>
                    <a:pt x="1662113" y="440228"/>
                  </a:lnTo>
                  <a:lnTo>
                    <a:pt x="1662113" y="442434"/>
                  </a:lnTo>
                  <a:lnTo>
                    <a:pt x="1662113" y="444640"/>
                  </a:lnTo>
                  <a:lnTo>
                    <a:pt x="1661796" y="446531"/>
                  </a:lnTo>
                  <a:lnTo>
                    <a:pt x="1660526" y="450628"/>
                  </a:lnTo>
                  <a:lnTo>
                    <a:pt x="1658303" y="454095"/>
                  </a:lnTo>
                  <a:lnTo>
                    <a:pt x="1655763" y="457562"/>
                  </a:lnTo>
                  <a:lnTo>
                    <a:pt x="1652588" y="460083"/>
                  </a:lnTo>
                  <a:lnTo>
                    <a:pt x="1648778" y="462289"/>
                  </a:lnTo>
                  <a:lnTo>
                    <a:pt x="1644968" y="463235"/>
                  </a:lnTo>
                  <a:lnTo>
                    <a:pt x="1642746" y="463550"/>
                  </a:lnTo>
                  <a:lnTo>
                    <a:pt x="1640523" y="463550"/>
                  </a:lnTo>
                  <a:lnTo>
                    <a:pt x="1161098" y="463550"/>
                  </a:lnTo>
                  <a:lnTo>
                    <a:pt x="1158875" y="463550"/>
                  </a:lnTo>
                  <a:lnTo>
                    <a:pt x="1156970" y="463235"/>
                  </a:lnTo>
                  <a:lnTo>
                    <a:pt x="1152843" y="462289"/>
                  </a:lnTo>
                  <a:lnTo>
                    <a:pt x="1149350" y="460083"/>
                  </a:lnTo>
                  <a:lnTo>
                    <a:pt x="1145858" y="457562"/>
                  </a:lnTo>
                  <a:lnTo>
                    <a:pt x="1143318" y="454095"/>
                  </a:lnTo>
                  <a:lnTo>
                    <a:pt x="1141095" y="450628"/>
                  </a:lnTo>
                  <a:lnTo>
                    <a:pt x="1140143" y="446531"/>
                  </a:lnTo>
                  <a:lnTo>
                    <a:pt x="1139825" y="444640"/>
                  </a:lnTo>
                  <a:lnTo>
                    <a:pt x="1139825" y="442434"/>
                  </a:lnTo>
                  <a:lnTo>
                    <a:pt x="1139825" y="440228"/>
                  </a:lnTo>
                  <a:lnTo>
                    <a:pt x="1140143" y="438021"/>
                  </a:lnTo>
                  <a:lnTo>
                    <a:pt x="1141095" y="433924"/>
                  </a:lnTo>
                  <a:lnTo>
                    <a:pt x="1143318" y="430457"/>
                  </a:lnTo>
                  <a:lnTo>
                    <a:pt x="1145858" y="426990"/>
                  </a:lnTo>
                  <a:lnTo>
                    <a:pt x="1149350" y="424469"/>
                  </a:lnTo>
                  <a:lnTo>
                    <a:pt x="1152843" y="422263"/>
                  </a:lnTo>
                  <a:lnTo>
                    <a:pt x="1156970" y="421317"/>
                  </a:lnTo>
                  <a:lnTo>
                    <a:pt x="1158875" y="421002"/>
                  </a:lnTo>
                  <a:lnTo>
                    <a:pt x="1161098" y="420687"/>
                  </a:lnTo>
                  <a:close/>
                  <a:moveTo>
                    <a:pt x="1158845" y="279400"/>
                  </a:moveTo>
                  <a:lnTo>
                    <a:pt x="1161064" y="279400"/>
                  </a:lnTo>
                  <a:lnTo>
                    <a:pt x="1908845" y="279400"/>
                  </a:lnTo>
                  <a:lnTo>
                    <a:pt x="1911064" y="279400"/>
                  </a:lnTo>
                  <a:lnTo>
                    <a:pt x="1913283" y="279718"/>
                  </a:lnTo>
                  <a:lnTo>
                    <a:pt x="1917404" y="280670"/>
                  </a:lnTo>
                  <a:lnTo>
                    <a:pt x="1920890" y="282893"/>
                  </a:lnTo>
                  <a:lnTo>
                    <a:pt x="1924377" y="285433"/>
                  </a:lnTo>
                  <a:lnTo>
                    <a:pt x="1926913" y="288608"/>
                  </a:lnTo>
                  <a:lnTo>
                    <a:pt x="1929132" y="292418"/>
                  </a:lnTo>
                  <a:lnTo>
                    <a:pt x="1930083" y="296228"/>
                  </a:lnTo>
                  <a:lnTo>
                    <a:pt x="1930400" y="298450"/>
                  </a:lnTo>
                  <a:lnTo>
                    <a:pt x="1930400" y="300673"/>
                  </a:lnTo>
                  <a:lnTo>
                    <a:pt x="1930400" y="302895"/>
                  </a:lnTo>
                  <a:lnTo>
                    <a:pt x="1930083" y="305118"/>
                  </a:lnTo>
                  <a:lnTo>
                    <a:pt x="1929132" y="309245"/>
                  </a:lnTo>
                  <a:lnTo>
                    <a:pt x="1926913" y="312738"/>
                  </a:lnTo>
                  <a:lnTo>
                    <a:pt x="1924377" y="315913"/>
                  </a:lnTo>
                  <a:lnTo>
                    <a:pt x="1920890" y="318453"/>
                  </a:lnTo>
                  <a:lnTo>
                    <a:pt x="1917404" y="320676"/>
                  </a:lnTo>
                  <a:lnTo>
                    <a:pt x="1913283" y="321946"/>
                  </a:lnTo>
                  <a:lnTo>
                    <a:pt x="1911064" y="322263"/>
                  </a:lnTo>
                  <a:lnTo>
                    <a:pt x="1908845" y="322263"/>
                  </a:lnTo>
                  <a:lnTo>
                    <a:pt x="1161064" y="322263"/>
                  </a:lnTo>
                  <a:lnTo>
                    <a:pt x="1158845" y="322263"/>
                  </a:lnTo>
                  <a:lnTo>
                    <a:pt x="1156943" y="321946"/>
                  </a:lnTo>
                  <a:lnTo>
                    <a:pt x="1152822" y="320676"/>
                  </a:lnTo>
                  <a:lnTo>
                    <a:pt x="1149335" y="318453"/>
                  </a:lnTo>
                  <a:lnTo>
                    <a:pt x="1145848" y="315913"/>
                  </a:lnTo>
                  <a:lnTo>
                    <a:pt x="1143312" y="312738"/>
                  </a:lnTo>
                  <a:lnTo>
                    <a:pt x="1141093" y="309245"/>
                  </a:lnTo>
                  <a:lnTo>
                    <a:pt x="1140142" y="305118"/>
                  </a:lnTo>
                  <a:lnTo>
                    <a:pt x="1139825" y="302895"/>
                  </a:lnTo>
                  <a:lnTo>
                    <a:pt x="1139825" y="300673"/>
                  </a:lnTo>
                  <a:lnTo>
                    <a:pt x="1139825" y="298450"/>
                  </a:lnTo>
                  <a:lnTo>
                    <a:pt x="1140142" y="296228"/>
                  </a:lnTo>
                  <a:lnTo>
                    <a:pt x="1141093" y="292418"/>
                  </a:lnTo>
                  <a:lnTo>
                    <a:pt x="1143312" y="288608"/>
                  </a:lnTo>
                  <a:lnTo>
                    <a:pt x="1145848" y="285433"/>
                  </a:lnTo>
                  <a:lnTo>
                    <a:pt x="1149335" y="282893"/>
                  </a:lnTo>
                  <a:lnTo>
                    <a:pt x="1152822" y="280670"/>
                  </a:lnTo>
                  <a:lnTo>
                    <a:pt x="1156943" y="279718"/>
                  </a:lnTo>
                  <a:lnTo>
                    <a:pt x="1158845" y="279400"/>
                  </a:lnTo>
                  <a:close/>
                  <a:moveTo>
                    <a:pt x="1470971" y="0"/>
                  </a:moveTo>
                  <a:lnTo>
                    <a:pt x="1500194" y="0"/>
                  </a:lnTo>
                  <a:lnTo>
                    <a:pt x="1539264" y="317"/>
                  </a:lnTo>
                  <a:lnTo>
                    <a:pt x="1576746" y="1270"/>
                  </a:lnTo>
                  <a:lnTo>
                    <a:pt x="1613593" y="3174"/>
                  </a:lnTo>
                  <a:lnTo>
                    <a:pt x="1649486" y="6031"/>
                  </a:lnTo>
                  <a:lnTo>
                    <a:pt x="1684427" y="9522"/>
                  </a:lnTo>
                  <a:lnTo>
                    <a:pt x="1701262" y="11744"/>
                  </a:lnTo>
                  <a:lnTo>
                    <a:pt x="1717780" y="13648"/>
                  </a:lnTo>
                  <a:lnTo>
                    <a:pt x="1734297" y="15870"/>
                  </a:lnTo>
                  <a:lnTo>
                    <a:pt x="1750497" y="18409"/>
                  </a:lnTo>
                  <a:lnTo>
                    <a:pt x="1766379" y="21583"/>
                  </a:lnTo>
                  <a:lnTo>
                    <a:pt x="1781944" y="24440"/>
                  </a:lnTo>
                  <a:lnTo>
                    <a:pt x="1797508" y="27614"/>
                  </a:lnTo>
                  <a:lnTo>
                    <a:pt x="1812755" y="30788"/>
                  </a:lnTo>
                  <a:lnTo>
                    <a:pt x="1827367" y="34597"/>
                  </a:lnTo>
                  <a:lnTo>
                    <a:pt x="1841978" y="38088"/>
                  </a:lnTo>
                  <a:lnTo>
                    <a:pt x="1856272" y="42214"/>
                  </a:lnTo>
                  <a:lnTo>
                    <a:pt x="1870248" y="46341"/>
                  </a:lnTo>
                  <a:lnTo>
                    <a:pt x="1884225" y="50467"/>
                  </a:lnTo>
                  <a:lnTo>
                    <a:pt x="1897566" y="54911"/>
                  </a:lnTo>
                  <a:lnTo>
                    <a:pt x="1910907" y="59672"/>
                  </a:lnTo>
                  <a:lnTo>
                    <a:pt x="1923930" y="64433"/>
                  </a:lnTo>
                  <a:lnTo>
                    <a:pt x="1936318" y="69511"/>
                  </a:lnTo>
                  <a:lnTo>
                    <a:pt x="1948706" y="74589"/>
                  </a:lnTo>
                  <a:lnTo>
                    <a:pt x="1961094" y="79985"/>
                  </a:lnTo>
                  <a:lnTo>
                    <a:pt x="1972847" y="86016"/>
                  </a:lnTo>
                  <a:lnTo>
                    <a:pt x="1984600" y="91729"/>
                  </a:lnTo>
                  <a:lnTo>
                    <a:pt x="1995717" y="97442"/>
                  </a:lnTo>
                  <a:lnTo>
                    <a:pt x="2007470" y="104108"/>
                  </a:lnTo>
                  <a:lnTo>
                    <a:pt x="2018588" y="111091"/>
                  </a:lnTo>
                  <a:lnTo>
                    <a:pt x="2030023" y="118073"/>
                  </a:lnTo>
                  <a:lnTo>
                    <a:pt x="2040505" y="125374"/>
                  </a:lnTo>
                  <a:lnTo>
                    <a:pt x="2051305" y="132991"/>
                  </a:lnTo>
                  <a:lnTo>
                    <a:pt x="2061152" y="140609"/>
                  </a:lnTo>
                  <a:lnTo>
                    <a:pt x="2070999" y="148544"/>
                  </a:lnTo>
                  <a:lnTo>
                    <a:pt x="2079893" y="156479"/>
                  </a:lnTo>
                  <a:lnTo>
                    <a:pt x="2089104" y="165049"/>
                  </a:lnTo>
                  <a:lnTo>
                    <a:pt x="2097363" y="173301"/>
                  </a:lnTo>
                  <a:lnTo>
                    <a:pt x="2105939" y="182189"/>
                  </a:lnTo>
                  <a:lnTo>
                    <a:pt x="2113563" y="190758"/>
                  </a:lnTo>
                  <a:lnTo>
                    <a:pt x="2120869" y="199963"/>
                  </a:lnTo>
                  <a:lnTo>
                    <a:pt x="2128175" y="209168"/>
                  </a:lnTo>
                  <a:lnTo>
                    <a:pt x="2134845" y="218690"/>
                  </a:lnTo>
                  <a:lnTo>
                    <a:pt x="2141198" y="228529"/>
                  </a:lnTo>
                  <a:lnTo>
                    <a:pt x="2147233" y="237734"/>
                  </a:lnTo>
                  <a:lnTo>
                    <a:pt x="2152633" y="248208"/>
                  </a:lnTo>
                  <a:lnTo>
                    <a:pt x="2158033" y="258365"/>
                  </a:lnTo>
                  <a:lnTo>
                    <a:pt x="2162798" y="268522"/>
                  </a:lnTo>
                  <a:lnTo>
                    <a:pt x="2167245" y="278996"/>
                  </a:lnTo>
                  <a:lnTo>
                    <a:pt x="2171056" y="289470"/>
                  </a:lnTo>
                  <a:lnTo>
                    <a:pt x="2175186" y="300579"/>
                  </a:lnTo>
                  <a:lnTo>
                    <a:pt x="2178362" y="311371"/>
                  </a:lnTo>
                  <a:lnTo>
                    <a:pt x="2181221" y="322480"/>
                  </a:lnTo>
                  <a:lnTo>
                    <a:pt x="2184080" y="333589"/>
                  </a:lnTo>
                  <a:lnTo>
                    <a:pt x="2185986" y="345333"/>
                  </a:lnTo>
                  <a:lnTo>
                    <a:pt x="2187574" y="357077"/>
                  </a:lnTo>
                  <a:lnTo>
                    <a:pt x="2189162" y="368503"/>
                  </a:lnTo>
                  <a:lnTo>
                    <a:pt x="2190115" y="380565"/>
                  </a:lnTo>
                  <a:lnTo>
                    <a:pt x="2190750" y="392626"/>
                  </a:lnTo>
                  <a:lnTo>
                    <a:pt x="2190750" y="405005"/>
                  </a:lnTo>
                  <a:lnTo>
                    <a:pt x="2190750" y="416114"/>
                  </a:lnTo>
                  <a:lnTo>
                    <a:pt x="2190115" y="427223"/>
                  </a:lnTo>
                  <a:lnTo>
                    <a:pt x="2189162" y="438649"/>
                  </a:lnTo>
                  <a:lnTo>
                    <a:pt x="2187574" y="450393"/>
                  </a:lnTo>
                  <a:lnTo>
                    <a:pt x="2185350" y="461820"/>
                  </a:lnTo>
                  <a:lnTo>
                    <a:pt x="2182809" y="473563"/>
                  </a:lnTo>
                  <a:lnTo>
                    <a:pt x="2179950" y="485625"/>
                  </a:lnTo>
                  <a:lnTo>
                    <a:pt x="2176139" y="497686"/>
                  </a:lnTo>
                  <a:lnTo>
                    <a:pt x="2172009" y="509747"/>
                  </a:lnTo>
                  <a:lnTo>
                    <a:pt x="2166927" y="521809"/>
                  </a:lnTo>
                  <a:lnTo>
                    <a:pt x="2160892" y="534187"/>
                  </a:lnTo>
                  <a:lnTo>
                    <a:pt x="2154539" y="545931"/>
                  </a:lnTo>
                  <a:lnTo>
                    <a:pt x="2147233" y="557992"/>
                  </a:lnTo>
                  <a:lnTo>
                    <a:pt x="2138974" y="570371"/>
                  </a:lnTo>
                  <a:lnTo>
                    <a:pt x="2130398" y="582432"/>
                  </a:lnTo>
                  <a:lnTo>
                    <a:pt x="2120551" y="594176"/>
                  </a:lnTo>
                  <a:lnTo>
                    <a:pt x="2109751" y="606237"/>
                  </a:lnTo>
                  <a:lnTo>
                    <a:pt x="2098634" y="617981"/>
                  </a:lnTo>
                  <a:lnTo>
                    <a:pt x="2085928" y="629408"/>
                  </a:lnTo>
                  <a:lnTo>
                    <a:pt x="2072269" y="640834"/>
                  </a:lnTo>
                  <a:lnTo>
                    <a:pt x="2057658" y="651943"/>
                  </a:lnTo>
                  <a:lnTo>
                    <a:pt x="2042411" y="663052"/>
                  </a:lnTo>
                  <a:lnTo>
                    <a:pt x="2025576" y="673527"/>
                  </a:lnTo>
                  <a:lnTo>
                    <a:pt x="2007788" y="684001"/>
                  </a:lnTo>
                  <a:lnTo>
                    <a:pt x="1988729" y="694475"/>
                  </a:lnTo>
                  <a:lnTo>
                    <a:pt x="1968718" y="704632"/>
                  </a:lnTo>
                  <a:lnTo>
                    <a:pt x="1947436" y="714154"/>
                  </a:lnTo>
                  <a:lnTo>
                    <a:pt x="1924883" y="723359"/>
                  </a:lnTo>
                  <a:lnTo>
                    <a:pt x="1901060" y="732246"/>
                  </a:lnTo>
                  <a:lnTo>
                    <a:pt x="1875966" y="741133"/>
                  </a:lnTo>
                  <a:lnTo>
                    <a:pt x="1849284" y="749068"/>
                  </a:lnTo>
                  <a:lnTo>
                    <a:pt x="1821014" y="756686"/>
                  </a:lnTo>
                  <a:lnTo>
                    <a:pt x="1796238" y="763351"/>
                  </a:lnTo>
                  <a:lnTo>
                    <a:pt x="1771461" y="768747"/>
                  </a:lnTo>
                  <a:lnTo>
                    <a:pt x="1746685" y="773826"/>
                  </a:lnTo>
                  <a:lnTo>
                    <a:pt x="1722544" y="778587"/>
                  </a:lnTo>
                  <a:lnTo>
                    <a:pt x="1698721" y="782395"/>
                  </a:lnTo>
                  <a:lnTo>
                    <a:pt x="1675533" y="786204"/>
                  </a:lnTo>
                  <a:lnTo>
                    <a:pt x="1652980" y="789061"/>
                  </a:lnTo>
                  <a:lnTo>
                    <a:pt x="1631063" y="791917"/>
                  </a:lnTo>
                  <a:lnTo>
                    <a:pt x="1610416" y="794139"/>
                  </a:lnTo>
                  <a:lnTo>
                    <a:pt x="1590722" y="796044"/>
                  </a:lnTo>
                  <a:lnTo>
                    <a:pt x="1554511" y="799218"/>
                  </a:lnTo>
                  <a:lnTo>
                    <a:pt x="1524017" y="801122"/>
                  </a:lnTo>
                  <a:lnTo>
                    <a:pt x="1499559" y="802074"/>
                  </a:lnTo>
                  <a:lnTo>
                    <a:pt x="1494794" y="811914"/>
                  </a:lnTo>
                  <a:lnTo>
                    <a:pt x="1490347" y="821436"/>
                  </a:lnTo>
                  <a:lnTo>
                    <a:pt x="1480500" y="840162"/>
                  </a:lnTo>
                  <a:lnTo>
                    <a:pt x="1470018" y="857937"/>
                  </a:lnTo>
                  <a:lnTo>
                    <a:pt x="1459536" y="875077"/>
                  </a:lnTo>
                  <a:lnTo>
                    <a:pt x="1448101" y="891582"/>
                  </a:lnTo>
                  <a:lnTo>
                    <a:pt x="1436348" y="907134"/>
                  </a:lnTo>
                  <a:lnTo>
                    <a:pt x="1424277" y="922052"/>
                  </a:lnTo>
                  <a:lnTo>
                    <a:pt x="1412207" y="936335"/>
                  </a:lnTo>
                  <a:lnTo>
                    <a:pt x="1400454" y="949666"/>
                  </a:lnTo>
                  <a:lnTo>
                    <a:pt x="1388066" y="962997"/>
                  </a:lnTo>
                  <a:lnTo>
                    <a:pt x="1375996" y="974741"/>
                  </a:lnTo>
                  <a:lnTo>
                    <a:pt x="1363925" y="986485"/>
                  </a:lnTo>
                  <a:lnTo>
                    <a:pt x="1351855" y="996959"/>
                  </a:lnTo>
                  <a:lnTo>
                    <a:pt x="1340102" y="1007433"/>
                  </a:lnTo>
                  <a:lnTo>
                    <a:pt x="1328985" y="1016638"/>
                  </a:lnTo>
                  <a:lnTo>
                    <a:pt x="1317549" y="1025525"/>
                  </a:lnTo>
                  <a:lnTo>
                    <a:pt x="1323902" y="1018860"/>
                  </a:lnTo>
                  <a:lnTo>
                    <a:pt x="1329620" y="1012512"/>
                  </a:lnTo>
                  <a:lnTo>
                    <a:pt x="1335020" y="1005211"/>
                  </a:lnTo>
                  <a:lnTo>
                    <a:pt x="1340420" y="997594"/>
                  </a:lnTo>
                  <a:lnTo>
                    <a:pt x="1346137" y="989976"/>
                  </a:lnTo>
                  <a:lnTo>
                    <a:pt x="1351537" y="981406"/>
                  </a:lnTo>
                  <a:lnTo>
                    <a:pt x="1356302" y="973154"/>
                  </a:lnTo>
                  <a:lnTo>
                    <a:pt x="1361384" y="964267"/>
                  </a:lnTo>
                  <a:lnTo>
                    <a:pt x="1366149" y="955062"/>
                  </a:lnTo>
                  <a:lnTo>
                    <a:pt x="1370278" y="945857"/>
                  </a:lnTo>
                  <a:lnTo>
                    <a:pt x="1375043" y="936335"/>
                  </a:lnTo>
                  <a:lnTo>
                    <a:pt x="1379172" y="926496"/>
                  </a:lnTo>
                  <a:lnTo>
                    <a:pt x="1383302" y="916656"/>
                  </a:lnTo>
                  <a:lnTo>
                    <a:pt x="1387113" y="906499"/>
                  </a:lnTo>
                  <a:lnTo>
                    <a:pt x="1394419" y="885868"/>
                  </a:lnTo>
                  <a:lnTo>
                    <a:pt x="1401090" y="864920"/>
                  </a:lnTo>
                  <a:lnTo>
                    <a:pt x="1406807" y="843654"/>
                  </a:lnTo>
                  <a:lnTo>
                    <a:pt x="1411572" y="822388"/>
                  </a:lnTo>
                  <a:lnTo>
                    <a:pt x="1416019" y="801122"/>
                  </a:lnTo>
                  <a:lnTo>
                    <a:pt x="1419195" y="779856"/>
                  </a:lnTo>
                  <a:lnTo>
                    <a:pt x="1421736" y="759225"/>
                  </a:lnTo>
                  <a:lnTo>
                    <a:pt x="1423642" y="739229"/>
                  </a:lnTo>
                  <a:lnTo>
                    <a:pt x="1424277" y="719550"/>
                  </a:lnTo>
                  <a:lnTo>
                    <a:pt x="1443018" y="719867"/>
                  </a:lnTo>
                  <a:lnTo>
                    <a:pt x="1471924" y="719867"/>
                  </a:lnTo>
                  <a:lnTo>
                    <a:pt x="1479865" y="719867"/>
                  </a:lnTo>
                  <a:lnTo>
                    <a:pt x="1500829" y="719232"/>
                  </a:lnTo>
                  <a:lnTo>
                    <a:pt x="1532594" y="717328"/>
                  </a:lnTo>
                  <a:lnTo>
                    <a:pt x="1552288" y="716058"/>
                  </a:lnTo>
                  <a:lnTo>
                    <a:pt x="1573887" y="714471"/>
                  </a:lnTo>
                  <a:lnTo>
                    <a:pt x="1597075" y="712250"/>
                  </a:lnTo>
                  <a:lnTo>
                    <a:pt x="1622169" y="709393"/>
                  </a:lnTo>
                  <a:lnTo>
                    <a:pt x="1648533" y="705902"/>
                  </a:lnTo>
                  <a:lnTo>
                    <a:pt x="1675851" y="702093"/>
                  </a:lnTo>
                  <a:lnTo>
                    <a:pt x="1704121" y="697649"/>
                  </a:lnTo>
                  <a:lnTo>
                    <a:pt x="1733344" y="692253"/>
                  </a:lnTo>
                  <a:lnTo>
                    <a:pt x="1762885" y="685905"/>
                  </a:lnTo>
                  <a:lnTo>
                    <a:pt x="1792426" y="678922"/>
                  </a:lnTo>
                  <a:lnTo>
                    <a:pt x="1807355" y="675114"/>
                  </a:lnTo>
                  <a:lnTo>
                    <a:pt x="1821967" y="670987"/>
                  </a:lnTo>
                  <a:lnTo>
                    <a:pt x="1836896" y="666544"/>
                  </a:lnTo>
                  <a:lnTo>
                    <a:pt x="1851507" y="661783"/>
                  </a:lnTo>
                  <a:lnTo>
                    <a:pt x="1866119" y="657339"/>
                  </a:lnTo>
                  <a:lnTo>
                    <a:pt x="1880095" y="651943"/>
                  </a:lnTo>
                  <a:lnTo>
                    <a:pt x="1894389" y="646547"/>
                  </a:lnTo>
                  <a:lnTo>
                    <a:pt x="1908365" y="641152"/>
                  </a:lnTo>
                  <a:lnTo>
                    <a:pt x="1922024" y="635438"/>
                  </a:lnTo>
                  <a:lnTo>
                    <a:pt x="1935683" y="629090"/>
                  </a:lnTo>
                  <a:lnTo>
                    <a:pt x="1948706" y="622425"/>
                  </a:lnTo>
                  <a:lnTo>
                    <a:pt x="1961730" y="615759"/>
                  </a:lnTo>
                  <a:lnTo>
                    <a:pt x="1974118" y="608459"/>
                  </a:lnTo>
                  <a:lnTo>
                    <a:pt x="1986188" y="601159"/>
                  </a:lnTo>
                  <a:lnTo>
                    <a:pt x="1998258" y="593541"/>
                  </a:lnTo>
                  <a:lnTo>
                    <a:pt x="2009694" y="584971"/>
                  </a:lnTo>
                  <a:lnTo>
                    <a:pt x="2020176" y="576719"/>
                  </a:lnTo>
                  <a:lnTo>
                    <a:pt x="2030658" y="567832"/>
                  </a:lnTo>
                  <a:lnTo>
                    <a:pt x="2040505" y="558945"/>
                  </a:lnTo>
                  <a:lnTo>
                    <a:pt x="2049717" y="549422"/>
                  </a:lnTo>
                  <a:lnTo>
                    <a:pt x="2058611" y="539583"/>
                  </a:lnTo>
                  <a:lnTo>
                    <a:pt x="2066552" y="529426"/>
                  </a:lnTo>
                  <a:lnTo>
                    <a:pt x="2074175" y="518635"/>
                  </a:lnTo>
                  <a:lnTo>
                    <a:pt x="2081163" y="507843"/>
                  </a:lnTo>
                  <a:lnTo>
                    <a:pt x="2086881" y="496099"/>
                  </a:lnTo>
                  <a:lnTo>
                    <a:pt x="2092281" y="484355"/>
                  </a:lnTo>
                  <a:lnTo>
                    <a:pt x="2097045" y="471976"/>
                  </a:lnTo>
                  <a:lnTo>
                    <a:pt x="2098951" y="465946"/>
                  </a:lnTo>
                  <a:lnTo>
                    <a:pt x="2100857" y="459598"/>
                  </a:lnTo>
                  <a:lnTo>
                    <a:pt x="2102763" y="453250"/>
                  </a:lnTo>
                  <a:lnTo>
                    <a:pt x="2104034" y="446584"/>
                  </a:lnTo>
                  <a:lnTo>
                    <a:pt x="2105304" y="439919"/>
                  </a:lnTo>
                  <a:lnTo>
                    <a:pt x="2106257" y="433253"/>
                  </a:lnTo>
                  <a:lnTo>
                    <a:pt x="2106892" y="426270"/>
                  </a:lnTo>
                  <a:lnTo>
                    <a:pt x="2107845" y="419288"/>
                  </a:lnTo>
                  <a:lnTo>
                    <a:pt x="2108163" y="411987"/>
                  </a:lnTo>
                  <a:lnTo>
                    <a:pt x="2108163" y="405005"/>
                  </a:lnTo>
                  <a:lnTo>
                    <a:pt x="2107845" y="395165"/>
                  </a:lnTo>
                  <a:lnTo>
                    <a:pt x="2107210" y="386278"/>
                  </a:lnTo>
                  <a:lnTo>
                    <a:pt x="2106575" y="376756"/>
                  </a:lnTo>
                  <a:lnTo>
                    <a:pt x="2105622" y="367551"/>
                  </a:lnTo>
                  <a:lnTo>
                    <a:pt x="2104034" y="358347"/>
                  </a:lnTo>
                  <a:lnTo>
                    <a:pt x="2102128" y="349777"/>
                  </a:lnTo>
                  <a:lnTo>
                    <a:pt x="2099904" y="340889"/>
                  </a:lnTo>
                  <a:lnTo>
                    <a:pt x="2097998" y="332320"/>
                  </a:lnTo>
                  <a:lnTo>
                    <a:pt x="2094822" y="323750"/>
                  </a:lnTo>
                  <a:lnTo>
                    <a:pt x="2091963" y="315497"/>
                  </a:lnTo>
                  <a:lnTo>
                    <a:pt x="2088787" y="306928"/>
                  </a:lnTo>
                  <a:lnTo>
                    <a:pt x="2084975" y="298992"/>
                  </a:lnTo>
                  <a:lnTo>
                    <a:pt x="2081163" y="291057"/>
                  </a:lnTo>
                  <a:lnTo>
                    <a:pt x="2076716" y="283440"/>
                  </a:lnTo>
                  <a:lnTo>
                    <a:pt x="2072269" y="275822"/>
                  </a:lnTo>
                  <a:lnTo>
                    <a:pt x="2067187" y="268204"/>
                  </a:lnTo>
                  <a:lnTo>
                    <a:pt x="2062105" y="260904"/>
                  </a:lnTo>
                  <a:lnTo>
                    <a:pt x="2056705" y="253604"/>
                  </a:lnTo>
                  <a:lnTo>
                    <a:pt x="2050987" y="246621"/>
                  </a:lnTo>
                  <a:lnTo>
                    <a:pt x="2044952" y="239321"/>
                  </a:lnTo>
                  <a:lnTo>
                    <a:pt x="2038282" y="232655"/>
                  </a:lnTo>
                  <a:lnTo>
                    <a:pt x="2031929" y="225990"/>
                  </a:lnTo>
                  <a:lnTo>
                    <a:pt x="2024940" y="219325"/>
                  </a:lnTo>
                  <a:lnTo>
                    <a:pt x="2017635" y="212977"/>
                  </a:lnTo>
                  <a:lnTo>
                    <a:pt x="2010011" y="206946"/>
                  </a:lnTo>
                  <a:lnTo>
                    <a:pt x="2002388" y="200598"/>
                  </a:lnTo>
                  <a:lnTo>
                    <a:pt x="1993811" y="194567"/>
                  </a:lnTo>
                  <a:lnTo>
                    <a:pt x="1985553" y="188537"/>
                  </a:lnTo>
                  <a:lnTo>
                    <a:pt x="1976659" y="183141"/>
                  </a:lnTo>
                  <a:lnTo>
                    <a:pt x="1967765" y="177745"/>
                  </a:lnTo>
                  <a:lnTo>
                    <a:pt x="1958553" y="172349"/>
                  </a:lnTo>
                  <a:lnTo>
                    <a:pt x="1949024" y="167271"/>
                  </a:lnTo>
                  <a:lnTo>
                    <a:pt x="1939177" y="162192"/>
                  </a:lnTo>
                  <a:lnTo>
                    <a:pt x="1929012" y="157114"/>
                  </a:lnTo>
                  <a:lnTo>
                    <a:pt x="1918530" y="152353"/>
                  </a:lnTo>
                  <a:lnTo>
                    <a:pt x="1908048" y="147592"/>
                  </a:lnTo>
                  <a:lnTo>
                    <a:pt x="1896930" y="143148"/>
                  </a:lnTo>
                  <a:lnTo>
                    <a:pt x="1885495" y="138705"/>
                  </a:lnTo>
                  <a:lnTo>
                    <a:pt x="1874060" y="134896"/>
                  </a:lnTo>
                  <a:lnTo>
                    <a:pt x="1862307" y="130770"/>
                  </a:lnTo>
                  <a:lnTo>
                    <a:pt x="1850237" y="126643"/>
                  </a:lnTo>
                  <a:lnTo>
                    <a:pt x="1837849" y="123152"/>
                  </a:lnTo>
                  <a:lnTo>
                    <a:pt x="1825143" y="119343"/>
                  </a:lnTo>
                  <a:lnTo>
                    <a:pt x="1812437" y="116169"/>
                  </a:lnTo>
                  <a:lnTo>
                    <a:pt x="1785755" y="109821"/>
                  </a:lnTo>
                  <a:lnTo>
                    <a:pt x="1758120" y="104108"/>
                  </a:lnTo>
                  <a:lnTo>
                    <a:pt x="1729532" y="99347"/>
                  </a:lnTo>
                  <a:lnTo>
                    <a:pt x="1699674" y="94903"/>
                  </a:lnTo>
                  <a:lnTo>
                    <a:pt x="1669180" y="91094"/>
                  </a:lnTo>
                  <a:lnTo>
                    <a:pt x="1637416" y="88238"/>
                  </a:lnTo>
                  <a:lnTo>
                    <a:pt x="1604381" y="86016"/>
                  </a:lnTo>
                  <a:lnTo>
                    <a:pt x="1570711" y="84111"/>
                  </a:lnTo>
                  <a:lnTo>
                    <a:pt x="1536088" y="83159"/>
                  </a:lnTo>
                  <a:lnTo>
                    <a:pt x="1500194" y="82524"/>
                  </a:lnTo>
                  <a:lnTo>
                    <a:pt x="1456359" y="83159"/>
                  </a:lnTo>
                  <a:lnTo>
                    <a:pt x="1412842" y="84111"/>
                  </a:lnTo>
                  <a:lnTo>
                    <a:pt x="1390925" y="84746"/>
                  </a:lnTo>
                  <a:lnTo>
                    <a:pt x="1369008" y="86016"/>
                  </a:lnTo>
                  <a:lnTo>
                    <a:pt x="1347090" y="87285"/>
                  </a:lnTo>
                  <a:lnTo>
                    <a:pt x="1325490" y="89190"/>
                  </a:lnTo>
                  <a:lnTo>
                    <a:pt x="1303573" y="91094"/>
                  </a:lnTo>
                  <a:lnTo>
                    <a:pt x="1282291" y="93634"/>
                  </a:lnTo>
                  <a:lnTo>
                    <a:pt x="1260691" y="96173"/>
                  </a:lnTo>
                  <a:lnTo>
                    <a:pt x="1239092" y="99347"/>
                  </a:lnTo>
                  <a:lnTo>
                    <a:pt x="1217492" y="102838"/>
                  </a:lnTo>
                  <a:lnTo>
                    <a:pt x="1196527" y="106647"/>
                  </a:lnTo>
                  <a:lnTo>
                    <a:pt x="1175245" y="111091"/>
                  </a:lnTo>
                  <a:lnTo>
                    <a:pt x="1154598" y="115852"/>
                  </a:lnTo>
                  <a:lnTo>
                    <a:pt x="1133634" y="121247"/>
                  </a:lnTo>
                  <a:lnTo>
                    <a:pt x="1113305" y="126961"/>
                  </a:lnTo>
                  <a:lnTo>
                    <a:pt x="1092976" y="133626"/>
                  </a:lnTo>
                  <a:lnTo>
                    <a:pt x="1072647" y="140609"/>
                  </a:lnTo>
                  <a:lnTo>
                    <a:pt x="1052953" y="148227"/>
                  </a:lnTo>
                  <a:lnTo>
                    <a:pt x="1033259" y="156479"/>
                  </a:lnTo>
                  <a:lnTo>
                    <a:pt x="1013565" y="165366"/>
                  </a:lnTo>
                  <a:lnTo>
                    <a:pt x="994506" y="174888"/>
                  </a:lnTo>
                  <a:lnTo>
                    <a:pt x="975448" y="185045"/>
                  </a:lnTo>
                  <a:lnTo>
                    <a:pt x="956707" y="195837"/>
                  </a:lnTo>
                  <a:lnTo>
                    <a:pt x="938284" y="207581"/>
                  </a:lnTo>
                  <a:lnTo>
                    <a:pt x="920496" y="219959"/>
                  </a:lnTo>
                  <a:lnTo>
                    <a:pt x="902708" y="232973"/>
                  </a:lnTo>
                  <a:lnTo>
                    <a:pt x="885237" y="247256"/>
                  </a:lnTo>
                  <a:lnTo>
                    <a:pt x="868084" y="261856"/>
                  </a:lnTo>
                  <a:lnTo>
                    <a:pt x="859508" y="269792"/>
                  </a:lnTo>
                  <a:lnTo>
                    <a:pt x="851567" y="277409"/>
                  </a:lnTo>
                  <a:lnTo>
                    <a:pt x="848391" y="280583"/>
                  </a:lnTo>
                  <a:lnTo>
                    <a:pt x="844897" y="283122"/>
                  </a:lnTo>
                  <a:lnTo>
                    <a:pt x="841402" y="284709"/>
                  </a:lnTo>
                  <a:lnTo>
                    <a:pt x="837591" y="286614"/>
                  </a:lnTo>
                  <a:lnTo>
                    <a:pt x="833779" y="287883"/>
                  </a:lnTo>
                  <a:lnTo>
                    <a:pt x="829967" y="288836"/>
                  </a:lnTo>
                  <a:lnTo>
                    <a:pt x="826156" y="289153"/>
                  </a:lnTo>
                  <a:lnTo>
                    <a:pt x="822026" y="289470"/>
                  </a:lnTo>
                  <a:lnTo>
                    <a:pt x="817897" y="289153"/>
                  </a:lnTo>
                  <a:lnTo>
                    <a:pt x="814085" y="288518"/>
                  </a:lnTo>
                  <a:lnTo>
                    <a:pt x="810273" y="287883"/>
                  </a:lnTo>
                  <a:lnTo>
                    <a:pt x="806462" y="286296"/>
                  </a:lnTo>
                  <a:lnTo>
                    <a:pt x="802650" y="284392"/>
                  </a:lnTo>
                  <a:lnTo>
                    <a:pt x="799474" y="282170"/>
                  </a:lnTo>
                  <a:lnTo>
                    <a:pt x="795979" y="279631"/>
                  </a:lnTo>
                  <a:lnTo>
                    <a:pt x="792803" y="276774"/>
                  </a:lnTo>
                  <a:lnTo>
                    <a:pt x="789944" y="273600"/>
                  </a:lnTo>
                  <a:lnTo>
                    <a:pt x="787721" y="270426"/>
                  </a:lnTo>
                  <a:lnTo>
                    <a:pt x="785497" y="266617"/>
                  </a:lnTo>
                  <a:lnTo>
                    <a:pt x="783591" y="263126"/>
                  </a:lnTo>
                  <a:lnTo>
                    <a:pt x="782638" y="259317"/>
                  </a:lnTo>
                  <a:lnTo>
                    <a:pt x="781686" y="255191"/>
                  </a:lnTo>
                  <a:lnTo>
                    <a:pt x="781050" y="251382"/>
                  </a:lnTo>
                  <a:lnTo>
                    <a:pt x="781050" y="247256"/>
                  </a:lnTo>
                  <a:lnTo>
                    <a:pt x="781050" y="243447"/>
                  </a:lnTo>
                  <a:lnTo>
                    <a:pt x="782003" y="239321"/>
                  </a:lnTo>
                  <a:lnTo>
                    <a:pt x="782956" y="235512"/>
                  </a:lnTo>
                  <a:lnTo>
                    <a:pt x="784544" y="231703"/>
                  </a:lnTo>
                  <a:lnTo>
                    <a:pt x="785815" y="227894"/>
                  </a:lnTo>
                  <a:lnTo>
                    <a:pt x="788038" y="224720"/>
                  </a:lnTo>
                  <a:lnTo>
                    <a:pt x="790580" y="221546"/>
                  </a:lnTo>
                  <a:lnTo>
                    <a:pt x="793438" y="218055"/>
                  </a:lnTo>
                  <a:lnTo>
                    <a:pt x="810273" y="202502"/>
                  </a:lnTo>
                  <a:lnTo>
                    <a:pt x="827108" y="187584"/>
                  </a:lnTo>
                  <a:lnTo>
                    <a:pt x="844579" y="173301"/>
                  </a:lnTo>
                  <a:lnTo>
                    <a:pt x="862367" y="159653"/>
                  </a:lnTo>
                  <a:lnTo>
                    <a:pt x="880790" y="146322"/>
                  </a:lnTo>
                  <a:lnTo>
                    <a:pt x="899531" y="133944"/>
                  </a:lnTo>
                  <a:lnTo>
                    <a:pt x="918590" y="121882"/>
                  </a:lnTo>
                  <a:lnTo>
                    <a:pt x="938284" y="110773"/>
                  </a:lnTo>
                  <a:lnTo>
                    <a:pt x="958613" y="99664"/>
                  </a:lnTo>
                  <a:lnTo>
                    <a:pt x="979260" y="89825"/>
                  </a:lnTo>
                  <a:lnTo>
                    <a:pt x="1000224" y="79985"/>
                  </a:lnTo>
                  <a:lnTo>
                    <a:pt x="1022141" y="71415"/>
                  </a:lnTo>
                  <a:lnTo>
                    <a:pt x="1044376" y="62846"/>
                  </a:lnTo>
                  <a:lnTo>
                    <a:pt x="1066929" y="54911"/>
                  </a:lnTo>
                  <a:lnTo>
                    <a:pt x="1090117" y="47610"/>
                  </a:lnTo>
                  <a:lnTo>
                    <a:pt x="1113940" y="40627"/>
                  </a:lnTo>
                  <a:lnTo>
                    <a:pt x="1133634" y="35866"/>
                  </a:lnTo>
                  <a:lnTo>
                    <a:pt x="1154281" y="31423"/>
                  </a:lnTo>
                  <a:lnTo>
                    <a:pt x="1174928" y="26662"/>
                  </a:lnTo>
                  <a:lnTo>
                    <a:pt x="1196210" y="22536"/>
                  </a:lnTo>
                  <a:lnTo>
                    <a:pt x="1218127" y="19044"/>
                  </a:lnTo>
                  <a:lnTo>
                    <a:pt x="1240362" y="15553"/>
                  </a:lnTo>
                  <a:lnTo>
                    <a:pt x="1263232" y="12696"/>
                  </a:lnTo>
                  <a:lnTo>
                    <a:pt x="1286420" y="9839"/>
                  </a:lnTo>
                  <a:lnTo>
                    <a:pt x="1310879" y="7618"/>
                  </a:lnTo>
                  <a:lnTo>
                    <a:pt x="1335655" y="5396"/>
                  </a:lnTo>
                  <a:lnTo>
                    <a:pt x="1361384" y="3491"/>
                  </a:lnTo>
                  <a:lnTo>
                    <a:pt x="1387431" y="2539"/>
                  </a:lnTo>
                  <a:lnTo>
                    <a:pt x="1414431" y="1270"/>
                  </a:lnTo>
                  <a:lnTo>
                    <a:pt x="1442383" y="635"/>
                  </a:lnTo>
                  <a:lnTo>
                    <a:pt x="14709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55841" y="1856436"/>
            <a:ext cx="490538" cy="490538"/>
            <a:chOff x="4655841" y="1856436"/>
            <a:chExt cx="490538" cy="490538"/>
          </a:xfrm>
        </p:grpSpPr>
        <p:sp>
          <p:nvSpPr>
            <p:cNvPr id="35" name="椭圆 34"/>
            <p:cNvSpPr/>
            <p:nvPr/>
          </p:nvSpPr>
          <p:spPr>
            <a:xfrm>
              <a:off x="4655841" y="1856436"/>
              <a:ext cx="490538" cy="490538"/>
            </a:xfrm>
            <a:prstGeom prst="ellipse">
              <a:avLst/>
            </a:prstGeom>
            <a:solidFill>
              <a:srgbClr val="1F48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4815644" y="1954771"/>
              <a:ext cx="170933" cy="293868"/>
            </a:xfrm>
            <a:custGeom>
              <a:avLst/>
              <a:gdLst>
                <a:gd name="T0" fmla="*/ 507139 w 1119188"/>
                <a:gd name="T1" fmla="*/ 1685446 h 1925638"/>
                <a:gd name="T2" fmla="*/ 673921 w 1119188"/>
                <a:gd name="T3" fmla="*/ 1762713 h 1925638"/>
                <a:gd name="T4" fmla="*/ 708851 w 1119188"/>
                <a:gd name="T5" fmla="*/ 1830558 h 1925638"/>
                <a:gd name="T6" fmla="*/ 603432 w 1119188"/>
                <a:gd name="T7" fmla="*/ 1881128 h 1925638"/>
                <a:gd name="T8" fmla="*/ 226756 w 1119188"/>
                <a:gd name="T9" fmla="*/ 1860712 h 1925638"/>
                <a:gd name="T10" fmla="*/ 127631 w 1119188"/>
                <a:gd name="T11" fmla="*/ 1813283 h 1925638"/>
                <a:gd name="T12" fmla="*/ 145253 w 1119188"/>
                <a:gd name="T13" fmla="*/ 1714971 h 1925638"/>
                <a:gd name="T14" fmla="*/ 322592 w 1119188"/>
                <a:gd name="T15" fmla="*/ 1374487 h 1925638"/>
                <a:gd name="T16" fmla="*/ 575103 w 1119188"/>
                <a:gd name="T17" fmla="*/ 1418410 h 1925638"/>
                <a:gd name="T18" fmla="*/ 728683 w 1119188"/>
                <a:gd name="T19" fmla="*/ 1509077 h 1925638"/>
                <a:gd name="T20" fmla="*/ 750667 w 1119188"/>
                <a:gd name="T21" fmla="*/ 1580922 h 1925638"/>
                <a:gd name="T22" fmla="*/ 638859 w 1119188"/>
                <a:gd name="T23" fmla="*/ 1633629 h 1925638"/>
                <a:gd name="T24" fmla="*/ 291812 w 1119188"/>
                <a:gd name="T25" fmla="*/ 1626727 h 1925638"/>
                <a:gd name="T26" fmla="*/ 63483 w 1119188"/>
                <a:gd name="T27" fmla="*/ 1569627 h 1925638"/>
                <a:gd name="T28" fmla="*/ 51863 w 1119188"/>
                <a:gd name="T29" fmla="*/ 1489312 h 1925638"/>
                <a:gd name="T30" fmla="*/ 213295 w 1119188"/>
                <a:gd name="T31" fmla="*/ 1372918 h 1925638"/>
                <a:gd name="T32" fmla="*/ 517814 w 1119188"/>
                <a:gd name="T33" fmla="*/ 1109160 h 1925638"/>
                <a:gd name="T34" fmla="*/ 716949 w 1119188"/>
                <a:gd name="T35" fmla="*/ 1175036 h 1925638"/>
                <a:gd name="T36" fmla="*/ 818875 w 1119188"/>
                <a:gd name="T37" fmla="*/ 1266443 h 1925638"/>
                <a:gd name="T38" fmla="*/ 783642 w 1119188"/>
                <a:gd name="T39" fmla="*/ 1318766 h 1925638"/>
                <a:gd name="T40" fmla="*/ 573496 w 1119188"/>
                <a:gd name="T41" fmla="*/ 1355013 h 1925638"/>
                <a:gd name="T42" fmla="*/ 67322 w 1119188"/>
                <a:gd name="T43" fmla="*/ 1312462 h 1925638"/>
                <a:gd name="T44" fmla="*/ 2202 w 1119188"/>
                <a:gd name="T45" fmla="*/ 1254151 h 1925638"/>
                <a:gd name="T46" fmla="*/ 31458 w 1119188"/>
                <a:gd name="T47" fmla="*/ 1147930 h 1925638"/>
                <a:gd name="T48" fmla="*/ 492269 w 1119188"/>
                <a:gd name="T49" fmla="*/ 736244 h 1925638"/>
                <a:gd name="T50" fmla="*/ 704768 w 1119188"/>
                <a:gd name="T51" fmla="*/ 799063 h 1925638"/>
                <a:gd name="T52" fmla="*/ 817933 w 1119188"/>
                <a:gd name="T53" fmla="*/ 916536 h 1925638"/>
                <a:gd name="T54" fmla="*/ 819819 w 1119188"/>
                <a:gd name="T55" fmla="*/ 994117 h 1925638"/>
                <a:gd name="T56" fmla="*/ 715769 w 1119188"/>
                <a:gd name="T57" fmla="*/ 1049713 h 1925638"/>
                <a:gd name="T58" fmla="*/ 388534 w 1119188"/>
                <a:gd name="T59" fmla="*/ 1050969 h 1925638"/>
                <a:gd name="T60" fmla="*/ 90532 w 1119188"/>
                <a:gd name="T61" fmla="*/ 988150 h 1925638"/>
                <a:gd name="T62" fmla="*/ 61612 w 1119188"/>
                <a:gd name="T63" fmla="*/ 919048 h 1925638"/>
                <a:gd name="T64" fmla="*/ 125425 w 1119188"/>
                <a:gd name="T65" fmla="*/ 796864 h 1925638"/>
                <a:gd name="T66" fmla="*/ 681619 w 1119188"/>
                <a:gd name="T67" fmla="*/ 0 h 1925638"/>
                <a:gd name="T68" fmla="*/ 794837 w 1119188"/>
                <a:gd name="T69" fmla="*/ 35196 h 1925638"/>
                <a:gd name="T70" fmla="*/ 854592 w 1119188"/>
                <a:gd name="T71" fmla="*/ 145813 h 1925638"/>
                <a:gd name="T72" fmla="*/ 876921 w 1119188"/>
                <a:gd name="T73" fmla="*/ 509090 h 1925638"/>
                <a:gd name="T74" fmla="*/ 980704 w 1119188"/>
                <a:gd name="T75" fmla="*/ 781232 h 1925638"/>
                <a:gd name="T76" fmla="*/ 1087947 w 1119188"/>
                <a:gd name="T77" fmla="*/ 964755 h 1925638"/>
                <a:gd name="T78" fmla="*/ 1107446 w 1119188"/>
                <a:gd name="T79" fmla="*/ 1141051 h 1925638"/>
                <a:gd name="T80" fmla="*/ 1052094 w 1119188"/>
                <a:gd name="T81" fmla="*/ 1379255 h 1925638"/>
                <a:gd name="T82" fmla="*/ 1039829 w 1119188"/>
                <a:gd name="T83" fmla="*/ 1612745 h 1925638"/>
                <a:gd name="T84" fmla="*/ 990768 w 1119188"/>
                <a:gd name="T85" fmla="*/ 1763272 h 1925638"/>
                <a:gd name="T86" fmla="*/ 868115 w 1119188"/>
                <a:gd name="T87" fmla="*/ 1883317 h 1925638"/>
                <a:gd name="T88" fmla="*/ 752380 w 1119188"/>
                <a:gd name="T89" fmla="*/ 1862890 h 1925638"/>
                <a:gd name="T90" fmla="*/ 761816 w 1119188"/>
                <a:gd name="T91" fmla="*/ 1751016 h 1925638"/>
                <a:gd name="T92" fmla="*/ 833835 w 1119188"/>
                <a:gd name="T93" fmla="*/ 1634428 h 1925638"/>
                <a:gd name="T94" fmla="*/ 842641 w 1119188"/>
                <a:gd name="T95" fmla="*/ 1555551 h 1925638"/>
                <a:gd name="T96" fmla="*/ 792950 w 1119188"/>
                <a:gd name="T97" fmla="*/ 1458132 h 1925638"/>
                <a:gd name="T98" fmla="*/ 875663 w 1119188"/>
                <a:gd name="T99" fmla="*/ 1360085 h 1925638"/>
                <a:gd name="T100" fmla="*/ 907426 w 1119188"/>
                <a:gd name="T101" fmla="*/ 1275238 h 1925638"/>
                <a:gd name="T102" fmla="*/ 836036 w 1119188"/>
                <a:gd name="T103" fmla="*/ 1188503 h 1925638"/>
                <a:gd name="T104" fmla="*/ 799555 w 1119188"/>
                <a:gd name="T105" fmla="*/ 1129424 h 1925638"/>
                <a:gd name="T106" fmla="*/ 878179 w 1119188"/>
                <a:gd name="T107" fmla="*/ 1018493 h 1925638"/>
                <a:gd name="T108" fmla="*/ 899564 w 1119188"/>
                <a:gd name="T109" fmla="*/ 924217 h 1925638"/>
                <a:gd name="T110" fmla="*/ 820626 w 1119188"/>
                <a:gd name="T111" fmla="*/ 793174 h 1925638"/>
                <a:gd name="T112" fmla="*/ 558337 w 1119188"/>
                <a:gd name="T113" fmla="*/ 633219 h 1925638"/>
                <a:gd name="T114" fmla="*/ 464302 w 1119188"/>
                <a:gd name="T115" fmla="*/ 459123 h 1925638"/>
                <a:gd name="T116" fmla="*/ 448263 w 1119188"/>
                <a:gd name="T117" fmla="*/ 192637 h 1925638"/>
                <a:gd name="T118" fmla="*/ 519654 w 1119188"/>
                <a:gd name="T119" fmla="*/ 58451 h 1925638"/>
                <a:gd name="T120" fmla="*/ 625325 w 1119188"/>
                <a:gd name="T121" fmla="*/ 6913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119188" h="1925638">
                  <a:moveTo>
                    <a:pt x="282427" y="1681162"/>
                  </a:moveTo>
                  <a:lnTo>
                    <a:pt x="301180" y="1681162"/>
                  </a:lnTo>
                  <a:lnTo>
                    <a:pt x="319614" y="1681480"/>
                  </a:lnTo>
                  <a:lnTo>
                    <a:pt x="337095" y="1681797"/>
                  </a:lnTo>
                  <a:lnTo>
                    <a:pt x="354577" y="1682432"/>
                  </a:lnTo>
                  <a:lnTo>
                    <a:pt x="371104" y="1683385"/>
                  </a:lnTo>
                  <a:lnTo>
                    <a:pt x="387632" y="1684655"/>
                  </a:lnTo>
                  <a:lnTo>
                    <a:pt x="403524" y="1686242"/>
                  </a:lnTo>
                  <a:lnTo>
                    <a:pt x="418462" y="1687830"/>
                  </a:lnTo>
                  <a:lnTo>
                    <a:pt x="433401" y="1689735"/>
                  </a:lnTo>
                  <a:lnTo>
                    <a:pt x="447703" y="1691640"/>
                  </a:lnTo>
                  <a:lnTo>
                    <a:pt x="461688" y="1693545"/>
                  </a:lnTo>
                  <a:lnTo>
                    <a:pt x="475038" y="1695767"/>
                  </a:lnTo>
                  <a:lnTo>
                    <a:pt x="487751" y="1698625"/>
                  </a:lnTo>
                  <a:lnTo>
                    <a:pt x="500147" y="1701165"/>
                  </a:lnTo>
                  <a:lnTo>
                    <a:pt x="512225" y="1703705"/>
                  </a:lnTo>
                  <a:lnTo>
                    <a:pt x="523985" y="1706562"/>
                  </a:lnTo>
                  <a:lnTo>
                    <a:pt x="535109" y="1709737"/>
                  </a:lnTo>
                  <a:lnTo>
                    <a:pt x="545916" y="1712912"/>
                  </a:lnTo>
                  <a:lnTo>
                    <a:pt x="556087" y="1716087"/>
                  </a:lnTo>
                  <a:lnTo>
                    <a:pt x="566258" y="1719262"/>
                  </a:lnTo>
                  <a:lnTo>
                    <a:pt x="575793" y="1723072"/>
                  </a:lnTo>
                  <a:lnTo>
                    <a:pt x="585010" y="1726247"/>
                  </a:lnTo>
                  <a:lnTo>
                    <a:pt x="593592" y="1729740"/>
                  </a:lnTo>
                  <a:lnTo>
                    <a:pt x="601856" y="1733550"/>
                  </a:lnTo>
                  <a:lnTo>
                    <a:pt x="610119" y="1737042"/>
                  </a:lnTo>
                  <a:lnTo>
                    <a:pt x="625058" y="1744662"/>
                  </a:lnTo>
                  <a:lnTo>
                    <a:pt x="638725" y="1751965"/>
                  </a:lnTo>
                  <a:lnTo>
                    <a:pt x="650803" y="1759585"/>
                  </a:lnTo>
                  <a:lnTo>
                    <a:pt x="661927" y="1767205"/>
                  </a:lnTo>
                  <a:lnTo>
                    <a:pt x="671780" y="1774507"/>
                  </a:lnTo>
                  <a:lnTo>
                    <a:pt x="680680" y="1781810"/>
                  </a:lnTo>
                  <a:lnTo>
                    <a:pt x="688626" y="1788795"/>
                  </a:lnTo>
                  <a:lnTo>
                    <a:pt x="694982" y="1795462"/>
                  </a:lnTo>
                  <a:lnTo>
                    <a:pt x="700704" y="1801812"/>
                  </a:lnTo>
                  <a:lnTo>
                    <a:pt x="705471" y="1807527"/>
                  </a:lnTo>
                  <a:lnTo>
                    <a:pt x="709285" y="1812925"/>
                  </a:lnTo>
                  <a:lnTo>
                    <a:pt x="712781" y="1817370"/>
                  </a:lnTo>
                  <a:lnTo>
                    <a:pt x="715006" y="1821180"/>
                  </a:lnTo>
                  <a:lnTo>
                    <a:pt x="718185" y="1826895"/>
                  </a:lnTo>
                  <a:lnTo>
                    <a:pt x="718820" y="1828800"/>
                  </a:lnTo>
                  <a:lnTo>
                    <a:pt x="719138" y="1831975"/>
                  </a:lnTo>
                  <a:lnTo>
                    <a:pt x="719138" y="1835150"/>
                  </a:lnTo>
                  <a:lnTo>
                    <a:pt x="718820" y="1838642"/>
                  </a:lnTo>
                  <a:lnTo>
                    <a:pt x="718503" y="1841500"/>
                  </a:lnTo>
                  <a:lnTo>
                    <a:pt x="717867" y="1844357"/>
                  </a:lnTo>
                  <a:lnTo>
                    <a:pt x="716913" y="1847532"/>
                  </a:lnTo>
                  <a:lnTo>
                    <a:pt x="715960" y="1850390"/>
                  </a:lnTo>
                  <a:lnTo>
                    <a:pt x="714688" y="1852930"/>
                  </a:lnTo>
                  <a:lnTo>
                    <a:pt x="711828" y="1858010"/>
                  </a:lnTo>
                  <a:lnTo>
                    <a:pt x="708014" y="1863090"/>
                  </a:lnTo>
                  <a:lnTo>
                    <a:pt x="703882" y="1867535"/>
                  </a:lnTo>
                  <a:lnTo>
                    <a:pt x="699114" y="1871980"/>
                  </a:lnTo>
                  <a:lnTo>
                    <a:pt x="693393" y="1875790"/>
                  </a:lnTo>
                  <a:lnTo>
                    <a:pt x="687354" y="1879600"/>
                  </a:lnTo>
                  <a:lnTo>
                    <a:pt x="680680" y="1883092"/>
                  </a:lnTo>
                  <a:lnTo>
                    <a:pt x="673052" y="1886267"/>
                  </a:lnTo>
                  <a:lnTo>
                    <a:pt x="665741" y="1889125"/>
                  </a:lnTo>
                  <a:lnTo>
                    <a:pt x="657160" y="1891665"/>
                  </a:lnTo>
                  <a:lnTo>
                    <a:pt x="648260" y="1894205"/>
                  </a:lnTo>
                  <a:lnTo>
                    <a:pt x="639043" y="1896427"/>
                  </a:lnTo>
                  <a:lnTo>
                    <a:pt x="629825" y="1898332"/>
                  </a:lnTo>
                  <a:lnTo>
                    <a:pt x="619655" y="1899920"/>
                  </a:lnTo>
                  <a:lnTo>
                    <a:pt x="609484" y="1901507"/>
                  </a:lnTo>
                  <a:lnTo>
                    <a:pt x="598677" y="1902460"/>
                  </a:lnTo>
                  <a:lnTo>
                    <a:pt x="587553" y="1903730"/>
                  </a:lnTo>
                  <a:lnTo>
                    <a:pt x="576111" y="1904365"/>
                  </a:lnTo>
                  <a:lnTo>
                    <a:pt x="552908" y="1905952"/>
                  </a:lnTo>
                  <a:lnTo>
                    <a:pt x="528752" y="1906587"/>
                  </a:lnTo>
                  <a:lnTo>
                    <a:pt x="503643" y="1906587"/>
                  </a:lnTo>
                  <a:lnTo>
                    <a:pt x="478216" y="1905952"/>
                  </a:lnTo>
                  <a:lnTo>
                    <a:pt x="452789" y="1904365"/>
                  </a:lnTo>
                  <a:lnTo>
                    <a:pt x="427044" y="1903095"/>
                  </a:lnTo>
                  <a:lnTo>
                    <a:pt x="401935" y="1901190"/>
                  </a:lnTo>
                  <a:lnTo>
                    <a:pt x="376825" y="1898967"/>
                  </a:lnTo>
                  <a:lnTo>
                    <a:pt x="352352" y="1896745"/>
                  </a:lnTo>
                  <a:lnTo>
                    <a:pt x="328832" y="1894205"/>
                  </a:lnTo>
                  <a:lnTo>
                    <a:pt x="305947" y="1891347"/>
                  </a:lnTo>
                  <a:lnTo>
                    <a:pt x="264310" y="1885950"/>
                  </a:lnTo>
                  <a:lnTo>
                    <a:pt x="229030" y="1880870"/>
                  </a:lnTo>
                  <a:lnTo>
                    <a:pt x="202014" y="1876742"/>
                  </a:lnTo>
                  <a:lnTo>
                    <a:pt x="178176" y="1872615"/>
                  </a:lnTo>
                  <a:lnTo>
                    <a:pt x="172455" y="1870710"/>
                  </a:lnTo>
                  <a:lnTo>
                    <a:pt x="167369" y="1868170"/>
                  </a:lnTo>
                  <a:lnTo>
                    <a:pt x="162284" y="1865947"/>
                  </a:lnTo>
                  <a:lnTo>
                    <a:pt x="157834" y="1863725"/>
                  </a:lnTo>
                  <a:lnTo>
                    <a:pt x="153384" y="1861185"/>
                  </a:lnTo>
                  <a:lnTo>
                    <a:pt x="149570" y="1858010"/>
                  </a:lnTo>
                  <a:lnTo>
                    <a:pt x="146074" y="1855470"/>
                  </a:lnTo>
                  <a:lnTo>
                    <a:pt x="142578" y="1852612"/>
                  </a:lnTo>
                  <a:lnTo>
                    <a:pt x="139717" y="1849437"/>
                  </a:lnTo>
                  <a:lnTo>
                    <a:pt x="137174" y="1846262"/>
                  </a:lnTo>
                  <a:lnTo>
                    <a:pt x="134632" y="1843087"/>
                  </a:lnTo>
                  <a:lnTo>
                    <a:pt x="132725" y="1839912"/>
                  </a:lnTo>
                  <a:lnTo>
                    <a:pt x="130500" y="1836420"/>
                  </a:lnTo>
                  <a:lnTo>
                    <a:pt x="128911" y="1832927"/>
                  </a:lnTo>
                  <a:lnTo>
                    <a:pt x="127321" y="1829435"/>
                  </a:lnTo>
                  <a:lnTo>
                    <a:pt x="126368" y="1825625"/>
                  </a:lnTo>
                  <a:lnTo>
                    <a:pt x="125414" y="1821815"/>
                  </a:lnTo>
                  <a:lnTo>
                    <a:pt x="124779" y="1818322"/>
                  </a:lnTo>
                  <a:lnTo>
                    <a:pt x="124143" y="1814512"/>
                  </a:lnTo>
                  <a:lnTo>
                    <a:pt x="123825" y="1810385"/>
                  </a:lnTo>
                  <a:lnTo>
                    <a:pt x="123825" y="1803082"/>
                  </a:lnTo>
                  <a:lnTo>
                    <a:pt x="124461" y="1794827"/>
                  </a:lnTo>
                  <a:lnTo>
                    <a:pt x="125732" y="1786890"/>
                  </a:lnTo>
                  <a:lnTo>
                    <a:pt x="127321" y="1779270"/>
                  </a:lnTo>
                  <a:lnTo>
                    <a:pt x="129546" y="1771015"/>
                  </a:lnTo>
                  <a:lnTo>
                    <a:pt x="132725" y="1763077"/>
                  </a:lnTo>
                  <a:lnTo>
                    <a:pt x="135585" y="1755775"/>
                  </a:lnTo>
                  <a:lnTo>
                    <a:pt x="139082" y="1747837"/>
                  </a:lnTo>
                  <a:lnTo>
                    <a:pt x="142578" y="1740535"/>
                  </a:lnTo>
                  <a:lnTo>
                    <a:pt x="146710" y="1733550"/>
                  </a:lnTo>
                  <a:lnTo>
                    <a:pt x="150524" y="1726565"/>
                  </a:lnTo>
                  <a:lnTo>
                    <a:pt x="154020" y="1720532"/>
                  </a:lnTo>
                  <a:lnTo>
                    <a:pt x="161966" y="1708785"/>
                  </a:lnTo>
                  <a:lnTo>
                    <a:pt x="168958" y="1699260"/>
                  </a:lnTo>
                  <a:lnTo>
                    <a:pt x="174362" y="1691640"/>
                  </a:lnTo>
                  <a:lnTo>
                    <a:pt x="179447" y="1685607"/>
                  </a:lnTo>
                  <a:lnTo>
                    <a:pt x="201378" y="1683702"/>
                  </a:lnTo>
                  <a:lnTo>
                    <a:pt x="222038" y="1682750"/>
                  </a:lnTo>
                  <a:lnTo>
                    <a:pt x="242697" y="1681797"/>
                  </a:lnTo>
                  <a:lnTo>
                    <a:pt x="262721" y="1681480"/>
                  </a:lnTo>
                  <a:lnTo>
                    <a:pt x="282427" y="1681162"/>
                  </a:lnTo>
                  <a:close/>
                  <a:moveTo>
                    <a:pt x="238591" y="1387475"/>
                  </a:moveTo>
                  <a:lnTo>
                    <a:pt x="261431" y="1387475"/>
                  </a:lnTo>
                  <a:lnTo>
                    <a:pt x="283636" y="1387792"/>
                  </a:lnTo>
                  <a:lnTo>
                    <a:pt x="305207" y="1388426"/>
                  </a:lnTo>
                  <a:lnTo>
                    <a:pt x="325827" y="1389378"/>
                  </a:lnTo>
                  <a:lnTo>
                    <a:pt x="346129" y="1390329"/>
                  </a:lnTo>
                  <a:lnTo>
                    <a:pt x="365796" y="1391915"/>
                  </a:lnTo>
                  <a:lnTo>
                    <a:pt x="384512" y="1393500"/>
                  </a:lnTo>
                  <a:lnTo>
                    <a:pt x="402911" y="1395720"/>
                  </a:lnTo>
                  <a:lnTo>
                    <a:pt x="420992" y="1397623"/>
                  </a:lnTo>
                  <a:lnTo>
                    <a:pt x="438122" y="1400160"/>
                  </a:lnTo>
                  <a:lnTo>
                    <a:pt x="454618" y="1402697"/>
                  </a:lnTo>
                  <a:lnTo>
                    <a:pt x="470796" y="1405234"/>
                  </a:lnTo>
                  <a:lnTo>
                    <a:pt x="486339" y="1408405"/>
                  </a:lnTo>
                  <a:lnTo>
                    <a:pt x="501566" y="1411577"/>
                  </a:lnTo>
                  <a:lnTo>
                    <a:pt x="516158" y="1414748"/>
                  </a:lnTo>
                  <a:lnTo>
                    <a:pt x="530116" y="1418554"/>
                  </a:lnTo>
                  <a:lnTo>
                    <a:pt x="543439" y="1422042"/>
                  </a:lnTo>
                  <a:lnTo>
                    <a:pt x="556445" y="1425848"/>
                  </a:lnTo>
                  <a:lnTo>
                    <a:pt x="568817" y="1429336"/>
                  </a:lnTo>
                  <a:lnTo>
                    <a:pt x="580871" y="1433776"/>
                  </a:lnTo>
                  <a:lnTo>
                    <a:pt x="592291" y="1437581"/>
                  </a:lnTo>
                  <a:lnTo>
                    <a:pt x="603393" y="1442021"/>
                  </a:lnTo>
                  <a:lnTo>
                    <a:pt x="613862" y="1446144"/>
                  </a:lnTo>
                  <a:lnTo>
                    <a:pt x="624013" y="1450584"/>
                  </a:lnTo>
                  <a:lnTo>
                    <a:pt x="633846" y="1455023"/>
                  </a:lnTo>
                  <a:lnTo>
                    <a:pt x="643046" y="1459463"/>
                  </a:lnTo>
                  <a:lnTo>
                    <a:pt x="651928" y="1463903"/>
                  </a:lnTo>
                  <a:lnTo>
                    <a:pt x="660176" y="1468660"/>
                  </a:lnTo>
                  <a:lnTo>
                    <a:pt x="668106" y="1473100"/>
                  </a:lnTo>
                  <a:lnTo>
                    <a:pt x="676037" y="1477857"/>
                  </a:lnTo>
                  <a:lnTo>
                    <a:pt x="683015" y="1482297"/>
                  </a:lnTo>
                  <a:lnTo>
                    <a:pt x="696339" y="1491493"/>
                  </a:lnTo>
                  <a:lnTo>
                    <a:pt x="708076" y="1500373"/>
                  </a:lnTo>
                  <a:lnTo>
                    <a:pt x="718544" y="1508936"/>
                  </a:lnTo>
                  <a:lnTo>
                    <a:pt x="728061" y="1517181"/>
                  </a:lnTo>
                  <a:lnTo>
                    <a:pt x="735991" y="1525426"/>
                  </a:lnTo>
                  <a:lnTo>
                    <a:pt x="742653" y="1532720"/>
                  </a:lnTo>
                  <a:lnTo>
                    <a:pt x="748680" y="1539697"/>
                  </a:lnTo>
                  <a:lnTo>
                    <a:pt x="753438" y="1546357"/>
                  </a:lnTo>
                  <a:lnTo>
                    <a:pt x="757245" y="1551748"/>
                  </a:lnTo>
                  <a:lnTo>
                    <a:pt x="760417" y="1556188"/>
                  </a:lnTo>
                  <a:lnTo>
                    <a:pt x="763906" y="1563165"/>
                  </a:lnTo>
                  <a:lnTo>
                    <a:pt x="764858" y="1565385"/>
                  </a:lnTo>
                  <a:lnTo>
                    <a:pt x="765175" y="1569824"/>
                  </a:lnTo>
                  <a:lnTo>
                    <a:pt x="765175" y="1573630"/>
                  </a:lnTo>
                  <a:lnTo>
                    <a:pt x="764858" y="1577118"/>
                  </a:lnTo>
                  <a:lnTo>
                    <a:pt x="764224" y="1581241"/>
                  </a:lnTo>
                  <a:lnTo>
                    <a:pt x="763589" y="1584730"/>
                  </a:lnTo>
                  <a:lnTo>
                    <a:pt x="762637" y="1587901"/>
                  </a:lnTo>
                  <a:lnTo>
                    <a:pt x="761369" y="1591389"/>
                  </a:lnTo>
                  <a:lnTo>
                    <a:pt x="760100" y="1594878"/>
                  </a:lnTo>
                  <a:lnTo>
                    <a:pt x="758196" y="1598049"/>
                  </a:lnTo>
                  <a:lnTo>
                    <a:pt x="756610" y="1600903"/>
                  </a:lnTo>
                  <a:lnTo>
                    <a:pt x="754073" y="1604074"/>
                  </a:lnTo>
                  <a:lnTo>
                    <a:pt x="751852" y="1606929"/>
                  </a:lnTo>
                  <a:lnTo>
                    <a:pt x="749631" y="1609783"/>
                  </a:lnTo>
                  <a:lnTo>
                    <a:pt x="746777" y="1612320"/>
                  </a:lnTo>
                  <a:lnTo>
                    <a:pt x="740749" y="1617711"/>
                  </a:lnTo>
                  <a:lnTo>
                    <a:pt x="734405" y="1622468"/>
                  </a:lnTo>
                  <a:lnTo>
                    <a:pt x="726792" y="1626908"/>
                  </a:lnTo>
                  <a:lnTo>
                    <a:pt x="718544" y="1631030"/>
                  </a:lnTo>
                  <a:lnTo>
                    <a:pt x="709979" y="1634836"/>
                  </a:lnTo>
                  <a:lnTo>
                    <a:pt x="700462" y="1638007"/>
                  </a:lnTo>
                  <a:lnTo>
                    <a:pt x="690629" y="1641496"/>
                  </a:lnTo>
                  <a:lnTo>
                    <a:pt x="679843" y="1644350"/>
                  </a:lnTo>
                  <a:lnTo>
                    <a:pt x="669058" y="1646887"/>
                  </a:lnTo>
                  <a:lnTo>
                    <a:pt x="657321" y="1649107"/>
                  </a:lnTo>
                  <a:lnTo>
                    <a:pt x="645266" y="1651327"/>
                  </a:lnTo>
                  <a:lnTo>
                    <a:pt x="632895" y="1653230"/>
                  </a:lnTo>
                  <a:lnTo>
                    <a:pt x="619889" y="1654815"/>
                  </a:lnTo>
                  <a:lnTo>
                    <a:pt x="606566" y="1656084"/>
                  </a:lnTo>
                  <a:lnTo>
                    <a:pt x="592925" y="1657035"/>
                  </a:lnTo>
                  <a:lnTo>
                    <a:pt x="578968" y="1657669"/>
                  </a:lnTo>
                  <a:lnTo>
                    <a:pt x="564693" y="1658304"/>
                  </a:lnTo>
                  <a:lnTo>
                    <a:pt x="550418" y="1658938"/>
                  </a:lnTo>
                  <a:lnTo>
                    <a:pt x="535508" y="1658938"/>
                  </a:lnTo>
                  <a:lnTo>
                    <a:pt x="505690" y="1658938"/>
                  </a:lnTo>
                  <a:lnTo>
                    <a:pt x="474920" y="1658304"/>
                  </a:lnTo>
                  <a:lnTo>
                    <a:pt x="444467" y="1657035"/>
                  </a:lnTo>
                  <a:lnTo>
                    <a:pt x="413379" y="1655132"/>
                  </a:lnTo>
                  <a:lnTo>
                    <a:pt x="382609" y="1652912"/>
                  </a:lnTo>
                  <a:lnTo>
                    <a:pt x="352790" y="1650375"/>
                  </a:lnTo>
                  <a:lnTo>
                    <a:pt x="323289" y="1647204"/>
                  </a:lnTo>
                  <a:lnTo>
                    <a:pt x="294739" y="1644350"/>
                  </a:lnTo>
                  <a:lnTo>
                    <a:pt x="267141" y="1641179"/>
                  </a:lnTo>
                  <a:lnTo>
                    <a:pt x="241446" y="1637690"/>
                  </a:lnTo>
                  <a:lnTo>
                    <a:pt x="217338" y="1634519"/>
                  </a:lnTo>
                  <a:lnTo>
                    <a:pt x="174830" y="1628493"/>
                  </a:lnTo>
                  <a:lnTo>
                    <a:pt x="141839" y="1623102"/>
                  </a:lnTo>
                  <a:lnTo>
                    <a:pt x="113606" y="1618345"/>
                  </a:lnTo>
                  <a:lnTo>
                    <a:pt x="106628" y="1616125"/>
                  </a:lnTo>
                  <a:lnTo>
                    <a:pt x="100600" y="1613271"/>
                  </a:lnTo>
                  <a:lnTo>
                    <a:pt x="94256" y="1610417"/>
                  </a:lnTo>
                  <a:lnTo>
                    <a:pt x="89180" y="1607563"/>
                  </a:lnTo>
                  <a:lnTo>
                    <a:pt x="83788" y="1604709"/>
                  </a:lnTo>
                  <a:lnTo>
                    <a:pt x="79029" y="1601220"/>
                  </a:lnTo>
                  <a:lnTo>
                    <a:pt x="74906" y="1597732"/>
                  </a:lnTo>
                  <a:lnTo>
                    <a:pt x="70782" y="1594243"/>
                  </a:lnTo>
                  <a:lnTo>
                    <a:pt x="67292" y="1590438"/>
                  </a:lnTo>
                  <a:lnTo>
                    <a:pt x="64120" y="1586632"/>
                  </a:lnTo>
                  <a:lnTo>
                    <a:pt x="60948" y="1582827"/>
                  </a:lnTo>
                  <a:lnTo>
                    <a:pt x="58410" y="1578704"/>
                  </a:lnTo>
                  <a:lnTo>
                    <a:pt x="56190" y="1574581"/>
                  </a:lnTo>
                  <a:lnTo>
                    <a:pt x="53969" y="1570776"/>
                  </a:lnTo>
                  <a:lnTo>
                    <a:pt x="52383" y="1566019"/>
                  </a:lnTo>
                  <a:lnTo>
                    <a:pt x="51114" y="1561896"/>
                  </a:lnTo>
                  <a:lnTo>
                    <a:pt x="49528" y="1557456"/>
                  </a:lnTo>
                  <a:lnTo>
                    <a:pt x="48894" y="1552699"/>
                  </a:lnTo>
                  <a:lnTo>
                    <a:pt x="48259" y="1548260"/>
                  </a:lnTo>
                  <a:lnTo>
                    <a:pt x="47625" y="1543503"/>
                  </a:lnTo>
                  <a:lnTo>
                    <a:pt x="47625" y="1539063"/>
                  </a:lnTo>
                  <a:lnTo>
                    <a:pt x="47625" y="1534306"/>
                  </a:lnTo>
                  <a:lnTo>
                    <a:pt x="47942" y="1529549"/>
                  </a:lnTo>
                  <a:lnTo>
                    <a:pt x="48259" y="1524792"/>
                  </a:lnTo>
                  <a:lnTo>
                    <a:pt x="49845" y="1515278"/>
                  </a:lnTo>
                  <a:lnTo>
                    <a:pt x="52383" y="1505447"/>
                  </a:lnTo>
                  <a:lnTo>
                    <a:pt x="54921" y="1495933"/>
                  </a:lnTo>
                  <a:lnTo>
                    <a:pt x="58410" y="1486419"/>
                  </a:lnTo>
                  <a:lnTo>
                    <a:pt x="61900" y="1477223"/>
                  </a:lnTo>
                  <a:lnTo>
                    <a:pt x="66341" y="1468026"/>
                  </a:lnTo>
                  <a:lnTo>
                    <a:pt x="70465" y="1459146"/>
                  </a:lnTo>
                  <a:lnTo>
                    <a:pt x="75223" y="1450584"/>
                  </a:lnTo>
                  <a:lnTo>
                    <a:pt x="79664" y="1442655"/>
                  </a:lnTo>
                  <a:lnTo>
                    <a:pt x="84422" y="1434727"/>
                  </a:lnTo>
                  <a:lnTo>
                    <a:pt x="93622" y="1420773"/>
                  </a:lnTo>
                  <a:lnTo>
                    <a:pt x="101869" y="1409040"/>
                  </a:lnTo>
                  <a:lnTo>
                    <a:pt x="108848" y="1400160"/>
                  </a:lnTo>
                  <a:lnTo>
                    <a:pt x="114875" y="1392232"/>
                  </a:lnTo>
                  <a:lnTo>
                    <a:pt x="140888" y="1390646"/>
                  </a:lnTo>
                  <a:lnTo>
                    <a:pt x="166582" y="1389378"/>
                  </a:lnTo>
                  <a:lnTo>
                    <a:pt x="191326" y="1388426"/>
                  </a:lnTo>
                  <a:lnTo>
                    <a:pt x="215434" y="1387792"/>
                  </a:lnTo>
                  <a:lnTo>
                    <a:pt x="238591" y="1387475"/>
                  </a:lnTo>
                  <a:close/>
                  <a:moveTo>
                    <a:pt x="220197" y="1096962"/>
                  </a:moveTo>
                  <a:lnTo>
                    <a:pt x="246252" y="1096962"/>
                  </a:lnTo>
                  <a:lnTo>
                    <a:pt x="271989" y="1097280"/>
                  </a:lnTo>
                  <a:lnTo>
                    <a:pt x="296773" y="1097918"/>
                  </a:lnTo>
                  <a:lnTo>
                    <a:pt x="320604" y="1098874"/>
                  </a:lnTo>
                  <a:lnTo>
                    <a:pt x="343799" y="1099829"/>
                  </a:lnTo>
                  <a:lnTo>
                    <a:pt x="366677" y="1101422"/>
                  </a:lnTo>
                  <a:lnTo>
                    <a:pt x="388601" y="1103015"/>
                  </a:lnTo>
                  <a:lnTo>
                    <a:pt x="409890" y="1104927"/>
                  </a:lnTo>
                  <a:lnTo>
                    <a:pt x="429908" y="1107157"/>
                  </a:lnTo>
                  <a:lnTo>
                    <a:pt x="449926" y="1109706"/>
                  </a:lnTo>
                  <a:lnTo>
                    <a:pt x="469308" y="1112255"/>
                  </a:lnTo>
                  <a:lnTo>
                    <a:pt x="487737" y="1114804"/>
                  </a:lnTo>
                  <a:lnTo>
                    <a:pt x="505849" y="1117990"/>
                  </a:lnTo>
                  <a:lnTo>
                    <a:pt x="523007" y="1121176"/>
                  </a:lnTo>
                  <a:lnTo>
                    <a:pt x="539848" y="1124362"/>
                  </a:lnTo>
                  <a:lnTo>
                    <a:pt x="555735" y="1127867"/>
                  </a:lnTo>
                  <a:lnTo>
                    <a:pt x="571622" y="1131691"/>
                  </a:lnTo>
                  <a:lnTo>
                    <a:pt x="586556" y="1135514"/>
                  </a:lnTo>
                  <a:lnTo>
                    <a:pt x="600854" y="1139019"/>
                  </a:lnTo>
                  <a:lnTo>
                    <a:pt x="614517" y="1143479"/>
                  </a:lnTo>
                  <a:lnTo>
                    <a:pt x="627545" y="1147302"/>
                  </a:lnTo>
                  <a:lnTo>
                    <a:pt x="640255" y="1151444"/>
                  </a:lnTo>
                  <a:lnTo>
                    <a:pt x="652964" y="1155905"/>
                  </a:lnTo>
                  <a:lnTo>
                    <a:pt x="664403" y="1160366"/>
                  </a:lnTo>
                  <a:lnTo>
                    <a:pt x="675524" y="1164826"/>
                  </a:lnTo>
                  <a:lnTo>
                    <a:pt x="686010" y="1169287"/>
                  </a:lnTo>
                  <a:lnTo>
                    <a:pt x="696178" y="1173747"/>
                  </a:lnTo>
                  <a:lnTo>
                    <a:pt x="706028" y="1178526"/>
                  </a:lnTo>
                  <a:lnTo>
                    <a:pt x="715242" y="1182987"/>
                  </a:lnTo>
                  <a:lnTo>
                    <a:pt x="724139" y="1187766"/>
                  </a:lnTo>
                  <a:lnTo>
                    <a:pt x="732400" y="1192227"/>
                  </a:lnTo>
                  <a:lnTo>
                    <a:pt x="740344" y="1196687"/>
                  </a:lnTo>
                  <a:lnTo>
                    <a:pt x="747970" y="1201466"/>
                  </a:lnTo>
                  <a:lnTo>
                    <a:pt x="761315" y="1210388"/>
                  </a:lnTo>
                  <a:lnTo>
                    <a:pt x="773707" y="1218990"/>
                  </a:lnTo>
                  <a:lnTo>
                    <a:pt x="784193" y="1227593"/>
                  </a:lnTo>
                  <a:lnTo>
                    <a:pt x="793407" y="1235558"/>
                  </a:lnTo>
                  <a:lnTo>
                    <a:pt x="801033" y="1242886"/>
                  </a:lnTo>
                  <a:lnTo>
                    <a:pt x="808024" y="1250214"/>
                  </a:lnTo>
                  <a:lnTo>
                    <a:pt x="813425" y="1256268"/>
                  </a:lnTo>
                  <a:lnTo>
                    <a:pt x="817874" y="1262003"/>
                  </a:lnTo>
                  <a:lnTo>
                    <a:pt x="821369" y="1266782"/>
                  </a:lnTo>
                  <a:lnTo>
                    <a:pt x="823593" y="1270605"/>
                  </a:lnTo>
                  <a:lnTo>
                    <a:pt x="825817" y="1273473"/>
                  </a:lnTo>
                  <a:lnTo>
                    <a:pt x="827088" y="1276021"/>
                  </a:lnTo>
                  <a:lnTo>
                    <a:pt x="827088" y="1280163"/>
                  </a:lnTo>
                  <a:lnTo>
                    <a:pt x="827088" y="1283987"/>
                  </a:lnTo>
                  <a:lnTo>
                    <a:pt x="826770" y="1287810"/>
                  </a:lnTo>
                  <a:lnTo>
                    <a:pt x="826135" y="1291633"/>
                  </a:lnTo>
                  <a:lnTo>
                    <a:pt x="824864" y="1295138"/>
                  </a:lnTo>
                  <a:lnTo>
                    <a:pt x="823911" y="1298643"/>
                  </a:lnTo>
                  <a:lnTo>
                    <a:pt x="822640" y="1301829"/>
                  </a:lnTo>
                  <a:lnTo>
                    <a:pt x="821051" y="1305334"/>
                  </a:lnTo>
                  <a:lnTo>
                    <a:pt x="819145" y="1308520"/>
                  </a:lnTo>
                  <a:lnTo>
                    <a:pt x="816920" y="1311387"/>
                  </a:lnTo>
                  <a:lnTo>
                    <a:pt x="814696" y="1314892"/>
                  </a:lnTo>
                  <a:lnTo>
                    <a:pt x="811836" y="1317441"/>
                  </a:lnTo>
                  <a:lnTo>
                    <a:pt x="808977" y="1320308"/>
                  </a:lnTo>
                  <a:lnTo>
                    <a:pt x="806117" y="1322857"/>
                  </a:lnTo>
                  <a:lnTo>
                    <a:pt x="802622" y="1325406"/>
                  </a:lnTo>
                  <a:lnTo>
                    <a:pt x="799127" y="1328274"/>
                  </a:lnTo>
                  <a:lnTo>
                    <a:pt x="791501" y="1333053"/>
                  </a:lnTo>
                  <a:lnTo>
                    <a:pt x="782922" y="1337514"/>
                  </a:lnTo>
                  <a:lnTo>
                    <a:pt x="773389" y="1341655"/>
                  </a:lnTo>
                  <a:lnTo>
                    <a:pt x="763222" y="1345479"/>
                  </a:lnTo>
                  <a:lnTo>
                    <a:pt x="752418" y="1348984"/>
                  </a:lnTo>
                  <a:lnTo>
                    <a:pt x="740980" y="1352170"/>
                  </a:lnTo>
                  <a:lnTo>
                    <a:pt x="728905" y="1355037"/>
                  </a:lnTo>
                  <a:lnTo>
                    <a:pt x="716196" y="1357586"/>
                  </a:lnTo>
                  <a:lnTo>
                    <a:pt x="702850" y="1359816"/>
                  </a:lnTo>
                  <a:lnTo>
                    <a:pt x="688870" y="1362365"/>
                  </a:lnTo>
                  <a:lnTo>
                    <a:pt x="674253" y="1363958"/>
                  </a:lnTo>
                  <a:lnTo>
                    <a:pt x="659637" y="1365551"/>
                  </a:lnTo>
                  <a:lnTo>
                    <a:pt x="644385" y="1366826"/>
                  </a:lnTo>
                  <a:lnTo>
                    <a:pt x="628498" y="1367782"/>
                  </a:lnTo>
                  <a:lnTo>
                    <a:pt x="612611" y="1368737"/>
                  </a:lnTo>
                  <a:lnTo>
                    <a:pt x="596088" y="1369056"/>
                  </a:lnTo>
                  <a:lnTo>
                    <a:pt x="579248" y="1369693"/>
                  </a:lnTo>
                  <a:lnTo>
                    <a:pt x="562407" y="1370012"/>
                  </a:lnTo>
                  <a:lnTo>
                    <a:pt x="528091" y="1369693"/>
                  </a:lnTo>
                  <a:lnTo>
                    <a:pt x="492821" y="1369056"/>
                  </a:lnTo>
                  <a:lnTo>
                    <a:pt x="457234" y="1367782"/>
                  </a:lnTo>
                  <a:lnTo>
                    <a:pt x="421964" y="1365870"/>
                  </a:lnTo>
                  <a:lnTo>
                    <a:pt x="386377" y="1363640"/>
                  </a:lnTo>
                  <a:lnTo>
                    <a:pt x="351743" y="1360772"/>
                  </a:lnTo>
                  <a:lnTo>
                    <a:pt x="317744" y="1358223"/>
                  </a:lnTo>
                  <a:lnTo>
                    <a:pt x="284699" y="1355037"/>
                  </a:lnTo>
                  <a:lnTo>
                    <a:pt x="253242" y="1351851"/>
                  </a:lnTo>
                  <a:lnTo>
                    <a:pt x="223057" y="1348346"/>
                  </a:lnTo>
                  <a:lnTo>
                    <a:pt x="195413" y="1345160"/>
                  </a:lnTo>
                  <a:lnTo>
                    <a:pt x="146480" y="1339107"/>
                  </a:lnTo>
                  <a:lnTo>
                    <a:pt x="108986" y="1334009"/>
                  </a:lnTo>
                  <a:lnTo>
                    <a:pt x="75941" y="1329230"/>
                  </a:lnTo>
                  <a:lnTo>
                    <a:pt x="67997" y="1326681"/>
                  </a:lnTo>
                  <a:lnTo>
                    <a:pt x="60689" y="1323813"/>
                  </a:lnTo>
                  <a:lnTo>
                    <a:pt x="54016" y="1321264"/>
                  </a:lnTo>
                  <a:lnTo>
                    <a:pt x="47661" y="1318078"/>
                  </a:lnTo>
                  <a:lnTo>
                    <a:pt x="41942" y="1315211"/>
                  </a:lnTo>
                  <a:lnTo>
                    <a:pt x="36223" y="1311706"/>
                  </a:lnTo>
                  <a:lnTo>
                    <a:pt x="31456" y="1308201"/>
                  </a:lnTo>
                  <a:lnTo>
                    <a:pt x="26690" y="1305015"/>
                  </a:lnTo>
                  <a:lnTo>
                    <a:pt x="22560" y="1300873"/>
                  </a:lnTo>
                  <a:lnTo>
                    <a:pt x="18747" y="1297368"/>
                  </a:lnTo>
                  <a:lnTo>
                    <a:pt x="15251" y="1293545"/>
                  </a:lnTo>
                  <a:lnTo>
                    <a:pt x="12392" y="1289085"/>
                  </a:lnTo>
                  <a:lnTo>
                    <a:pt x="9532" y="1285261"/>
                  </a:lnTo>
                  <a:lnTo>
                    <a:pt x="7308" y="1281119"/>
                  </a:lnTo>
                  <a:lnTo>
                    <a:pt x="5401" y="1276659"/>
                  </a:lnTo>
                  <a:lnTo>
                    <a:pt x="3495" y="1272198"/>
                  </a:lnTo>
                  <a:lnTo>
                    <a:pt x="2224" y="1267738"/>
                  </a:lnTo>
                  <a:lnTo>
                    <a:pt x="1271" y="1263277"/>
                  </a:lnTo>
                  <a:lnTo>
                    <a:pt x="635" y="1258816"/>
                  </a:lnTo>
                  <a:lnTo>
                    <a:pt x="317" y="1253719"/>
                  </a:lnTo>
                  <a:lnTo>
                    <a:pt x="0" y="1249258"/>
                  </a:lnTo>
                  <a:lnTo>
                    <a:pt x="0" y="1244479"/>
                  </a:lnTo>
                  <a:lnTo>
                    <a:pt x="317" y="1239700"/>
                  </a:lnTo>
                  <a:lnTo>
                    <a:pt x="953" y="1234921"/>
                  </a:lnTo>
                  <a:lnTo>
                    <a:pt x="1588" y="1230141"/>
                  </a:lnTo>
                  <a:lnTo>
                    <a:pt x="2542" y="1225362"/>
                  </a:lnTo>
                  <a:lnTo>
                    <a:pt x="5401" y="1215804"/>
                  </a:lnTo>
                  <a:lnTo>
                    <a:pt x="8579" y="1205927"/>
                  </a:lnTo>
                  <a:lnTo>
                    <a:pt x="12074" y="1196369"/>
                  </a:lnTo>
                  <a:lnTo>
                    <a:pt x="16840" y="1187448"/>
                  </a:lnTo>
                  <a:lnTo>
                    <a:pt x="21289" y="1178208"/>
                  </a:lnTo>
                  <a:lnTo>
                    <a:pt x="26373" y="1168968"/>
                  </a:lnTo>
                  <a:lnTo>
                    <a:pt x="31774" y="1160366"/>
                  </a:lnTo>
                  <a:lnTo>
                    <a:pt x="36858" y="1152400"/>
                  </a:lnTo>
                  <a:lnTo>
                    <a:pt x="42577" y="1144435"/>
                  </a:lnTo>
                  <a:lnTo>
                    <a:pt x="47661" y="1137107"/>
                  </a:lnTo>
                  <a:lnTo>
                    <a:pt x="53063" y="1130416"/>
                  </a:lnTo>
                  <a:lnTo>
                    <a:pt x="62595" y="1118627"/>
                  </a:lnTo>
                  <a:lnTo>
                    <a:pt x="70221" y="1109706"/>
                  </a:lnTo>
                  <a:lnTo>
                    <a:pt x="77529" y="1101741"/>
                  </a:lnTo>
                  <a:lnTo>
                    <a:pt x="107397" y="1100148"/>
                  </a:lnTo>
                  <a:lnTo>
                    <a:pt x="136948" y="1098874"/>
                  </a:lnTo>
                  <a:lnTo>
                    <a:pt x="165227" y="1097918"/>
                  </a:lnTo>
                  <a:lnTo>
                    <a:pt x="193189" y="1097280"/>
                  </a:lnTo>
                  <a:lnTo>
                    <a:pt x="220197" y="1096962"/>
                  </a:lnTo>
                  <a:close/>
                  <a:moveTo>
                    <a:pt x="441326" y="742950"/>
                  </a:moveTo>
                  <a:lnTo>
                    <a:pt x="460693" y="742950"/>
                  </a:lnTo>
                  <a:lnTo>
                    <a:pt x="479108" y="743267"/>
                  </a:lnTo>
                  <a:lnTo>
                    <a:pt x="497206" y="744220"/>
                  </a:lnTo>
                  <a:lnTo>
                    <a:pt x="514668" y="745490"/>
                  </a:lnTo>
                  <a:lnTo>
                    <a:pt x="531178" y="747712"/>
                  </a:lnTo>
                  <a:lnTo>
                    <a:pt x="547688" y="749935"/>
                  </a:lnTo>
                  <a:lnTo>
                    <a:pt x="563246" y="752475"/>
                  </a:lnTo>
                  <a:lnTo>
                    <a:pt x="578486" y="755332"/>
                  </a:lnTo>
                  <a:lnTo>
                    <a:pt x="593408" y="758507"/>
                  </a:lnTo>
                  <a:lnTo>
                    <a:pt x="607378" y="762635"/>
                  </a:lnTo>
                  <a:lnTo>
                    <a:pt x="620713" y="766445"/>
                  </a:lnTo>
                  <a:lnTo>
                    <a:pt x="633731" y="770890"/>
                  </a:lnTo>
                  <a:lnTo>
                    <a:pt x="646431" y="775335"/>
                  </a:lnTo>
                  <a:lnTo>
                    <a:pt x="658496" y="780097"/>
                  </a:lnTo>
                  <a:lnTo>
                    <a:pt x="669926" y="785495"/>
                  </a:lnTo>
                  <a:lnTo>
                    <a:pt x="681038" y="790575"/>
                  </a:lnTo>
                  <a:lnTo>
                    <a:pt x="691833" y="796290"/>
                  </a:lnTo>
                  <a:lnTo>
                    <a:pt x="701993" y="801687"/>
                  </a:lnTo>
                  <a:lnTo>
                    <a:pt x="711836" y="807720"/>
                  </a:lnTo>
                  <a:lnTo>
                    <a:pt x="721361" y="813752"/>
                  </a:lnTo>
                  <a:lnTo>
                    <a:pt x="729933" y="819785"/>
                  </a:lnTo>
                  <a:lnTo>
                    <a:pt x="738506" y="825817"/>
                  </a:lnTo>
                  <a:lnTo>
                    <a:pt x="746443" y="832167"/>
                  </a:lnTo>
                  <a:lnTo>
                    <a:pt x="754063" y="838517"/>
                  </a:lnTo>
                  <a:lnTo>
                    <a:pt x="761366" y="844867"/>
                  </a:lnTo>
                  <a:lnTo>
                    <a:pt x="768351" y="851217"/>
                  </a:lnTo>
                  <a:lnTo>
                    <a:pt x="774383" y="857567"/>
                  </a:lnTo>
                  <a:lnTo>
                    <a:pt x="780733" y="864235"/>
                  </a:lnTo>
                  <a:lnTo>
                    <a:pt x="786448" y="870267"/>
                  </a:lnTo>
                  <a:lnTo>
                    <a:pt x="791846" y="876617"/>
                  </a:lnTo>
                  <a:lnTo>
                    <a:pt x="796926" y="882650"/>
                  </a:lnTo>
                  <a:lnTo>
                    <a:pt x="805816" y="894715"/>
                  </a:lnTo>
                  <a:lnTo>
                    <a:pt x="813753" y="906145"/>
                  </a:lnTo>
                  <a:lnTo>
                    <a:pt x="820421" y="916622"/>
                  </a:lnTo>
                  <a:lnTo>
                    <a:pt x="826136" y="926465"/>
                  </a:lnTo>
                  <a:lnTo>
                    <a:pt x="830581" y="935355"/>
                  </a:lnTo>
                  <a:lnTo>
                    <a:pt x="833756" y="942657"/>
                  </a:lnTo>
                  <a:lnTo>
                    <a:pt x="836613" y="949007"/>
                  </a:lnTo>
                  <a:lnTo>
                    <a:pt x="838518" y="953452"/>
                  </a:lnTo>
                  <a:lnTo>
                    <a:pt x="839788" y="957262"/>
                  </a:lnTo>
                  <a:lnTo>
                    <a:pt x="839788" y="962342"/>
                  </a:lnTo>
                  <a:lnTo>
                    <a:pt x="839788" y="966787"/>
                  </a:lnTo>
                  <a:lnTo>
                    <a:pt x="839471" y="971867"/>
                  </a:lnTo>
                  <a:lnTo>
                    <a:pt x="838836" y="976312"/>
                  </a:lnTo>
                  <a:lnTo>
                    <a:pt x="838201" y="980757"/>
                  </a:lnTo>
                  <a:lnTo>
                    <a:pt x="837248" y="985202"/>
                  </a:lnTo>
                  <a:lnTo>
                    <a:pt x="835978" y="989012"/>
                  </a:lnTo>
                  <a:lnTo>
                    <a:pt x="834073" y="993457"/>
                  </a:lnTo>
                  <a:lnTo>
                    <a:pt x="832168" y="997267"/>
                  </a:lnTo>
                  <a:lnTo>
                    <a:pt x="830263" y="1001077"/>
                  </a:lnTo>
                  <a:lnTo>
                    <a:pt x="828041" y="1004887"/>
                  </a:lnTo>
                  <a:lnTo>
                    <a:pt x="825818" y="1008380"/>
                  </a:lnTo>
                  <a:lnTo>
                    <a:pt x="822643" y="1011872"/>
                  </a:lnTo>
                  <a:lnTo>
                    <a:pt x="819786" y="1015365"/>
                  </a:lnTo>
                  <a:lnTo>
                    <a:pt x="816928" y="1018540"/>
                  </a:lnTo>
                  <a:lnTo>
                    <a:pt x="813753" y="1021715"/>
                  </a:lnTo>
                  <a:lnTo>
                    <a:pt x="809943" y="1024572"/>
                  </a:lnTo>
                  <a:lnTo>
                    <a:pt x="806133" y="1027747"/>
                  </a:lnTo>
                  <a:lnTo>
                    <a:pt x="802323" y="1030605"/>
                  </a:lnTo>
                  <a:lnTo>
                    <a:pt x="798196" y="1033145"/>
                  </a:lnTo>
                  <a:lnTo>
                    <a:pt x="789306" y="1038542"/>
                  </a:lnTo>
                  <a:lnTo>
                    <a:pt x="780098" y="1042987"/>
                  </a:lnTo>
                  <a:lnTo>
                    <a:pt x="769938" y="1047115"/>
                  </a:lnTo>
                  <a:lnTo>
                    <a:pt x="758826" y="1051242"/>
                  </a:lnTo>
                  <a:lnTo>
                    <a:pt x="747396" y="1054735"/>
                  </a:lnTo>
                  <a:lnTo>
                    <a:pt x="735648" y="1057910"/>
                  </a:lnTo>
                  <a:lnTo>
                    <a:pt x="722948" y="1061085"/>
                  </a:lnTo>
                  <a:lnTo>
                    <a:pt x="709931" y="1063625"/>
                  </a:lnTo>
                  <a:lnTo>
                    <a:pt x="696278" y="1065530"/>
                  </a:lnTo>
                  <a:lnTo>
                    <a:pt x="682308" y="1067435"/>
                  </a:lnTo>
                  <a:lnTo>
                    <a:pt x="668021" y="1069022"/>
                  </a:lnTo>
                  <a:lnTo>
                    <a:pt x="653098" y="1070292"/>
                  </a:lnTo>
                  <a:lnTo>
                    <a:pt x="637858" y="1071245"/>
                  </a:lnTo>
                  <a:lnTo>
                    <a:pt x="622618" y="1072515"/>
                  </a:lnTo>
                  <a:lnTo>
                    <a:pt x="607061" y="1072832"/>
                  </a:lnTo>
                  <a:lnTo>
                    <a:pt x="590868" y="1073150"/>
                  </a:lnTo>
                  <a:lnTo>
                    <a:pt x="574676" y="1073150"/>
                  </a:lnTo>
                  <a:lnTo>
                    <a:pt x="558166" y="1073150"/>
                  </a:lnTo>
                  <a:lnTo>
                    <a:pt x="525463" y="1072197"/>
                  </a:lnTo>
                  <a:lnTo>
                    <a:pt x="492126" y="1070292"/>
                  </a:lnTo>
                  <a:lnTo>
                    <a:pt x="458471" y="1068070"/>
                  </a:lnTo>
                  <a:lnTo>
                    <a:pt x="425451" y="1065530"/>
                  </a:lnTo>
                  <a:lnTo>
                    <a:pt x="392431" y="1062355"/>
                  </a:lnTo>
                  <a:lnTo>
                    <a:pt x="360681" y="1058545"/>
                  </a:lnTo>
                  <a:lnTo>
                    <a:pt x="329883" y="1054735"/>
                  </a:lnTo>
                  <a:lnTo>
                    <a:pt x="300038" y="1050925"/>
                  </a:lnTo>
                  <a:lnTo>
                    <a:pt x="272098" y="1046480"/>
                  </a:lnTo>
                  <a:lnTo>
                    <a:pt x="245746" y="1042670"/>
                  </a:lnTo>
                  <a:lnTo>
                    <a:pt x="199708" y="1034732"/>
                  </a:lnTo>
                  <a:lnTo>
                    <a:pt x="164148" y="1028700"/>
                  </a:lnTo>
                  <a:lnTo>
                    <a:pt x="141288" y="1023937"/>
                  </a:lnTo>
                  <a:lnTo>
                    <a:pt x="133351" y="1022350"/>
                  </a:lnTo>
                  <a:lnTo>
                    <a:pt x="126048" y="1019492"/>
                  </a:lnTo>
                  <a:lnTo>
                    <a:pt x="119380" y="1016635"/>
                  </a:lnTo>
                  <a:lnTo>
                    <a:pt x="112713" y="1013142"/>
                  </a:lnTo>
                  <a:lnTo>
                    <a:pt x="106680" y="1009650"/>
                  </a:lnTo>
                  <a:lnTo>
                    <a:pt x="101283" y="1006475"/>
                  </a:lnTo>
                  <a:lnTo>
                    <a:pt x="95885" y="1002665"/>
                  </a:lnTo>
                  <a:lnTo>
                    <a:pt x="91440" y="998855"/>
                  </a:lnTo>
                  <a:lnTo>
                    <a:pt x="86995" y="995045"/>
                  </a:lnTo>
                  <a:lnTo>
                    <a:pt x="82868" y="991235"/>
                  </a:lnTo>
                  <a:lnTo>
                    <a:pt x="79375" y="987107"/>
                  </a:lnTo>
                  <a:lnTo>
                    <a:pt x="76200" y="982980"/>
                  </a:lnTo>
                  <a:lnTo>
                    <a:pt x="73660" y="978535"/>
                  </a:lnTo>
                  <a:lnTo>
                    <a:pt x="70803" y="974407"/>
                  </a:lnTo>
                  <a:lnTo>
                    <a:pt x="68580" y="970280"/>
                  </a:lnTo>
                  <a:lnTo>
                    <a:pt x="66993" y="965517"/>
                  </a:lnTo>
                  <a:lnTo>
                    <a:pt x="65405" y="961390"/>
                  </a:lnTo>
                  <a:lnTo>
                    <a:pt x="64135" y="956945"/>
                  </a:lnTo>
                  <a:lnTo>
                    <a:pt x="63183" y="952182"/>
                  </a:lnTo>
                  <a:lnTo>
                    <a:pt x="62548" y="947737"/>
                  </a:lnTo>
                  <a:lnTo>
                    <a:pt x="61913" y="942975"/>
                  </a:lnTo>
                  <a:lnTo>
                    <a:pt x="61913" y="938212"/>
                  </a:lnTo>
                  <a:lnTo>
                    <a:pt x="61913" y="933767"/>
                  </a:lnTo>
                  <a:lnTo>
                    <a:pt x="62230" y="929005"/>
                  </a:lnTo>
                  <a:lnTo>
                    <a:pt x="62548" y="924242"/>
                  </a:lnTo>
                  <a:lnTo>
                    <a:pt x="63183" y="919480"/>
                  </a:lnTo>
                  <a:lnTo>
                    <a:pt x="64135" y="915035"/>
                  </a:lnTo>
                  <a:lnTo>
                    <a:pt x="66358" y="905510"/>
                  </a:lnTo>
                  <a:lnTo>
                    <a:pt x="69215" y="896302"/>
                  </a:lnTo>
                  <a:lnTo>
                    <a:pt x="72708" y="887412"/>
                  </a:lnTo>
                  <a:lnTo>
                    <a:pt x="76835" y="878205"/>
                  </a:lnTo>
                  <a:lnTo>
                    <a:pt x="81280" y="869315"/>
                  </a:lnTo>
                  <a:lnTo>
                    <a:pt x="86043" y="860742"/>
                  </a:lnTo>
                  <a:lnTo>
                    <a:pt x="90805" y="853122"/>
                  </a:lnTo>
                  <a:lnTo>
                    <a:pt x="95568" y="845185"/>
                  </a:lnTo>
                  <a:lnTo>
                    <a:pt x="100965" y="837565"/>
                  </a:lnTo>
                  <a:lnTo>
                    <a:pt x="105728" y="830897"/>
                  </a:lnTo>
                  <a:lnTo>
                    <a:pt x="110808" y="824547"/>
                  </a:lnTo>
                  <a:lnTo>
                    <a:pt x="119698" y="813435"/>
                  </a:lnTo>
                  <a:lnTo>
                    <a:pt x="126683" y="805497"/>
                  </a:lnTo>
                  <a:lnTo>
                    <a:pt x="133351" y="798195"/>
                  </a:lnTo>
                  <a:lnTo>
                    <a:pt x="160973" y="789622"/>
                  </a:lnTo>
                  <a:lnTo>
                    <a:pt x="187961" y="782320"/>
                  </a:lnTo>
                  <a:lnTo>
                    <a:pt x="214631" y="775335"/>
                  </a:lnTo>
                  <a:lnTo>
                    <a:pt x="240348" y="768985"/>
                  </a:lnTo>
                  <a:lnTo>
                    <a:pt x="265113" y="763905"/>
                  </a:lnTo>
                  <a:lnTo>
                    <a:pt x="289561" y="759142"/>
                  </a:lnTo>
                  <a:lnTo>
                    <a:pt x="313056" y="754697"/>
                  </a:lnTo>
                  <a:lnTo>
                    <a:pt x="336233" y="751522"/>
                  </a:lnTo>
                  <a:lnTo>
                    <a:pt x="358458" y="748665"/>
                  </a:lnTo>
                  <a:lnTo>
                    <a:pt x="380048" y="746125"/>
                  </a:lnTo>
                  <a:lnTo>
                    <a:pt x="401321" y="744537"/>
                  </a:lnTo>
                  <a:lnTo>
                    <a:pt x="421641" y="743585"/>
                  </a:lnTo>
                  <a:lnTo>
                    <a:pt x="441326" y="742950"/>
                  </a:lnTo>
                  <a:close/>
                  <a:moveTo>
                    <a:pt x="678926" y="0"/>
                  </a:moveTo>
                  <a:lnTo>
                    <a:pt x="688455" y="0"/>
                  </a:lnTo>
                  <a:lnTo>
                    <a:pt x="698620" y="0"/>
                  </a:lnTo>
                  <a:lnTo>
                    <a:pt x="708785" y="635"/>
                  </a:lnTo>
                  <a:lnTo>
                    <a:pt x="719903" y="1588"/>
                  </a:lnTo>
                  <a:lnTo>
                    <a:pt x="731020" y="3494"/>
                  </a:lnTo>
                  <a:lnTo>
                    <a:pt x="742138" y="6035"/>
                  </a:lnTo>
                  <a:lnTo>
                    <a:pt x="747856" y="7624"/>
                  </a:lnTo>
                  <a:lnTo>
                    <a:pt x="753573" y="9212"/>
                  </a:lnTo>
                  <a:lnTo>
                    <a:pt x="759291" y="11118"/>
                  </a:lnTo>
                  <a:lnTo>
                    <a:pt x="764691" y="13341"/>
                  </a:lnTo>
                  <a:lnTo>
                    <a:pt x="770409" y="15565"/>
                  </a:lnTo>
                  <a:lnTo>
                    <a:pt x="775809" y="18424"/>
                  </a:lnTo>
                  <a:lnTo>
                    <a:pt x="781527" y="21283"/>
                  </a:lnTo>
                  <a:lnTo>
                    <a:pt x="786927" y="24459"/>
                  </a:lnTo>
                  <a:lnTo>
                    <a:pt x="792327" y="27636"/>
                  </a:lnTo>
                  <a:lnTo>
                    <a:pt x="797727" y="31448"/>
                  </a:lnTo>
                  <a:lnTo>
                    <a:pt x="802809" y="35577"/>
                  </a:lnTo>
                  <a:lnTo>
                    <a:pt x="807892" y="40025"/>
                  </a:lnTo>
                  <a:lnTo>
                    <a:pt x="812656" y="44472"/>
                  </a:lnTo>
                  <a:lnTo>
                    <a:pt x="817739" y="49237"/>
                  </a:lnTo>
                  <a:lnTo>
                    <a:pt x="822186" y="54637"/>
                  </a:lnTo>
                  <a:lnTo>
                    <a:pt x="826950" y="60355"/>
                  </a:lnTo>
                  <a:lnTo>
                    <a:pt x="831080" y="66390"/>
                  </a:lnTo>
                  <a:lnTo>
                    <a:pt x="835209" y="72426"/>
                  </a:lnTo>
                  <a:lnTo>
                    <a:pt x="839339" y="79414"/>
                  </a:lnTo>
                  <a:lnTo>
                    <a:pt x="843151" y="86403"/>
                  </a:lnTo>
                  <a:lnTo>
                    <a:pt x="846645" y="93709"/>
                  </a:lnTo>
                  <a:lnTo>
                    <a:pt x="850139" y="101650"/>
                  </a:lnTo>
                  <a:lnTo>
                    <a:pt x="853315" y="110227"/>
                  </a:lnTo>
                  <a:lnTo>
                    <a:pt x="855857" y="118486"/>
                  </a:lnTo>
                  <a:lnTo>
                    <a:pt x="858398" y="127698"/>
                  </a:lnTo>
                  <a:lnTo>
                    <a:pt x="860939" y="137545"/>
                  </a:lnTo>
                  <a:lnTo>
                    <a:pt x="863163" y="147393"/>
                  </a:lnTo>
                  <a:lnTo>
                    <a:pt x="864751" y="158193"/>
                  </a:lnTo>
                  <a:lnTo>
                    <a:pt x="866021" y="168994"/>
                  </a:lnTo>
                  <a:lnTo>
                    <a:pt x="867292" y="180429"/>
                  </a:lnTo>
                  <a:lnTo>
                    <a:pt x="867927" y="192500"/>
                  </a:lnTo>
                  <a:lnTo>
                    <a:pt x="868563" y="204889"/>
                  </a:lnTo>
                  <a:lnTo>
                    <a:pt x="868563" y="217595"/>
                  </a:lnTo>
                  <a:lnTo>
                    <a:pt x="868245" y="230937"/>
                  </a:lnTo>
                  <a:lnTo>
                    <a:pt x="867610" y="268103"/>
                  </a:lnTo>
                  <a:lnTo>
                    <a:pt x="867610" y="303998"/>
                  </a:lnTo>
                  <a:lnTo>
                    <a:pt x="868245" y="337987"/>
                  </a:lnTo>
                  <a:lnTo>
                    <a:pt x="869516" y="371023"/>
                  </a:lnTo>
                  <a:lnTo>
                    <a:pt x="871739" y="402472"/>
                  </a:lnTo>
                  <a:lnTo>
                    <a:pt x="874280" y="432331"/>
                  </a:lnTo>
                  <a:lnTo>
                    <a:pt x="877457" y="461238"/>
                  </a:lnTo>
                  <a:lnTo>
                    <a:pt x="880951" y="488557"/>
                  </a:lnTo>
                  <a:lnTo>
                    <a:pt x="885716" y="514605"/>
                  </a:lnTo>
                  <a:lnTo>
                    <a:pt x="890163" y="539699"/>
                  </a:lnTo>
                  <a:lnTo>
                    <a:pt x="895563" y="563206"/>
                  </a:lnTo>
                  <a:lnTo>
                    <a:pt x="900963" y="586077"/>
                  </a:lnTo>
                  <a:lnTo>
                    <a:pt x="906998" y="607043"/>
                  </a:lnTo>
                  <a:lnTo>
                    <a:pt x="913033" y="627690"/>
                  </a:lnTo>
                  <a:lnTo>
                    <a:pt x="919386" y="647068"/>
                  </a:lnTo>
                  <a:lnTo>
                    <a:pt x="926057" y="665174"/>
                  </a:lnTo>
                  <a:lnTo>
                    <a:pt x="933045" y="682645"/>
                  </a:lnTo>
                  <a:lnTo>
                    <a:pt x="940034" y="698846"/>
                  </a:lnTo>
                  <a:lnTo>
                    <a:pt x="947022" y="714411"/>
                  </a:lnTo>
                  <a:lnTo>
                    <a:pt x="954645" y="729023"/>
                  </a:lnTo>
                  <a:lnTo>
                    <a:pt x="961634" y="742682"/>
                  </a:lnTo>
                  <a:lnTo>
                    <a:pt x="968940" y="755389"/>
                  </a:lnTo>
                  <a:lnTo>
                    <a:pt x="976246" y="767460"/>
                  </a:lnTo>
                  <a:lnTo>
                    <a:pt x="983234" y="778895"/>
                  </a:lnTo>
                  <a:lnTo>
                    <a:pt x="990540" y="789696"/>
                  </a:lnTo>
                  <a:lnTo>
                    <a:pt x="997211" y="799861"/>
                  </a:lnTo>
                  <a:lnTo>
                    <a:pt x="1010869" y="818285"/>
                  </a:lnTo>
                  <a:lnTo>
                    <a:pt x="1022940" y="833850"/>
                  </a:lnTo>
                  <a:lnTo>
                    <a:pt x="1033740" y="847827"/>
                  </a:lnTo>
                  <a:lnTo>
                    <a:pt x="1041999" y="859263"/>
                  </a:lnTo>
                  <a:lnTo>
                    <a:pt x="1050258" y="871334"/>
                  </a:lnTo>
                  <a:lnTo>
                    <a:pt x="1058517" y="883722"/>
                  </a:lnTo>
                  <a:lnTo>
                    <a:pt x="1066141" y="896746"/>
                  </a:lnTo>
                  <a:lnTo>
                    <a:pt x="1073764" y="911041"/>
                  </a:lnTo>
                  <a:lnTo>
                    <a:pt x="1080752" y="925653"/>
                  </a:lnTo>
                  <a:lnTo>
                    <a:pt x="1084247" y="933277"/>
                  </a:lnTo>
                  <a:lnTo>
                    <a:pt x="1087423" y="940900"/>
                  </a:lnTo>
                  <a:lnTo>
                    <a:pt x="1090282" y="949160"/>
                  </a:lnTo>
                  <a:lnTo>
                    <a:pt x="1093458" y="957736"/>
                  </a:lnTo>
                  <a:lnTo>
                    <a:pt x="1096317" y="966313"/>
                  </a:lnTo>
                  <a:lnTo>
                    <a:pt x="1098858" y="975207"/>
                  </a:lnTo>
                  <a:lnTo>
                    <a:pt x="1101400" y="984420"/>
                  </a:lnTo>
                  <a:lnTo>
                    <a:pt x="1104258" y="993949"/>
                  </a:lnTo>
                  <a:lnTo>
                    <a:pt x="1106482" y="1003797"/>
                  </a:lnTo>
                  <a:lnTo>
                    <a:pt x="1108388" y="1013962"/>
                  </a:lnTo>
                  <a:lnTo>
                    <a:pt x="1110294" y="1024127"/>
                  </a:lnTo>
                  <a:lnTo>
                    <a:pt x="1111882" y="1034927"/>
                  </a:lnTo>
                  <a:lnTo>
                    <a:pt x="1113470" y="1046045"/>
                  </a:lnTo>
                  <a:lnTo>
                    <a:pt x="1115376" y="1057798"/>
                  </a:lnTo>
                  <a:lnTo>
                    <a:pt x="1116329" y="1069552"/>
                  </a:lnTo>
                  <a:lnTo>
                    <a:pt x="1117282" y="1081623"/>
                  </a:lnTo>
                  <a:lnTo>
                    <a:pt x="1118235" y="1094329"/>
                  </a:lnTo>
                  <a:lnTo>
                    <a:pt x="1118553" y="1107670"/>
                  </a:lnTo>
                  <a:lnTo>
                    <a:pt x="1118870" y="1121012"/>
                  </a:lnTo>
                  <a:lnTo>
                    <a:pt x="1119188" y="1134671"/>
                  </a:lnTo>
                  <a:lnTo>
                    <a:pt x="1118870" y="1144201"/>
                  </a:lnTo>
                  <a:lnTo>
                    <a:pt x="1118553" y="1153413"/>
                  </a:lnTo>
                  <a:lnTo>
                    <a:pt x="1117600" y="1162308"/>
                  </a:lnTo>
                  <a:lnTo>
                    <a:pt x="1116329" y="1171837"/>
                  </a:lnTo>
                  <a:lnTo>
                    <a:pt x="1114741" y="1181367"/>
                  </a:lnTo>
                  <a:lnTo>
                    <a:pt x="1112517" y="1190579"/>
                  </a:lnTo>
                  <a:lnTo>
                    <a:pt x="1110611" y="1200426"/>
                  </a:lnTo>
                  <a:lnTo>
                    <a:pt x="1108388" y="1209638"/>
                  </a:lnTo>
                  <a:lnTo>
                    <a:pt x="1103305" y="1229333"/>
                  </a:lnTo>
                  <a:lnTo>
                    <a:pt x="1097270" y="1249663"/>
                  </a:lnTo>
                  <a:lnTo>
                    <a:pt x="1091553" y="1270946"/>
                  </a:lnTo>
                  <a:lnTo>
                    <a:pt x="1084882" y="1293182"/>
                  </a:lnTo>
                  <a:lnTo>
                    <a:pt x="1078529" y="1316371"/>
                  </a:lnTo>
                  <a:lnTo>
                    <a:pt x="1072811" y="1340831"/>
                  </a:lnTo>
                  <a:lnTo>
                    <a:pt x="1070270" y="1353537"/>
                  </a:lnTo>
                  <a:lnTo>
                    <a:pt x="1067411" y="1366879"/>
                  </a:lnTo>
                  <a:lnTo>
                    <a:pt x="1064870" y="1380220"/>
                  </a:lnTo>
                  <a:lnTo>
                    <a:pt x="1062646" y="1394197"/>
                  </a:lnTo>
                  <a:lnTo>
                    <a:pt x="1060740" y="1409127"/>
                  </a:lnTo>
                  <a:lnTo>
                    <a:pt x="1059152" y="1423739"/>
                  </a:lnTo>
                  <a:lnTo>
                    <a:pt x="1057564" y="1438987"/>
                  </a:lnTo>
                  <a:lnTo>
                    <a:pt x="1056611" y="1455187"/>
                  </a:lnTo>
                  <a:lnTo>
                    <a:pt x="1055340" y="1471388"/>
                  </a:lnTo>
                  <a:lnTo>
                    <a:pt x="1055023" y="1488224"/>
                  </a:lnTo>
                  <a:lnTo>
                    <a:pt x="1055023" y="1506013"/>
                  </a:lnTo>
                  <a:lnTo>
                    <a:pt x="1055340" y="1524437"/>
                  </a:lnTo>
                  <a:lnTo>
                    <a:pt x="1055658" y="1538731"/>
                  </a:lnTo>
                  <a:lnTo>
                    <a:pt x="1055658" y="1552708"/>
                  </a:lnTo>
                  <a:lnTo>
                    <a:pt x="1055340" y="1566368"/>
                  </a:lnTo>
                  <a:lnTo>
                    <a:pt x="1054705" y="1579709"/>
                  </a:lnTo>
                  <a:lnTo>
                    <a:pt x="1054070" y="1592733"/>
                  </a:lnTo>
                  <a:lnTo>
                    <a:pt x="1053117" y="1605757"/>
                  </a:lnTo>
                  <a:lnTo>
                    <a:pt x="1051846" y="1618146"/>
                  </a:lnTo>
                  <a:lnTo>
                    <a:pt x="1050258" y="1630217"/>
                  </a:lnTo>
                  <a:lnTo>
                    <a:pt x="1048670" y="1641970"/>
                  </a:lnTo>
                  <a:lnTo>
                    <a:pt x="1046446" y="1653406"/>
                  </a:lnTo>
                  <a:lnTo>
                    <a:pt x="1044223" y="1664524"/>
                  </a:lnTo>
                  <a:lnTo>
                    <a:pt x="1041681" y="1675324"/>
                  </a:lnTo>
                  <a:lnTo>
                    <a:pt x="1039140" y="1686125"/>
                  </a:lnTo>
                  <a:lnTo>
                    <a:pt x="1036599" y="1695972"/>
                  </a:lnTo>
                  <a:lnTo>
                    <a:pt x="1033740" y="1705819"/>
                  </a:lnTo>
                  <a:lnTo>
                    <a:pt x="1030246" y="1715667"/>
                  </a:lnTo>
                  <a:lnTo>
                    <a:pt x="1027070" y="1724879"/>
                  </a:lnTo>
                  <a:lnTo>
                    <a:pt x="1023893" y="1734091"/>
                  </a:lnTo>
                  <a:lnTo>
                    <a:pt x="1020081" y="1742668"/>
                  </a:lnTo>
                  <a:lnTo>
                    <a:pt x="1016587" y="1751244"/>
                  </a:lnTo>
                  <a:lnTo>
                    <a:pt x="1012775" y="1759503"/>
                  </a:lnTo>
                  <a:lnTo>
                    <a:pt x="1008646" y="1767445"/>
                  </a:lnTo>
                  <a:lnTo>
                    <a:pt x="1004834" y="1775069"/>
                  </a:lnTo>
                  <a:lnTo>
                    <a:pt x="1000705" y="1782375"/>
                  </a:lnTo>
                  <a:lnTo>
                    <a:pt x="996258" y="1789363"/>
                  </a:lnTo>
                  <a:lnTo>
                    <a:pt x="992128" y="1796352"/>
                  </a:lnTo>
                  <a:lnTo>
                    <a:pt x="983552" y="1809376"/>
                  </a:lnTo>
                  <a:lnTo>
                    <a:pt x="974657" y="1821447"/>
                  </a:lnTo>
                  <a:lnTo>
                    <a:pt x="965763" y="1832565"/>
                  </a:lnTo>
                  <a:lnTo>
                    <a:pt x="956869" y="1843047"/>
                  </a:lnTo>
                  <a:lnTo>
                    <a:pt x="947657" y="1852259"/>
                  </a:lnTo>
                  <a:lnTo>
                    <a:pt x="938763" y="1860836"/>
                  </a:lnTo>
                  <a:lnTo>
                    <a:pt x="930504" y="1868142"/>
                  </a:lnTo>
                  <a:lnTo>
                    <a:pt x="921928" y="1875448"/>
                  </a:lnTo>
                  <a:lnTo>
                    <a:pt x="913669" y="1881166"/>
                  </a:lnTo>
                  <a:lnTo>
                    <a:pt x="906363" y="1886884"/>
                  </a:lnTo>
                  <a:lnTo>
                    <a:pt x="899057" y="1891331"/>
                  </a:lnTo>
                  <a:lnTo>
                    <a:pt x="892386" y="1895461"/>
                  </a:lnTo>
                  <a:lnTo>
                    <a:pt x="886669" y="1898955"/>
                  </a:lnTo>
                  <a:lnTo>
                    <a:pt x="876821" y="1903720"/>
                  </a:lnTo>
                  <a:lnTo>
                    <a:pt x="870469" y="1906579"/>
                  </a:lnTo>
                  <a:lnTo>
                    <a:pt x="868563" y="1907532"/>
                  </a:lnTo>
                  <a:lnTo>
                    <a:pt x="856492" y="1909755"/>
                  </a:lnTo>
                  <a:lnTo>
                    <a:pt x="844104" y="1911979"/>
                  </a:lnTo>
                  <a:lnTo>
                    <a:pt x="818374" y="1915473"/>
                  </a:lnTo>
                  <a:lnTo>
                    <a:pt x="792962" y="1918967"/>
                  </a:lnTo>
                  <a:lnTo>
                    <a:pt x="768821" y="1921509"/>
                  </a:lnTo>
                  <a:lnTo>
                    <a:pt x="747856" y="1923415"/>
                  </a:lnTo>
                  <a:lnTo>
                    <a:pt x="731020" y="1924685"/>
                  </a:lnTo>
                  <a:lnTo>
                    <a:pt x="716091" y="1925638"/>
                  </a:lnTo>
                  <a:lnTo>
                    <a:pt x="725938" y="1918332"/>
                  </a:lnTo>
                  <a:lnTo>
                    <a:pt x="734832" y="1911026"/>
                  </a:lnTo>
                  <a:lnTo>
                    <a:pt x="742138" y="1903720"/>
                  </a:lnTo>
                  <a:lnTo>
                    <a:pt x="749126" y="1896731"/>
                  </a:lnTo>
                  <a:lnTo>
                    <a:pt x="754844" y="1889743"/>
                  </a:lnTo>
                  <a:lnTo>
                    <a:pt x="759926" y="1883072"/>
                  </a:lnTo>
                  <a:lnTo>
                    <a:pt x="764056" y="1876084"/>
                  </a:lnTo>
                  <a:lnTo>
                    <a:pt x="767868" y="1869413"/>
                  </a:lnTo>
                  <a:lnTo>
                    <a:pt x="770726" y="1863060"/>
                  </a:lnTo>
                  <a:lnTo>
                    <a:pt x="772632" y="1856389"/>
                  </a:lnTo>
                  <a:lnTo>
                    <a:pt x="774221" y="1850353"/>
                  </a:lnTo>
                  <a:lnTo>
                    <a:pt x="775491" y="1844000"/>
                  </a:lnTo>
                  <a:lnTo>
                    <a:pt x="776127" y="1837965"/>
                  </a:lnTo>
                  <a:lnTo>
                    <a:pt x="776444" y="1831612"/>
                  </a:lnTo>
                  <a:lnTo>
                    <a:pt x="776127" y="1825894"/>
                  </a:lnTo>
                  <a:lnTo>
                    <a:pt x="775809" y="1819858"/>
                  </a:lnTo>
                  <a:lnTo>
                    <a:pt x="775491" y="1814141"/>
                  </a:lnTo>
                  <a:lnTo>
                    <a:pt x="774538" y="1808423"/>
                  </a:lnTo>
                  <a:lnTo>
                    <a:pt x="772950" y="1796987"/>
                  </a:lnTo>
                  <a:lnTo>
                    <a:pt x="771044" y="1785869"/>
                  </a:lnTo>
                  <a:lnTo>
                    <a:pt x="769774" y="1775069"/>
                  </a:lnTo>
                  <a:lnTo>
                    <a:pt x="769456" y="1769986"/>
                  </a:lnTo>
                  <a:lnTo>
                    <a:pt x="769456" y="1764268"/>
                  </a:lnTo>
                  <a:lnTo>
                    <a:pt x="769774" y="1759186"/>
                  </a:lnTo>
                  <a:lnTo>
                    <a:pt x="770409" y="1753786"/>
                  </a:lnTo>
                  <a:lnTo>
                    <a:pt x="771362" y="1748385"/>
                  </a:lnTo>
                  <a:lnTo>
                    <a:pt x="772950" y="1742985"/>
                  </a:lnTo>
                  <a:lnTo>
                    <a:pt x="774856" y="1737903"/>
                  </a:lnTo>
                  <a:lnTo>
                    <a:pt x="777715" y="1732820"/>
                  </a:lnTo>
                  <a:lnTo>
                    <a:pt x="783432" y="1723608"/>
                  </a:lnTo>
                  <a:lnTo>
                    <a:pt x="789150" y="1715031"/>
                  </a:lnTo>
                  <a:lnTo>
                    <a:pt x="795503" y="1707090"/>
                  </a:lnTo>
                  <a:lnTo>
                    <a:pt x="801539" y="1699466"/>
                  </a:lnTo>
                  <a:lnTo>
                    <a:pt x="814245" y="1684854"/>
                  </a:lnTo>
                  <a:lnTo>
                    <a:pt x="826315" y="1671512"/>
                  </a:lnTo>
                  <a:lnTo>
                    <a:pt x="831715" y="1665159"/>
                  </a:lnTo>
                  <a:lnTo>
                    <a:pt x="837433" y="1658488"/>
                  </a:lnTo>
                  <a:lnTo>
                    <a:pt x="842198" y="1652135"/>
                  </a:lnTo>
                  <a:lnTo>
                    <a:pt x="846645" y="1645464"/>
                  </a:lnTo>
                  <a:lnTo>
                    <a:pt x="851092" y="1638476"/>
                  </a:lnTo>
                  <a:lnTo>
                    <a:pt x="854268" y="1631805"/>
                  </a:lnTo>
                  <a:lnTo>
                    <a:pt x="857127" y="1624816"/>
                  </a:lnTo>
                  <a:lnTo>
                    <a:pt x="858080" y="1621322"/>
                  </a:lnTo>
                  <a:lnTo>
                    <a:pt x="859033" y="1617510"/>
                  </a:lnTo>
                  <a:lnTo>
                    <a:pt x="860304" y="1612428"/>
                  </a:lnTo>
                  <a:lnTo>
                    <a:pt x="860621" y="1607663"/>
                  </a:lnTo>
                  <a:lnTo>
                    <a:pt x="860621" y="1602580"/>
                  </a:lnTo>
                  <a:lnTo>
                    <a:pt x="860304" y="1598133"/>
                  </a:lnTo>
                  <a:lnTo>
                    <a:pt x="859351" y="1593686"/>
                  </a:lnTo>
                  <a:lnTo>
                    <a:pt x="858080" y="1589239"/>
                  </a:lnTo>
                  <a:lnTo>
                    <a:pt x="856810" y="1584792"/>
                  </a:lnTo>
                  <a:lnTo>
                    <a:pt x="855221" y="1580344"/>
                  </a:lnTo>
                  <a:lnTo>
                    <a:pt x="853315" y="1576533"/>
                  </a:lnTo>
                  <a:lnTo>
                    <a:pt x="851092" y="1572403"/>
                  </a:lnTo>
                  <a:lnTo>
                    <a:pt x="846009" y="1564462"/>
                  </a:lnTo>
                  <a:lnTo>
                    <a:pt x="840292" y="1556520"/>
                  </a:lnTo>
                  <a:lnTo>
                    <a:pt x="834256" y="1549214"/>
                  </a:lnTo>
                  <a:lnTo>
                    <a:pt x="822186" y="1534284"/>
                  </a:lnTo>
                  <a:lnTo>
                    <a:pt x="816786" y="1527296"/>
                  </a:lnTo>
                  <a:lnTo>
                    <a:pt x="811386" y="1519990"/>
                  </a:lnTo>
                  <a:lnTo>
                    <a:pt x="808844" y="1516495"/>
                  </a:lnTo>
                  <a:lnTo>
                    <a:pt x="806939" y="1512683"/>
                  </a:lnTo>
                  <a:lnTo>
                    <a:pt x="805033" y="1508872"/>
                  </a:lnTo>
                  <a:lnTo>
                    <a:pt x="803444" y="1505377"/>
                  </a:lnTo>
                  <a:lnTo>
                    <a:pt x="802174" y="1501565"/>
                  </a:lnTo>
                  <a:lnTo>
                    <a:pt x="800903" y="1497436"/>
                  </a:lnTo>
                  <a:lnTo>
                    <a:pt x="800268" y="1493624"/>
                  </a:lnTo>
                  <a:lnTo>
                    <a:pt x="799950" y="1489812"/>
                  </a:lnTo>
                  <a:lnTo>
                    <a:pt x="799950" y="1481553"/>
                  </a:lnTo>
                  <a:lnTo>
                    <a:pt x="800903" y="1473929"/>
                  </a:lnTo>
                  <a:lnTo>
                    <a:pt x="802491" y="1466623"/>
                  </a:lnTo>
                  <a:lnTo>
                    <a:pt x="804397" y="1459635"/>
                  </a:lnTo>
                  <a:lnTo>
                    <a:pt x="806939" y="1452964"/>
                  </a:lnTo>
                  <a:lnTo>
                    <a:pt x="809797" y="1446928"/>
                  </a:lnTo>
                  <a:lnTo>
                    <a:pt x="813292" y="1440893"/>
                  </a:lnTo>
                  <a:lnTo>
                    <a:pt x="817421" y="1435175"/>
                  </a:lnTo>
                  <a:lnTo>
                    <a:pt x="821550" y="1429775"/>
                  </a:lnTo>
                  <a:lnTo>
                    <a:pt x="825998" y="1424692"/>
                  </a:lnTo>
                  <a:lnTo>
                    <a:pt x="830762" y="1419610"/>
                  </a:lnTo>
                  <a:lnTo>
                    <a:pt x="835527" y="1414845"/>
                  </a:lnTo>
                  <a:lnTo>
                    <a:pt x="840927" y="1410080"/>
                  </a:lnTo>
                  <a:lnTo>
                    <a:pt x="846327" y="1405315"/>
                  </a:lnTo>
                  <a:lnTo>
                    <a:pt x="857127" y="1396739"/>
                  </a:lnTo>
                  <a:lnTo>
                    <a:pt x="868245" y="1387844"/>
                  </a:lnTo>
                  <a:lnTo>
                    <a:pt x="879045" y="1378950"/>
                  </a:lnTo>
                  <a:lnTo>
                    <a:pt x="884445" y="1374820"/>
                  </a:lnTo>
                  <a:lnTo>
                    <a:pt x="889210" y="1370055"/>
                  </a:lnTo>
                  <a:lnTo>
                    <a:pt x="893657" y="1365608"/>
                  </a:lnTo>
                  <a:lnTo>
                    <a:pt x="898422" y="1360526"/>
                  </a:lnTo>
                  <a:lnTo>
                    <a:pt x="902233" y="1355761"/>
                  </a:lnTo>
                  <a:lnTo>
                    <a:pt x="906363" y="1350996"/>
                  </a:lnTo>
                  <a:lnTo>
                    <a:pt x="909539" y="1345596"/>
                  </a:lnTo>
                  <a:lnTo>
                    <a:pt x="912398" y="1340196"/>
                  </a:lnTo>
                  <a:lnTo>
                    <a:pt x="914622" y="1334160"/>
                  </a:lnTo>
                  <a:lnTo>
                    <a:pt x="916527" y="1328442"/>
                  </a:lnTo>
                  <a:lnTo>
                    <a:pt x="918116" y="1321771"/>
                  </a:lnTo>
                  <a:lnTo>
                    <a:pt x="918433" y="1315418"/>
                  </a:lnTo>
                  <a:lnTo>
                    <a:pt x="918751" y="1309700"/>
                  </a:lnTo>
                  <a:lnTo>
                    <a:pt x="918433" y="1304300"/>
                  </a:lnTo>
                  <a:lnTo>
                    <a:pt x="918116" y="1298900"/>
                  </a:lnTo>
                  <a:lnTo>
                    <a:pt x="917163" y="1294135"/>
                  </a:lnTo>
                  <a:lnTo>
                    <a:pt x="916527" y="1289053"/>
                  </a:lnTo>
                  <a:lnTo>
                    <a:pt x="915257" y="1284606"/>
                  </a:lnTo>
                  <a:lnTo>
                    <a:pt x="913986" y="1279841"/>
                  </a:lnTo>
                  <a:lnTo>
                    <a:pt x="912716" y="1275394"/>
                  </a:lnTo>
                  <a:lnTo>
                    <a:pt x="911127" y="1271264"/>
                  </a:lnTo>
                  <a:lnTo>
                    <a:pt x="909222" y="1266817"/>
                  </a:lnTo>
                  <a:lnTo>
                    <a:pt x="907316" y="1263005"/>
                  </a:lnTo>
                  <a:lnTo>
                    <a:pt x="904775" y="1259193"/>
                  </a:lnTo>
                  <a:lnTo>
                    <a:pt x="900328" y="1251887"/>
                  </a:lnTo>
                  <a:lnTo>
                    <a:pt x="895245" y="1244581"/>
                  </a:lnTo>
                  <a:lnTo>
                    <a:pt x="889210" y="1238545"/>
                  </a:lnTo>
                  <a:lnTo>
                    <a:pt x="883492" y="1232192"/>
                  </a:lnTo>
                  <a:lnTo>
                    <a:pt x="876821" y="1226474"/>
                  </a:lnTo>
                  <a:lnTo>
                    <a:pt x="870469" y="1220756"/>
                  </a:lnTo>
                  <a:lnTo>
                    <a:pt x="863798" y="1215674"/>
                  </a:lnTo>
                  <a:lnTo>
                    <a:pt x="857127" y="1210909"/>
                  </a:lnTo>
                  <a:lnTo>
                    <a:pt x="844421" y="1201379"/>
                  </a:lnTo>
                  <a:lnTo>
                    <a:pt x="832351" y="1192167"/>
                  </a:lnTo>
                  <a:lnTo>
                    <a:pt x="826950" y="1187720"/>
                  </a:lnTo>
                  <a:lnTo>
                    <a:pt x="821550" y="1182955"/>
                  </a:lnTo>
                  <a:lnTo>
                    <a:pt x="817421" y="1178508"/>
                  </a:lnTo>
                  <a:lnTo>
                    <a:pt x="813292" y="1173743"/>
                  </a:lnTo>
                  <a:lnTo>
                    <a:pt x="810115" y="1168978"/>
                  </a:lnTo>
                  <a:lnTo>
                    <a:pt x="808844" y="1166437"/>
                  </a:lnTo>
                  <a:lnTo>
                    <a:pt x="807892" y="1163896"/>
                  </a:lnTo>
                  <a:lnTo>
                    <a:pt x="806939" y="1161355"/>
                  </a:lnTo>
                  <a:lnTo>
                    <a:pt x="806303" y="1158813"/>
                  </a:lnTo>
                  <a:lnTo>
                    <a:pt x="805986" y="1155954"/>
                  </a:lnTo>
                  <a:lnTo>
                    <a:pt x="805668" y="1153413"/>
                  </a:lnTo>
                  <a:lnTo>
                    <a:pt x="805986" y="1150237"/>
                  </a:lnTo>
                  <a:lnTo>
                    <a:pt x="806303" y="1147378"/>
                  </a:lnTo>
                  <a:lnTo>
                    <a:pt x="806939" y="1144519"/>
                  </a:lnTo>
                  <a:lnTo>
                    <a:pt x="807574" y="1141660"/>
                  </a:lnTo>
                  <a:lnTo>
                    <a:pt x="808844" y="1138166"/>
                  </a:lnTo>
                  <a:lnTo>
                    <a:pt x="810433" y="1134989"/>
                  </a:lnTo>
                  <a:lnTo>
                    <a:pt x="812021" y="1131495"/>
                  </a:lnTo>
                  <a:lnTo>
                    <a:pt x="814562" y="1128001"/>
                  </a:lnTo>
                  <a:lnTo>
                    <a:pt x="817103" y="1124189"/>
                  </a:lnTo>
                  <a:lnTo>
                    <a:pt x="819962" y="1120694"/>
                  </a:lnTo>
                  <a:lnTo>
                    <a:pt x="826633" y="1112753"/>
                  </a:lnTo>
                  <a:lnTo>
                    <a:pt x="839656" y="1098141"/>
                  </a:lnTo>
                  <a:lnTo>
                    <a:pt x="851727" y="1084164"/>
                  </a:lnTo>
                  <a:lnTo>
                    <a:pt x="862210" y="1069869"/>
                  </a:lnTo>
                  <a:lnTo>
                    <a:pt x="866974" y="1063198"/>
                  </a:lnTo>
                  <a:lnTo>
                    <a:pt x="871739" y="1056210"/>
                  </a:lnTo>
                  <a:lnTo>
                    <a:pt x="875869" y="1049539"/>
                  </a:lnTo>
                  <a:lnTo>
                    <a:pt x="879680" y="1042868"/>
                  </a:lnTo>
                  <a:lnTo>
                    <a:pt x="883810" y="1035880"/>
                  </a:lnTo>
                  <a:lnTo>
                    <a:pt x="886986" y="1029527"/>
                  </a:lnTo>
                  <a:lnTo>
                    <a:pt x="890163" y="1023174"/>
                  </a:lnTo>
                  <a:lnTo>
                    <a:pt x="893022" y="1016821"/>
                  </a:lnTo>
                  <a:lnTo>
                    <a:pt x="895880" y="1010467"/>
                  </a:lnTo>
                  <a:lnTo>
                    <a:pt x="898422" y="1004114"/>
                  </a:lnTo>
                  <a:lnTo>
                    <a:pt x="900328" y="997761"/>
                  </a:lnTo>
                  <a:lnTo>
                    <a:pt x="902233" y="992043"/>
                  </a:lnTo>
                  <a:lnTo>
                    <a:pt x="903822" y="985690"/>
                  </a:lnTo>
                  <a:lnTo>
                    <a:pt x="905092" y="979972"/>
                  </a:lnTo>
                  <a:lnTo>
                    <a:pt x="906681" y="973937"/>
                  </a:lnTo>
                  <a:lnTo>
                    <a:pt x="907634" y="968219"/>
                  </a:lnTo>
                  <a:lnTo>
                    <a:pt x="908269" y="962184"/>
                  </a:lnTo>
                  <a:lnTo>
                    <a:pt x="908586" y="956466"/>
                  </a:lnTo>
                  <a:lnTo>
                    <a:pt x="908904" y="950748"/>
                  </a:lnTo>
                  <a:lnTo>
                    <a:pt x="908904" y="945348"/>
                  </a:lnTo>
                  <a:lnTo>
                    <a:pt x="908904" y="939630"/>
                  </a:lnTo>
                  <a:lnTo>
                    <a:pt x="908586" y="934230"/>
                  </a:lnTo>
                  <a:lnTo>
                    <a:pt x="907951" y="928512"/>
                  </a:lnTo>
                  <a:lnTo>
                    <a:pt x="906998" y="923429"/>
                  </a:lnTo>
                  <a:lnTo>
                    <a:pt x="905728" y="917712"/>
                  </a:lnTo>
                  <a:lnTo>
                    <a:pt x="904775" y="912629"/>
                  </a:lnTo>
                  <a:lnTo>
                    <a:pt x="901916" y="902146"/>
                  </a:lnTo>
                  <a:lnTo>
                    <a:pt x="898422" y="891981"/>
                  </a:lnTo>
                  <a:lnTo>
                    <a:pt x="893657" y="882134"/>
                  </a:lnTo>
                  <a:lnTo>
                    <a:pt x="888892" y="872287"/>
                  </a:lnTo>
                  <a:lnTo>
                    <a:pt x="883492" y="863074"/>
                  </a:lnTo>
                  <a:lnTo>
                    <a:pt x="877139" y="853862"/>
                  </a:lnTo>
                  <a:lnTo>
                    <a:pt x="870151" y="844650"/>
                  </a:lnTo>
                  <a:lnTo>
                    <a:pt x="862845" y="835756"/>
                  </a:lnTo>
                  <a:lnTo>
                    <a:pt x="854904" y="826862"/>
                  </a:lnTo>
                  <a:lnTo>
                    <a:pt x="846645" y="818602"/>
                  </a:lnTo>
                  <a:lnTo>
                    <a:pt x="838068" y="810026"/>
                  </a:lnTo>
                  <a:lnTo>
                    <a:pt x="828856" y="801767"/>
                  </a:lnTo>
                  <a:lnTo>
                    <a:pt x="819327" y="794143"/>
                  </a:lnTo>
                  <a:lnTo>
                    <a:pt x="809480" y="786201"/>
                  </a:lnTo>
                  <a:lnTo>
                    <a:pt x="799315" y="778260"/>
                  </a:lnTo>
                  <a:lnTo>
                    <a:pt x="788833" y="770954"/>
                  </a:lnTo>
                  <a:lnTo>
                    <a:pt x="778032" y="763648"/>
                  </a:lnTo>
                  <a:lnTo>
                    <a:pt x="767550" y="756024"/>
                  </a:lnTo>
                  <a:lnTo>
                    <a:pt x="756432" y="749353"/>
                  </a:lnTo>
                  <a:lnTo>
                    <a:pt x="745315" y="742047"/>
                  </a:lnTo>
                  <a:lnTo>
                    <a:pt x="722444" y="728705"/>
                  </a:lnTo>
                  <a:lnTo>
                    <a:pt x="699573" y="715682"/>
                  </a:lnTo>
                  <a:lnTo>
                    <a:pt x="677020" y="703293"/>
                  </a:lnTo>
                  <a:lnTo>
                    <a:pt x="654467" y="690904"/>
                  </a:lnTo>
                  <a:lnTo>
                    <a:pt x="611266" y="667715"/>
                  </a:lnTo>
                  <a:lnTo>
                    <a:pt x="591254" y="656597"/>
                  </a:lnTo>
                  <a:lnTo>
                    <a:pt x="572831" y="645479"/>
                  </a:lnTo>
                  <a:lnTo>
                    <a:pt x="563937" y="640079"/>
                  </a:lnTo>
                  <a:lnTo>
                    <a:pt x="555678" y="634997"/>
                  </a:lnTo>
                  <a:lnTo>
                    <a:pt x="548054" y="629279"/>
                  </a:lnTo>
                  <a:lnTo>
                    <a:pt x="540430" y="624196"/>
                  </a:lnTo>
                  <a:lnTo>
                    <a:pt x="533760" y="618796"/>
                  </a:lnTo>
                  <a:lnTo>
                    <a:pt x="527724" y="613714"/>
                  </a:lnTo>
                  <a:lnTo>
                    <a:pt x="521689" y="608949"/>
                  </a:lnTo>
                  <a:lnTo>
                    <a:pt x="516924" y="603549"/>
                  </a:lnTo>
                  <a:lnTo>
                    <a:pt x="512477" y="598466"/>
                  </a:lnTo>
                  <a:lnTo>
                    <a:pt x="508983" y="593066"/>
                  </a:lnTo>
                  <a:lnTo>
                    <a:pt x="506124" y="588301"/>
                  </a:lnTo>
                  <a:lnTo>
                    <a:pt x="503901" y="582901"/>
                  </a:lnTo>
                  <a:lnTo>
                    <a:pt x="495642" y="557806"/>
                  </a:lnTo>
                  <a:lnTo>
                    <a:pt x="487701" y="533346"/>
                  </a:lnTo>
                  <a:lnTo>
                    <a:pt x="481030" y="509522"/>
                  </a:lnTo>
                  <a:lnTo>
                    <a:pt x="474359" y="486333"/>
                  </a:lnTo>
                  <a:lnTo>
                    <a:pt x="468959" y="464097"/>
                  </a:lnTo>
                  <a:lnTo>
                    <a:pt x="463559" y="442496"/>
                  </a:lnTo>
                  <a:lnTo>
                    <a:pt x="459430" y="421531"/>
                  </a:lnTo>
                  <a:lnTo>
                    <a:pt x="455618" y="401519"/>
                  </a:lnTo>
                  <a:lnTo>
                    <a:pt x="452441" y="381824"/>
                  </a:lnTo>
                  <a:lnTo>
                    <a:pt x="449583" y="362764"/>
                  </a:lnTo>
                  <a:lnTo>
                    <a:pt x="447677" y="344658"/>
                  </a:lnTo>
                  <a:lnTo>
                    <a:pt x="446088" y="326869"/>
                  </a:lnTo>
                  <a:lnTo>
                    <a:pt x="445136" y="310033"/>
                  </a:lnTo>
                  <a:lnTo>
                    <a:pt x="444500" y="293197"/>
                  </a:lnTo>
                  <a:lnTo>
                    <a:pt x="444500" y="277632"/>
                  </a:lnTo>
                  <a:lnTo>
                    <a:pt x="444818" y="262385"/>
                  </a:lnTo>
                  <a:lnTo>
                    <a:pt x="445771" y="247455"/>
                  </a:lnTo>
                  <a:lnTo>
                    <a:pt x="447041" y="233478"/>
                  </a:lnTo>
                  <a:lnTo>
                    <a:pt x="448630" y="220136"/>
                  </a:lnTo>
                  <a:lnTo>
                    <a:pt x="450536" y="207112"/>
                  </a:lnTo>
                  <a:lnTo>
                    <a:pt x="452759" y="194724"/>
                  </a:lnTo>
                  <a:lnTo>
                    <a:pt x="455618" y="182970"/>
                  </a:lnTo>
                  <a:lnTo>
                    <a:pt x="458794" y="171535"/>
                  </a:lnTo>
                  <a:lnTo>
                    <a:pt x="461971" y="160417"/>
                  </a:lnTo>
                  <a:lnTo>
                    <a:pt x="465465" y="149934"/>
                  </a:lnTo>
                  <a:lnTo>
                    <a:pt x="469595" y="140087"/>
                  </a:lnTo>
                  <a:lnTo>
                    <a:pt x="473724" y="130557"/>
                  </a:lnTo>
                  <a:lnTo>
                    <a:pt x="477853" y="121663"/>
                  </a:lnTo>
                  <a:lnTo>
                    <a:pt x="482618" y="113086"/>
                  </a:lnTo>
                  <a:lnTo>
                    <a:pt x="487383" y="104827"/>
                  </a:lnTo>
                  <a:lnTo>
                    <a:pt x="492465" y="97203"/>
                  </a:lnTo>
                  <a:lnTo>
                    <a:pt x="497548" y="89897"/>
                  </a:lnTo>
                  <a:lnTo>
                    <a:pt x="502948" y="82908"/>
                  </a:lnTo>
                  <a:lnTo>
                    <a:pt x="508030" y="76555"/>
                  </a:lnTo>
                  <a:lnTo>
                    <a:pt x="513748" y="70202"/>
                  </a:lnTo>
                  <a:lnTo>
                    <a:pt x="519148" y="64802"/>
                  </a:lnTo>
                  <a:lnTo>
                    <a:pt x="524866" y="59084"/>
                  </a:lnTo>
                  <a:lnTo>
                    <a:pt x="530266" y="54319"/>
                  </a:lnTo>
                  <a:lnTo>
                    <a:pt x="536301" y="49237"/>
                  </a:lnTo>
                  <a:lnTo>
                    <a:pt x="541701" y="45107"/>
                  </a:lnTo>
                  <a:lnTo>
                    <a:pt x="547736" y="40978"/>
                  </a:lnTo>
                  <a:lnTo>
                    <a:pt x="553136" y="37166"/>
                  </a:lnTo>
                  <a:lnTo>
                    <a:pt x="558536" y="33672"/>
                  </a:lnTo>
                  <a:lnTo>
                    <a:pt x="564254" y="30495"/>
                  </a:lnTo>
                  <a:lnTo>
                    <a:pt x="575054" y="24459"/>
                  </a:lnTo>
                  <a:lnTo>
                    <a:pt x="585537" y="20012"/>
                  </a:lnTo>
                  <a:lnTo>
                    <a:pt x="595066" y="15883"/>
                  </a:lnTo>
                  <a:lnTo>
                    <a:pt x="603643" y="13024"/>
                  </a:lnTo>
                  <a:lnTo>
                    <a:pt x="611584" y="10800"/>
                  </a:lnTo>
                  <a:lnTo>
                    <a:pt x="618572" y="9212"/>
                  </a:lnTo>
                  <a:lnTo>
                    <a:pt x="623972" y="7941"/>
                  </a:lnTo>
                  <a:lnTo>
                    <a:pt x="628102" y="7306"/>
                  </a:lnTo>
                  <a:lnTo>
                    <a:pt x="631596" y="6988"/>
                  </a:lnTo>
                  <a:lnTo>
                    <a:pt x="634455" y="6353"/>
                  </a:lnTo>
                  <a:lnTo>
                    <a:pt x="642396" y="4447"/>
                  </a:lnTo>
                  <a:lnTo>
                    <a:pt x="654467" y="2223"/>
                  </a:lnTo>
                  <a:lnTo>
                    <a:pt x="661455" y="1588"/>
                  </a:lnTo>
                  <a:lnTo>
                    <a:pt x="670032" y="635"/>
                  </a:lnTo>
                  <a:lnTo>
                    <a:pt x="6789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1"/>
          <a:srcRect l="1" r="10707"/>
          <a:stretch>
            <a:fillRect/>
          </a:stretch>
        </p:blipFill>
        <p:spPr>
          <a:xfrm flipH="1">
            <a:off x="551384" y="1895719"/>
            <a:ext cx="3602934" cy="345519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交流沟通技巧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实战技巧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"/>
          <a:srcRect l="9905" r="15067"/>
          <a:stretch>
            <a:fillRect/>
          </a:stretch>
        </p:blipFill>
        <p:spPr>
          <a:xfrm>
            <a:off x="4858426" y="1628800"/>
            <a:ext cx="1946275" cy="23281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6" name="Straight Connector 32"/>
          <p:cNvCxnSpPr/>
          <p:nvPr/>
        </p:nvCxnSpPr>
        <p:spPr>
          <a:xfrm>
            <a:off x="1440577" y="4116611"/>
            <a:ext cx="1800000" cy="0"/>
          </a:xfrm>
          <a:prstGeom prst="line">
            <a:avLst/>
          </a:prstGeom>
          <a:ln w="19050">
            <a:solidFill>
              <a:srgbClr val="1F487C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/>
          <p:nvPr/>
        </p:nvCxnSpPr>
        <p:spPr>
          <a:xfrm>
            <a:off x="4916938" y="4116611"/>
            <a:ext cx="1800000" cy="0"/>
          </a:xfrm>
          <a:prstGeom prst="line">
            <a:avLst/>
          </a:prstGeom>
          <a:ln w="19050">
            <a:solidFill>
              <a:srgbClr val="1F487C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2"/>
          <p:cNvCxnSpPr/>
          <p:nvPr/>
        </p:nvCxnSpPr>
        <p:spPr>
          <a:xfrm>
            <a:off x="8393299" y="4138153"/>
            <a:ext cx="1800000" cy="0"/>
          </a:xfrm>
          <a:prstGeom prst="line">
            <a:avLst/>
          </a:prstGeom>
          <a:ln w="19050">
            <a:solidFill>
              <a:srgbClr val="1F487C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/>
          <a:srcRect l="9052" r="3151"/>
          <a:stretch>
            <a:fillRect/>
          </a:stretch>
        </p:blipFill>
        <p:spPr>
          <a:xfrm>
            <a:off x="8314135" y="1628800"/>
            <a:ext cx="1958329" cy="23281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717" y="1628800"/>
            <a:ext cx="1946275" cy="23281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1" name="矩形 40"/>
          <p:cNvSpPr/>
          <p:nvPr/>
        </p:nvSpPr>
        <p:spPr>
          <a:xfrm>
            <a:off x="1518702" y="4194572"/>
            <a:ext cx="1689307" cy="646331"/>
          </a:xfrm>
          <a:prstGeom prst="rect">
            <a:avLst/>
          </a:prstGeom>
          <a:solidFill>
            <a:srgbClr val="1F487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学会倾听</a:t>
            </a:r>
            <a:endParaRPr lang="en-US" altLang="zh-CN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善于赞扬</a:t>
            </a:r>
            <a:endParaRPr lang="en-US" altLang="zh-CN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461973" y="5031984"/>
            <a:ext cx="18152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通过倾听发现客户的真实需求，了解客户的真正意图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962182" y="4194572"/>
            <a:ext cx="1715040" cy="646331"/>
          </a:xfrm>
          <a:prstGeom prst="rect">
            <a:avLst/>
          </a:prstGeom>
          <a:solidFill>
            <a:srgbClr val="1F487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注视对方</a:t>
            </a:r>
            <a:endParaRPr lang="en-US" altLang="zh-CN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面带笑容</a:t>
            </a:r>
            <a:endParaRPr lang="en-US" altLang="zh-CN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799856" y="5003793"/>
            <a:ext cx="2060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说话时望着客户，不能一直瞪着客户，用柔和眼光交流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423918" y="4247035"/>
            <a:ext cx="1715040" cy="593868"/>
          </a:xfrm>
          <a:prstGeom prst="rect">
            <a:avLst/>
          </a:prstGeom>
          <a:solidFill>
            <a:srgbClr val="1F487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把握时机</a:t>
            </a:r>
            <a:endParaRPr lang="zh-CN" altLang="en-US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促成交易</a:t>
            </a:r>
            <a:endParaRPr lang="en-US" altLang="zh-CN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287770" y="5031984"/>
            <a:ext cx="20172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从客户的语言、表情、动作的变化，了解购买意向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价格谈判技巧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-60108" y="268351"/>
            <a:ext cx="1386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实战技巧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49" y="1995798"/>
            <a:ext cx="911406" cy="92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385" y="4541639"/>
            <a:ext cx="911406" cy="92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934" y="4541639"/>
            <a:ext cx="911406" cy="92672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9" name="Freeform 48"/>
          <p:cNvSpPr>
            <a:spLocks noEditPoints="1"/>
          </p:cNvSpPr>
          <p:nvPr/>
        </p:nvSpPr>
        <p:spPr bwMode="auto">
          <a:xfrm>
            <a:off x="4362787" y="3002340"/>
            <a:ext cx="2981385" cy="2981385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874373" y="3464292"/>
            <a:ext cx="2006266" cy="3124434"/>
            <a:chOff x="7056438" y="2401888"/>
            <a:chExt cx="2671763" cy="4160837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21" name="Freeform 49"/>
            <p:cNvSpPr/>
            <p:nvPr/>
          </p:nvSpPr>
          <p:spPr bwMode="auto">
            <a:xfrm>
              <a:off x="7056438" y="2401888"/>
              <a:ext cx="2671763" cy="4160837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50"/>
            <p:cNvSpPr/>
            <p:nvPr/>
          </p:nvSpPr>
          <p:spPr bwMode="auto">
            <a:xfrm>
              <a:off x="8247063" y="6384925"/>
              <a:ext cx="293689" cy="82551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51"/>
            <p:cNvSpPr/>
            <p:nvPr/>
          </p:nvSpPr>
          <p:spPr bwMode="auto">
            <a:xfrm>
              <a:off x="7888288" y="6162672"/>
              <a:ext cx="1008064" cy="104776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52"/>
            <p:cNvSpPr/>
            <p:nvPr/>
          </p:nvSpPr>
          <p:spPr bwMode="auto">
            <a:xfrm>
              <a:off x="7856538" y="5897561"/>
              <a:ext cx="1052512" cy="107949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53"/>
            <p:cNvSpPr/>
            <p:nvPr/>
          </p:nvSpPr>
          <p:spPr bwMode="auto">
            <a:xfrm>
              <a:off x="7780337" y="5211763"/>
              <a:ext cx="1223963" cy="552451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1F4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54"/>
            <p:cNvSpPr/>
            <p:nvPr/>
          </p:nvSpPr>
          <p:spPr bwMode="auto">
            <a:xfrm>
              <a:off x="7167564" y="2509837"/>
              <a:ext cx="2452689" cy="2578099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solidFill>
              <a:srgbClr val="DC95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标题 1"/>
          <p:cNvSpPr txBox="1"/>
          <p:nvPr/>
        </p:nvSpPr>
        <p:spPr bwMode="auto">
          <a:xfrm>
            <a:off x="623392" y="3181217"/>
            <a:ext cx="31048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先谈价值，再谈价格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"/>
          <p:cNvSpPr txBox="1"/>
          <p:nvPr/>
        </p:nvSpPr>
        <p:spPr bwMode="auto">
          <a:xfrm>
            <a:off x="4367808" y="1543237"/>
            <a:ext cx="3021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分解价格，集中卖点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1"/>
          <p:cNvSpPr txBox="1"/>
          <p:nvPr/>
        </p:nvSpPr>
        <p:spPr bwMode="auto">
          <a:xfrm>
            <a:off x="8068489" y="3181217"/>
            <a:ext cx="30680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成本核算，公开利润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1"/>
          <p:cNvSpPr txBox="1"/>
          <p:nvPr/>
        </p:nvSpPr>
        <p:spPr bwMode="auto">
          <a:xfrm>
            <a:off x="8256240" y="4842952"/>
            <a:ext cx="32553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价值核算，对比分析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1"/>
          <p:cNvSpPr txBox="1"/>
          <p:nvPr/>
        </p:nvSpPr>
        <p:spPr bwMode="auto">
          <a:xfrm>
            <a:off x="1596096" y="4795676"/>
            <a:ext cx="1791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价格陷阱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614909" y="4758171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672426" y="2996952"/>
            <a:ext cx="911406" cy="926723"/>
            <a:chOff x="3575720" y="2996952"/>
            <a:chExt cx="911406" cy="926723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5720" y="2996952"/>
              <a:ext cx="911406" cy="92672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7" name="文本框 46"/>
            <p:cNvSpPr txBox="1"/>
            <p:nvPr/>
          </p:nvSpPr>
          <p:spPr>
            <a:xfrm>
              <a:off x="3870513" y="320928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159692" y="2996952"/>
            <a:ext cx="911406" cy="926723"/>
            <a:chOff x="7159692" y="2996952"/>
            <a:chExt cx="911406" cy="926723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692" y="2996952"/>
              <a:ext cx="911406" cy="926723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文本框 49"/>
            <p:cNvSpPr txBox="1"/>
            <p:nvPr/>
          </p:nvSpPr>
          <p:spPr>
            <a:xfrm>
              <a:off x="7453120" y="3226039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5731725" y="2217927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782240" y="477282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208851" y="4077072"/>
            <a:ext cx="13912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价格谈判技巧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58825" y="2372993"/>
            <a:ext cx="37914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5400" b="1" spc="200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感谢观看！</a:t>
            </a:r>
            <a:endParaRPr lang="zh-CN" altLang="en-US" sz="5400" b="1" spc="200" dirty="0">
              <a:solidFill>
                <a:srgbClr val="FFFFF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85233" y="2896213"/>
            <a:ext cx="1257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000" b="1" spc="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2000" b="1" spc="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销售技能培训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1214</Words>
  <Application>WPS 演示</Application>
  <PresentationFormat>自定义</PresentationFormat>
  <Paragraphs>290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宋体</vt:lpstr>
      <vt:lpstr>Wingdings</vt:lpstr>
      <vt:lpstr>造字工房悦黑体验版常规体</vt:lpstr>
      <vt:lpstr>微软雅黑</vt:lpstr>
      <vt:lpstr>幼圆</vt:lpstr>
      <vt:lpstr>Meiryo</vt:lpstr>
      <vt:lpstr>Arial Rounded MT Bold</vt:lpstr>
      <vt:lpstr>Calibri</vt:lpstr>
      <vt:lpstr>Arial Unicode MS</vt:lpstr>
      <vt:lpstr>Calibri</vt:lpstr>
      <vt:lpstr>Adobe Gothic Std B</vt:lpstr>
      <vt:lpstr>Roboto</vt:lpstr>
      <vt:lpstr>Roboto Black</vt:lpstr>
      <vt:lpstr>等线</vt:lpstr>
      <vt:lpstr>等线 Light</vt:lpstr>
      <vt:lpstr>黑体</vt:lpstr>
      <vt:lpstr>Yu Gothic UI</vt:lpstr>
      <vt:lpstr>销售技能培训​​</vt:lpstr>
      <vt:lpstr>销售技能培训</vt:lpstr>
      <vt:lpstr>PowerPoint 演示文稿</vt:lpstr>
      <vt:lpstr>正确的心态</vt:lpstr>
      <vt:lpstr>正确的销售观</vt:lpstr>
      <vt:lpstr>正确的客户观</vt:lpstr>
      <vt:lpstr>自我定位</vt:lpstr>
      <vt:lpstr>必备的知识</vt:lpstr>
      <vt:lpstr>销售人员应掌握的知识</vt:lpstr>
      <vt:lpstr>礼仪和形象的重要性</vt:lpstr>
      <vt:lpstr>实战技巧</vt:lpstr>
      <vt:lpstr>客户拓展技巧</vt:lpstr>
      <vt:lpstr>陌生拜访技巧</vt:lpstr>
      <vt:lpstr>交流沟通技巧</vt:lpstr>
      <vt:lpstr>价格谈判技巧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晨雨</dc:creator>
  <cp:lastModifiedBy>Administrator</cp:lastModifiedBy>
  <cp:revision>49</cp:revision>
  <dcterms:created xsi:type="dcterms:W3CDTF">2016-09-02T00:37:00Z</dcterms:created>
  <dcterms:modified xsi:type="dcterms:W3CDTF">2017-09-16T11:31:15Z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