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63" r:id="rId4"/>
    <p:sldId id="274" r:id="rId5"/>
    <p:sldId id="271" r:id="rId6"/>
    <p:sldId id="282" r:id="rId7"/>
    <p:sldId id="273" r:id="rId8"/>
    <p:sldId id="279" r:id="rId9"/>
    <p:sldId id="264" r:id="rId10"/>
    <p:sldId id="267" r:id="rId11"/>
    <p:sldId id="268" r:id="rId12"/>
    <p:sldId id="277" r:id="rId13"/>
    <p:sldId id="278" r:id="rId14"/>
    <p:sldId id="287" r:id="rId15"/>
    <p:sldId id="265" r:id="rId16"/>
    <p:sldId id="270" r:id="rId17"/>
    <p:sldId id="280" r:id="rId18"/>
    <p:sldId id="281" r:id="rId19"/>
    <p:sldId id="284" r:id="rId20"/>
    <p:sldId id="266" r:id="rId21"/>
    <p:sldId id="286" r:id="rId22"/>
    <p:sldId id="275" r:id="rId23"/>
    <p:sldId id="283" r:id="rId24"/>
    <p:sldId id="285" r:id="rId25"/>
    <p:sldId id="269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>
        <p:scale>
          <a:sx n="95" d="100"/>
          <a:sy n="95" d="100"/>
        </p:scale>
        <p:origin x="-326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245692288"/>
        <c:axId val="245693824"/>
      </c:barChart>
      <c:catAx>
        <c:axId val="24569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245693824"/>
        <c:crosses val="autoZero"/>
        <c:auto val="1"/>
        <c:lblAlgn val="ctr"/>
        <c:lblOffset val="100"/>
        <c:noMultiLvlLbl val="0"/>
      </c:catAx>
      <c:valAx>
        <c:axId val="245693824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45692288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245451392"/>
        <c:axId val="245465472"/>
      </c:barChart>
      <c:catAx>
        <c:axId val="24545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245465472"/>
        <c:crosses val="autoZero"/>
        <c:auto val="1"/>
        <c:lblAlgn val="ctr"/>
        <c:lblOffset val="100"/>
        <c:noMultiLvlLbl val="0"/>
      </c:catAx>
      <c:valAx>
        <c:axId val="245465472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4545139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6145280"/>
        <c:axId val="256146816"/>
      </c:lineChart>
      <c:catAx>
        <c:axId val="2561452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256146816"/>
        <c:crosses val="autoZero"/>
        <c:auto val="1"/>
        <c:lblAlgn val="ctr"/>
        <c:lblOffset val="100"/>
        <c:noMultiLvlLbl val="0"/>
      </c:catAx>
      <c:valAx>
        <c:axId val="25614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25614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19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067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49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586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54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251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412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88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387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40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277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06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119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507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04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736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942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697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401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046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98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316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394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702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1308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803211" y="3964080"/>
            <a:ext cx="2787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汇报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中文网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527073" y="3964080"/>
            <a:ext cx="2787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部门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运营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20XX</a:t>
            </a:r>
            <a:r>
              <a:rPr lang="zh-CN" altLang="en-US" sz="4000" dirty="0" smtClean="0">
                <a:solidFill>
                  <a:srgbClr val="F8F5A6"/>
                </a:solidFill>
                <a:latin typeface="微软雅黑" panose="020B0503020204020204" charset="-122"/>
                <a:ea typeface="微软雅黑" panose="020B0503020204020204" charset="-122"/>
              </a:rPr>
              <a:t>小清新</a:t>
            </a:r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803211" y="3964080"/>
            <a:ext cx="2787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中文网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527073" y="3964080"/>
            <a:ext cx="2787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部门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运营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卡通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2751</Words>
  <Application>Microsoft Office PowerPoint</Application>
  <PresentationFormat>自定义</PresentationFormat>
  <Paragraphs>205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淡雅卡通</dc:title>
  <dc:creator>第一PPT</dc:creator>
  <cp:keywords>www.1ppt.com</cp:keywords>
  <dc:description>www.1ppt.com</dc:description>
  <cp:lastModifiedBy>Carrie</cp:lastModifiedBy>
  <cp:revision>71</cp:revision>
  <dcterms:created xsi:type="dcterms:W3CDTF">2017-04-09T04:45:00Z</dcterms:created>
  <dcterms:modified xsi:type="dcterms:W3CDTF">2020-02-07T08:03:41Z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