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79" r:id="rId3"/>
    <p:sldId id="280" r:id="rId4"/>
    <p:sldId id="262" r:id="rId5"/>
    <p:sldId id="277" r:id="rId6"/>
    <p:sldId id="261" r:id="rId7"/>
    <p:sldId id="270" r:id="rId8"/>
    <p:sldId id="263" r:id="rId9"/>
    <p:sldId id="281" r:id="rId10"/>
    <p:sldId id="266" r:id="rId11"/>
    <p:sldId id="275" r:id="rId12"/>
    <p:sldId id="278" r:id="rId13"/>
    <p:sldId id="267" r:id="rId14"/>
    <p:sldId id="268" r:id="rId15"/>
    <p:sldId id="282" r:id="rId16"/>
    <p:sldId id="272" r:id="rId17"/>
    <p:sldId id="273" r:id="rId18"/>
    <p:sldId id="274" r:id="rId19"/>
    <p:sldId id="271" r:id="rId20"/>
    <p:sldId id="257" r:id="rId21"/>
    <p:sldId id="283" r:id="rId22"/>
    <p:sldId id="258" r:id="rId23"/>
    <p:sldId id="259" r:id="rId24"/>
    <p:sldId id="264" r:id="rId25"/>
    <p:sldId id="269" r:id="rId26"/>
    <p:sldId id="276" r:id="rId27"/>
    <p:sldId id="284"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82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5" d="100"/>
          <a:sy n="75" d="100"/>
        </p:scale>
        <p:origin x="-1594" y="-56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3F64E1-C127-4A38-A601-2FB558D50D8D}" type="datetimeFigureOut">
              <a:rPr lang="zh-CN" altLang="en-US" smtClean="0"/>
              <a:t>2020/2/27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18DF81-A133-4805-B352-1E2B48001012}" type="slidenum">
              <a:rPr lang="zh-CN" altLang="en-US" smtClean="0"/>
              <a:t>‹#›</a:t>
            </a:fld>
            <a:endParaRPr lang="zh-CN" altLang="en-US"/>
          </a:p>
        </p:txBody>
      </p:sp>
    </p:spTree>
    <p:extLst>
      <p:ext uri="{BB962C8B-B14F-4D97-AF65-F5344CB8AC3E}">
        <p14:creationId xmlns:p14="http://schemas.microsoft.com/office/powerpoint/2010/main" val="480939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1</a:t>
            </a:fld>
            <a:endParaRPr lang="zh-CN" altLang="en-US"/>
          </a:p>
        </p:txBody>
      </p:sp>
    </p:spTree>
    <p:extLst>
      <p:ext uri="{BB962C8B-B14F-4D97-AF65-F5344CB8AC3E}">
        <p14:creationId xmlns:p14="http://schemas.microsoft.com/office/powerpoint/2010/main" val="29037078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a:t>
            </a:fld>
            <a:endParaRPr lang="zh-CN" altLang="en-US"/>
          </a:p>
        </p:txBody>
      </p:sp>
    </p:spTree>
    <p:extLst>
      <p:ext uri="{BB962C8B-B14F-4D97-AF65-F5344CB8AC3E}">
        <p14:creationId xmlns:p14="http://schemas.microsoft.com/office/powerpoint/2010/main" val="4281081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3</a:t>
            </a:fld>
            <a:endParaRPr lang="zh-CN" altLang="en-US"/>
          </a:p>
        </p:txBody>
      </p:sp>
    </p:spTree>
    <p:extLst>
      <p:ext uri="{BB962C8B-B14F-4D97-AF65-F5344CB8AC3E}">
        <p14:creationId xmlns:p14="http://schemas.microsoft.com/office/powerpoint/2010/main" val="24604054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4</a:t>
            </a:fld>
            <a:endParaRPr lang="zh-CN" altLang="en-US"/>
          </a:p>
        </p:txBody>
      </p:sp>
    </p:spTree>
    <p:extLst>
      <p:ext uri="{BB962C8B-B14F-4D97-AF65-F5344CB8AC3E}">
        <p14:creationId xmlns:p14="http://schemas.microsoft.com/office/powerpoint/2010/main" val="34111374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30A16-1F4D-41AA-B26F-9B49050AE9D1}" type="slidenum">
              <a:rPr lang="en-US" altLang="zh-CN"/>
              <a:pPr/>
              <a:t>5</a:t>
            </a:fld>
            <a:endParaRPr lang="en-US" altLang="zh-CN"/>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139660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F18DF81-A133-4805-B352-1E2B48001012}" type="slidenum">
              <a:rPr lang="zh-CN" altLang="en-US" smtClean="0"/>
              <a:t>6</a:t>
            </a:fld>
            <a:endParaRPr lang="zh-CN" altLang="en-US"/>
          </a:p>
        </p:txBody>
      </p:sp>
    </p:spTree>
    <p:extLst>
      <p:ext uri="{BB962C8B-B14F-4D97-AF65-F5344CB8AC3E}">
        <p14:creationId xmlns:p14="http://schemas.microsoft.com/office/powerpoint/2010/main" val="3158327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7B51D2-7A37-4255-9937-60C8A6842287}" type="slidenum">
              <a:rPr lang="en-US" altLang="zh-CN"/>
              <a:pPr/>
              <a:t>7</a:t>
            </a:fld>
            <a:endParaRPr lang="en-US" altLang="zh-CN"/>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562465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8</a:t>
            </a:fld>
            <a:endParaRPr lang="zh-CN" altLang="en-US"/>
          </a:p>
        </p:txBody>
      </p:sp>
    </p:spTree>
    <p:extLst>
      <p:ext uri="{BB962C8B-B14F-4D97-AF65-F5344CB8AC3E}">
        <p14:creationId xmlns:p14="http://schemas.microsoft.com/office/powerpoint/2010/main" val="3711843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9</a:t>
            </a:fld>
            <a:endParaRPr lang="zh-CN" altLang="en-US"/>
          </a:p>
        </p:txBody>
      </p:sp>
    </p:spTree>
    <p:extLst>
      <p:ext uri="{BB962C8B-B14F-4D97-AF65-F5344CB8AC3E}">
        <p14:creationId xmlns:p14="http://schemas.microsoft.com/office/powerpoint/2010/main" val="30150879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10</a:t>
            </a:fld>
            <a:endParaRPr lang="zh-CN" altLang="en-US"/>
          </a:p>
        </p:txBody>
      </p:sp>
    </p:spTree>
    <p:extLst>
      <p:ext uri="{BB962C8B-B14F-4D97-AF65-F5344CB8AC3E}">
        <p14:creationId xmlns:p14="http://schemas.microsoft.com/office/powerpoint/2010/main" val="8839352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33D49D-22D2-4B4B-97D0-4118BDCBB549}" type="slidenum">
              <a:rPr lang="en-US" altLang="zh-CN"/>
              <a:pPr/>
              <a:t>11</a:t>
            </a:fld>
            <a:endParaRPr lang="en-US" altLang="zh-CN"/>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690678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92CA2C-4869-44B2-9F75-179DDFF123E1}" type="slidenum">
              <a:rPr lang="en-US" altLang="zh-CN"/>
              <a:pPr/>
              <a:t>12</a:t>
            </a:fld>
            <a:endParaRPr lang="en-US" altLang="zh-CN"/>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850506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13</a:t>
            </a:fld>
            <a:endParaRPr lang="zh-CN" altLang="en-US"/>
          </a:p>
        </p:txBody>
      </p:sp>
    </p:spTree>
    <p:extLst>
      <p:ext uri="{BB962C8B-B14F-4D97-AF65-F5344CB8AC3E}">
        <p14:creationId xmlns:p14="http://schemas.microsoft.com/office/powerpoint/2010/main" val="40871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14</a:t>
            </a:fld>
            <a:endParaRPr lang="zh-CN" altLang="en-US"/>
          </a:p>
        </p:txBody>
      </p:sp>
    </p:spTree>
    <p:extLst>
      <p:ext uri="{BB962C8B-B14F-4D97-AF65-F5344CB8AC3E}">
        <p14:creationId xmlns:p14="http://schemas.microsoft.com/office/powerpoint/2010/main" val="12556845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15</a:t>
            </a:fld>
            <a:endParaRPr lang="zh-CN" altLang="en-US"/>
          </a:p>
        </p:txBody>
      </p:sp>
    </p:spTree>
    <p:extLst>
      <p:ext uri="{BB962C8B-B14F-4D97-AF65-F5344CB8AC3E}">
        <p14:creationId xmlns:p14="http://schemas.microsoft.com/office/powerpoint/2010/main" val="23568758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53825D-0BDD-488A-877D-94EF4F13FA18}" type="slidenum">
              <a:rPr lang="en-US" altLang="zh-CN"/>
              <a:pPr/>
              <a:t>16</a:t>
            </a:fld>
            <a:endParaRPr lang="en-US" altLang="zh-CN"/>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74839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D19402-3DAE-4E29-A44C-B4FD45362FF2}" type="slidenum">
              <a:rPr lang="en-US" altLang="zh-CN"/>
              <a:pPr/>
              <a:t>17</a:t>
            </a:fld>
            <a:endParaRPr lang="en-US" altLang="zh-CN"/>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363551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0C6A3F-8A4B-4C93-A394-EF2E66791B0E}" type="slidenum">
              <a:rPr lang="en-US" altLang="zh-CN"/>
              <a:pPr/>
              <a:t>18</a:t>
            </a:fld>
            <a:endParaRPr lang="en-US" altLang="zh-CN"/>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380867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224379-FED5-41E9-A997-013D67D572E7}" type="slidenum">
              <a:rPr lang="en-US" altLang="zh-CN"/>
              <a:pPr/>
              <a:t>19</a:t>
            </a:fld>
            <a:endParaRPr lang="en-US" altLang="zh-CN"/>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765673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20</a:t>
            </a:fld>
            <a:endParaRPr lang="zh-CN" altLang="en-US"/>
          </a:p>
        </p:txBody>
      </p:sp>
    </p:spTree>
    <p:extLst>
      <p:ext uri="{BB962C8B-B14F-4D97-AF65-F5344CB8AC3E}">
        <p14:creationId xmlns:p14="http://schemas.microsoft.com/office/powerpoint/2010/main" val="2061425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21</a:t>
            </a:fld>
            <a:endParaRPr lang="zh-CN" altLang="en-US"/>
          </a:p>
        </p:txBody>
      </p:sp>
    </p:spTree>
    <p:extLst>
      <p:ext uri="{BB962C8B-B14F-4D97-AF65-F5344CB8AC3E}">
        <p14:creationId xmlns:p14="http://schemas.microsoft.com/office/powerpoint/2010/main" val="14264808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22</a:t>
            </a:fld>
            <a:endParaRPr lang="zh-CN" altLang="en-US"/>
          </a:p>
        </p:txBody>
      </p:sp>
    </p:spTree>
    <p:extLst>
      <p:ext uri="{BB962C8B-B14F-4D97-AF65-F5344CB8AC3E}">
        <p14:creationId xmlns:p14="http://schemas.microsoft.com/office/powerpoint/2010/main" val="1918103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23</a:t>
            </a:fld>
            <a:endParaRPr lang="zh-CN" altLang="en-US"/>
          </a:p>
        </p:txBody>
      </p:sp>
    </p:spTree>
    <p:extLst>
      <p:ext uri="{BB962C8B-B14F-4D97-AF65-F5344CB8AC3E}">
        <p14:creationId xmlns:p14="http://schemas.microsoft.com/office/powerpoint/2010/main" val="29272088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24</a:t>
            </a:fld>
            <a:endParaRPr lang="zh-CN" altLang="en-US"/>
          </a:p>
        </p:txBody>
      </p:sp>
    </p:spTree>
    <p:extLst>
      <p:ext uri="{BB962C8B-B14F-4D97-AF65-F5344CB8AC3E}">
        <p14:creationId xmlns:p14="http://schemas.microsoft.com/office/powerpoint/2010/main" val="18169262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25</a:t>
            </a:fld>
            <a:endParaRPr lang="zh-CN" altLang="en-US"/>
          </a:p>
        </p:txBody>
      </p:sp>
    </p:spTree>
    <p:extLst>
      <p:ext uri="{BB962C8B-B14F-4D97-AF65-F5344CB8AC3E}">
        <p14:creationId xmlns:p14="http://schemas.microsoft.com/office/powerpoint/2010/main" val="4589371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0A1472-D00D-4ECB-89E8-7ADB3CEF8911}" type="slidenum">
              <a:rPr lang="en-US" altLang="zh-CN"/>
              <a:pPr/>
              <a:t>26</a:t>
            </a:fld>
            <a:endParaRPr lang="en-US" altLang="zh-CN"/>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7943040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27</a:t>
            </a:fld>
            <a:endParaRPr lang="zh-CN" altLang="en-US"/>
          </a:p>
        </p:txBody>
      </p:sp>
    </p:spTree>
    <p:extLst>
      <p:ext uri="{BB962C8B-B14F-4D97-AF65-F5344CB8AC3E}">
        <p14:creationId xmlns:p14="http://schemas.microsoft.com/office/powerpoint/2010/main" val="39762842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p:transition spd="slow" advClick="0" advTm="0">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p:transition spd="slow" advClick="0" advTm="0">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2020/2/27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p:transition spd="slow" advClick="0" advTm="0">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2020/2/27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p:transition spd="slow" advClick="0" advTm="0">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2020/2/27</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
        <p:nvSpPr>
          <p:cNvPr id="11" name="矩形 10"/>
          <p:cNvSpPr/>
          <p:nvPr userDrawn="1"/>
        </p:nvSpPr>
        <p:spPr>
          <a:xfrm>
            <a:off x="6953628" y="4792825"/>
            <a:ext cx="775136" cy="246221"/>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pPr defTabSz="914400"/>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pPr defTabSz="914400"/>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pPr defTabSz="914400"/>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pPr defTabSz="914400"/>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pPr defTabSz="914400"/>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pPr defTabSz="914400"/>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35492275"/>
      </p:ext>
    </p:extLst>
  </p:cSld>
  <p:clrMapOvr>
    <a:masterClrMapping/>
  </p:clrMapOvr>
  <p:transition spd="slow" advClick="0" advTm="0">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2020/2/27</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p:transition spd="slow" advClick="0" advTm="0">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sp>
        <p:nvSpPr>
          <p:cNvPr id="6" name="矩形 5"/>
          <p:cNvSpPr/>
          <p:nvPr userDrawn="1"/>
        </p:nvSpPr>
        <p:spPr>
          <a:xfrm>
            <a:off x="0" y="508000"/>
            <a:ext cx="91440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46050" y="32544"/>
            <a:ext cx="7886700" cy="475456"/>
          </a:xfrm>
        </p:spPr>
        <p:txBody>
          <a:bodyPr>
            <a:noAutofit/>
          </a:bodyPr>
          <a:lstStyle>
            <a:lvl1pPr>
              <a:defRPr sz="2000" b="1">
                <a:solidFill>
                  <a:schemeClr val="accent1"/>
                </a:solidFill>
                <a:latin typeface="微软雅黑" panose="020B0503020204020204" pitchFamily="34" charset="-122"/>
                <a:ea typeface="微软雅黑" panose="020B0503020204020204" pitchFamily="34" charset="-122"/>
              </a:defRPr>
            </a:lvl1pPr>
          </a:lstStyle>
          <a:p>
            <a:r>
              <a:rPr lang="zh-CN" altLang="en-US" dirty="0" smtClean="0"/>
              <a:t>单击此处编辑母版标题</a:t>
            </a:r>
            <a:endParaRPr lang="zh-CN" altLang="en-US" dirty="0"/>
          </a:p>
        </p:txBody>
      </p:sp>
    </p:spTree>
    <p:extLst>
      <p:ext uri="{BB962C8B-B14F-4D97-AF65-F5344CB8AC3E}">
        <p14:creationId xmlns:p14="http://schemas.microsoft.com/office/powerpoint/2010/main" val="4040428924"/>
      </p:ext>
    </p:extLst>
  </p:cSld>
  <p:clrMapOvr>
    <a:masterClrMapping/>
  </p:clrMapOvr>
  <p:transition spd="slow" advClick="0" advTm="0">
    <p:cove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p:transition spd="slow" advClick="0" advTm="0">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2020/2/27</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p:transition spd="slow" advClick="0" advTm="0">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p:transition spd="slow" advClick="0" advTm="0">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2020/2/27</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p:transition spd="slow" advClick="0" advTm="0">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2020/2/27</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advTm="0">
    <p:cover/>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png"/><Relationship Id="rId9"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sp>
        <p:nvSpPr>
          <p:cNvPr id="5" name="文本框 4"/>
          <p:cNvSpPr txBox="1"/>
          <p:nvPr/>
        </p:nvSpPr>
        <p:spPr>
          <a:xfrm>
            <a:off x="1080978" y="1679712"/>
            <a:ext cx="6821098" cy="707886"/>
          </a:xfrm>
          <a:prstGeom prst="rect">
            <a:avLst/>
          </a:prstGeom>
          <a:noFill/>
        </p:spPr>
        <p:txBody>
          <a:bodyPr wrap="none" rtlCol="0">
            <a:spAutoFit/>
          </a:bodyPr>
          <a:lstStyle/>
          <a:p>
            <a:r>
              <a:rPr lang="zh-CN" altLang="en-US" sz="4000" b="1" dirty="0" smtClean="0">
                <a:solidFill>
                  <a:schemeClr val="bg1"/>
                </a:solidFill>
                <a:latin typeface="微软雅黑" panose="020B0503020204020204" pitchFamily="34" charset="-122"/>
                <a:ea typeface="微软雅黑" panose="020B0503020204020204" pitchFamily="34" charset="-122"/>
              </a:rPr>
              <a:t>宝马</a:t>
            </a:r>
            <a:r>
              <a:rPr lang="zh-CN" altLang="en-US" sz="4000" b="1" dirty="0">
                <a:solidFill>
                  <a:schemeClr val="bg1"/>
                </a:solidFill>
                <a:latin typeface="微软雅黑" panose="020B0503020204020204" pitchFamily="34" charset="-122"/>
                <a:ea typeface="微软雅黑" panose="020B0503020204020204" pitchFamily="34" charset="-122"/>
              </a:rPr>
              <a:t>奔驰</a:t>
            </a:r>
            <a:r>
              <a:rPr lang="zh-CN" altLang="en-US" sz="4000" b="1" dirty="0">
                <a:solidFill>
                  <a:schemeClr val="bg1"/>
                </a:solidFill>
                <a:latin typeface="微软雅黑" panose="020B0503020204020204" pitchFamily="34" charset="-122"/>
                <a:ea typeface="微软雅黑" panose="020B0503020204020204" pitchFamily="34" charset="-122"/>
              </a:rPr>
              <a:t>商务车培训</a:t>
            </a:r>
            <a:r>
              <a:rPr lang="en-US" altLang="zh-CN" sz="4000" b="1" dirty="0" smtClean="0">
                <a:solidFill>
                  <a:schemeClr val="bg1"/>
                </a:solidFill>
                <a:latin typeface="微软雅黑" panose="020B0503020204020204" pitchFamily="34" charset="-122"/>
                <a:ea typeface="微软雅黑" panose="020B0503020204020204" pitchFamily="34" charset="-122"/>
              </a:rPr>
              <a:t>PPT</a:t>
            </a:r>
            <a:r>
              <a:rPr lang="zh-CN" altLang="en-US" sz="4000" b="1" dirty="0" smtClean="0">
                <a:solidFill>
                  <a:schemeClr val="bg1"/>
                </a:solidFill>
                <a:latin typeface="微软雅黑" panose="020B0503020204020204" pitchFamily="34" charset="-122"/>
                <a:ea typeface="微软雅黑" panose="020B0503020204020204" pitchFamily="34" charset="-122"/>
              </a:rPr>
              <a:t>模板</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079500" y="2511561"/>
            <a:ext cx="52836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79500" y="1533661"/>
            <a:ext cx="52836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249148" y="1050060"/>
            <a:ext cx="3112327" cy="400110"/>
          </a:xfrm>
          <a:prstGeom prst="rect">
            <a:avLst/>
          </a:prstGeom>
          <a:noFill/>
        </p:spPr>
        <p:txBody>
          <a:bodyPr wrap="none" rtlCol="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汽车行业</a:t>
            </a:r>
            <a:r>
              <a:rPr lang="en-US" altLang="zh-CN" sz="2000" dirty="0" smtClean="0">
                <a:solidFill>
                  <a:schemeClr val="bg1"/>
                </a:solidFill>
                <a:latin typeface="微软雅黑" panose="020B0503020204020204" pitchFamily="34" charset="-122"/>
                <a:ea typeface="微软雅黑" panose="020B0503020204020204" pitchFamily="34" charset="-122"/>
              </a:rPr>
              <a:t>PowerPoint</a:t>
            </a:r>
            <a:r>
              <a:rPr lang="zh-CN" altLang="en-US" sz="2000" dirty="0" smtClean="0">
                <a:solidFill>
                  <a:schemeClr val="bg1"/>
                </a:solidFill>
                <a:latin typeface="微软雅黑" panose="020B0503020204020204" pitchFamily="34" charset="-122"/>
                <a:ea typeface="微软雅黑" panose="020B0503020204020204" pitchFamily="34" charset="-122"/>
              </a:rPr>
              <a:t>模板</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2128603" y="2655702"/>
            <a:ext cx="3185487" cy="369332"/>
          </a:xfrm>
          <a:prstGeom prst="rect">
            <a:avLst/>
          </a:prstGeom>
          <a:noFill/>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单击此处添加您的副标题文字</a:t>
            </a:r>
          </a:p>
        </p:txBody>
      </p:sp>
    </p:spTree>
    <p:extLst>
      <p:ext uri="{BB962C8B-B14F-4D97-AF65-F5344CB8AC3E}">
        <p14:creationId xmlns:p14="http://schemas.microsoft.com/office/powerpoint/2010/main" val="3988081755"/>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Effect transition="in" filter="fade">
                                      <p:cBhvr>
                                        <p:cTn id="17" dur="1000"/>
                                        <p:tgtEl>
                                          <p:spTgt spid="2"/>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750"/>
                                        <p:tgtEl>
                                          <p:spTgt spid="9"/>
                                        </p:tgtEl>
                                      </p:cBhvr>
                                    </p:animEffect>
                                  </p:childTnLst>
                                </p:cTn>
                              </p:par>
                            </p:childTnLst>
                          </p:cTn>
                        </p:par>
                        <p:par>
                          <p:cTn id="22" fill="hold">
                            <p:stCondLst>
                              <p:cond delay="3750"/>
                            </p:stCondLst>
                            <p:childTnLst>
                              <p:par>
                                <p:cTn id="23" presetID="16" presetClass="entr" presetSubtype="21"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par>
                                <p:cTn id="26" presetID="16" presetClass="entr" presetSubtype="21"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childTnLst>
                          </p:cTn>
                        </p:par>
                        <p:par>
                          <p:cTn id="29" fill="hold">
                            <p:stCondLst>
                              <p:cond delay="4250"/>
                            </p:stCondLst>
                            <p:childTnLst>
                              <p:par>
                                <p:cTn id="30" presetID="10" presetClass="entr" presetSubtype="0" fill="hold" grpId="0" nodeType="afterEffect">
                                  <p:stCondLst>
                                    <p:cond delay="0"/>
                                  </p:stCondLst>
                                  <p:iterate type="lt">
                                    <p:tmPct val="14000"/>
                                  </p:iterate>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par>
                          <p:cTn id="33" fill="hold">
                            <p:stCondLst>
                              <p:cond delay="566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grpSp>
        <p:nvGrpSpPr>
          <p:cNvPr id="32" name="组合 31"/>
          <p:cNvGrpSpPr/>
          <p:nvPr/>
        </p:nvGrpSpPr>
        <p:grpSpPr>
          <a:xfrm>
            <a:off x="584014" y="1384699"/>
            <a:ext cx="779131" cy="660002"/>
            <a:chOff x="584014" y="1384699"/>
            <a:chExt cx="779131" cy="660002"/>
          </a:xfrm>
        </p:grpSpPr>
        <p:sp>
          <p:nvSpPr>
            <p:cNvPr id="11" name="Rounded Rectangle 5"/>
            <p:cNvSpPr>
              <a:spLocks noChangeArrowheads="1"/>
            </p:cNvSpPr>
            <p:nvPr/>
          </p:nvSpPr>
          <p:spPr bwMode="auto">
            <a:xfrm>
              <a:off x="635795" y="1384699"/>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12" name="Straight Connector 17"/>
            <p:cNvCxnSpPr>
              <a:cxnSpLocks noChangeShapeType="1"/>
            </p:cNvCxnSpPr>
            <p:nvPr/>
          </p:nvCxnSpPr>
          <p:spPr bwMode="auto">
            <a:xfrm>
              <a:off x="699092" y="1712328"/>
              <a:ext cx="52419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14" name="文本框 13"/>
            <p:cNvSpPr txBox="1"/>
            <p:nvPr/>
          </p:nvSpPr>
          <p:spPr>
            <a:xfrm>
              <a:off x="584014" y="1407910"/>
              <a:ext cx="753732" cy="300082"/>
            </a:xfrm>
            <a:prstGeom prst="rect">
              <a:avLst/>
            </a:prstGeom>
            <a:noFill/>
          </p:spPr>
          <p:txBody>
            <a:bodyPr wrap="none" rtlCol="0">
              <a:spAutoFit/>
            </a:bodyPr>
            <a:lstStyle/>
            <a:p>
              <a:r>
                <a:rPr lang="en-US" altLang="zh-CN" dirty="0" smtClean="0">
                  <a:solidFill>
                    <a:schemeClr val="bg1"/>
                  </a:solidFill>
                </a:rPr>
                <a:t>PART 01</a:t>
              </a:r>
              <a:endParaRPr lang="zh-CN" altLang="en-US" dirty="0">
                <a:solidFill>
                  <a:schemeClr val="bg1"/>
                </a:solidFill>
              </a:endParaRPr>
            </a:p>
          </p:txBody>
        </p:sp>
        <p:sp>
          <p:nvSpPr>
            <p:cNvPr id="15" name="文本框 14"/>
            <p:cNvSpPr txBox="1"/>
            <p:nvPr/>
          </p:nvSpPr>
          <p:spPr>
            <a:xfrm>
              <a:off x="609414" y="1736748"/>
              <a:ext cx="753731" cy="253916"/>
            </a:xfrm>
            <a:prstGeom prst="rect">
              <a:avLst/>
            </a:prstGeom>
            <a:noFill/>
          </p:spPr>
          <p:txBody>
            <a:bodyPr wrap="square" rtlCol="0">
              <a:spAutoFit/>
            </a:bodyPr>
            <a:lstStyle/>
            <a:p>
              <a:r>
                <a:rPr lang="zh-CN" altLang="en-US" sz="1050" b="1" dirty="0">
                  <a:solidFill>
                    <a:schemeClr val="bg1"/>
                  </a:solidFill>
                  <a:latin typeface="微软雅黑" panose="020B0503020204020204" pitchFamily="34" charset="-122"/>
                  <a:ea typeface="微软雅黑" panose="020B0503020204020204" pitchFamily="34" charset="-122"/>
                </a:rPr>
                <a:t>第一部分</a:t>
              </a:r>
            </a:p>
          </p:txBody>
        </p:sp>
      </p:grpSp>
      <p:sp>
        <p:nvSpPr>
          <p:cNvPr id="16" name="文本框 15"/>
          <p:cNvSpPr txBox="1"/>
          <p:nvPr/>
        </p:nvSpPr>
        <p:spPr>
          <a:xfrm>
            <a:off x="1363145" y="1582858"/>
            <a:ext cx="1980029" cy="307777"/>
          </a:xfrm>
          <a:prstGeom prst="rect">
            <a:avLst/>
          </a:prstGeom>
          <a:noFill/>
        </p:spPr>
        <p:txBody>
          <a:bodyPr wrap="non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22579" y="1384699"/>
            <a:ext cx="779131" cy="660002"/>
            <a:chOff x="3722579" y="1384699"/>
            <a:chExt cx="779131" cy="660002"/>
          </a:xfrm>
        </p:grpSpPr>
        <p:sp>
          <p:nvSpPr>
            <p:cNvPr id="17" name="Rounded Rectangle 5"/>
            <p:cNvSpPr>
              <a:spLocks noChangeArrowheads="1"/>
            </p:cNvSpPr>
            <p:nvPr/>
          </p:nvSpPr>
          <p:spPr bwMode="auto">
            <a:xfrm>
              <a:off x="3774360" y="1384699"/>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18" name="Straight Connector 17"/>
            <p:cNvCxnSpPr>
              <a:cxnSpLocks noChangeShapeType="1"/>
            </p:cNvCxnSpPr>
            <p:nvPr/>
          </p:nvCxnSpPr>
          <p:spPr bwMode="auto">
            <a:xfrm>
              <a:off x="3837657" y="1712328"/>
              <a:ext cx="52419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19" name="文本框 18"/>
            <p:cNvSpPr txBox="1"/>
            <p:nvPr/>
          </p:nvSpPr>
          <p:spPr>
            <a:xfrm>
              <a:off x="3722579" y="1407910"/>
              <a:ext cx="753732" cy="300082"/>
            </a:xfrm>
            <a:prstGeom prst="rect">
              <a:avLst/>
            </a:prstGeom>
            <a:noFill/>
          </p:spPr>
          <p:txBody>
            <a:bodyPr wrap="none" rtlCol="0">
              <a:spAutoFit/>
            </a:bodyPr>
            <a:lstStyle/>
            <a:p>
              <a:r>
                <a:rPr lang="en-US" altLang="zh-CN" dirty="0" smtClean="0">
                  <a:solidFill>
                    <a:schemeClr val="bg1"/>
                  </a:solidFill>
                </a:rPr>
                <a:t>PART 02</a:t>
              </a:r>
              <a:endParaRPr lang="zh-CN" altLang="en-US" dirty="0">
                <a:solidFill>
                  <a:schemeClr val="bg1"/>
                </a:solidFill>
              </a:endParaRPr>
            </a:p>
          </p:txBody>
        </p:sp>
        <p:sp>
          <p:nvSpPr>
            <p:cNvPr id="20" name="文本框 19"/>
            <p:cNvSpPr txBox="1"/>
            <p:nvPr/>
          </p:nvSpPr>
          <p:spPr>
            <a:xfrm>
              <a:off x="3747979" y="1736748"/>
              <a:ext cx="753731" cy="253916"/>
            </a:xfrm>
            <a:prstGeom prst="rect">
              <a:avLst/>
            </a:prstGeom>
            <a:noFill/>
          </p:spPr>
          <p:txBody>
            <a:bodyPr wrap="square"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rPr>
                <a:t>第二部分</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sp>
        <p:nvSpPr>
          <p:cNvPr id="21" name="文本框 20"/>
          <p:cNvSpPr txBox="1"/>
          <p:nvPr/>
        </p:nvSpPr>
        <p:spPr>
          <a:xfrm>
            <a:off x="4501710" y="1582858"/>
            <a:ext cx="1980029" cy="307777"/>
          </a:xfrm>
          <a:prstGeom prst="rect">
            <a:avLst/>
          </a:prstGeom>
          <a:noFill/>
        </p:spPr>
        <p:txBody>
          <a:bodyPr wrap="non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584014" y="2249822"/>
            <a:ext cx="779131" cy="660002"/>
            <a:chOff x="584014" y="2249822"/>
            <a:chExt cx="779131" cy="660002"/>
          </a:xfrm>
        </p:grpSpPr>
        <p:sp>
          <p:nvSpPr>
            <p:cNvPr id="22" name="Rounded Rectangle 5"/>
            <p:cNvSpPr>
              <a:spLocks noChangeArrowheads="1"/>
            </p:cNvSpPr>
            <p:nvPr/>
          </p:nvSpPr>
          <p:spPr bwMode="auto">
            <a:xfrm>
              <a:off x="635795" y="2249822"/>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23" name="Straight Connector 17"/>
            <p:cNvCxnSpPr>
              <a:cxnSpLocks noChangeShapeType="1"/>
            </p:cNvCxnSpPr>
            <p:nvPr/>
          </p:nvCxnSpPr>
          <p:spPr bwMode="auto">
            <a:xfrm>
              <a:off x="699092" y="2577451"/>
              <a:ext cx="52419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24" name="文本框 23"/>
            <p:cNvSpPr txBox="1"/>
            <p:nvPr/>
          </p:nvSpPr>
          <p:spPr>
            <a:xfrm>
              <a:off x="584014" y="2273033"/>
              <a:ext cx="753732" cy="300082"/>
            </a:xfrm>
            <a:prstGeom prst="rect">
              <a:avLst/>
            </a:prstGeom>
            <a:noFill/>
          </p:spPr>
          <p:txBody>
            <a:bodyPr wrap="none" rtlCol="0">
              <a:spAutoFit/>
            </a:bodyPr>
            <a:lstStyle/>
            <a:p>
              <a:r>
                <a:rPr lang="en-US" altLang="zh-CN" dirty="0" smtClean="0">
                  <a:solidFill>
                    <a:schemeClr val="bg1"/>
                  </a:solidFill>
                </a:rPr>
                <a:t>PART 03</a:t>
              </a:r>
              <a:endParaRPr lang="zh-CN" altLang="en-US" dirty="0">
                <a:solidFill>
                  <a:schemeClr val="bg1"/>
                </a:solidFill>
              </a:endParaRPr>
            </a:p>
          </p:txBody>
        </p:sp>
        <p:sp>
          <p:nvSpPr>
            <p:cNvPr id="25" name="文本框 24"/>
            <p:cNvSpPr txBox="1"/>
            <p:nvPr/>
          </p:nvSpPr>
          <p:spPr>
            <a:xfrm>
              <a:off x="609414" y="2601871"/>
              <a:ext cx="753731" cy="253916"/>
            </a:xfrm>
            <a:prstGeom prst="rect">
              <a:avLst/>
            </a:prstGeom>
            <a:noFill/>
          </p:spPr>
          <p:txBody>
            <a:bodyPr wrap="square"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rPr>
                <a:t>第三部分</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sp>
        <p:nvSpPr>
          <p:cNvPr id="26" name="文本框 25"/>
          <p:cNvSpPr txBox="1"/>
          <p:nvPr/>
        </p:nvSpPr>
        <p:spPr>
          <a:xfrm>
            <a:off x="1363145" y="2447981"/>
            <a:ext cx="1980029" cy="307777"/>
          </a:xfrm>
          <a:prstGeom prst="rect">
            <a:avLst/>
          </a:prstGeom>
          <a:noFill/>
        </p:spPr>
        <p:txBody>
          <a:bodyPr wrap="non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722579" y="2249822"/>
            <a:ext cx="779131" cy="660002"/>
            <a:chOff x="3722579" y="2249822"/>
            <a:chExt cx="779131" cy="660002"/>
          </a:xfrm>
        </p:grpSpPr>
        <p:sp>
          <p:nvSpPr>
            <p:cNvPr id="27" name="Rounded Rectangle 5"/>
            <p:cNvSpPr>
              <a:spLocks noChangeArrowheads="1"/>
            </p:cNvSpPr>
            <p:nvPr/>
          </p:nvSpPr>
          <p:spPr bwMode="auto">
            <a:xfrm>
              <a:off x="3774360" y="2249822"/>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28" name="Straight Connector 17"/>
            <p:cNvCxnSpPr>
              <a:cxnSpLocks noChangeShapeType="1"/>
            </p:cNvCxnSpPr>
            <p:nvPr/>
          </p:nvCxnSpPr>
          <p:spPr bwMode="auto">
            <a:xfrm>
              <a:off x="3837657" y="2577451"/>
              <a:ext cx="52419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29" name="文本框 28"/>
            <p:cNvSpPr txBox="1"/>
            <p:nvPr/>
          </p:nvSpPr>
          <p:spPr>
            <a:xfrm>
              <a:off x="3722579" y="2273033"/>
              <a:ext cx="753732" cy="300082"/>
            </a:xfrm>
            <a:prstGeom prst="rect">
              <a:avLst/>
            </a:prstGeom>
            <a:noFill/>
          </p:spPr>
          <p:txBody>
            <a:bodyPr wrap="none" rtlCol="0">
              <a:spAutoFit/>
            </a:bodyPr>
            <a:lstStyle/>
            <a:p>
              <a:r>
                <a:rPr lang="en-US" altLang="zh-CN" dirty="0" smtClean="0">
                  <a:solidFill>
                    <a:schemeClr val="bg1"/>
                  </a:solidFill>
                </a:rPr>
                <a:t>PART 04</a:t>
              </a:r>
              <a:endParaRPr lang="zh-CN" altLang="en-US" dirty="0">
                <a:solidFill>
                  <a:schemeClr val="bg1"/>
                </a:solidFill>
              </a:endParaRPr>
            </a:p>
          </p:txBody>
        </p:sp>
        <p:sp>
          <p:nvSpPr>
            <p:cNvPr id="30" name="文本框 29"/>
            <p:cNvSpPr txBox="1"/>
            <p:nvPr/>
          </p:nvSpPr>
          <p:spPr>
            <a:xfrm>
              <a:off x="3747979" y="2601871"/>
              <a:ext cx="753731" cy="253916"/>
            </a:xfrm>
            <a:prstGeom prst="rect">
              <a:avLst/>
            </a:prstGeom>
            <a:noFill/>
          </p:spPr>
          <p:txBody>
            <a:bodyPr wrap="square"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rPr>
                <a:t>第四部分</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sp>
        <p:nvSpPr>
          <p:cNvPr id="31" name="文本框 30"/>
          <p:cNvSpPr txBox="1"/>
          <p:nvPr/>
        </p:nvSpPr>
        <p:spPr>
          <a:xfrm>
            <a:off x="4501710" y="2447981"/>
            <a:ext cx="1980029" cy="307777"/>
          </a:xfrm>
          <a:prstGeom prst="rect">
            <a:avLst/>
          </a:prstGeom>
          <a:noFill/>
        </p:spPr>
        <p:txBody>
          <a:bodyPr wrap="non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2563412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36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par>
                          <p:cTn id="15" fill="hold">
                            <p:stCondLst>
                              <p:cond delay="1500"/>
                            </p:stCondLst>
                            <p:childTnLst>
                              <p:par>
                                <p:cTn id="16" presetID="49" presetClass="entr" presetSubtype="0" decel="100000"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1000" fill="hold"/>
                                        <p:tgtEl>
                                          <p:spTgt spid="34"/>
                                        </p:tgtEl>
                                        <p:attrNameLst>
                                          <p:attrName>ppt_w</p:attrName>
                                        </p:attrNameLst>
                                      </p:cBhvr>
                                      <p:tavLst>
                                        <p:tav tm="0">
                                          <p:val>
                                            <p:fltVal val="0"/>
                                          </p:val>
                                        </p:tav>
                                        <p:tav tm="100000">
                                          <p:val>
                                            <p:strVal val="#ppt_w"/>
                                          </p:val>
                                        </p:tav>
                                      </p:tavLst>
                                    </p:anim>
                                    <p:anim calcmode="lin" valueType="num">
                                      <p:cBhvr>
                                        <p:cTn id="19" dur="1000" fill="hold"/>
                                        <p:tgtEl>
                                          <p:spTgt spid="34"/>
                                        </p:tgtEl>
                                        <p:attrNameLst>
                                          <p:attrName>ppt_h</p:attrName>
                                        </p:attrNameLst>
                                      </p:cBhvr>
                                      <p:tavLst>
                                        <p:tav tm="0">
                                          <p:val>
                                            <p:fltVal val="0"/>
                                          </p:val>
                                        </p:tav>
                                        <p:tav tm="100000">
                                          <p:val>
                                            <p:strVal val="#ppt_h"/>
                                          </p:val>
                                        </p:tav>
                                      </p:tavLst>
                                    </p:anim>
                                    <p:anim calcmode="lin" valueType="num">
                                      <p:cBhvr>
                                        <p:cTn id="20" dur="1000" fill="hold"/>
                                        <p:tgtEl>
                                          <p:spTgt spid="34"/>
                                        </p:tgtEl>
                                        <p:attrNameLst>
                                          <p:attrName>style.rotation</p:attrName>
                                        </p:attrNameLst>
                                      </p:cBhvr>
                                      <p:tavLst>
                                        <p:tav tm="0">
                                          <p:val>
                                            <p:fltVal val="360"/>
                                          </p:val>
                                        </p:tav>
                                        <p:tav tm="100000">
                                          <p:val>
                                            <p:fltVal val="0"/>
                                          </p:val>
                                        </p:tav>
                                      </p:tavLst>
                                    </p:anim>
                                    <p:animEffect transition="in" filter="fade">
                                      <p:cBhvr>
                                        <p:cTn id="21" dur="1000"/>
                                        <p:tgtEl>
                                          <p:spTgt spid="34"/>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par>
                          <p:cTn id="26" fill="hold">
                            <p:stCondLst>
                              <p:cond delay="3000"/>
                            </p:stCondLst>
                            <p:childTnLst>
                              <p:par>
                                <p:cTn id="27" presetID="49" presetClass="entr" presetSubtype="0" decel="10000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1000" fill="hold"/>
                                        <p:tgtEl>
                                          <p:spTgt spid="33"/>
                                        </p:tgtEl>
                                        <p:attrNameLst>
                                          <p:attrName>ppt_w</p:attrName>
                                        </p:attrNameLst>
                                      </p:cBhvr>
                                      <p:tavLst>
                                        <p:tav tm="0">
                                          <p:val>
                                            <p:fltVal val="0"/>
                                          </p:val>
                                        </p:tav>
                                        <p:tav tm="100000">
                                          <p:val>
                                            <p:strVal val="#ppt_w"/>
                                          </p:val>
                                        </p:tav>
                                      </p:tavLst>
                                    </p:anim>
                                    <p:anim calcmode="lin" valueType="num">
                                      <p:cBhvr>
                                        <p:cTn id="30" dur="1000" fill="hold"/>
                                        <p:tgtEl>
                                          <p:spTgt spid="33"/>
                                        </p:tgtEl>
                                        <p:attrNameLst>
                                          <p:attrName>ppt_h</p:attrName>
                                        </p:attrNameLst>
                                      </p:cBhvr>
                                      <p:tavLst>
                                        <p:tav tm="0">
                                          <p:val>
                                            <p:fltVal val="0"/>
                                          </p:val>
                                        </p:tav>
                                        <p:tav tm="100000">
                                          <p:val>
                                            <p:strVal val="#ppt_h"/>
                                          </p:val>
                                        </p:tav>
                                      </p:tavLst>
                                    </p:anim>
                                    <p:anim calcmode="lin" valueType="num">
                                      <p:cBhvr>
                                        <p:cTn id="31" dur="1000" fill="hold"/>
                                        <p:tgtEl>
                                          <p:spTgt spid="33"/>
                                        </p:tgtEl>
                                        <p:attrNameLst>
                                          <p:attrName>style.rotation</p:attrName>
                                        </p:attrNameLst>
                                      </p:cBhvr>
                                      <p:tavLst>
                                        <p:tav tm="0">
                                          <p:val>
                                            <p:fltVal val="360"/>
                                          </p:val>
                                        </p:tav>
                                        <p:tav tm="100000">
                                          <p:val>
                                            <p:fltVal val="0"/>
                                          </p:val>
                                        </p:tav>
                                      </p:tavLst>
                                    </p:anim>
                                    <p:animEffect transition="in" filter="fade">
                                      <p:cBhvr>
                                        <p:cTn id="32" dur="1000"/>
                                        <p:tgtEl>
                                          <p:spTgt spid="33"/>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4500"/>
                            </p:stCondLst>
                            <p:childTnLst>
                              <p:par>
                                <p:cTn id="38" presetID="49" presetClass="entr" presetSubtype="0" decel="10000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1000" fill="hold"/>
                                        <p:tgtEl>
                                          <p:spTgt spid="35"/>
                                        </p:tgtEl>
                                        <p:attrNameLst>
                                          <p:attrName>ppt_w</p:attrName>
                                        </p:attrNameLst>
                                      </p:cBhvr>
                                      <p:tavLst>
                                        <p:tav tm="0">
                                          <p:val>
                                            <p:fltVal val="0"/>
                                          </p:val>
                                        </p:tav>
                                        <p:tav tm="100000">
                                          <p:val>
                                            <p:strVal val="#ppt_w"/>
                                          </p:val>
                                        </p:tav>
                                      </p:tavLst>
                                    </p:anim>
                                    <p:anim calcmode="lin" valueType="num">
                                      <p:cBhvr>
                                        <p:cTn id="41" dur="1000" fill="hold"/>
                                        <p:tgtEl>
                                          <p:spTgt spid="35"/>
                                        </p:tgtEl>
                                        <p:attrNameLst>
                                          <p:attrName>ppt_h</p:attrName>
                                        </p:attrNameLst>
                                      </p:cBhvr>
                                      <p:tavLst>
                                        <p:tav tm="0">
                                          <p:val>
                                            <p:fltVal val="0"/>
                                          </p:val>
                                        </p:tav>
                                        <p:tav tm="100000">
                                          <p:val>
                                            <p:strVal val="#ppt_h"/>
                                          </p:val>
                                        </p:tav>
                                      </p:tavLst>
                                    </p:anim>
                                    <p:anim calcmode="lin" valueType="num">
                                      <p:cBhvr>
                                        <p:cTn id="42" dur="1000" fill="hold"/>
                                        <p:tgtEl>
                                          <p:spTgt spid="35"/>
                                        </p:tgtEl>
                                        <p:attrNameLst>
                                          <p:attrName>style.rotation</p:attrName>
                                        </p:attrNameLst>
                                      </p:cBhvr>
                                      <p:tavLst>
                                        <p:tav tm="0">
                                          <p:val>
                                            <p:fltVal val="360"/>
                                          </p:val>
                                        </p:tav>
                                        <p:tav tm="100000">
                                          <p:val>
                                            <p:fltVal val="0"/>
                                          </p:val>
                                        </p:tav>
                                      </p:tavLst>
                                    </p:anim>
                                    <p:animEffect transition="in" filter="fade">
                                      <p:cBhvr>
                                        <p:cTn id="43" dur="1000"/>
                                        <p:tgtEl>
                                          <p:spTgt spid="35"/>
                                        </p:tgtEl>
                                      </p:cBhvr>
                                    </p:animEffect>
                                  </p:childTnLst>
                                </p:cTn>
                              </p:par>
                            </p:childTnLst>
                          </p:cTn>
                        </p:par>
                        <p:par>
                          <p:cTn id="44" fill="hold">
                            <p:stCondLst>
                              <p:cond delay="5500"/>
                            </p:stCondLst>
                            <p:childTnLst>
                              <p:par>
                                <p:cTn id="45" presetID="22" presetClass="entr" presetSubtype="8"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left)">
                                      <p:cBhvr>
                                        <p:cTn id="4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26"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grpSp>
        <p:nvGrpSpPr>
          <p:cNvPr id="32" name="组合 31"/>
          <p:cNvGrpSpPr/>
          <p:nvPr/>
        </p:nvGrpSpPr>
        <p:grpSpPr>
          <a:xfrm>
            <a:off x="2892829" y="1229232"/>
            <a:ext cx="1192891" cy="995211"/>
            <a:chOff x="572046" y="1384699"/>
            <a:chExt cx="791099" cy="660002"/>
          </a:xfrm>
        </p:grpSpPr>
        <p:sp>
          <p:nvSpPr>
            <p:cNvPr id="11" name="Rounded Rectangle 5"/>
            <p:cNvSpPr>
              <a:spLocks noChangeArrowheads="1"/>
            </p:cNvSpPr>
            <p:nvPr/>
          </p:nvSpPr>
          <p:spPr bwMode="auto">
            <a:xfrm>
              <a:off x="635795" y="1384699"/>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4000">
                <a:solidFill>
                  <a:srgbClr val="FFFFFF"/>
                </a:solidFill>
                <a:latin typeface="Arial" pitchFamily="34" charset="0"/>
                <a:ea typeface="微软雅黑" pitchFamily="34" charset="-122"/>
                <a:sym typeface="Arial" pitchFamily="34" charset="0"/>
              </a:endParaRPr>
            </a:p>
          </p:txBody>
        </p:sp>
        <p:cxnSp>
          <p:nvCxnSpPr>
            <p:cNvPr id="12" name="Straight Connector 17"/>
            <p:cNvCxnSpPr>
              <a:cxnSpLocks noChangeShapeType="1"/>
            </p:cNvCxnSpPr>
            <p:nvPr/>
          </p:nvCxnSpPr>
          <p:spPr bwMode="auto">
            <a:xfrm>
              <a:off x="650137" y="1711821"/>
              <a:ext cx="61385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14" name="文本框 13"/>
            <p:cNvSpPr txBox="1"/>
            <p:nvPr/>
          </p:nvSpPr>
          <p:spPr>
            <a:xfrm>
              <a:off x="572046" y="1406162"/>
              <a:ext cx="791099" cy="306166"/>
            </a:xfrm>
            <a:prstGeom prst="rect">
              <a:avLst/>
            </a:prstGeom>
            <a:noFill/>
          </p:spPr>
          <p:txBody>
            <a:bodyPr wrap="none" rtlCol="0">
              <a:spAutoFit/>
            </a:bodyPr>
            <a:lstStyle/>
            <a:p>
              <a:r>
                <a:rPr lang="en-US" altLang="zh-CN" sz="2400" dirty="0" smtClean="0">
                  <a:solidFill>
                    <a:schemeClr val="bg1"/>
                  </a:solidFill>
                </a:rPr>
                <a:t>PART 01</a:t>
              </a:r>
              <a:endParaRPr lang="zh-CN" altLang="en-US" sz="2400" dirty="0">
                <a:solidFill>
                  <a:schemeClr val="bg1"/>
                </a:solidFill>
              </a:endParaRPr>
            </a:p>
          </p:txBody>
        </p:sp>
        <p:sp>
          <p:nvSpPr>
            <p:cNvPr id="15" name="文本框 14"/>
            <p:cNvSpPr txBox="1"/>
            <p:nvPr/>
          </p:nvSpPr>
          <p:spPr>
            <a:xfrm>
              <a:off x="609414" y="1736748"/>
              <a:ext cx="753731" cy="244933"/>
            </a:xfrm>
            <a:prstGeom prst="rect">
              <a:avLst/>
            </a:prstGeom>
            <a:noFill/>
          </p:spPr>
          <p:txBody>
            <a:bodyPr wrap="square" rtlCol="0">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第一部分</a:t>
              </a:r>
            </a:p>
          </p:txBody>
        </p:sp>
      </p:grpSp>
      <p:sp>
        <p:nvSpPr>
          <p:cNvPr id="16" name="文本框 15"/>
          <p:cNvSpPr txBox="1"/>
          <p:nvPr/>
        </p:nvSpPr>
        <p:spPr>
          <a:xfrm>
            <a:off x="1363145" y="2370637"/>
            <a:ext cx="4288353"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2228975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36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52500" y="1888331"/>
            <a:ext cx="2076451" cy="829866"/>
            <a:chOff x="952500" y="1888331"/>
            <a:chExt cx="2076451" cy="829866"/>
          </a:xfrm>
        </p:grpSpPr>
        <p:sp>
          <p:nvSpPr>
            <p:cNvPr id="39942" name="Rounded Rectangle 5"/>
            <p:cNvSpPr>
              <a:spLocks noChangeArrowheads="1"/>
            </p:cNvSpPr>
            <p:nvPr/>
          </p:nvSpPr>
          <p:spPr bwMode="auto">
            <a:xfrm>
              <a:off x="952500" y="1888331"/>
              <a:ext cx="829866" cy="829866"/>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39948" name="Freeform 44"/>
            <p:cNvSpPr>
              <a:spLocks noEditPoints="1"/>
            </p:cNvSpPr>
            <p:nvPr/>
          </p:nvSpPr>
          <p:spPr bwMode="auto">
            <a:xfrm>
              <a:off x="1159669" y="2097881"/>
              <a:ext cx="397669" cy="391716"/>
            </a:xfrm>
            <a:custGeom>
              <a:avLst/>
              <a:gdLst>
                <a:gd name="T0" fmla="*/ 2147483647 w 121"/>
                <a:gd name="T1" fmla="*/ 2147483647 h 119"/>
                <a:gd name="T2" fmla="*/ 2147483647 w 121"/>
                <a:gd name="T3" fmla="*/ 2147483647 h 119"/>
                <a:gd name="T4" fmla="*/ 2147483647 w 121"/>
                <a:gd name="T5" fmla="*/ 2147483647 h 119"/>
                <a:gd name="T6" fmla="*/ 2147483647 w 121"/>
                <a:gd name="T7" fmla="*/ 2147483647 h 119"/>
                <a:gd name="T8" fmla="*/ 2147483647 w 121"/>
                <a:gd name="T9" fmla="*/ 2147483647 h 119"/>
                <a:gd name="T10" fmla="*/ 2147483647 w 121"/>
                <a:gd name="T11" fmla="*/ 2147483647 h 119"/>
                <a:gd name="T12" fmla="*/ 2147483647 w 121"/>
                <a:gd name="T13" fmla="*/ 2147483647 h 119"/>
                <a:gd name="T14" fmla="*/ 2147483647 w 121"/>
                <a:gd name="T15" fmla="*/ 2147483647 h 119"/>
                <a:gd name="T16" fmla="*/ 2147483647 w 121"/>
                <a:gd name="T17" fmla="*/ 2147483647 h 119"/>
                <a:gd name="T18" fmla="*/ 2147483647 w 121"/>
                <a:gd name="T19" fmla="*/ 2147483647 h 119"/>
                <a:gd name="T20" fmla="*/ 2147483647 w 121"/>
                <a:gd name="T21" fmla="*/ 2147483647 h 119"/>
                <a:gd name="T22" fmla="*/ 2147483647 w 121"/>
                <a:gd name="T23" fmla="*/ 2147483647 h 119"/>
                <a:gd name="T24" fmla="*/ 2147483647 w 121"/>
                <a:gd name="T25" fmla="*/ 2147483647 h 119"/>
                <a:gd name="T26" fmla="*/ 2147483647 w 121"/>
                <a:gd name="T27" fmla="*/ 2147483647 h 119"/>
                <a:gd name="T28" fmla="*/ 2147483647 w 121"/>
                <a:gd name="T29" fmla="*/ 2147483647 h 119"/>
                <a:gd name="T30" fmla="*/ 2147483647 w 121"/>
                <a:gd name="T31" fmla="*/ 2147483647 h 119"/>
                <a:gd name="T32" fmla="*/ 2147483647 w 121"/>
                <a:gd name="T33" fmla="*/ 2147483647 h 119"/>
                <a:gd name="T34" fmla="*/ 2147483647 w 121"/>
                <a:gd name="T35" fmla="*/ 2147483647 h 119"/>
                <a:gd name="T36" fmla="*/ 2147483647 w 121"/>
                <a:gd name="T37" fmla="*/ 2147483647 h 119"/>
                <a:gd name="T38" fmla="*/ 2147483647 w 121"/>
                <a:gd name="T39" fmla="*/ 2147483647 h 119"/>
                <a:gd name="T40" fmla="*/ 2147483647 w 121"/>
                <a:gd name="T41" fmla="*/ 2147483647 h 119"/>
                <a:gd name="T42" fmla="*/ 2147483647 w 121"/>
                <a:gd name="T43" fmla="*/ 2147483647 h 119"/>
                <a:gd name="T44" fmla="*/ 2147483647 w 121"/>
                <a:gd name="T45" fmla="*/ 2147483647 h 119"/>
                <a:gd name="T46" fmla="*/ 2147483647 w 121"/>
                <a:gd name="T47" fmla="*/ 2147483647 h 119"/>
                <a:gd name="T48" fmla="*/ 2147483647 w 121"/>
                <a:gd name="T49" fmla="*/ 2147483647 h 119"/>
                <a:gd name="T50" fmla="*/ 2147483647 w 121"/>
                <a:gd name="T51" fmla="*/ 2147483647 h 119"/>
                <a:gd name="T52" fmla="*/ 2147483647 w 121"/>
                <a:gd name="T53" fmla="*/ 2147483647 h 119"/>
                <a:gd name="T54" fmla="*/ 2147483647 w 121"/>
                <a:gd name="T55" fmla="*/ 2147483647 h 119"/>
                <a:gd name="T56" fmla="*/ 2147483647 w 121"/>
                <a:gd name="T57" fmla="*/ 2147483647 h 119"/>
                <a:gd name="T58" fmla="*/ 2147483647 w 121"/>
                <a:gd name="T59" fmla="*/ 2147483647 h 119"/>
                <a:gd name="T60" fmla="*/ 2147483647 w 121"/>
                <a:gd name="T61" fmla="*/ 2147483647 h 119"/>
                <a:gd name="T62" fmla="*/ 2147483647 w 121"/>
                <a:gd name="T63" fmla="*/ 2147483647 h 119"/>
                <a:gd name="T64" fmla="*/ 2147483647 w 121"/>
                <a:gd name="T65" fmla="*/ 2147483647 h 119"/>
                <a:gd name="T66" fmla="*/ 2147483647 w 121"/>
                <a:gd name="T67" fmla="*/ 2147483647 h 119"/>
                <a:gd name="T68" fmla="*/ 2147483647 w 121"/>
                <a:gd name="T69" fmla="*/ 2147483647 h 119"/>
                <a:gd name="T70" fmla="*/ 2147483647 w 121"/>
                <a:gd name="T71" fmla="*/ 2147483647 h 1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9950" name="TextBox 13"/>
            <p:cNvSpPr txBox="1">
              <a:spLocks noChangeArrowheads="1"/>
            </p:cNvSpPr>
            <p:nvPr/>
          </p:nvSpPr>
          <p:spPr bwMode="auto">
            <a:xfrm>
              <a:off x="1879997" y="2035969"/>
              <a:ext cx="9715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企业竞争者</a:t>
              </a:r>
              <a:endParaRPr lang="en-US" sz="1200" b="1">
                <a:solidFill>
                  <a:srgbClr val="445469"/>
                </a:solidFill>
                <a:latin typeface="Arial" pitchFamily="34" charset="0"/>
                <a:ea typeface="微软雅黑" pitchFamily="34" charset="-122"/>
                <a:sym typeface="Arial" pitchFamily="34" charset="0"/>
              </a:endParaRPr>
            </a:p>
          </p:txBody>
        </p:sp>
        <p:sp>
          <p:nvSpPr>
            <p:cNvPr id="39951" name="TextBox 13"/>
            <p:cNvSpPr txBox="1">
              <a:spLocks noChangeArrowheads="1"/>
            </p:cNvSpPr>
            <p:nvPr/>
          </p:nvSpPr>
          <p:spPr bwMode="auto">
            <a:xfrm>
              <a:off x="1869282" y="2268142"/>
              <a:ext cx="11596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3" name="组合 2"/>
          <p:cNvGrpSpPr/>
          <p:nvPr/>
        </p:nvGrpSpPr>
        <p:grpSpPr>
          <a:xfrm>
            <a:off x="3458766" y="1888331"/>
            <a:ext cx="2074069" cy="829866"/>
            <a:chOff x="3458766" y="1888331"/>
            <a:chExt cx="2074069" cy="829866"/>
          </a:xfrm>
        </p:grpSpPr>
        <p:sp>
          <p:nvSpPr>
            <p:cNvPr id="39943" name="Rounded Rectangle 11"/>
            <p:cNvSpPr>
              <a:spLocks noChangeArrowheads="1"/>
            </p:cNvSpPr>
            <p:nvPr/>
          </p:nvSpPr>
          <p:spPr bwMode="auto">
            <a:xfrm>
              <a:off x="3458766" y="1888331"/>
              <a:ext cx="828675" cy="829866"/>
            </a:xfrm>
            <a:prstGeom prst="roundRect">
              <a:avLst>
                <a:gd name="adj" fmla="val 16667"/>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pic>
          <p:nvPicPr>
            <p:cNvPr id="39949" name="Group 24"/>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71887" y="2116932"/>
              <a:ext cx="406004" cy="375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2" name="TextBox 13"/>
            <p:cNvSpPr txBox="1">
              <a:spLocks noChangeArrowheads="1"/>
            </p:cNvSpPr>
            <p:nvPr/>
          </p:nvSpPr>
          <p:spPr bwMode="auto">
            <a:xfrm>
              <a:off x="4383881" y="2035969"/>
              <a:ext cx="9715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竞争策略</a:t>
              </a:r>
              <a:endParaRPr lang="en-US" sz="1200" b="1">
                <a:solidFill>
                  <a:srgbClr val="445469"/>
                </a:solidFill>
                <a:latin typeface="Arial" pitchFamily="34" charset="0"/>
                <a:ea typeface="微软雅黑" pitchFamily="34" charset="-122"/>
                <a:sym typeface="Arial" pitchFamily="34" charset="0"/>
              </a:endParaRPr>
            </a:p>
          </p:txBody>
        </p:sp>
        <p:sp>
          <p:nvSpPr>
            <p:cNvPr id="39953" name="TextBox 13"/>
            <p:cNvSpPr txBox="1">
              <a:spLocks noChangeArrowheads="1"/>
            </p:cNvSpPr>
            <p:nvPr/>
          </p:nvSpPr>
          <p:spPr bwMode="auto">
            <a:xfrm>
              <a:off x="4373166" y="2268142"/>
              <a:ext cx="11596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5" name="组合 4"/>
          <p:cNvGrpSpPr/>
          <p:nvPr/>
        </p:nvGrpSpPr>
        <p:grpSpPr>
          <a:xfrm>
            <a:off x="952500" y="3223023"/>
            <a:ext cx="2076451" cy="829865"/>
            <a:chOff x="952500" y="3223023"/>
            <a:chExt cx="2076451" cy="829865"/>
          </a:xfrm>
        </p:grpSpPr>
        <p:sp>
          <p:nvSpPr>
            <p:cNvPr id="39945" name="Rounded Rectangle 15"/>
            <p:cNvSpPr>
              <a:spLocks noChangeArrowheads="1"/>
            </p:cNvSpPr>
            <p:nvPr/>
          </p:nvSpPr>
          <p:spPr bwMode="auto">
            <a:xfrm>
              <a:off x="952500" y="3223023"/>
              <a:ext cx="829866" cy="829865"/>
            </a:xfrm>
            <a:prstGeom prst="roundRect">
              <a:avLst>
                <a:gd name="adj" fmla="val 16667"/>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39956" name="TextBox 13"/>
            <p:cNvSpPr txBox="1">
              <a:spLocks noChangeArrowheads="1"/>
            </p:cNvSpPr>
            <p:nvPr/>
          </p:nvSpPr>
          <p:spPr bwMode="auto">
            <a:xfrm>
              <a:off x="1879997" y="3365897"/>
              <a:ext cx="9715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优劣势</a:t>
              </a:r>
              <a:endParaRPr lang="en-US" sz="1200" b="1">
                <a:solidFill>
                  <a:srgbClr val="445469"/>
                </a:solidFill>
                <a:latin typeface="Arial" pitchFamily="34" charset="0"/>
                <a:ea typeface="微软雅黑" pitchFamily="34" charset="-122"/>
                <a:sym typeface="Arial" pitchFamily="34" charset="0"/>
              </a:endParaRPr>
            </a:p>
          </p:txBody>
        </p:sp>
        <p:sp>
          <p:nvSpPr>
            <p:cNvPr id="39957" name="TextBox 13"/>
            <p:cNvSpPr txBox="1">
              <a:spLocks noChangeArrowheads="1"/>
            </p:cNvSpPr>
            <p:nvPr/>
          </p:nvSpPr>
          <p:spPr bwMode="auto">
            <a:xfrm>
              <a:off x="1869282" y="3598069"/>
              <a:ext cx="11596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pic>
          <p:nvPicPr>
            <p:cNvPr id="39963" name="组合 47"/>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79910" y="3479006"/>
              <a:ext cx="378619"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3458766" y="3223023"/>
            <a:ext cx="2074069" cy="829865"/>
            <a:chOff x="3458766" y="3223023"/>
            <a:chExt cx="2074069" cy="829865"/>
          </a:xfrm>
        </p:grpSpPr>
        <p:sp>
          <p:nvSpPr>
            <p:cNvPr id="39946" name="Rounded Rectangle 17"/>
            <p:cNvSpPr>
              <a:spLocks noChangeArrowheads="1"/>
            </p:cNvSpPr>
            <p:nvPr/>
          </p:nvSpPr>
          <p:spPr bwMode="auto">
            <a:xfrm>
              <a:off x="3458766" y="3223023"/>
              <a:ext cx="828675" cy="829865"/>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39958" name="TextBox 13"/>
            <p:cNvSpPr txBox="1">
              <a:spLocks noChangeArrowheads="1"/>
            </p:cNvSpPr>
            <p:nvPr/>
          </p:nvSpPr>
          <p:spPr bwMode="auto">
            <a:xfrm>
              <a:off x="4383881" y="3365897"/>
              <a:ext cx="9715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竞争战略</a:t>
              </a:r>
              <a:endParaRPr lang="en-US" sz="1200" b="1">
                <a:solidFill>
                  <a:srgbClr val="445469"/>
                </a:solidFill>
                <a:latin typeface="Arial" pitchFamily="34" charset="0"/>
                <a:ea typeface="微软雅黑" pitchFamily="34" charset="-122"/>
                <a:sym typeface="Arial" pitchFamily="34" charset="0"/>
              </a:endParaRPr>
            </a:p>
          </p:txBody>
        </p:sp>
        <p:sp>
          <p:nvSpPr>
            <p:cNvPr id="39959" name="TextBox 13"/>
            <p:cNvSpPr txBox="1">
              <a:spLocks noChangeArrowheads="1"/>
            </p:cNvSpPr>
            <p:nvPr/>
          </p:nvSpPr>
          <p:spPr bwMode="auto">
            <a:xfrm>
              <a:off x="4373166" y="3598069"/>
              <a:ext cx="11596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pic>
          <p:nvPicPr>
            <p:cNvPr id="39964" name="组合 52"/>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71887" y="3419475"/>
              <a:ext cx="415529" cy="42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组合 3"/>
          <p:cNvGrpSpPr/>
          <p:nvPr/>
        </p:nvGrpSpPr>
        <p:grpSpPr>
          <a:xfrm>
            <a:off x="6004323" y="1888331"/>
            <a:ext cx="2057400" cy="829866"/>
            <a:chOff x="6004323" y="1888331"/>
            <a:chExt cx="2057400" cy="829866"/>
          </a:xfrm>
        </p:grpSpPr>
        <p:sp>
          <p:nvSpPr>
            <p:cNvPr id="39944" name="Rounded Rectangle 13"/>
            <p:cNvSpPr>
              <a:spLocks noChangeArrowheads="1"/>
            </p:cNvSpPr>
            <p:nvPr/>
          </p:nvSpPr>
          <p:spPr bwMode="auto">
            <a:xfrm>
              <a:off x="6004323" y="1888331"/>
              <a:ext cx="829865" cy="829866"/>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39954" name="TextBox 13"/>
            <p:cNvSpPr txBox="1">
              <a:spLocks noChangeArrowheads="1"/>
            </p:cNvSpPr>
            <p:nvPr/>
          </p:nvSpPr>
          <p:spPr bwMode="auto">
            <a:xfrm>
              <a:off x="6913960" y="2035969"/>
              <a:ext cx="9715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竞争目标</a:t>
              </a:r>
              <a:endParaRPr lang="en-US" sz="1200" b="1">
                <a:solidFill>
                  <a:srgbClr val="445469"/>
                </a:solidFill>
                <a:latin typeface="Arial" pitchFamily="34" charset="0"/>
                <a:ea typeface="微软雅黑" pitchFamily="34" charset="-122"/>
                <a:sym typeface="Arial" pitchFamily="34" charset="0"/>
              </a:endParaRPr>
            </a:p>
          </p:txBody>
        </p:sp>
        <p:sp>
          <p:nvSpPr>
            <p:cNvPr id="39955" name="TextBox 13"/>
            <p:cNvSpPr txBox="1">
              <a:spLocks noChangeArrowheads="1"/>
            </p:cNvSpPr>
            <p:nvPr/>
          </p:nvSpPr>
          <p:spPr bwMode="auto">
            <a:xfrm>
              <a:off x="6902054" y="2268142"/>
              <a:ext cx="11596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pic>
          <p:nvPicPr>
            <p:cNvPr id="39965" name="组合 57"/>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217444" y="2116931"/>
              <a:ext cx="439341" cy="43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6004323" y="3223023"/>
            <a:ext cx="2057400" cy="829865"/>
            <a:chOff x="6004323" y="3223023"/>
            <a:chExt cx="2057400" cy="829865"/>
          </a:xfrm>
        </p:grpSpPr>
        <p:sp>
          <p:nvSpPr>
            <p:cNvPr id="39947" name="Rounded Rectangle 19"/>
            <p:cNvSpPr>
              <a:spLocks noChangeArrowheads="1"/>
            </p:cNvSpPr>
            <p:nvPr/>
          </p:nvSpPr>
          <p:spPr bwMode="auto">
            <a:xfrm>
              <a:off x="6004323" y="3223023"/>
              <a:ext cx="829865" cy="829865"/>
            </a:xfrm>
            <a:prstGeom prst="roundRect">
              <a:avLst>
                <a:gd name="adj" fmla="val 16667"/>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buFont typeface="Arial" pitchFamily="34" charset="0"/>
                <a:buNone/>
              </a:pPr>
              <a:endParaRPr lang="en-US" altLang="zh-CN" sz="1013">
                <a:solidFill>
                  <a:srgbClr val="445469"/>
                </a:solidFill>
                <a:latin typeface="Arial" pitchFamily="34" charset="0"/>
                <a:ea typeface="微软雅黑" pitchFamily="34" charset="-122"/>
                <a:sym typeface="Arial" pitchFamily="34" charset="0"/>
              </a:endParaRPr>
            </a:p>
          </p:txBody>
        </p:sp>
        <p:sp>
          <p:nvSpPr>
            <p:cNvPr id="39960" name="TextBox 13"/>
            <p:cNvSpPr txBox="1">
              <a:spLocks noChangeArrowheads="1"/>
            </p:cNvSpPr>
            <p:nvPr/>
          </p:nvSpPr>
          <p:spPr bwMode="auto">
            <a:xfrm>
              <a:off x="6913960" y="3365897"/>
              <a:ext cx="9715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反应模式</a:t>
              </a:r>
              <a:endParaRPr lang="en-US" sz="1200" b="1">
                <a:solidFill>
                  <a:srgbClr val="445469"/>
                </a:solidFill>
                <a:latin typeface="Arial" pitchFamily="34" charset="0"/>
                <a:ea typeface="微软雅黑" pitchFamily="34" charset="-122"/>
                <a:sym typeface="Arial" pitchFamily="34" charset="0"/>
              </a:endParaRPr>
            </a:p>
          </p:txBody>
        </p:sp>
        <p:sp>
          <p:nvSpPr>
            <p:cNvPr id="39961" name="TextBox 13"/>
            <p:cNvSpPr txBox="1">
              <a:spLocks noChangeArrowheads="1"/>
            </p:cNvSpPr>
            <p:nvPr/>
          </p:nvSpPr>
          <p:spPr bwMode="auto">
            <a:xfrm>
              <a:off x="6902054" y="3598069"/>
              <a:ext cx="11596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pic>
          <p:nvPicPr>
            <p:cNvPr id="39966" name="组合 62"/>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199585" y="3446860"/>
              <a:ext cx="444103" cy="37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标题 7"/>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10114539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50"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20409" y="789385"/>
            <a:ext cx="3022997"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3" name="Picture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121600" y="3053954"/>
            <a:ext cx="3021806" cy="1732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2" name="Picture 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87975" y="2274094"/>
            <a:ext cx="5355431" cy="783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4" name="Picture 1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96" y="789385"/>
            <a:ext cx="3970735"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5" name="Picture 11"/>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64249" y="1006078"/>
            <a:ext cx="971550"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961" name="Rectangle 17"/>
          <p:cNvSpPr>
            <a:spLocks noChangeArrowheads="1"/>
          </p:cNvSpPr>
          <p:nvPr/>
        </p:nvSpPr>
        <p:spPr bwMode="auto">
          <a:xfrm>
            <a:off x="358974" y="3219451"/>
            <a:ext cx="5579269" cy="1436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125"/>
              <a:t>        </a:t>
            </a:r>
            <a:r>
              <a:rPr lang="zh-CN" altLang="en-US" sz="1125"/>
              <a:t>添加您的文本内容工程有限公司是主营钻井服务同时销售钻井配件等为一体的石油工程有限公司，致力于为石油行业的客户提供专业服务，以帮助客户实现工程业务外包，同时降低对环境的不良影响。</a:t>
            </a:r>
            <a:r>
              <a:rPr lang="en-US" altLang="zh-CN" sz="1125"/>
              <a:t>XXXXXXXX</a:t>
            </a:r>
            <a:r>
              <a:rPr lang="zh-CN" altLang="en-US" sz="1125"/>
              <a:t>的业务遍布东北和陕北地区，拥有</a:t>
            </a:r>
            <a:r>
              <a:rPr lang="en-US" altLang="zh-CN" sz="1125"/>
              <a:t>500</a:t>
            </a:r>
            <a:r>
              <a:rPr lang="zh-CN" altLang="en-US" sz="1125"/>
              <a:t>余名员工。</a:t>
            </a:r>
          </a:p>
          <a:p>
            <a:r>
              <a:rPr lang="zh-CN" altLang="en-US" sz="1125"/>
              <a:t>        工程服务类</a:t>
            </a:r>
          </a:p>
          <a:p>
            <a:r>
              <a:rPr lang="zh-CN" altLang="en-US" sz="1125"/>
              <a:t>        添加您的文本内容工程服务是公司运营的主要组成部分，该部分主要为客户实现专业的业务外包。此业务主要包括：石油钻井、定向服务、固井、测井、录井、修井等为石油和天然气开采提供的工程服务。</a:t>
            </a:r>
          </a:p>
        </p:txBody>
      </p:sp>
      <p:pic>
        <p:nvPicPr>
          <p:cNvPr id="82962" name="Picture 1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2089" y="3258741"/>
            <a:ext cx="161925" cy="122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63" name="Picture 19"/>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2089" y="3961210"/>
            <a:ext cx="161925" cy="122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959" name="Rectangle 15"/>
          <p:cNvSpPr>
            <a:spLocks noChangeArrowheads="1"/>
          </p:cNvSpPr>
          <p:nvPr/>
        </p:nvSpPr>
        <p:spPr bwMode="auto">
          <a:xfrm>
            <a:off x="4193977" y="2544366"/>
            <a:ext cx="1256363"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业务介绍</a:t>
            </a:r>
          </a:p>
        </p:txBody>
      </p:sp>
      <p:sp>
        <p:nvSpPr>
          <p:cNvPr id="82960" name="Rectangle 16"/>
          <p:cNvSpPr>
            <a:spLocks noChangeArrowheads="1"/>
          </p:cNvSpPr>
          <p:nvPr/>
        </p:nvSpPr>
        <p:spPr bwMode="auto">
          <a:xfrm>
            <a:off x="5435799" y="2639616"/>
            <a:ext cx="1852680"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
        <p:nvSpPr>
          <p:cNvPr id="14" name="TextBox 13"/>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5500166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0" presetClass="entr" presetSubtype="0" fill="hold" nodeType="afterEffect">
                                  <p:stCondLst>
                                    <p:cond delay="0"/>
                                  </p:stCondLst>
                                  <p:childTnLst>
                                    <p:set>
                                      <p:cBhvr>
                                        <p:cTn id="6" dur="1" fill="hold">
                                          <p:stCondLst>
                                            <p:cond delay="0"/>
                                          </p:stCondLst>
                                        </p:cTn>
                                        <p:tgtEl>
                                          <p:spTgt spid="82950"/>
                                        </p:tgtEl>
                                        <p:attrNameLst>
                                          <p:attrName>style.visibility</p:attrName>
                                        </p:attrNameLst>
                                      </p:cBhvr>
                                      <p:to>
                                        <p:strVal val="visible"/>
                                      </p:to>
                                    </p:set>
                                    <p:animEffect transition="in" filter="fade">
                                      <p:cBhvr>
                                        <p:cTn id="7" dur="400" decel="100000"/>
                                        <p:tgtEl>
                                          <p:spTgt spid="82950"/>
                                        </p:tgtEl>
                                      </p:cBhvr>
                                    </p:animEffect>
                                    <p:anim calcmode="lin" valueType="num">
                                      <p:cBhvr>
                                        <p:cTn id="8" dur="400" decel="100000" fill="hold"/>
                                        <p:tgtEl>
                                          <p:spTgt spid="82950"/>
                                        </p:tgtEl>
                                        <p:attrNameLst>
                                          <p:attrName>style.rotation</p:attrName>
                                        </p:attrNameLst>
                                      </p:cBhvr>
                                      <p:tavLst>
                                        <p:tav tm="0">
                                          <p:val>
                                            <p:fltVal val="-90"/>
                                          </p:val>
                                        </p:tav>
                                        <p:tav tm="100000">
                                          <p:val>
                                            <p:fltVal val="0"/>
                                          </p:val>
                                        </p:tav>
                                      </p:tavLst>
                                    </p:anim>
                                    <p:anim calcmode="lin" valueType="num">
                                      <p:cBhvr>
                                        <p:cTn id="9" dur="400" decel="100000" fill="hold"/>
                                        <p:tgtEl>
                                          <p:spTgt spid="82950"/>
                                        </p:tgtEl>
                                        <p:attrNameLst>
                                          <p:attrName>ppt_x</p:attrName>
                                        </p:attrNameLst>
                                      </p:cBhvr>
                                      <p:tavLst>
                                        <p:tav tm="0">
                                          <p:val>
                                            <p:strVal val="#ppt_x+0.4"/>
                                          </p:val>
                                        </p:tav>
                                        <p:tav tm="100000">
                                          <p:val>
                                            <p:strVal val="#ppt_x-0.05"/>
                                          </p:val>
                                        </p:tav>
                                      </p:tavLst>
                                    </p:anim>
                                    <p:anim calcmode="lin" valueType="num">
                                      <p:cBhvr>
                                        <p:cTn id="10" dur="400" decel="100000" fill="hold"/>
                                        <p:tgtEl>
                                          <p:spTgt spid="82950"/>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82950"/>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82950"/>
                                        </p:tgtEl>
                                        <p:attrNameLst>
                                          <p:attrName>ppt_y</p:attrName>
                                        </p:attrNameLst>
                                      </p:cBhvr>
                                      <p:tavLst>
                                        <p:tav tm="0">
                                          <p:val>
                                            <p:strVal val="#ppt_y+0.1"/>
                                          </p:val>
                                        </p:tav>
                                        <p:tav tm="100000">
                                          <p:val>
                                            <p:strVal val="#ppt_y"/>
                                          </p:val>
                                        </p:tav>
                                      </p:tavLst>
                                    </p:anim>
                                  </p:childTnLst>
                                </p:cTn>
                              </p:par>
                            </p:childTnLst>
                          </p:cTn>
                        </p:par>
                        <p:par>
                          <p:cTn id="13" fill="hold" nodeType="afterGroup">
                            <p:stCondLst>
                              <p:cond delay="500"/>
                            </p:stCondLst>
                            <p:childTnLst>
                              <p:par>
                                <p:cTn id="14" presetID="12" presetClass="entr" presetSubtype="2" fill="hold" nodeType="afterEffect">
                                  <p:stCondLst>
                                    <p:cond delay="0"/>
                                  </p:stCondLst>
                                  <p:childTnLst>
                                    <p:set>
                                      <p:cBhvr>
                                        <p:cTn id="15" dur="1" fill="hold">
                                          <p:stCondLst>
                                            <p:cond delay="0"/>
                                          </p:stCondLst>
                                        </p:cTn>
                                        <p:tgtEl>
                                          <p:spTgt spid="82952"/>
                                        </p:tgtEl>
                                        <p:attrNameLst>
                                          <p:attrName>style.visibility</p:attrName>
                                        </p:attrNameLst>
                                      </p:cBhvr>
                                      <p:to>
                                        <p:strVal val="visible"/>
                                      </p:to>
                                    </p:set>
                                    <p:animEffect transition="in" filter="slide(fromRight)">
                                      <p:cBhvr>
                                        <p:cTn id="16" dur="500"/>
                                        <p:tgtEl>
                                          <p:spTgt spid="82952"/>
                                        </p:tgtEl>
                                      </p:cBhvr>
                                    </p:animEffect>
                                  </p:childTnLst>
                                </p:cTn>
                              </p:par>
                            </p:childTnLst>
                          </p:cTn>
                        </p:par>
                        <p:par>
                          <p:cTn id="17" fill="hold" nodeType="afterGroup">
                            <p:stCondLst>
                              <p:cond delay="1000"/>
                            </p:stCondLst>
                            <p:childTnLst>
                              <p:par>
                                <p:cTn id="18" presetID="30" presetClass="entr" presetSubtype="0" fill="hold" nodeType="afterEffect">
                                  <p:stCondLst>
                                    <p:cond delay="0"/>
                                  </p:stCondLst>
                                  <p:childTnLst>
                                    <p:set>
                                      <p:cBhvr>
                                        <p:cTn id="19" dur="1" fill="hold">
                                          <p:stCondLst>
                                            <p:cond delay="0"/>
                                          </p:stCondLst>
                                        </p:cTn>
                                        <p:tgtEl>
                                          <p:spTgt spid="82954"/>
                                        </p:tgtEl>
                                        <p:attrNameLst>
                                          <p:attrName>style.visibility</p:attrName>
                                        </p:attrNameLst>
                                      </p:cBhvr>
                                      <p:to>
                                        <p:strVal val="visible"/>
                                      </p:to>
                                    </p:set>
                                    <p:animEffect transition="in" filter="fade">
                                      <p:cBhvr>
                                        <p:cTn id="20" dur="400" decel="100000"/>
                                        <p:tgtEl>
                                          <p:spTgt spid="82954"/>
                                        </p:tgtEl>
                                      </p:cBhvr>
                                    </p:animEffect>
                                    <p:anim calcmode="lin" valueType="num">
                                      <p:cBhvr>
                                        <p:cTn id="21" dur="400" decel="100000" fill="hold"/>
                                        <p:tgtEl>
                                          <p:spTgt spid="82954"/>
                                        </p:tgtEl>
                                        <p:attrNameLst>
                                          <p:attrName>style.rotation</p:attrName>
                                        </p:attrNameLst>
                                      </p:cBhvr>
                                      <p:tavLst>
                                        <p:tav tm="0">
                                          <p:val>
                                            <p:fltVal val="-90"/>
                                          </p:val>
                                        </p:tav>
                                        <p:tav tm="100000">
                                          <p:val>
                                            <p:fltVal val="0"/>
                                          </p:val>
                                        </p:tav>
                                      </p:tavLst>
                                    </p:anim>
                                    <p:anim calcmode="lin" valueType="num">
                                      <p:cBhvr>
                                        <p:cTn id="22" dur="400" decel="100000" fill="hold"/>
                                        <p:tgtEl>
                                          <p:spTgt spid="82954"/>
                                        </p:tgtEl>
                                        <p:attrNameLst>
                                          <p:attrName>ppt_x</p:attrName>
                                        </p:attrNameLst>
                                      </p:cBhvr>
                                      <p:tavLst>
                                        <p:tav tm="0">
                                          <p:val>
                                            <p:strVal val="#ppt_x+0.4"/>
                                          </p:val>
                                        </p:tav>
                                        <p:tav tm="100000">
                                          <p:val>
                                            <p:strVal val="#ppt_x-0.05"/>
                                          </p:val>
                                        </p:tav>
                                      </p:tavLst>
                                    </p:anim>
                                    <p:anim calcmode="lin" valueType="num">
                                      <p:cBhvr>
                                        <p:cTn id="23" dur="400" decel="100000" fill="hold"/>
                                        <p:tgtEl>
                                          <p:spTgt spid="82954"/>
                                        </p:tgtEl>
                                        <p:attrNameLst>
                                          <p:attrName>ppt_y</p:attrName>
                                        </p:attrNameLst>
                                      </p:cBhvr>
                                      <p:tavLst>
                                        <p:tav tm="0">
                                          <p:val>
                                            <p:strVal val="#ppt_y-0.4"/>
                                          </p:val>
                                        </p:tav>
                                        <p:tav tm="100000">
                                          <p:val>
                                            <p:strVal val="#ppt_y+0.1"/>
                                          </p:val>
                                        </p:tav>
                                      </p:tavLst>
                                    </p:anim>
                                    <p:anim calcmode="lin" valueType="num">
                                      <p:cBhvr>
                                        <p:cTn id="24" dur="100" accel="100000" fill="hold">
                                          <p:stCondLst>
                                            <p:cond delay="400"/>
                                          </p:stCondLst>
                                        </p:cTn>
                                        <p:tgtEl>
                                          <p:spTgt spid="82954"/>
                                        </p:tgtEl>
                                        <p:attrNameLst>
                                          <p:attrName>ppt_x</p:attrName>
                                        </p:attrNameLst>
                                      </p:cBhvr>
                                      <p:tavLst>
                                        <p:tav tm="0">
                                          <p:val>
                                            <p:strVal val="#ppt_x-0.05"/>
                                          </p:val>
                                        </p:tav>
                                        <p:tav tm="100000">
                                          <p:val>
                                            <p:strVal val="#ppt_x"/>
                                          </p:val>
                                        </p:tav>
                                      </p:tavLst>
                                    </p:anim>
                                    <p:anim calcmode="lin" valueType="num">
                                      <p:cBhvr>
                                        <p:cTn id="25" dur="100" accel="100000" fill="hold">
                                          <p:stCondLst>
                                            <p:cond delay="400"/>
                                          </p:stCondLst>
                                        </p:cTn>
                                        <p:tgtEl>
                                          <p:spTgt spid="82954"/>
                                        </p:tgtEl>
                                        <p:attrNameLst>
                                          <p:attrName>ppt_y</p:attrName>
                                        </p:attrNameLst>
                                      </p:cBhvr>
                                      <p:tavLst>
                                        <p:tav tm="0">
                                          <p:val>
                                            <p:strVal val="#ppt_y+0.1"/>
                                          </p:val>
                                        </p:tav>
                                        <p:tav tm="100000">
                                          <p:val>
                                            <p:strVal val="#ppt_y"/>
                                          </p:val>
                                        </p:tav>
                                      </p:tavLst>
                                    </p:anim>
                                  </p:childTnLst>
                                </p:cTn>
                              </p:par>
                            </p:childTnLst>
                          </p:cTn>
                        </p:par>
                        <p:par>
                          <p:cTn id="26" fill="hold" nodeType="afterGroup">
                            <p:stCondLst>
                              <p:cond delay="1500"/>
                            </p:stCondLst>
                            <p:childTnLst>
                              <p:par>
                                <p:cTn id="27" presetID="30" presetClass="entr" presetSubtype="0" fill="hold" nodeType="afterEffect">
                                  <p:stCondLst>
                                    <p:cond delay="0"/>
                                  </p:stCondLst>
                                  <p:childTnLst>
                                    <p:set>
                                      <p:cBhvr>
                                        <p:cTn id="28" dur="1" fill="hold">
                                          <p:stCondLst>
                                            <p:cond delay="0"/>
                                          </p:stCondLst>
                                        </p:cTn>
                                        <p:tgtEl>
                                          <p:spTgt spid="82955"/>
                                        </p:tgtEl>
                                        <p:attrNameLst>
                                          <p:attrName>style.visibility</p:attrName>
                                        </p:attrNameLst>
                                      </p:cBhvr>
                                      <p:to>
                                        <p:strVal val="visible"/>
                                      </p:to>
                                    </p:set>
                                    <p:animEffect transition="in" filter="fade">
                                      <p:cBhvr>
                                        <p:cTn id="29" dur="400" decel="100000"/>
                                        <p:tgtEl>
                                          <p:spTgt spid="82955"/>
                                        </p:tgtEl>
                                      </p:cBhvr>
                                    </p:animEffect>
                                    <p:anim calcmode="lin" valueType="num">
                                      <p:cBhvr>
                                        <p:cTn id="30" dur="400" decel="100000" fill="hold"/>
                                        <p:tgtEl>
                                          <p:spTgt spid="82955"/>
                                        </p:tgtEl>
                                        <p:attrNameLst>
                                          <p:attrName>style.rotation</p:attrName>
                                        </p:attrNameLst>
                                      </p:cBhvr>
                                      <p:tavLst>
                                        <p:tav tm="0">
                                          <p:val>
                                            <p:fltVal val="-90"/>
                                          </p:val>
                                        </p:tav>
                                        <p:tav tm="100000">
                                          <p:val>
                                            <p:fltVal val="0"/>
                                          </p:val>
                                        </p:tav>
                                      </p:tavLst>
                                    </p:anim>
                                    <p:anim calcmode="lin" valueType="num">
                                      <p:cBhvr>
                                        <p:cTn id="31" dur="400" decel="100000" fill="hold"/>
                                        <p:tgtEl>
                                          <p:spTgt spid="82955"/>
                                        </p:tgtEl>
                                        <p:attrNameLst>
                                          <p:attrName>ppt_x</p:attrName>
                                        </p:attrNameLst>
                                      </p:cBhvr>
                                      <p:tavLst>
                                        <p:tav tm="0">
                                          <p:val>
                                            <p:strVal val="#ppt_x+0.4"/>
                                          </p:val>
                                        </p:tav>
                                        <p:tav tm="100000">
                                          <p:val>
                                            <p:strVal val="#ppt_x-0.05"/>
                                          </p:val>
                                        </p:tav>
                                      </p:tavLst>
                                    </p:anim>
                                    <p:anim calcmode="lin" valueType="num">
                                      <p:cBhvr>
                                        <p:cTn id="32" dur="400" decel="100000" fill="hold"/>
                                        <p:tgtEl>
                                          <p:spTgt spid="82955"/>
                                        </p:tgtEl>
                                        <p:attrNameLst>
                                          <p:attrName>ppt_y</p:attrName>
                                        </p:attrNameLst>
                                      </p:cBhvr>
                                      <p:tavLst>
                                        <p:tav tm="0">
                                          <p:val>
                                            <p:strVal val="#ppt_y-0.4"/>
                                          </p:val>
                                        </p:tav>
                                        <p:tav tm="100000">
                                          <p:val>
                                            <p:strVal val="#ppt_y+0.1"/>
                                          </p:val>
                                        </p:tav>
                                      </p:tavLst>
                                    </p:anim>
                                    <p:anim calcmode="lin" valueType="num">
                                      <p:cBhvr>
                                        <p:cTn id="33" dur="100" accel="100000" fill="hold">
                                          <p:stCondLst>
                                            <p:cond delay="400"/>
                                          </p:stCondLst>
                                        </p:cTn>
                                        <p:tgtEl>
                                          <p:spTgt spid="82955"/>
                                        </p:tgtEl>
                                        <p:attrNameLst>
                                          <p:attrName>ppt_x</p:attrName>
                                        </p:attrNameLst>
                                      </p:cBhvr>
                                      <p:tavLst>
                                        <p:tav tm="0">
                                          <p:val>
                                            <p:strVal val="#ppt_x-0.05"/>
                                          </p:val>
                                        </p:tav>
                                        <p:tav tm="100000">
                                          <p:val>
                                            <p:strVal val="#ppt_x"/>
                                          </p:val>
                                        </p:tav>
                                      </p:tavLst>
                                    </p:anim>
                                    <p:anim calcmode="lin" valueType="num">
                                      <p:cBhvr>
                                        <p:cTn id="34" dur="100" accel="100000" fill="hold">
                                          <p:stCondLst>
                                            <p:cond delay="400"/>
                                          </p:stCondLst>
                                        </p:cTn>
                                        <p:tgtEl>
                                          <p:spTgt spid="82955"/>
                                        </p:tgtEl>
                                        <p:attrNameLst>
                                          <p:attrName>ppt_y</p:attrName>
                                        </p:attrNameLst>
                                      </p:cBhvr>
                                      <p:tavLst>
                                        <p:tav tm="0">
                                          <p:val>
                                            <p:strVal val="#ppt_y+0.1"/>
                                          </p:val>
                                        </p:tav>
                                        <p:tav tm="100000">
                                          <p:val>
                                            <p:strVal val="#ppt_y"/>
                                          </p:val>
                                        </p:tav>
                                      </p:tavLst>
                                    </p:anim>
                                  </p:childTnLst>
                                </p:cTn>
                              </p:par>
                            </p:childTnLst>
                          </p:cTn>
                        </p:par>
                        <p:par>
                          <p:cTn id="35" fill="hold" nodeType="afterGroup">
                            <p:stCondLst>
                              <p:cond delay="2000"/>
                            </p:stCondLst>
                            <p:childTnLst>
                              <p:par>
                                <p:cTn id="36" presetID="42" presetClass="entr" presetSubtype="0" fill="hold" nodeType="afterEffect">
                                  <p:stCondLst>
                                    <p:cond delay="0"/>
                                  </p:stCondLst>
                                  <p:childTnLst>
                                    <p:set>
                                      <p:cBhvr>
                                        <p:cTn id="37" dur="1" fill="hold">
                                          <p:stCondLst>
                                            <p:cond delay="0"/>
                                          </p:stCondLst>
                                        </p:cTn>
                                        <p:tgtEl>
                                          <p:spTgt spid="82953"/>
                                        </p:tgtEl>
                                        <p:attrNameLst>
                                          <p:attrName>style.visibility</p:attrName>
                                        </p:attrNameLst>
                                      </p:cBhvr>
                                      <p:to>
                                        <p:strVal val="visible"/>
                                      </p:to>
                                    </p:set>
                                    <p:animEffect transition="in" filter="fade">
                                      <p:cBhvr>
                                        <p:cTn id="38" dur="1000"/>
                                        <p:tgtEl>
                                          <p:spTgt spid="82953"/>
                                        </p:tgtEl>
                                      </p:cBhvr>
                                    </p:animEffect>
                                    <p:anim calcmode="lin" valueType="num">
                                      <p:cBhvr>
                                        <p:cTn id="39" dur="1000" fill="hold"/>
                                        <p:tgtEl>
                                          <p:spTgt spid="82953"/>
                                        </p:tgtEl>
                                        <p:attrNameLst>
                                          <p:attrName>ppt_x</p:attrName>
                                        </p:attrNameLst>
                                      </p:cBhvr>
                                      <p:tavLst>
                                        <p:tav tm="0">
                                          <p:val>
                                            <p:strVal val="#ppt_x"/>
                                          </p:val>
                                        </p:tav>
                                        <p:tav tm="100000">
                                          <p:val>
                                            <p:strVal val="#ppt_x"/>
                                          </p:val>
                                        </p:tav>
                                      </p:tavLst>
                                    </p:anim>
                                    <p:anim calcmode="lin" valueType="num">
                                      <p:cBhvr>
                                        <p:cTn id="40" dur="1000" fill="hold"/>
                                        <p:tgtEl>
                                          <p:spTgt spid="82953"/>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30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82959"/>
                                        </p:tgtEl>
                                        <p:attrNameLst>
                                          <p:attrName>style.visibility</p:attrName>
                                        </p:attrNameLst>
                                      </p:cBhvr>
                                      <p:to>
                                        <p:strVal val="visible"/>
                                      </p:to>
                                    </p:set>
                                    <p:anim calcmode="lin" valueType="num">
                                      <p:cBhvr>
                                        <p:cTn id="44" dur="500" fill="hold"/>
                                        <p:tgtEl>
                                          <p:spTgt spid="82959"/>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82959"/>
                                        </p:tgtEl>
                                        <p:attrNameLst>
                                          <p:attrName>ppt_y</p:attrName>
                                        </p:attrNameLst>
                                      </p:cBhvr>
                                      <p:tavLst>
                                        <p:tav tm="0">
                                          <p:val>
                                            <p:strVal val="#ppt_y"/>
                                          </p:val>
                                        </p:tav>
                                        <p:tav tm="100000">
                                          <p:val>
                                            <p:strVal val="#ppt_y"/>
                                          </p:val>
                                        </p:tav>
                                      </p:tavLst>
                                    </p:anim>
                                    <p:anim calcmode="lin" valueType="num">
                                      <p:cBhvr>
                                        <p:cTn id="46" dur="500" fill="hold"/>
                                        <p:tgtEl>
                                          <p:spTgt spid="82959"/>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82959"/>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82959"/>
                                        </p:tgtEl>
                                      </p:cBhvr>
                                    </p:animEffect>
                                  </p:childTnLst>
                                </p:cTn>
                              </p:par>
                            </p:childTnLst>
                          </p:cTn>
                        </p:par>
                        <p:par>
                          <p:cTn id="49" fill="hold" nodeType="afterGroup">
                            <p:stCondLst>
                              <p:cond delay="365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82960"/>
                                        </p:tgtEl>
                                        <p:attrNameLst>
                                          <p:attrName>style.visibility</p:attrName>
                                        </p:attrNameLst>
                                      </p:cBhvr>
                                      <p:to>
                                        <p:strVal val="visible"/>
                                      </p:to>
                                    </p:set>
                                    <p:anim calcmode="lin" valueType="num">
                                      <p:cBhvr>
                                        <p:cTn id="52" dur="500" fill="hold"/>
                                        <p:tgtEl>
                                          <p:spTgt spid="82960"/>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82960"/>
                                        </p:tgtEl>
                                        <p:attrNameLst>
                                          <p:attrName>ppt_y</p:attrName>
                                        </p:attrNameLst>
                                      </p:cBhvr>
                                      <p:tavLst>
                                        <p:tav tm="0">
                                          <p:val>
                                            <p:strVal val="#ppt_y"/>
                                          </p:val>
                                        </p:tav>
                                        <p:tav tm="100000">
                                          <p:val>
                                            <p:strVal val="#ppt_y"/>
                                          </p:val>
                                        </p:tav>
                                      </p:tavLst>
                                    </p:anim>
                                    <p:anim calcmode="lin" valueType="num">
                                      <p:cBhvr>
                                        <p:cTn id="54" dur="500" fill="hold"/>
                                        <p:tgtEl>
                                          <p:spTgt spid="82960"/>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82960"/>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82960"/>
                                        </p:tgtEl>
                                      </p:cBhvr>
                                    </p:animEffect>
                                  </p:childTnLst>
                                </p:cTn>
                              </p:par>
                            </p:childTnLst>
                          </p:cTn>
                        </p:par>
                        <p:par>
                          <p:cTn id="57" fill="hold" nodeType="afterGroup">
                            <p:stCondLst>
                              <p:cond delay="4800"/>
                            </p:stCondLst>
                            <p:childTnLst>
                              <p:par>
                                <p:cTn id="58" presetID="55" presetClass="entr" presetSubtype="0" fill="hold" grpId="0" nodeType="afterEffect">
                                  <p:stCondLst>
                                    <p:cond delay="0"/>
                                  </p:stCondLst>
                                  <p:childTnLst>
                                    <p:set>
                                      <p:cBhvr>
                                        <p:cTn id="59" dur="1" fill="hold">
                                          <p:stCondLst>
                                            <p:cond delay="0"/>
                                          </p:stCondLst>
                                        </p:cTn>
                                        <p:tgtEl>
                                          <p:spTgt spid="82961"/>
                                        </p:tgtEl>
                                        <p:attrNameLst>
                                          <p:attrName>style.visibility</p:attrName>
                                        </p:attrNameLst>
                                      </p:cBhvr>
                                      <p:to>
                                        <p:strVal val="visible"/>
                                      </p:to>
                                    </p:set>
                                    <p:anim calcmode="lin" valueType="num">
                                      <p:cBhvr>
                                        <p:cTn id="60" dur="1000" fill="hold"/>
                                        <p:tgtEl>
                                          <p:spTgt spid="82961"/>
                                        </p:tgtEl>
                                        <p:attrNameLst>
                                          <p:attrName>ppt_w</p:attrName>
                                        </p:attrNameLst>
                                      </p:cBhvr>
                                      <p:tavLst>
                                        <p:tav tm="0">
                                          <p:val>
                                            <p:strVal val="#ppt_w*0.70"/>
                                          </p:val>
                                        </p:tav>
                                        <p:tav tm="100000">
                                          <p:val>
                                            <p:strVal val="#ppt_w"/>
                                          </p:val>
                                        </p:tav>
                                      </p:tavLst>
                                    </p:anim>
                                    <p:anim calcmode="lin" valueType="num">
                                      <p:cBhvr>
                                        <p:cTn id="61" dur="1000" fill="hold"/>
                                        <p:tgtEl>
                                          <p:spTgt spid="82961"/>
                                        </p:tgtEl>
                                        <p:attrNameLst>
                                          <p:attrName>ppt_h</p:attrName>
                                        </p:attrNameLst>
                                      </p:cBhvr>
                                      <p:tavLst>
                                        <p:tav tm="0">
                                          <p:val>
                                            <p:strVal val="#ppt_h"/>
                                          </p:val>
                                        </p:tav>
                                        <p:tav tm="100000">
                                          <p:val>
                                            <p:strVal val="#ppt_h"/>
                                          </p:val>
                                        </p:tav>
                                      </p:tavLst>
                                    </p:anim>
                                    <p:animEffect transition="in" filter="fade">
                                      <p:cBhvr>
                                        <p:cTn id="62" dur="1000"/>
                                        <p:tgtEl>
                                          <p:spTgt spid="82961"/>
                                        </p:tgtEl>
                                      </p:cBhvr>
                                    </p:animEffect>
                                  </p:childTnLst>
                                </p:cTn>
                              </p:par>
                            </p:childTnLst>
                          </p:cTn>
                        </p:par>
                        <p:par>
                          <p:cTn id="63" fill="hold" nodeType="afterGroup">
                            <p:stCondLst>
                              <p:cond delay="5800"/>
                            </p:stCondLst>
                            <p:childTnLst>
                              <p:par>
                                <p:cTn id="64" presetID="30" presetClass="entr" presetSubtype="0" fill="hold" nodeType="afterEffect">
                                  <p:stCondLst>
                                    <p:cond delay="0"/>
                                  </p:stCondLst>
                                  <p:childTnLst>
                                    <p:set>
                                      <p:cBhvr>
                                        <p:cTn id="65" dur="1" fill="hold">
                                          <p:stCondLst>
                                            <p:cond delay="0"/>
                                          </p:stCondLst>
                                        </p:cTn>
                                        <p:tgtEl>
                                          <p:spTgt spid="82962"/>
                                        </p:tgtEl>
                                        <p:attrNameLst>
                                          <p:attrName>style.visibility</p:attrName>
                                        </p:attrNameLst>
                                      </p:cBhvr>
                                      <p:to>
                                        <p:strVal val="visible"/>
                                      </p:to>
                                    </p:set>
                                    <p:animEffect transition="in" filter="fade">
                                      <p:cBhvr>
                                        <p:cTn id="66" dur="400" decel="100000"/>
                                        <p:tgtEl>
                                          <p:spTgt spid="82962"/>
                                        </p:tgtEl>
                                      </p:cBhvr>
                                    </p:animEffect>
                                    <p:anim calcmode="lin" valueType="num">
                                      <p:cBhvr>
                                        <p:cTn id="67" dur="400" decel="100000" fill="hold"/>
                                        <p:tgtEl>
                                          <p:spTgt spid="82962"/>
                                        </p:tgtEl>
                                        <p:attrNameLst>
                                          <p:attrName>style.rotation</p:attrName>
                                        </p:attrNameLst>
                                      </p:cBhvr>
                                      <p:tavLst>
                                        <p:tav tm="0">
                                          <p:val>
                                            <p:fltVal val="-90"/>
                                          </p:val>
                                        </p:tav>
                                        <p:tav tm="100000">
                                          <p:val>
                                            <p:fltVal val="0"/>
                                          </p:val>
                                        </p:tav>
                                      </p:tavLst>
                                    </p:anim>
                                    <p:anim calcmode="lin" valueType="num">
                                      <p:cBhvr>
                                        <p:cTn id="68" dur="400" decel="100000" fill="hold"/>
                                        <p:tgtEl>
                                          <p:spTgt spid="82962"/>
                                        </p:tgtEl>
                                        <p:attrNameLst>
                                          <p:attrName>ppt_x</p:attrName>
                                        </p:attrNameLst>
                                      </p:cBhvr>
                                      <p:tavLst>
                                        <p:tav tm="0">
                                          <p:val>
                                            <p:strVal val="#ppt_x+0.4"/>
                                          </p:val>
                                        </p:tav>
                                        <p:tav tm="100000">
                                          <p:val>
                                            <p:strVal val="#ppt_x-0.05"/>
                                          </p:val>
                                        </p:tav>
                                      </p:tavLst>
                                    </p:anim>
                                    <p:anim calcmode="lin" valueType="num">
                                      <p:cBhvr>
                                        <p:cTn id="69" dur="400" decel="100000" fill="hold"/>
                                        <p:tgtEl>
                                          <p:spTgt spid="82962"/>
                                        </p:tgtEl>
                                        <p:attrNameLst>
                                          <p:attrName>ppt_y</p:attrName>
                                        </p:attrNameLst>
                                      </p:cBhvr>
                                      <p:tavLst>
                                        <p:tav tm="0">
                                          <p:val>
                                            <p:strVal val="#ppt_y-0.4"/>
                                          </p:val>
                                        </p:tav>
                                        <p:tav tm="100000">
                                          <p:val>
                                            <p:strVal val="#ppt_y+0.1"/>
                                          </p:val>
                                        </p:tav>
                                      </p:tavLst>
                                    </p:anim>
                                    <p:anim calcmode="lin" valueType="num">
                                      <p:cBhvr>
                                        <p:cTn id="70" dur="100" accel="100000" fill="hold">
                                          <p:stCondLst>
                                            <p:cond delay="400"/>
                                          </p:stCondLst>
                                        </p:cTn>
                                        <p:tgtEl>
                                          <p:spTgt spid="82962"/>
                                        </p:tgtEl>
                                        <p:attrNameLst>
                                          <p:attrName>ppt_x</p:attrName>
                                        </p:attrNameLst>
                                      </p:cBhvr>
                                      <p:tavLst>
                                        <p:tav tm="0">
                                          <p:val>
                                            <p:strVal val="#ppt_x-0.05"/>
                                          </p:val>
                                        </p:tav>
                                        <p:tav tm="100000">
                                          <p:val>
                                            <p:strVal val="#ppt_x"/>
                                          </p:val>
                                        </p:tav>
                                      </p:tavLst>
                                    </p:anim>
                                    <p:anim calcmode="lin" valueType="num">
                                      <p:cBhvr>
                                        <p:cTn id="71" dur="100" accel="100000" fill="hold">
                                          <p:stCondLst>
                                            <p:cond delay="400"/>
                                          </p:stCondLst>
                                        </p:cTn>
                                        <p:tgtEl>
                                          <p:spTgt spid="82962"/>
                                        </p:tgtEl>
                                        <p:attrNameLst>
                                          <p:attrName>ppt_y</p:attrName>
                                        </p:attrNameLst>
                                      </p:cBhvr>
                                      <p:tavLst>
                                        <p:tav tm="0">
                                          <p:val>
                                            <p:strVal val="#ppt_y+0.1"/>
                                          </p:val>
                                        </p:tav>
                                        <p:tav tm="100000">
                                          <p:val>
                                            <p:strVal val="#ppt_y"/>
                                          </p:val>
                                        </p:tav>
                                      </p:tavLst>
                                    </p:anim>
                                  </p:childTnLst>
                                </p:cTn>
                              </p:par>
                            </p:childTnLst>
                          </p:cTn>
                        </p:par>
                        <p:par>
                          <p:cTn id="72" fill="hold" nodeType="afterGroup">
                            <p:stCondLst>
                              <p:cond delay="6300"/>
                            </p:stCondLst>
                            <p:childTnLst>
                              <p:par>
                                <p:cTn id="73" presetID="30" presetClass="entr" presetSubtype="0" fill="hold" nodeType="afterEffect">
                                  <p:stCondLst>
                                    <p:cond delay="0"/>
                                  </p:stCondLst>
                                  <p:childTnLst>
                                    <p:set>
                                      <p:cBhvr>
                                        <p:cTn id="74" dur="1" fill="hold">
                                          <p:stCondLst>
                                            <p:cond delay="0"/>
                                          </p:stCondLst>
                                        </p:cTn>
                                        <p:tgtEl>
                                          <p:spTgt spid="82963"/>
                                        </p:tgtEl>
                                        <p:attrNameLst>
                                          <p:attrName>style.visibility</p:attrName>
                                        </p:attrNameLst>
                                      </p:cBhvr>
                                      <p:to>
                                        <p:strVal val="visible"/>
                                      </p:to>
                                    </p:set>
                                    <p:animEffect transition="in" filter="fade">
                                      <p:cBhvr>
                                        <p:cTn id="75" dur="400" decel="100000"/>
                                        <p:tgtEl>
                                          <p:spTgt spid="82963"/>
                                        </p:tgtEl>
                                      </p:cBhvr>
                                    </p:animEffect>
                                    <p:anim calcmode="lin" valueType="num">
                                      <p:cBhvr>
                                        <p:cTn id="76" dur="400" decel="100000" fill="hold"/>
                                        <p:tgtEl>
                                          <p:spTgt spid="82963"/>
                                        </p:tgtEl>
                                        <p:attrNameLst>
                                          <p:attrName>style.rotation</p:attrName>
                                        </p:attrNameLst>
                                      </p:cBhvr>
                                      <p:tavLst>
                                        <p:tav tm="0">
                                          <p:val>
                                            <p:fltVal val="-90"/>
                                          </p:val>
                                        </p:tav>
                                        <p:tav tm="100000">
                                          <p:val>
                                            <p:fltVal val="0"/>
                                          </p:val>
                                        </p:tav>
                                      </p:tavLst>
                                    </p:anim>
                                    <p:anim calcmode="lin" valueType="num">
                                      <p:cBhvr>
                                        <p:cTn id="77" dur="400" decel="100000" fill="hold"/>
                                        <p:tgtEl>
                                          <p:spTgt spid="82963"/>
                                        </p:tgtEl>
                                        <p:attrNameLst>
                                          <p:attrName>ppt_x</p:attrName>
                                        </p:attrNameLst>
                                      </p:cBhvr>
                                      <p:tavLst>
                                        <p:tav tm="0">
                                          <p:val>
                                            <p:strVal val="#ppt_x+0.4"/>
                                          </p:val>
                                        </p:tav>
                                        <p:tav tm="100000">
                                          <p:val>
                                            <p:strVal val="#ppt_x-0.05"/>
                                          </p:val>
                                        </p:tav>
                                      </p:tavLst>
                                    </p:anim>
                                    <p:anim calcmode="lin" valueType="num">
                                      <p:cBhvr>
                                        <p:cTn id="78" dur="400" decel="100000" fill="hold"/>
                                        <p:tgtEl>
                                          <p:spTgt spid="82963"/>
                                        </p:tgtEl>
                                        <p:attrNameLst>
                                          <p:attrName>ppt_y</p:attrName>
                                        </p:attrNameLst>
                                      </p:cBhvr>
                                      <p:tavLst>
                                        <p:tav tm="0">
                                          <p:val>
                                            <p:strVal val="#ppt_y-0.4"/>
                                          </p:val>
                                        </p:tav>
                                        <p:tav tm="100000">
                                          <p:val>
                                            <p:strVal val="#ppt_y+0.1"/>
                                          </p:val>
                                        </p:tav>
                                      </p:tavLst>
                                    </p:anim>
                                    <p:anim calcmode="lin" valueType="num">
                                      <p:cBhvr>
                                        <p:cTn id="79" dur="100" accel="100000" fill="hold">
                                          <p:stCondLst>
                                            <p:cond delay="400"/>
                                          </p:stCondLst>
                                        </p:cTn>
                                        <p:tgtEl>
                                          <p:spTgt spid="82963"/>
                                        </p:tgtEl>
                                        <p:attrNameLst>
                                          <p:attrName>ppt_x</p:attrName>
                                        </p:attrNameLst>
                                      </p:cBhvr>
                                      <p:tavLst>
                                        <p:tav tm="0">
                                          <p:val>
                                            <p:strVal val="#ppt_x-0.05"/>
                                          </p:val>
                                        </p:tav>
                                        <p:tav tm="100000">
                                          <p:val>
                                            <p:strVal val="#ppt_x"/>
                                          </p:val>
                                        </p:tav>
                                      </p:tavLst>
                                    </p:anim>
                                    <p:anim calcmode="lin" valueType="num">
                                      <p:cBhvr>
                                        <p:cTn id="80" dur="100" accel="100000" fill="hold">
                                          <p:stCondLst>
                                            <p:cond delay="400"/>
                                          </p:stCondLst>
                                        </p:cTn>
                                        <p:tgtEl>
                                          <p:spTgt spid="82963"/>
                                        </p:tgtEl>
                                        <p:attrNameLst>
                                          <p:attrName>ppt_y</p:attrName>
                                        </p:attrNameLst>
                                      </p:cBhvr>
                                      <p:tavLst>
                                        <p:tav tm="0">
                                          <p:val>
                                            <p:strVal val="#ppt_y+0.1"/>
                                          </p:val>
                                        </p:tav>
                                        <p:tav tm="100000">
                                          <p:val>
                                            <p:strVal val="#ppt_y"/>
                                          </p:val>
                                        </p:tav>
                                      </p:tavLst>
                                    </p:anim>
                                  </p:childTnLst>
                                </p:cTn>
                              </p:par>
                            </p:childTnLst>
                          </p:cTn>
                        </p:par>
                        <p:par>
                          <p:cTn id="81" fill="hold">
                            <p:stCondLst>
                              <p:cond delay="6800"/>
                            </p:stCondLst>
                            <p:childTnLst>
                              <p:par>
                                <p:cTn id="82" presetID="42"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1000"/>
                                        <p:tgtEl>
                                          <p:spTgt spid="14"/>
                                        </p:tgtEl>
                                      </p:cBhvr>
                                    </p:animEffect>
                                    <p:anim calcmode="lin" valueType="num">
                                      <p:cBhvr>
                                        <p:cTn id="85" dur="1000" fill="hold"/>
                                        <p:tgtEl>
                                          <p:spTgt spid="14"/>
                                        </p:tgtEl>
                                        <p:attrNameLst>
                                          <p:attrName>ppt_x</p:attrName>
                                        </p:attrNameLst>
                                      </p:cBhvr>
                                      <p:tavLst>
                                        <p:tav tm="0">
                                          <p:val>
                                            <p:strVal val="#ppt_x"/>
                                          </p:val>
                                        </p:tav>
                                        <p:tav tm="100000">
                                          <p:val>
                                            <p:strVal val="#ppt_x"/>
                                          </p:val>
                                        </p:tav>
                                      </p:tavLst>
                                    </p:anim>
                                    <p:anim calcmode="lin" valueType="num">
                                      <p:cBhvr>
                                        <p:cTn id="8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61" grpId="0"/>
      <p:bldP spid="82959" grpId="0"/>
      <p:bldP spid="82960"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51460" y="1210866"/>
            <a:ext cx="4963715" cy="1995488"/>
            <a:chOff x="2151460" y="1210866"/>
            <a:chExt cx="4963715" cy="1995488"/>
          </a:xfrm>
        </p:grpSpPr>
        <p:sp>
          <p:nvSpPr>
            <p:cNvPr id="36870" name="Freeform 65"/>
            <p:cNvSpPr>
              <a:spLocks/>
            </p:cNvSpPr>
            <p:nvPr/>
          </p:nvSpPr>
          <p:spPr bwMode="auto">
            <a:xfrm rot="-6872124">
              <a:off x="6110883" y="1228130"/>
              <a:ext cx="772716" cy="1235869"/>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71" name="Freeform 65"/>
            <p:cNvSpPr>
              <a:spLocks/>
            </p:cNvSpPr>
            <p:nvPr/>
          </p:nvSpPr>
          <p:spPr bwMode="auto">
            <a:xfrm rot="-5331273">
              <a:off x="5230417" y="1944291"/>
              <a:ext cx="773906" cy="1235869"/>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72" name="Freeform 65"/>
            <p:cNvSpPr>
              <a:spLocks/>
            </p:cNvSpPr>
            <p:nvPr/>
          </p:nvSpPr>
          <p:spPr bwMode="auto">
            <a:xfrm rot="-3744668">
              <a:off x="4127302" y="2202061"/>
              <a:ext cx="772716" cy="1235869"/>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73" name="Freeform 65"/>
            <p:cNvSpPr>
              <a:spLocks/>
            </p:cNvSpPr>
            <p:nvPr/>
          </p:nvSpPr>
          <p:spPr bwMode="auto">
            <a:xfrm rot="-2146088">
              <a:off x="3033713" y="1933575"/>
              <a:ext cx="772716" cy="1235869"/>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74" name="Freeform 65"/>
            <p:cNvSpPr>
              <a:spLocks/>
            </p:cNvSpPr>
            <p:nvPr/>
          </p:nvSpPr>
          <p:spPr bwMode="auto">
            <a:xfrm rot="-592321">
              <a:off x="2151460" y="1210866"/>
              <a:ext cx="772715" cy="1235869"/>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sp>
        <p:nvSpPr>
          <p:cNvPr id="36890" name="Freeform 130"/>
          <p:cNvSpPr>
            <a:spLocks noEditPoints="1"/>
          </p:cNvSpPr>
          <p:nvPr/>
        </p:nvSpPr>
        <p:spPr bwMode="auto">
          <a:xfrm>
            <a:off x="3726657" y="846535"/>
            <a:ext cx="1569244" cy="1510903"/>
          </a:xfrm>
          <a:custGeom>
            <a:avLst/>
            <a:gdLst>
              <a:gd name="T0" fmla="*/ 2147483647 w 746"/>
              <a:gd name="T1" fmla="*/ 2147483647 h 719"/>
              <a:gd name="T2" fmla="*/ 2147483647 w 746"/>
              <a:gd name="T3" fmla="*/ 2147483647 h 719"/>
              <a:gd name="T4" fmla="*/ 2147483647 w 746"/>
              <a:gd name="T5" fmla="*/ 2147483647 h 719"/>
              <a:gd name="T6" fmla="*/ 2147483647 w 746"/>
              <a:gd name="T7" fmla="*/ 2147483647 h 719"/>
              <a:gd name="T8" fmla="*/ 2147483647 w 746"/>
              <a:gd name="T9" fmla="*/ 2147483647 h 719"/>
              <a:gd name="T10" fmla="*/ 2147483647 w 746"/>
              <a:gd name="T11" fmla="*/ 2147483647 h 719"/>
              <a:gd name="T12" fmla="*/ 2147483647 w 746"/>
              <a:gd name="T13" fmla="*/ 2147483647 h 719"/>
              <a:gd name="T14" fmla="*/ 2147483647 w 746"/>
              <a:gd name="T15" fmla="*/ 2147483647 h 719"/>
              <a:gd name="T16" fmla="*/ 2147483647 w 746"/>
              <a:gd name="T17" fmla="*/ 2147483647 h 719"/>
              <a:gd name="T18" fmla="*/ 2147483647 w 746"/>
              <a:gd name="T19" fmla="*/ 2147483647 h 719"/>
              <a:gd name="T20" fmla="*/ 2147483647 w 746"/>
              <a:gd name="T21" fmla="*/ 2147483647 h 719"/>
              <a:gd name="T22" fmla="*/ 2147483647 w 746"/>
              <a:gd name="T23" fmla="*/ 2147483647 h 719"/>
              <a:gd name="T24" fmla="*/ 2147483647 w 746"/>
              <a:gd name="T25" fmla="*/ 2147483647 h 719"/>
              <a:gd name="T26" fmla="*/ 2147483647 w 746"/>
              <a:gd name="T27" fmla="*/ 2147483647 h 719"/>
              <a:gd name="T28" fmla="*/ 2147483647 w 746"/>
              <a:gd name="T29" fmla="*/ 2147483647 h 719"/>
              <a:gd name="T30" fmla="*/ 2147483647 w 746"/>
              <a:gd name="T31" fmla="*/ 2147483647 h 719"/>
              <a:gd name="T32" fmla="*/ 2147483647 w 746"/>
              <a:gd name="T33" fmla="*/ 2147483647 h 719"/>
              <a:gd name="T34" fmla="*/ 2147483647 w 746"/>
              <a:gd name="T35" fmla="*/ 2147483647 h 719"/>
              <a:gd name="T36" fmla="*/ 2147483647 w 746"/>
              <a:gd name="T37" fmla="*/ 2147483647 h 719"/>
              <a:gd name="T38" fmla="*/ 2147483647 w 746"/>
              <a:gd name="T39" fmla="*/ 2147483647 h 719"/>
              <a:gd name="T40" fmla="*/ 2147483647 w 746"/>
              <a:gd name="T41" fmla="*/ 2147483647 h 719"/>
              <a:gd name="T42" fmla="*/ 2147483647 w 746"/>
              <a:gd name="T43" fmla="*/ 2147483647 h 719"/>
              <a:gd name="T44" fmla="*/ 2147483647 w 746"/>
              <a:gd name="T45" fmla="*/ 2147483647 h 719"/>
              <a:gd name="T46" fmla="*/ 2147483647 w 746"/>
              <a:gd name="T47" fmla="*/ 2147483647 h 719"/>
              <a:gd name="T48" fmla="*/ 2147483647 w 746"/>
              <a:gd name="T49" fmla="*/ 2147483647 h 719"/>
              <a:gd name="T50" fmla="*/ 2147483647 w 746"/>
              <a:gd name="T51" fmla="*/ 2147483647 h 719"/>
              <a:gd name="T52" fmla="*/ 2147483647 w 746"/>
              <a:gd name="T53" fmla="*/ 2147483647 h 719"/>
              <a:gd name="T54" fmla="*/ 2147483647 w 746"/>
              <a:gd name="T55" fmla="*/ 2147483647 h 719"/>
              <a:gd name="T56" fmla="*/ 2147483647 w 746"/>
              <a:gd name="T57" fmla="*/ 2147483647 h 719"/>
              <a:gd name="T58" fmla="*/ 2147483647 w 746"/>
              <a:gd name="T59" fmla="*/ 2147483647 h 719"/>
              <a:gd name="T60" fmla="*/ 2147483647 w 746"/>
              <a:gd name="T61" fmla="*/ 2147483647 h 719"/>
              <a:gd name="T62" fmla="*/ 2147483647 w 746"/>
              <a:gd name="T63" fmla="*/ 2147483647 h 719"/>
              <a:gd name="T64" fmla="*/ 2147483647 w 746"/>
              <a:gd name="T65" fmla="*/ 2147483647 h 719"/>
              <a:gd name="T66" fmla="*/ 2147483647 w 746"/>
              <a:gd name="T67" fmla="*/ 2147483647 h 719"/>
              <a:gd name="T68" fmla="*/ 2147483647 w 746"/>
              <a:gd name="T69" fmla="*/ 2147483647 h 719"/>
              <a:gd name="T70" fmla="*/ 2147483647 w 746"/>
              <a:gd name="T71" fmla="*/ 2147483647 h 719"/>
              <a:gd name="T72" fmla="*/ 2147483647 w 746"/>
              <a:gd name="T73" fmla="*/ 2147483647 h 719"/>
              <a:gd name="T74" fmla="*/ 2147483647 w 746"/>
              <a:gd name="T75" fmla="*/ 2147483647 h 719"/>
              <a:gd name="T76" fmla="*/ 2147483647 w 746"/>
              <a:gd name="T77" fmla="*/ 2147483647 h 719"/>
              <a:gd name="T78" fmla="*/ 2147483647 w 746"/>
              <a:gd name="T79" fmla="*/ 2147483647 h 719"/>
              <a:gd name="T80" fmla="*/ 2147483647 w 746"/>
              <a:gd name="T81" fmla="*/ 2147483647 h 719"/>
              <a:gd name="T82" fmla="*/ 2147483647 w 746"/>
              <a:gd name="T83" fmla="*/ 2147483647 h 719"/>
              <a:gd name="T84" fmla="*/ 2147483647 w 746"/>
              <a:gd name="T85" fmla="*/ 2147483647 h 719"/>
              <a:gd name="T86" fmla="*/ 2147483647 w 746"/>
              <a:gd name="T87" fmla="*/ 2147483647 h 719"/>
              <a:gd name="T88" fmla="*/ 2147483647 w 746"/>
              <a:gd name="T89" fmla="*/ 2147483647 h 719"/>
              <a:gd name="T90" fmla="*/ 2147483647 w 746"/>
              <a:gd name="T91" fmla="*/ 2147483647 h 719"/>
              <a:gd name="T92" fmla="*/ 2147483647 w 746"/>
              <a:gd name="T93" fmla="*/ 2147483647 h 719"/>
              <a:gd name="T94" fmla="*/ 2147483647 w 746"/>
              <a:gd name="T95" fmla="*/ 2147483647 h 719"/>
              <a:gd name="T96" fmla="*/ 2147483647 w 746"/>
              <a:gd name="T97" fmla="*/ 2147483647 h 719"/>
              <a:gd name="T98" fmla="*/ 2147483647 w 746"/>
              <a:gd name="T99" fmla="*/ 2147483647 h 719"/>
              <a:gd name="T100" fmla="*/ 2147483647 w 746"/>
              <a:gd name="T101" fmla="*/ 2147483647 h 719"/>
              <a:gd name="T102" fmla="*/ 2147483647 w 746"/>
              <a:gd name="T103" fmla="*/ 2147483647 h 719"/>
              <a:gd name="T104" fmla="*/ 2147483647 w 746"/>
              <a:gd name="T105" fmla="*/ 0 h 719"/>
              <a:gd name="T106" fmla="*/ 2147483647 w 746"/>
              <a:gd name="T107" fmla="*/ 2147483647 h 719"/>
              <a:gd name="T108" fmla="*/ 2147483647 w 746"/>
              <a:gd name="T109" fmla="*/ 2147483647 h 719"/>
              <a:gd name="T110" fmla="*/ 2147483647 w 746"/>
              <a:gd name="T111" fmla="*/ 2147483647 h 719"/>
              <a:gd name="T112" fmla="*/ 2147483647 w 746"/>
              <a:gd name="T113" fmla="*/ 2147483647 h 719"/>
              <a:gd name="T114" fmla="*/ 2147483647 w 746"/>
              <a:gd name="T115" fmla="*/ 2147483647 h 719"/>
              <a:gd name="T116" fmla="*/ 2147483647 w 746"/>
              <a:gd name="T117" fmla="*/ 2147483647 h 719"/>
              <a:gd name="T118" fmla="*/ 2147483647 w 746"/>
              <a:gd name="T119" fmla="*/ 2147483647 h 719"/>
              <a:gd name="T120" fmla="*/ 2147483647 w 746"/>
              <a:gd name="T121" fmla="*/ 2147483647 h 719"/>
              <a:gd name="T122" fmla="*/ 2147483647 w 746"/>
              <a:gd name="T123" fmla="*/ 2147483647 h 719"/>
              <a:gd name="T124" fmla="*/ 2147483647 w 746"/>
              <a:gd name="T125" fmla="*/ 2147483647 h 71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nvGrpSpPr>
          <p:cNvPr id="8" name="组合 7"/>
          <p:cNvGrpSpPr/>
          <p:nvPr/>
        </p:nvGrpSpPr>
        <p:grpSpPr>
          <a:xfrm>
            <a:off x="6212681" y="2103835"/>
            <a:ext cx="815579" cy="1882735"/>
            <a:chOff x="6212681" y="2103835"/>
            <a:chExt cx="815579" cy="1882735"/>
          </a:xfrm>
        </p:grpSpPr>
        <p:grpSp>
          <p:nvGrpSpPr>
            <p:cNvPr id="7" name="组合 6"/>
            <p:cNvGrpSpPr/>
            <p:nvPr/>
          </p:nvGrpSpPr>
          <p:grpSpPr>
            <a:xfrm>
              <a:off x="6310313" y="2103835"/>
              <a:ext cx="620316" cy="1270397"/>
              <a:chOff x="6310313" y="2103835"/>
              <a:chExt cx="620316" cy="1270397"/>
            </a:xfrm>
          </p:grpSpPr>
          <p:cxnSp>
            <p:nvCxnSpPr>
              <p:cNvPr id="36877" name="Straight Connector 93"/>
              <p:cNvCxnSpPr>
                <a:cxnSpLocks noChangeShapeType="1"/>
              </p:cNvCxnSpPr>
              <p:nvPr/>
            </p:nvCxnSpPr>
            <p:spPr bwMode="auto">
              <a:xfrm>
                <a:off x="6619875" y="2103835"/>
                <a:ext cx="0" cy="463153"/>
              </a:xfrm>
              <a:prstGeom prst="line">
                <a:avLst/>
              </a:prstGeom>
              <a:noFill/>
              <a:ln w="12700">
                <a:solidFill>
                  <a:srgbClr val="ADBACA"/>
                </a:solidFill>
                <a:round/>
                <a:headEnd type="oval" w="med" len="med"/>
                <a:tailEnd type="oval" w="med" len="med"/>
              </a:ln>
              <a:extLst>
                <a:ext uri="{909E8E84-426E-40DD-AFC4-6F175D3DCCD1}">
                  <a14:hiddenFill xmlns:a14="http://schemas.microsoft.com/office/drawing/2010/main">
                    <a:noFill/>
                  </a14:hiddenFill>
                </a:ext>
              </a:extLst>
            </p:spPr>
          </p:cxnSp>
          <p:sp>
            <p:nvSpPr>
              <p:cNvPr id="36888" name="Oval 100"/>
              <p:cNvSpPr>
                <a:spLocks noChangeArrowheads="1"/>
              </p:cNvSpPr>
              <p:nvPr/>
            </p:nvSpPr>
            <p:spPr bwMode="auto">
              <a:xfrm>
                <a:off x="6310313" y="2752726"/>
                <a:ext cx="620316" cy="621506"/>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pPr algn="ctr" defTabSz="913210"/>
                <a:endParaRPr lang="en-US" altLang="zh-CN" sz="2325">
                  <a:solidFill>
                    <a:srgbClr val="262626"/>
                  </a:solidFill>
                  <a:latin typeface="Arial" pitchFamily="34" charset="0"/>
                  <a:ea typeface="微软雅黑" pitchFamily="34" charset="-122"/>
                  <a:sym typeface="Arial" pitchFamily="34" charset="0"/>
                </a:endParaRPr>
              </a:p>
            </p:txBody>
          </p:sp>
          <p:sp>
            <p:nvSpPr>
              <p:cNvPr id="36889" name="Freeform 64"/>
              <p:cNvSpPr>
                <a:spLocks noEditPoints="1"/>
              </p:cNvSpPr>
              <p:nvPr/>
            </p:nvSpPr>
            <p:spPr bwMode="auto">
              <a:xfrm>
                <a:off x="6460331" y="2930129"/>
                <a:ext cx="320279" cy="266700"/>
              </a:xfrm>
              <a:custGeom>
                <a:avLst/>
                <a:gdLst>
                  <a:gd name="T0" fmla="*/ 2147483647 w 77"/>
                  <a:gd name="T1" fmla="*/ 2147483647 h 64"/>
                  <a:gd name="T2" fmla="*/ 2147483647 w 77"/>
                  <a:gd name="T3" fmla="*/ 2147483647 h 64"/>
                  <a:gd name="T4" fmla="*/ 2147483647 w 77"/>
                  <a:gd name="T5" fmla="*/ 2147483647 h 64"/>
                  <a:gd name="T6" fmla="*/ 2147483647 w 77"/>
                  <a:gd name="T7" fmla="*/ 2147483647 h 64"/>
                  <a:gd name="T8" fmla="*/ 2147483647 w 77"/>
                  <a:gd name="T9" fmla="*/ 2147483647 h 64"/>
                  <a:gd name="T10" fmla="*/ 2147483647 w 77"/>
                  <a:gd name="T11" fmla="*/ 2147483647 h 64"/>
                  <a:gd name="T12" fmla="*/ 2147483647 w 77"/>
                  <a:gd name="T13" fmla="*/ 2147483647 h 64"/>
                  <a:gd name="T14" fmla="*/ 2147483647 w 77"/>
                  <a:gd name="T15" fmla="*/ 2147483647 h 64"/>
                  <a:gd name="T16" fmla="*/ 2147483647 w 77"/>
                  <a:gd name="T17" fmla="*/ 2147483647 h 64"/>
                  <a:gd name="T18" fmla="*/ 2147483647 w 77"/>
                  <a:gd name="T19" fmla="*/ 2147483647 h 64"/>
                  <a:gd name="T20" fmla="*/ 2147483647 w 77"/>
                  <a:gd name="T21" fmla="*/ 2147483647 h 64"/>
                  <a:gd name="T22" fmla="*/ 2147483647 w 77"/>
                  <a:gd name="T23" fmla="*/ 2147483647 h 64"/>
                  <a:gd name="T24" fmla="*/ 0 w 77"/>
                  <a:gd name="T25" fmla="*/ 2147483647 h 64"/>
                  <a:gd name="T26" fmla="*/ 0 w 77"/>
                  <a:gd name="T27" fmla="*/ 2147483647 h 64"/>
                  <a:gd name="T28" fmla="*/ 2147483647 w 77"/>
                  <a:gd name="T29" fmla="*/ 2147483647 h 64"/>
                  <a:gd name="T30" fmla="*/ 2147483647 w 77"/>
                  <a:gd name="T31" fmla="*/ 2147483647 h 64"/>
                  <a:gd name="T32" fmla="*/ 2147483647 w 77"/>
                  <a:gd name="T33" fmla="*/ 2147483647 h 64"/>
                  <a:gd name="T34" fmla="*/ 2147483647 w 77"/>
                  <a:gd name="T35" fmla="*/ 2147483647 h 64"/>
                  <a:gd name="T36" fmla="*/ 2147483647 w 77"/>
                  <a:gd name="T37" fmla="*/ 0 h 64"/>
                  <a:gd name="T38" fmla="*/ 2147483647 w 77"/>
                  <a:gd name="T39" fmla="*/ 0 h 64"/>
                  <a:gd name="T40" fmla="*/ 2147483647 w 77"/>
                  <a:gd name="T41" fmla="*/ 0 h 64"/>
                  <a:gd name="T42" fmla="*/ 2147483647 w 77"/>
                  <a:gd name="T43" fmla="*/ 2147483647 h 64"/>
                  <a:gd name="T44" fmla="*/ 2147483647 w 77"/>
                  <a:gd name="T45" fmla="*/ 2147483647 h 64"/>
                  <a:gd name="T46" fmla="*/ 2147483647 w 77"/>
                  <a:gd name="T47" fmla="*/ 2147483647 h 64"/>
                  <a:gd name="T48" fmla="*/ 2147483647 w 77"/>
                  <a:gd name="T49" fmla="*/ 2147483647 h 64"/>
                  <a:gd name="T50" fmla="*/ 2147483647 w 77"/>
                  <a:gd name="T51" fmla="*/ 2147483647 h 64"/>
                  <a:gd name="T52" fmla="*/ 2147483647 w 77"/>
                  <a:gd name="T53" fmla="*/ 2147483647 h 64"/>
                  <a:gd name="T54" fmla="*/ 2147483647 w 77"/>
                  <a:gd name="T55" fmla="*/ 2147483647 h 64"/>
                  <a:gd name="T56" fmla="*/ 2147483647 w 77"/>
                  <a:gd name="T57" fmla="*/ 2147483647 h 64"/>
                  <a:gd name="T58" fmla="*/ 2147483647 w 77"/>
                  <a:gd name="T59" fmla="*/ 2147483647 h 64"/>
                  <a:gd name="T60" fmla="*/ 2147483647 w 77"/>
                  <a:gd name="T61" fmla="*/ 2147483647 h 64"/>
                  <a:gd name="T62" fmla="*/ 2147483647 w 77"/>
                  <a:gd name="T63" fmla="*/ 2147483647 h 64"/>
                  <a:gd name="T64" fmla="*/ 2147483647 w 77"/>
                  <a:gd name="T65" fmla="*/ 2147483647 h 64"/>
                  <a:gd name="T66" fmla="*/ 2147483647 w 77"/>
                  <a:gd name="T67" fmla="*/ 2147483647 h 64"/>
                  <a:gd name="T68" fmla="*/ 2147483647 w 77"/>
                  <a:gd name="T69" fmla="*/ 2147483647 h 64"/>
                  <a:gd name="T70" fmla="*/ 2147483647 w 77"/>
                  <a:gd name="T71" fmla="*/ 2147483647 h 64"/>
                  <a:gd name="T72" fmla="*/ 2147483647 w 77"/>
                  <a:gd name="T73" fmla="*/ 2147483647 h 64"/>
                  <a:gd name="T74" fmla="*/ 2147483647 w 77"/>
                  <a:gd name="T75" fmla="*/ 2147483647 h 64"/>
                  <a:gd name="T76" fmla="*/ 2147483647 w 77"/>
                  <a:gd name="T77" fmla="*/ 2147483647 h 64"/>
                  <a:gd name="T78" fmla="*/ 2147483647 w 77"/>
                  <a:gd name="T79" fmla="*/ 2147483647 h 64"/>
                  <a:gd name="T80" fmla="*/ 2147483647 w 77"/>
                  <a:gd name="T81" fmla="*/ 2147483647 h 64"/>
                  <a:gd name="T82" fmla="*/ 2147483647 w 77"/>
                  <a:gd name="T83" fmla="*/ 2147483647 h 64"/>
                  <a:gd name="T84" fmla="*/ 2147483647 w 77"/>
                  <a:gd name="T85" fmla="*/ 2147483647 h 64"/>
                  <a:gd name="T86" fmla="*/ 2147483647 w 77"/>
                  <a:gd name="T87" fmla="*/ 2147483647 h 64"/>
                  <a:gd name="T88" fmla="*/ 2147483647 w 77"/>
                  <a:gd name="T89" fmla="*/ 2147483647 h 64"/>
                  <a:gd name="T90" fmla="*/ 2147483647 w 77"/>
                  <a:gd name="T91" fmla="*/ 2147483647 h 64"/>
                  <a:gd name="T92" fmla="*/ 2147483647 w 77"/>
                  <a:gd name="T93" fmla="*/ 2147483647 h 64"/>
                  <a:gd name="T94" fmla="*/ 2147483647 w 77"/>
                  <a:gd name="T95" fmla="*/ 2147483647 h 64"/>
                  <a:gd name="T96" fmla="*/ 2147483647 w 77"/>
                  <a:gd name="T97" fmla="*/ 2147483647 h 64"/>
                  <a:gd name="T98" fmla="*/ 2147483647 w 77"/>
                  <a:gd name="T99" fmla="*/ 2147483647 h 64"/>
                  <a:gd name="T100" fmla="*/ 2147483647 w 77"/>
                  <a:gd name="T101" fmla="*/ 2147483647 h 64"/>
                  <a:gd name="T102" fmla="*/ 2147483647 w 77"/>
                  <a:gd name="T103" fmla="*/ 2147483647 h 64"/>
                  <a:gd name="T104" fmla="*/ 2147483647 w 77"/>
                  <a:gd name="T105" fmla="*/ 2147483647 h 64"/>
                  <a:gd name="T106" fmla="*/ 2147483647 w 77"/>
                  <a:gd name="T107" fmla="*/ 2147483647 h 64"/>
                  <a:gd name="T108" fmla="*/ 2147483647 w 77"/>
                  <a:gd name="T109" fmla="*/ 2147483647 h 64"/>
                  <a:gd name="T110" fmla="*/ 2147483647 w 77"/>
                  <a:gd name="T111" fmla="*/ 2147483647 h 64"/>
                  <a:gd name="T112" fmla="*/ 2147483647 w 77"/>
                  <a:gd name="T113" fmla="*/ 2147483647 h 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 h="64">
                    <a:moveTo>
                      <a:pt x="77" y="51"/>
                    </a:moveTo>
                    <a:cubicBezTo>
                      <a:pt x="77" y="53"/>
                      <a:pt x="76" y="55"/>
                      <a:pt x="75" y="55"/>
                    </a:cubicBezTo>
                    <a:cubicBezTo>
                      <a:pt x="59" y="63"/>
                      <a:pt x="59" y="63"/>
                      <a:pt x="59" y="63"/>
                    </a:cubicBezTo>
                    <a:cubicBezTo>
                      <a:pt x="58" y="64"/>
                      <a:pt x="58" y="64"/>
                      <a:pt x="57" y="64"/>
                    </a:cubicBezTo>
                    <a:cubicBezTo>
                      <a:pt x="56" y="64"/>
                      <a:pt x="55" y="64"/>
                      <a:pt x="55" y="63"/>
                    </a:cubicBezTo>
                    <a:cubicBezTo>
                      <a:pt x="39" y="55"/>
                      <a:pt x="39" y="55"/>
                      <a:pt x="39" y="55"/>
                    </a:cubicBezTo>
                    <a:cubicBezTo>
                      <a:pt x="39" y="55"/>
                      <a:pt x="39" y="55"/>
                      <a:pt x="39" y="55"/>
                    </a:cubicBezTo>
                    <a:cubicBezTo>
                      <a:pt x="39" y="55"/>
                      <a:pt x="38" y="55"/>
                      <a:pt x="38" y="55"/>
                    </a:cubicBezTo>
                    <a:cubicBezTo>
                      <a:pt x="22" y="63"/>
                      <a:pt x="22" y="63"/>
                      <a:pt x="22" y="63"/>
                    </a:cubicBezTo>
                    <a:cubicBezTo>
                      <a:pt x="22" y="64"/>
                      <a:pt x="21" y="64"/>
                      <a:pt x="20" y="64"/>
                    </a:cubicBezTo>
                    <a:cubicBezTo>
                      <a:pt x="20" y="64"/>
                      <a:pt x="19" y="64"/>
                      <a:pt x="18" y="63"/>
                    </a:cubicBezTo>
                    <a:cubicBezTo>
                      <a:pt x="2" y="55"/>
                      <a:pt x="2" y="55"/>
                      <a:pt x="2" y="55"/>
                    </a:cubicBezTo>
                    <a:cubicBezTo>
                      <a:pt x="1" y="55"/>
                      <a:pt x="0" y="53"/>
                      <a:pt x="0" y="51"/>
                    </a:cubicBezTo>
                    <a:cubicBezTo>
                      <a:pt x="0" y="37"/>
                      <a:pt x="0" y="37"/>
                      <a:pt x="0" y="37"/>
                    </a:cubicBezTo>
                    <a:cubicBezTo>
                      <a:pt x="0" y="35"/>
                      <a:pt x="1" y="33"/>
                      <a:pt x="3" y="32"/>
                    </a:cubicBezTo>
                    <a:cubicBezTo>
                      <a:pt x="18" y="26"/>
                      <a:pt x="18" y="26"/>
                      <a:pt x="18" y="26"/>
                    </a:cubicBezTo>
                    <a:cubicBezTo>
                      <a:pt x="18" y="11"/>
                      <a:pt x="18" y="11"/>
                      <a:pt x="18" y="11"/>
                    </a:cubicBezTo>
                    <a:cubicBezTo>
                      <a:pt x="18" y="10"/>
                      <a:pt x="19" y="8"/>
                      <a:pt x="21" y="7"/>
                    </a:cubicBezTo>
                    <a:cubicBezTo>
                      <a:pt x="37" y="0"/>
                      <a:pt x="37" y="0"/>
                      <a:pt x="37" y="0"/>
                    </a:cubicBezTo>
                    <a:cubicBezTo>
                      <a:pt x="37" y="0"/>
                      <a:pt x="38" y="0"/>
                      <a:pt x="39" y="0"/>
                    </a:cubicBezTo>
                    <a:cubicBezTo>
                      <a:pt x="39" y="0"/>
                      <a:pt x="40" y="0"/>
                      <a:pt x="40" y="0"/>
                    </a:cubicBezTo>
                    <a:cubicBezTo>
                      <a:pt x="56" y="7"/>
                      <a:pt x="56" y="7"/>
                      <a:pt x="56" y="7"/>
                    </a:cubicBezTo>
                    <a:cubicBezTo>
                      <a:pt x="58" y="8"/>
                      <a:pt x="59" y="10"/>
                      <a:pt x="59" y="11"/>
                    </a:cubicBezTo>
                    <a:cubicBezTo>
                      <a:pt x="59" y="26"/>
                      <a:pt x="59" y="26"/>
                      <a:pt x="59" y="26"/>
                    </a:cubicBezTo>
                    <a:cubicBezTo>
                      <a:pt x="75" y="32"/>
                      <a:pt x="75" y="32"/>
                      <a:pt x="75" y="32"/>
                    </a:cubicBezTo>
                    <a:cubicBezTo>
                      <a:pt x="76" y="33"/>
                      <a:pt x="77" y="35"/>
                      <a:pt x="77" y="37"/>
                    </a:cubicBezTo>
                    <a:lnTo>
                      <a:pt x="77" y="51"/>
                    </a:lnTo>
                    <a:close/>
                    <a:moveTo>
                      <a:pt x="35" y="36"/>
                    </a:moveTo>
                    <a:cubicBezTo>
                      <a:pt x="20" y="30"/>
                      <a:pt x="20" y="30"/>
                      <a:pt x="20" y="30"/>
                    </a:cubicBezTo>
                    <a:cubicBezTo>
                      <a:pt x="6" y="36"/>
                      <a:pt x="6" y="36"/>
                      <a:pt x="6" y="36"/>
                    </a:cubicBezTo>
                    <a:cubicBezTo>
                      <a:pt x="20" y="42"/>
                      <a:pt x="20" y="42"/>
                      <a:pt x="20" y="42"/>
                    </a:cubicBezTo>
                    <a:lnTo>
                      <a:pt x="35" y="36"/>
                    </a:lnTo>
                    <a:close/>
                    <a:moveTo>
                      <a:pt x="36" y="51"/>
                    </a:moveTo>
                    <a:cubicBezTo>
                      <a:pt x="36" y="40"/>
                      <a:pt x="36" y="40"/>
                      <a:pt x="36" y="40"/>
                    </a:cubicBezTo>
                    <a:cubicBezTo>
                      <a:pt x="23" y="46"/>
                      <a:pt x="23" y="46"/>
                      <a:pt x="23" y="46"/>
                    </a:cubicBezTo>
                    <a:cubicBezTo>
                      <a:pt x="23" y="58"/>
                      <a:pt x="23" y="58"/>
                      <a:pt x="23" y="58"/>
                    </a:cubicBezTo>
                    <a:lnTo>
                      <a:pt x="36" y="51"/>
                    </a:lnTo>
                    <a:close/>
                    <a:moveTo>
                      <a:pt x="54" y="11"/>
                    </a:moveTo>
                    <a:cubicBezTo>
                      <a:pt x="39" y="5"/>
                      <a:pt x="39" y="5"/>
                      <a:pt x="39" y="5"/>
                    </a:cubicBezTo>
                    <a:cubicBezTo>
                      <a:pt x="23" y="11"/>
                      <a:pt x="23" y="11"/>
                      <a:pt x="23" y="11"/>
                    </a:cubicBezTo>
                    <a:cubicBezTo>
                      <a:pt x="39" y="18"/>
                      <a:pt x="39" y="18"/>
                      <a:pt x="39" y="18"/>
                    </a:cubicBezTo>
                    <a:lnTo>
                      <a:pt x="54" y="11"/>
                    </a:lnTo>
                    <a:close/>
                    <a:moveTo>
                      <a:pt x="55" y="26"/>
                    </a:moveTo>
                    <a:cubicBezTo>
                      <a:pt x="55" y="16"/>
                      <a:pt x="55" y="16"/>
                      <a:pt x="55" y="16"/>
                    </a:cubicBezTo>
                    <a:cubicBezTo>
                      <a:pt x="41" y="22"/>
                      <a:pt x="41" y="22"/>
                      <a:pt x="41" y="22"/>
                    </a:cubicBezTo>
                    <a:cubicBezTo>
                      <a:pt x="41" y="32"/>
                      <a:pt x="41" y="32"/>
                      <a:pt x="41" y="32"/>
                    </a:cubicBezTo>
                    <a:lnTo>
                      <a:pt x="55" y="26"/>
                    </a:lnTo>
                    <a:close/>
                    <a:moveTo>
                      <a:pt x="71" y="36"/>
                    </a:moveTo>
                    <a:cubicBezTo>
                      <a:pt x="57" y="30"/>
                      <a:pt x="57" y="30"/>
                      <a:pt x="57" y="30"/>
                    </a:cubicBezTo>
                    <a:cubicBezTo>
                      <a:pt x="42" y="36"/>
                      <a:pt x="42" y="36"/>
                      <a:pt x="42" y="36"/>
                    </a:cubicBezTo>
                    <a:cubicBezTo>
                      <a:pt x="57" y="42"/>
                      <a:pt x="57" y="42"/>
                      <a:pt x="57" y="42"/>
                    </a:cubicBezTo>
                    <a:lnTo>
                      <a:pt x="71" y="36"/>
                    </a:lnTo>
                    <a:close/>
                    <a:moveTo>
                      <a:pt x="73" y="51"/>
                    </a:moveTo>
                    <a:cubicBezTo>
                      <a:pt x="73" y="40"/>
                      <a:pt x="73" y="40"/>
                      <a:pt x="73" y="40"/>
                    </a:cubicBezTo>
                    <a:cubicBezTo>
                      <a:pt x="59" y="46"/>
                      <a:pt x="59" y="46"/>
                      <a:pt x="59" y="46"/>
                    </a:cubicBezTo>
                    <a:cubicBezTo>
                      <a:pt x="59" y="58"/>
                      <a:pt x="59" y="58"/>
                      <a:pt x="59" y="58"/>
                    </a:cubicBezTo>
                    <a:lnTo>
                      <a:pt x="73"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sp>
          <p:nvSpPr>
            <p:cNvPr id="36891" name="TextBox 13"/>
            <p:cNvSpPr txBox="1">
              <a:spLocks noChangeArrowheads="1"/>
            </p:cNvSpPr>
            <p:nvPr/>
          </p:nvSpPr>
          <p:spPr bwMode="auto">
            <a:xfrm>
              <a:off x="6212681" y="3432572"/>
              <a:ext cx="81557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9" name="组合 8"/>
          <p:cNvGrpSpPr/>
          <p:nvPr/>
        </p:nvGrpSpPr>
        <p:grpSpPr>
          <a:xfrm>
            <a:off x="5287566" y="2743199"/>
            <a:ext cx="814388" cy="1989893"/>
            <a:chOff x="5287566" y="2743199"/>
            <a:chExt cx="814388" cy="1989893"/>
          </a:xfrm>
        </p:grpSpPr>
        <p:grpSp>
          <p:nvGrpSpPr>
            <p:cNvPr id="6" name="组合 5"/>
            <p:cNvGrpSpPr/>
            <p:nvPr/>
          </p:nvGrpSpPr>
          <p:grpSpPr>
            <a:xfrm>
              <a:off x="5345907" y="2743199"/>
              <a:ext cx="621506" cy="1395414"/>
              <a:chOff x="5345907" y="2743199"/>
              <a:chExt cx="621506" cy="1395414"/>
            </a:xfrm>
          </p:grpSpPr>
          <p:cxnSp>
            <p:nvCxnSpPr>
              <p:cNvPr id="36879" name="Elbow Connector 108"/>
              <p:cNvCxnSpPr>
                <a:cxnSpLocks noChangeShapeType="1"/>
              </p:cNvCxnSpPr>
              <p:nvPr/>
            </p:nvCxnSpPr>
            <p:spPr bwMode="auto">
              <a:xfrm rot="5400000">
                <a:off x="5382220" y="3000970"/>
                <a:ext cx="625079" cy="109538"/>
              </a:xfrm>
              <a:prstGeom prst="bentConnector3">
                <a:avLst>
                  <a:gd name="adj1" fmla="val 50000"/>
                </a:avLst>
              </a:prstGeom>
              <a:noFill/>
              <a:ln w="12700">
                <a:solidFill>
                  <a:srgbClr val="ADBACA"/>
                </a:solidFill>
                <a:miter lim="800000"/>
                <a:headEnd type="oval" w="med" len="med"/>
                <a:tailEnd type="oval" w="med" len="med"/>
              </a:ln>
              <a:extLst>
                <a:ext uri="{909E8E84-426E-40DD-AFC4-6F175D3DCCD1}">
                  <a14:hiddenFill xmlns:a14="http://schemas.microsoft.com/office/drawing/2010/main">
                    <a:noFill/>
                  </a14:hiddenFill>
                </a:ext>
              </a:extLst>
            </p:spPr>
          </p:cxnSp>
          <p:sp>
            <p:nvSpPr>
              <p:cNvPr id="36886" name="Oval 101"/>
              <p:cNvSpPr>
                <a:spLocks noChangeArrowheads="1"/>
              </p:cNvSpPr>
              <p:nvPr/>
            </p:nvSpPr>
            <p:spPr bwMode="auto">
              <a:xfrm>
                <a:off x="5345907" y="3518298"/>
                <a:ext cx="621506" cy="620315"/>
              </a:xfrm>
              <a:prstGeom prst="ellipse">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pPr algn="ctr" defTabSz="913210"/>
                <a:endParaRPr lang="en-US" altLang="zh-CN" sz="2325">
                  <a:solidFill>
                    <a:srgbClr val="262626"/>
                  </a:solidFill>
                  <a:latin typeface="Arial" pitchFamily="34" charset="0"/>
                  <a:ea typeface="微软雅黑" pitchFamily="34" charset="-122"/>
                  <a:sym typeface="Arial" pitchFamily="34" charset="0"/>
                </a:endParaRPr>
              </a:p>
            </p:txBody>
          </p:sp>
          <p:sp>
            <p:nvSpPr>
              <p:cNvPr id="36887" name="Freeform 217"/>
              <p:cNvSpPr>
                <a:spLocks noEditPoints="1"/>
              </p:cNvSpPr>
              <p:nvPr/>
            </p:nvSpPr>
            <p:spPr bwMode="auto">
              <a:xfrm>
                <a:off x="5511403" y="3719513"/>
                <a:ext cx="290513" cy="217885"/>
              </a:xfrm>
              <a:custGeom>
                <a:avLst/>
                <a:gdLst>
                  <a:gd name="T0" fmla="*/ 2147483647 w 78"/>
                  <a:gd name="T1" fmla="*/ 2147483647 h 58"/>
                  <a:gd name="T2" fmla="*/ 0 w 78"/>
                  <a:gd name="T3" fmla="*/ 2147483647 h 58"/>
                  <a:gd name="T4" fmla="*/ 0 w 78"/>
                  <a:gd name="T5" fmla="*/ 0 h 58"/>
                  <a:gd name="T6" fmla="*/ 2147483647 w 78"/>
                  <a:gd name="T7" fmla="*/ 0 h 58"/>
                  <a:gd name="T8" fmla="*/ 2147483647 w 78"/>
                  <a:gd name="T9" fmla="*/ 2147483647 h 58"/>
                  <a:gd name="T10" fmla="*/ 2147483647 w 78"/>
                  <a:gd name="T11" fmla="*/ 2147483647 h 58"/>
                  <a:gd name="T12" fmla="*/ 2147483647 w 78"/>
                  <a:gd name="T13" fmla="*/ 2147483647 h 58"/>
                  <a:gd name="T14" fmla="*/ 2147483647 w 78"/>
                  <a:gd name="T15" fmla="*/ 2147483647 h 58"/>
                  <a:gd name="T16" fmla="*/ 2147483647 w 78"/>
                  <a:gd name="T17" fmla="*/ 2147483647 h 58"/>
                  <a:gd name="T18" fmla="*/ 2147483647 w 78"/>
                  <a:gd name="T19" fmla="*/ 2147483647 h 58"/>
                  <a:gd name="T20" fmla="*/ 2147483647 w 78"/>
                  <a:gd name="T21" fmla="*/ 2147483647 h 58"/>
                  <a:gd name="T22" fmla="*/ 2147483647 w 78"/>
                  <a:gd name="T23" fmla="*/ 2147483647 h 58"/>
                  <a:gd name="T24" fmla="*/ 2147483647 w 78"/>
                  <a:gd name="T25" fmla="*/ 2147483647 h 58"/>
                  <a:gd name="T26" fmla="*/ 2147483647 w 78"/>
                  <a:gd name="T27" fmla="*/ 2147483647 h 58"/>
                  <a:gd name="T28" fmla="*/ 2147483647 w 78"/>
                  <a:gd name="T29" fmla="*/ 2147483647 h 58"/>
                  <a:gd name="T30" fmla="*/ 2147483647 w 78"/>
                  <a:gd name="T31" fmla="*/ 2147483647 h 58"/>
                  <a:gd name="T32" fmla="*/ 2147483647 w 78"/>
                  <a:gd name="T33" fmla="*/ 2147483647 h 58"/>
                  <a:gd name="T34" fmla="*/ 2147483647 w 78"/>
                  <a:gd name="T35" fmla="*/ 2147483647 h 58"/>
                  <a:gd name="T36" fmla="*/ 2147483647 w 78"/>
                  <a:gd name="T37" fmla="*/ 2147483647 h 58"/>
                  <a:gd name="T38" fmla="*/ 2147483647 w 78"/>
                  <a:gd name="T39" fmla="*/ 2147483647 h 58"/>
                  <a:gd name="T40" fmla="*/ 2147483647 w 78"/>
                  <a:gd name="T41" fmla="*/ 2147483647 h 58"/>
                  <a:gd name="T42" fmla="*/ 2147483647 w 78"/>
                  <a:gd name="T43" fmla="*/ 2147483647 h 58"/>
                  <a:gd name="T44" fmla="*/ 2147483647 w 78"/>
                  <a:gd name="T45" fmla="*/ 2147483647 h 58"/>
                  <a:gd name="T46" fmla="*/ 2147483647 w 78"/>
                  <a:gd name="T47" fmla="*/ 2147483647 h 5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sp>
          <p:nvSpPr>
            <p:cNvPr id="36892" name="TextBox 13"/>
            <p:cNvSpPr txBox="1">
              <a:spLocks noChangeArrowheads="1"/>
            </p:cNvSpPr>
            <p:nvPr/>
          </p:nvSpPr>
          <p:spPr bwMode="auto">
            <a:xfrm>
              <a:off x="5287566" y="4179094"/>
              <a:ext cx="814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rgbClr val="445469"/>
                </a:solidFill>
                <a:latin typeface="Arial" pitchFamily="34" charset="0"/>
                <a:ea typeface="微软雅黑" pitchFamily="34" charset="-122"/>
                <a:sym typeface="Arial" pitchFamily="34" charset="0"/>
              </a:endParaRPr>
            </a:p>
          </p:txBody>
        </p:sp>
      </p:grpSp>
      <p:grpSp>
        <p:nvGrpSpPr>
          <p:cNvPr id="5" name="组合 4"/>
          <p:cNvGrpSpPr/>
          <p:nvPr/>
        </p:nvGrpSpPr>
        <p:grpSpPr>
          <a:xfrm>
            <a:off x="4104085" y="3112294"/>
            <a:ext cx="814388" cy="1831539"/>
            <a:chOff x="4104085" y="3112294"/>
            <a:chExt cx="814388" cy="1831539"/>
          </a:xfrm>
        </p:grpSpPr>
        <p:cxnSp>
          <p:nvCxnSpPr>
            <p:cNvPr id="36878" name="Straight Connector 94"/>
            <p:cNvCxnSpPr>
              <a:cxnSpLocks noChangeShapeType="1"/>
            </p:cNvCxnSpPr>
            <p:nvPr/>
          </p:nvCxnSpPr>
          <p:spPr bwMode="auto">
            <a:xfrm>
              <a:off x="4513660" y="3112294"/>
              <a:ext cx="0" cy="463154"/>
            </a:xfrm>
            <a:prstGeom prst="line">
              <a:avLst/>
            </a:prstGeom>
            <a:noFill/>
            <a:ln w="12700">
              <a:solidFill>
                <a:srgbClr val="ADBACA"/>
              </a:solidFill>
              <a:round/>
              <a:headEnd type="oval" w="med" len="med"/>
              <a:tailEnd type="oval" w="med" len="med"/>
            </a:ln>
            <a:extLst>
              <a:ext uri="{909E8E84-426E-40DD-AFC4-6F175D3DCCD1}">
                <a14:hiddenFill xmlns:a14="http://schemas.microsoft.com/office/drawing/2010/main">
                  <a:noFill/>
                </a14:hiddenFill>
              </a:ext>
            </a:extLst>
          </p:spPr>
        </p:cxnSp>
        <p:sp>
          <p:nvSpPr>
            <p:cNvPr id="36884" name="Oval 103"/>
            <p:cNvSpPr>
              <a:spLocks noChangeArrowheads="1"/>
            </p:cNvSpPr>
            <p:nvPr/>
          </p:nvSpPr>
          <p:spPr bwMode="auto">
            <a:xfrm>
              <a:off x="4204098" y="3711179"/>
              <a:ext cx="620315" cy="620315"/>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pPr algn="ctr" defTabSz="913210"/>
              <a:endParaRPr lang="en-US" altLang="zh-CN" sz="2325">
                <a:solidFill>
                  <a:srgbClr val="262626"/>
                </a:solidFill>
                <a:latin typeface="Arial" pitchFamily="34" charset="0"/>
                <a:ea typeface="微软雅黑" pitchFamily="34" charset="-122"/>
                <a:sym typeface="Arial" pitchFamily="34" charset="0"/>
              </a:endParaRPr>
            </a:p>
          </p:txBody>
        </p:sp>
        <p:sp>
          <p:nvSpPr>
            <p:cNvPr id="36885" name="Freeform 69"/>
            <p:cNvSpPr>
              <a:spLocks noEditPoints="1"/>
            </p:cNvSpPr>
            <p:nvPr/>
          </p:nvSpPr>
          <p:spPr bwMode="auto">
            <a:xfrm>
              <a:off x="4382691" y="3888582"/>
              <a:ext cx="261938" cy="264319"/>
            </a:xfrm>
            <a:custGeom>
              <a:avLst/>
              <a:gdLst>
                <a:gd name="T0" fmla="*/ 2147483647 w 58"/>
                <a:gd name="T1" fmla="*/ 2147483647 h 58"/>
                <a:gd name="T2" fmla="*/ 2147483647 w 58"/>
                <a:gd name="T3" fmla="*/ 2147483647 h 58"/>
                <a:gd name="T4" fmla="*/ 2147483647 w 58"/>
                <a:gd name="T5" fmla="*/ 2147483647 h 58"/>
                <a:gd name="T6" fmla="*/ 2147483647 w 58"/>
                <a:gd name="T7" fmla="*/ 2147483647 h 58"/>
                <a:gd name="T8" fmla="*/ 2147483647 w 58"/>
                <a:gd name="T9" fmla="*/ 2147483647 h 58"/>
                <a:gd name="T10" fmla="*/ 2147483647 w 58"/>
                <a:gd name="T11" fmla="*/ 2147483647 h 58"/>
                <a:gd name="T12" fmla="*/ 2147483647 w 58"/>
                <a:gd name="T13" fmla="*/ 2147483647 h 58"/>
                <a:gd name="T14" fmla="*/ 2147483647 w 58"/>
                <a:gd name="T15" fmla="*/ 2147483647 h 58"/>
                <a:gd name="T16" fmla="*/ 2147483647 w 58"/>
                <a:gd name="T17" fmla="*/ 2147483647 h 58"/>
                <a:gd name="T18" fmla="*/ 2147483647 w 58"/>
                <a:gd name="T19" fmla="*/ 2147483647 h 58"/>
                <a:gd name="T20" fmla="*/ 2147483647 w 58"/>
                <a:gd name="T21" fmla="*/ 2147483647 h 58"/>
                <a:gd name="T22" fmla="*/ 2147483647 w 58"/>
                <a:gd name="T23" fmla="*/ 2147483647 h 58"/>
                <a:gd name="T24" fmla="*/ 2147483647 w 58"/>
                <a:gd name="T25" fmla="*/ 2147483647 h 58"/>
                <a:gd name="T26" fmla="*/ 2147483647 w 58"/>
                <a:gd name="T27" fmla="*/ 2147483647 h 58"/>
                <a:gd name="T28" fmla="*/ 0 w 58"/>
                <a:gd name="T29" fmla="*/ 2147483647 h 58"/>
                <a:gd name="T30" fmla="*/ 0 w 58"/>
                <a:gd name="T31" fmla="*/ 2147483647 h 58"/>
                <a:gd name="T32" fmla="*/ 2147483647 w 58"/>
                <a:gd name="T33" fmla="*/ 2147483647 h 58"/>
                <a:gd name="T34" fmla="*/ 2147483647 w 58"/>
                <a:gd name="T35" fmla="*/ 2147483647 h 58"/>
                <a:gd name="T36" fmla="*/ 2147483647 w 58"/>
                <a:gd name="T37" fmla="*/ 2147483647 h 58"/>
                <a:gd name="T38" fmla="*/ 2147483647 w 58"/>
                <a:gd name="T39" fmla="*/ 0 h 58"/>
                <a:gd name="T40" fmla="*/ 2147483647 w 58"/>
                <a:gd name="T41" fmla="*/ 2147483647 h 58"/>
                <a:gd name="T42" fmla="*/ 2147483647 w 58"/>
                <a:gd name="T43" fmla="*/ 2147483647 h 58"/>
                <a:gd name="T44" fmla="*/ 2147483647 w 58"/>
                <a:gd name="T45" fmla="*/ 2147483647 h 58"/>
                <a:gd name="T46" fmla="*/ 2147483647 w 58"/>
                <a:gd name="T47" fmla="*/ 2147483647 h 58"/>
                <a:gd name="T48" fmla="*/ 2147483647 w 58"/>
                <a:gd name="T49" fmla="*/ 2147483647 h 58"/>
                <a:gd name="T50" fmla="*/ 2147483647 w 58"/>
                <a:gd name="T51" fmla="*/ 2147483647 h 58"/>
                <a:gd name="T52" fmla="*/ 2147483647 w 58"/>
                <a:gd name="T53" fmla="*/ 2147483647 h 58"/>
                <a:gd name="T54" fmla="*/ 2147483647 w 58"/>
                <a:gd name="T55" fmla="*/ 2147483647 h 58"/>
                <a:gd name="T56" fmla="*/ 2147483647 w 58"/>
                <a:gd name="T57" fmla="*/ 2147483647 h 58"/>
                <a:gd name="T58" fmla="*/ 2147483647 w 58"/>
                <a:gd name="T59" fmla="*/ 2147483647 h 58"/>
                <a:gd name="T60" fmla="*/ 2147483647 w 58"/>
                <a:gd name="T61" fmla="*/ 2147483647 h 58"/>
                <a:gd name="T62" fmla="*/ 2147483647 w 58"/>
                <a:gd name="T63" fmla="*/ 2147483647 h 58"/>
                <a:gd name="T64" fmla="*/ 2147483647 w 58"/>
                <a:gd name="T65" fmla="*/ 2147483647 h 58"/>
                <a:gd name="T66" fmla="*/ 2147483647 w 58"/>
                <a:gd name="T67" fmla="*/ 2147483647 h 5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8" h="58">
                  <a:moveTo>
                    <a:pt x="29" y="58"/>
                  </a:moveTo>
                  <a:cubicBezTo>
                    <a:pt x="20" y="58"/>
                    <a:pt x="12" y="54"/>
                    <a:pt x="6" y="47"/>
                  </a:cubicBezTo>
                  <a:cubicBezTo>
                    <a:pt x="6" y="47"/>
                    <a:pt x="6" y="46"/>
                    <a:pt x="7" y="46"/>
                  </a:cubicBezTo>
                  <a:cubicBezTo>
                    <a:pt x="12" y="40"/>
                    <a:pt x="12" y="40"/>
                    <a:pt x="12" y="40"/>
                  </a:cubicBezTo>
                  <a:cubicBezTo>
                    <a:pt x="12" y="40"/>
                    <a:pt x="12" y="40"/>
                    <a:pt x="13" y="40"/>
                  </a:cubicBezTo>
                  <a:cubicBezTo>
                    <a:pt x="13" y="40"/>
                    <a:pt x="13" y="40"/>
                    <a:pt x="14" y="41"/>
                  </a:cubicBezTo>
                  <a:cubicBezTo>
                    <a:pt x="17" y="45"/>
                    <a:pt x="23" y="48"/>
                    <a:pt x="29" y="48"/>
                  </a:cubicBezTo>
                  <a:cubicBezTo>
                    <a:pt x="40" y="48"/>
                    <a:pt x="48" y="39"/>
                    <a:pt x="48" y="29"/>
                  </a:cubicBezTo>
                  <a:cubicBezTo>
                    <a:pt x="48" y="18"/>
                    <a:pt x="40" y="9"/>
                    <a:pt x="29" y="9"/>
                  </a:cubicBezTo>
                  <a:cubicBezTo>
                    <a:pt x="24" y="9"/>
                    <a:pt x="19" y="11"/>
                    <a:pt x="16" y="14"/>
                  </a:cubicBezTo>
                  <a:cubicBezTo>
                    <a:pt x="21" y="20"/>
                    <a:pt x="21" y="20"/>
                    <a:pt x="21" y="20"/>
                  </a:cubicBezTo>
                  <a:cubicBezTo>
                    <a:pt x="22" y="20"/>
                    <a:pt x="22" y="21"/>
                    <a:pt x="21" y="22"/>
                  </a:cubicBezTo>
                  <a:cubicBezTo>
                    <a:pt x="21" y="23"/>
                    <a:pt x="20" y="24"/>
                    <a:pt x="19" y="24"/>
                  </a:cubicBezTo>
                  <a:cubicBezTo>
                    <a:pt x="2" y="24"/>
                    <a:pt x="2" y="24"/>
                    <a:pt x="2" y="24"/>
                  </a:cubicBezTo>
                  <a:cubicBezTo>
                    <a:pt x="1" y="24"/>
                    <a:pt x="0" y="23"/>
                    <a:pt x="0" y="21"/>
                  </a:cubicBezTo>
                  <a:cubicBezTo>
                    <a:pt x="0" y="4"/>
                    <a:pt x="0" y="4"/>
                    <a:pt x="0" y="4"/>
                  </a:cubicBezTo>
                  <a:cubicBezTo>
                    <a:pt x="0" y="3"/>
                    <a:pt x="0" y="3"/>
                    <a:pt x="1" y="2"/>
                  </a:cubicBezTo>
                  <a:cubicBezTo>
                    <a:pt x="2" y="2"/>
                    <a:pt x="3" y="2"/>
                    <a:pt x="4" y="3"/>
                  </a:cubicBezTo>
                  <a:cubicBezTo>
                    <a:pt x="9" y="8"/>
                    <a:pt x="9" y="8"/>
                    <a:pt x="9" y="8"/>
                  </a:cubicBezTo>
                  <a:cubicBezTo>
                    <a:pt x="14" y="3"/>
                    <a:pt x="21" y="0"/>
                    <a:pt x="29" y="0"/>
                  </a:cubicBezTo>
                  <a:cubicBezTo>
                    <a:pt x="45" y="0"/>
                    <a:pt x="58" y="13"/>
                    <a:pt x="58" y="29"/>
                  </a:cubicBezTo>
                  <a:cubicBezTo>
                    <a:pt x="58" y="45"/>
                    <a:pt x="45" y="58"/>
                    <a:pt x="29" y="58"/>
                  </a:cubicBezTo>
                  <a:close/>
                  <a:moveTo>
                    <a:pt x="34" y="35"/>
                  </a:moveTo>
                  <a:cubicBezTo>
                    <a:pt x="34" y="35"/>
                    <a:pt x="33" y="36"/>
                    <a:pt x="33" y="36"/>
                  </a:cubicBezTo>
                  <a:cubicBezTo>
                    <a:pt x="20" y="36"/>
                    <a:pt x="20" y="36"/>
                    <a:pt x="20" y="36"/>
                  </a:cubicBezTo>
                  <a:cubicBezTo>
                    <a:pt x="20" y="36"/>
                    <a:pt x="19" y="35"/>
                    <a:pt x="19" y="35"/>
                  </a:cubicBezTo>
                  <a:cubicBezTo>
                    <a:pt x="19" y="32"/>
                    <a:pt x="19" y="32"/>
                    <a:pt x="19" y="32"/>
                  </a:cubicBezTo>
                  <a:cubicBezTo>
                    <a:pt x="19" y="32"/>
                    <a:pt x="20" y="31"/>
                    <a:pt x="20" y="31"/>
                  </a:cubicBezTo>
                  <a:cubicBezTo>
                    <a:pt x="29" y="31"/>
                    <a:pt x="29" y="31"/>
                    <a:pt x="29" y="31"/>
                  </a:cubicBezTo>
                  <a:cubicBezTo>
                    <a:pt x="29" y="18"/>
                    <a:pt x="29" y="18"/>
                    <a:pt x="29" y="18"/>
                  </a:cubicBezTo>
                  <a:cubicBezTo>
                    <a:pt x="29" y="17"/>
                    <a:pt x="29" y="17"/>
                    <a:pt x="30" y="17"/>
                  </a:cubicBezTo>
                  <a:cubicBezTo>
                    <a:pt x="33" y="17"/>
                    <a:pt x="33" y="17"/>
                    <a:pt x="33" y="17"/>
                  </a:cubicBezTo>
                  <a:cubicBezTo>
                    <a:pt x="33" y="17"/>
                    <a:pt x="34" y="17"/>
                    <a:pt x="34" y="18"/>
                  </a:cubicBezTo>
                  <a:lnTo>
                    <a:pt x="34"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93" name="TextBox 13"/>
            <p:cNvSpPr txBox="1">
              <a:spLocks noChangeArrowheads="1"/>
            </p:cNvSpPr>
            <p:nvPr/>
          </p:nvSpPr>
          <p:spPr bwMode="auto">
            <a:xfrm>
              <a:off x="4104085" y="4389835"/>
              <a:ext cx="814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4" name="组合 3"/>
          <p:cNvGrpSpPr/>
          <p:nvPr/>
        </p:nvGrpSpPr>
        <p:grpSpPr>
          <a:xfrm>
            <a:off x="2990850" y="2749154"/>
            <a:ext cx="814388" cy="2007750"/>
            <a:chOff x="2990850" y="2749154"/>
            <a:chExt cx="814388" cy="2007750"/>
          </a:xfrm>
        </p:grpSpPr>
        <p:cxnSp>
          <p:nvCxnSpPr>
            <p:cNvPr id="36875" name="Elbow Connector 25"/>
            <p:cNvCxnSpPr>
              <a:cxnSpLocks noChangeShapeType="1"/>
            </p:cNvCxnSpPr>
            <p:nvPr/>
          </p:nvCxnSpPr>
          <p:spPr bwMode="auto">
            <a:xfrm rot="16200000" flipH="1">
              <a:off x="3030141" y="3006329"/>
              <a:ext cx="625078" cy="110728"/>
            </a:xfrm>
            <a:prstGeom prst="bentConnector3">
              <a:avLst>
                <a:gd name="adj1" fmla="val 50000"/>
              </a:avLst>
            </a:prstGeom>
            <a:noFill/>
            <a:ln w="12700">
              <a:solidFill>
                <a:srgbClr val="ADBACA"/>
              </a:solidFill>
              <a:miter lim="800000"/>
              <a:headEnd type="oval" w="med" len="med"/>
              <a:tailEnd type="oval" w="med" len="med"/>
            </a:ln>
            <a:extLst>
              <a:ext uri="{909E8E84-426E-40DD-AFC4-6F175D3DCCD1}">
                <a14:hiddenFill xmlns:a14="http://schemas.microsoft.com/office/drawing/2010/main">
                  <a:noFill/>
                </a14:hiddenFill>
              </a:ext>
            </a:extLst>
          </p:spPr>
        </p:cxnSp>
        <p:sp>
          <p:nvSpPr>
            <p:cNvPr id="36882" name="Oval 102"/>
            <p:cNvSpPr>
              <a:spLocks noChangeArrowheads="1"/>
            </p:cNvSpPr>
            <p:nvPr/>
          </p:nvSpPr>
          <p:spPr bwMode="auto">
            <a:xfrm>
              <a:off x="3090863" y="3518298"/>
              <a:ext cx="620316" cy="620315"/>
            </a:xfrm>
            <a:prstGeom prst="ellipse">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pPr algn="ctr" defTabSz="913210"/>
              <a:endParaRPr lang="en-US" altLang="zh-CN" sz="2325">
                <a:solidFill>
                  <a:srgbClr val="262626"/>
                </a:solidFill>
                <a:latin typeface="Arial" pitchFamily="34" charset="0"/>
                <a:ea typeface="微软雅黑" pitchFamily="34" charset="-122"/>
                <a:sym typeface="Arial" pitchFamily="34" charset="0"/>
              </a:endParaRPr>
            </a:p>
          </p:txBody>
        </p:sp>
        <p:sp>
          <p:nvSpPr>
            <p:cNvPr id="36883" name="Freeform 15"/>
            <p:cNvSpPr>
              <a:spLocks noChangeAspect="1" noEditPoints="1"/>
            </p:cNvSpPr>
            <p:nvPr/>
          </p:nvSpPr>
          <p:spPr bwMode="auto">
            <a:xfrm>
              <a:off x="3256360" y="3719513"/>
              <a:ext cx="290513" cy="217885"/>
            </a:xfrm>
            <a:custGeom>
              <a:avLst/>
              <a:gdLst>
                <a:gd name="T0" fmla="*/ 2147483647 w 168"/>
                <a:gd name="T1" fmla="*/ 2147483647 h 126"/>
                <a:gd name="T2" fmla="*/ 0 w 168"/>
                <a:gd name="T3" fmla="*/ 2147483647 h 126"/>
                <a:gd name="T4" fmla="*/ 0 w 168"/>
                <a:gd name="T5" fmla="*/ 0 h 126"/>
                <a:gd name="T6" fmla="*/ 2147483647 w 168"/>
                <a:gd name="T7" fmla="*/ 0 h 126"/>
                <a:gd name="T8" fmla="*/ 2147483647 w 168"/>
                <a:gd name="T9" fmla="*/ 2147483647 h 126"/>
                <a:gd name="T10" fmla="*/ 2147483647 w 168"/>
                <a:gd name="T11" fmla="*/ 2147483647 h 126"/>
                <a:gd name="T12" fmla="*/ 2147483647 w 168"/>
                <a:gd name="T13" fmla="*/ 2147483647 h 126"/>
                <a:gd name="T14" fmla="*/ 2147483647 w 168"/>
                <a:gd name="T15" fmla="*/ 2147483647 h 126"/>
                <a:gd name="T16" fmla="*/ 2147483647 w 168"/>
                <a:gd name="T17" fmla="*/ 2147483647 h 126"/>
                <a:gd name="T18" fmla="*/ 2147483647 w 168"/>
                <a:gd name="T19" fmla="*/ 2147483647 h 126"/>
                <a:gd name="T20" fmla="*/ 2147483647 w 168"/>
                <a:gd name="T21" fmla="*/ 2147483647 h 126"/>
                <a:gd name="T22" fmla="*/ 2147483647 w 168"/>
                <a:gd name="T23" fmla="*/ 2147483647 h 126"/>
                <a:gd name="T24" fmla="*/ 2147483647 w 168"/>
                <a:gd name="T25" fmla="*/ 2147483647 h 126"/>
                <a:gd name="T26" fmla="*/ 2147483647 w 168"/>
                <a:gd name="T27" fmla="*/ 2147483647 h 126"/>
                <a:gd name="T28" fmla="*/ 2147483647 w 168"/>
                <a:gd name="T29" fmla="*/ 2147483647 h 126"/>
                <a:gd name="T30" fmla="*/ 2147483647 w 168"/>
                <a:gd name="T31" fmla="*/ 2147483647 h 126"/>
                <a:gd name="T32" fmla="*/ 2147483647 w 168"/>
                <a:gd name="T33" fmla="*/ 2147483647 h 126"/>
                <a:gd name="T34" fmla="*/ 2147483647 w 168"/>
                <a:gd name="T35" fmla="*/ 2147483647 h 126"/>
                <a:gd name="T36" fmla="*/ 2147483647 w 168"/>
                <a:gd name="T37" fmla="*/ 2147483647 h 126"/>
                <a:gd name="T38" fmla="*/ 2147483647 w 168"/>
                <a:gd name="T39" fmla="*/ 2147483647 h 126"/>
                <a:gd name="T40" fmla="*/ 2147483647 w 168"/>
                <a:gd name="T41" fmla="*/ 2147483647 h 126"/>
                <a:gd name="T42" fmla="*/ 2147483647 w 168"/>
                <a:gd name="T43" fmla="*/ 2147483647 h 126"/>
                <a:gd name="T44" fmla="*/ 2147483647 w 168"/>
                <a:gd name="T45" fmla="*/ 2147483647 h 126"/>
                <a:gd name="T46" fmla="*/ 2147483647 w 168"/>
                <a:gd name="T47" fmla="*/ 2147483647 h 126"/>
                <a:gd name="T48" fmla="*/ 2147483647 w 168"/>
                <a:gd name="T49" fmla="*/ 2147483647 h 126"/>
                <a:gd name="T50" fmla="*/ 2147483647 w 168"/>
                <a:gd name="T51" fmla="*/ 2147483647 h 126"/>
                <a:gd name="T52" fmla="*/ 2147483647 w 168"/>
                <a:gd name="T53" fmla="*/ 2147483647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94" name="TextBox 13"/>
            <p:cNvSpPr txBox="1">
              <a:spLocks noChangeArrowheads="1"/>
            </p:cNvSpPr>
            <p:nvPr/>
          </p:nvSpPr>
          <p:spPr bwMode="auto">
            <a:xfrm>
              <a:off x="2990850" y="4202906"/>
              <a:ext cx="814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3" name="组合 2"/>
          <p:cNvGrpSpPr/>
          <p:nvPr/>
        </p:nvGrpSpPr>
        <p:grpSpPr>
          <a:xfrm>
            <a:off x="1951435" y="2103835"/>
            <a:ext cx="814388" cy="1913691"/>
            <a:chOff x="1951435" y="2103835"/>
            <a:chExt cx="814388" cy="1913691"/>
          </a:xfrm>
        </p:grpSpPr>
        <p:cxnSp>
          <p:nvCxnSpPr>
            <p:cNvPr id="36876" name="Straight Connector 31"/>
            <p:cNvCxnSpPr>
              <a:cxnSpLocks noChangeShapeType="1"/>
            </p:cNvCxnSpPr>
            <p:nvPr/>
          </p:nvCxnSpPr>
          <p:spPr bwMode="auto">
            <a:xfrm>
              <a:off x="2361010" y="2103835"/>
              <a:ext cx="0" cy="463153"/>
            </a:xfrm>
            <a:prstGeom prst="line">
              <a:avLst/>
            </a:prstGeom>
            <a:noFill/>
            <a:ln w="12700">
              <a:solidFill>
                <a:srgbClr val="ADBACA"/>
              </a:solidFill>
              <a:round/>
              <a:headEnd type="oval" w="med" len="med"/>
              <a:tailEnd type="oval" w="med" len="med"/>
            </a:ln>
            <a:extLst>
              <a:ext uri="{909E8E84-426E-40DD-AFC4-6F175D3DCCD1}">
                <a14:hiddenFill xmlns:a14="http://schemas.microsoft.com/office/drawing/2010/main">
                  <a:noFill/>
                </a14:hiddenFill>
              </a:ext>
            </a:extLst>
          </p:spPr>
        </p:cxnSp>
        <p:sp>
          <p:nvSpPr>
            <p:cNvPr id="36880" name="Oval 38"/>
            <p:cNvSpPr>
              <a:spLocks noChangeArrowheads="1"/>
            </p:cNvSpPr>
            <p:nvPr/>
          </p:nvSpPr>
          <p:spPr bwMode="auto">
            <a:xfrm>
              <a:off x="2051448" y="2752726"/>
              <a:ext cx="620315" cy="621506"/>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pPr algn="ctr" defTabSz="913210"/>
              <a:endParaRPr lang="en-US" altLang="zh-CN" sz="2325">
                <a:solidFill>
                  <a:srgbClr val="262626"/>
                </a:solidFill>
                <a:latin typeface="Arial" pitchFamily="34" charset="0"/>
                <a:ea typeface="微软雅黑" pitchFamily="34" charset="-122"/>
                <a:sym typeface="Arial" pitchFamily="34" charset="0"/>
              </a:endParaRPr>
            </a:p>
          </p:txBody>
        </p:sp>
        <p:sp>
          <p:nvSpPr>
            <p:cNvPr id="36881" name="Freeform 13"/>
            <p:cNvSpPr>
              <a:spLocks noEditPoints="1"/>
            </p:cNvSpPr>
            <p:nvPr/>
          </p:nvSpPr>
          <p:spPr bwMode="auto">
            <a:xfrm>
              <a:off x="2210991" y="2950369"/>
              <a:ext cx="301228" cy="227410"/>
            </a:xfrm>
            <a:custGeom>
              <a:avLst/>
              <a:gdLst>
                <a:gd name="T0" fmla="*/ 2147483647 w 158"/>
                <a:gd name="T1" fmla="*/ 2147483647 h 119"/>
                <a:gd name="T2" fmla="*/ 0 w 158"/>
                <a:gd name="T3" fmla="*/ 2147483647 h 119"/>
                <a:gd name="T4" fmla="*/ 0 w 158"/>
                <a:gd name="T5" fmla="*/ 0 h 119"/>
                <a:gd name="T6" fmla="*/ 2147483647 w 158"/>
                <a:gd name="T7" fmla="*/ 0 h 119"/>
                <a:gd name="T8" fmla="*/ 2147483647 w 158"/>
                <a:gd name="T9" fmla="*/ 2147483647 h 119"/>
                <a:gd name="T10" fmla="*/ 2147483647 w 158"/>
                <a:gd name="T11" fmla="*/ 2147483647 h 119"/>
                <a:gd name="T12" fmla="*/ 2147483647 w 158"/>
                <a:gd name="T13" fmla="*/ 2147483647 h 119"/>
                <a:gd name="T14" fmla="*/ 2147483647 w 158"/>
                <a:gd name="T15" fmla="*/ 2147483647 h 119"/>
                <a:gd name="T16" fmla="*/ 2147483647 w 158"/>
                <a:gd name="T17" fmla="*/ 2147483647 h 119"/>
                <a:gd name="T18" fmla="*/ 2147483647 w 158"/>
                <a:gd name="T19" fmla="*/ 2147483647 h 119"/>
                <a:gd name="T20" fmla="*/ 2147483647 w 158"/>
                <a:gd name="T21" fmla="*/ 2147483647 h 119"/>
                <a:gd name="T22" fmla="*/ 2147483647 w 158"/>
                <a:gd name="T23" fmla="*/ 2147483647 h 119"/>
                <a:gd name="T24" fmla="*/ 2147483647 w 158"/>
                <a:gd name="T25" fmla="*/ 2147483647 h 119"/>
                <a:gd name="T26" fmla="*/ 2147483647 w 158"/>
                <a:gd name="T27" fmla="*/ 2147483647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95" name="TextBox 13"/>
            <p:cNvSpPr txBox="1">
              <a:spLocks noChangeArrowheads="1"/>
            </p:cNvSpPr>
            <p:nvPr/>
          </p:nvSpPr>
          <p:spPr bwMode="auto">
            <a:xfrm>
              <a:off x="1951435" y="3463528"/>
              <a:ext cx="814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sp>
        <p:nvSpPr>
          <p:cNvPr id="10" name="标题 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78513736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6890"/>
                                        </p:tgtEl>
                                        <p:attrNameLst>
                                          <p:attrName>style.visibility</p:attrName>
                                        </p:attrNameLst>
                                      </p:cBhvr>
                                      <p:to>
                                        <p:strVal val="visible"/>
                                      </p:to>
                                    </p:set>
                                    <p:anim calcmode="lin" valueType="num">
                                      <p:cBhvr>
                                        <p:cTn id="7" dur="750" fill="hold"/>
                                        <p:tgtEl>
                                          <p:spTgt spid="36890"/>
                                        </p:tgtEl>
                                        <p:attrNameLst>
                                          <p:attrName>ppt_w</p:attrName>
                                        </p:attrNameLst>
                                      </p:cBhvr>
                                      <p:tavLst>
                                        <p:tav tm="0">
                                          <p:val>
                                            <p:fltVal val="0"/>
                                          </p:val>
                                        </p:tav>
                                        <p:tav tm="100000">
                                          <p:val>
                                            <p:strVal val="#ppt_w"/>
                                          </p:val>
                                        </p:tav>
                                      </p:tavLst>
                                    </p:anim>
                                    <p:anim calcmode="lin" valueType="num">
                                      <p:cBhvr>
                                        <p:cTn id="8" dur="750" fill="hold"/>
                                        <p:tgtEl>
                                          <p:spTgt spid="36890"/>
                                        </p:tgtEl>
                                        <p:attrNameLst>
                                          <p:attrName>ppt_h</p:attrName>
                                        </p:attrNameLst>
                                      </p:cBhvr>
                                      <p:tavLst>
                                        <p:tav tm="0">
                                          <p:val>
                                            <p:fltVal val="0"/>
                                          </p:val>
                                        </p:tav>
                                        <p:tav tm="100000">
                                          <p:val>
                                            <p:strVal val="#ppt_h"/>
                                          </p:val>
                                        </p:tav>
                                      </p:tavLst>
                                    </p:anim>
                                    <p:animEffect transition="in" filter="fade">
                                      <p:cBhvr>
                                        <p:cTn id="9" dur="750"/>
                                        <p:tgtEl>
                                          <p:spTgt spid="36890"/>
                                        </p:tgtEl>
                                      </p:cBhvr>
                                    </p:animEffect>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750"/>
                                        <p:tgtEl>
                                          <p:spTgt spid="2"/>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90"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5305" name="Picture 9"/>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1818" y="1059657"/>
            <a:ext cx="5219700" cy="2699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309" name="Rectangle 13"/>
          <p:cNvSpPr>
            <a:spLocks noChangeArrowheads="1"/>
          </p:cNvSpPr>
          <p:nvPr/>
        </p:nvSpPr>
        <p:spPr bwMode="auto">
          <a:xfrm>
            <a:off x="5652493" y="1525191"/>
            <a:ext cx="3186113" cy="1788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050">
                <a:latin typeface="微软雅黑" pitchFamily="34" charset="-122"/>
                <a:ea typeface="微软雅黑" pitchFamily="34" charset="-122"/>
              </a:rPr>
              <a:t>       </a:t>
            </a:r>
            <a:r>
              <a:rPr lang="zh-CN" altLang="en-US" sz="1050">
                <a:latin typeface="微软雅黑" pitchFamily="34" charset="-122"/>
                <a:ea typeface="微软雅黑" pitchFamily="34" charset="-122"/>
              </a:rPr>
              <a:t>添加您的文本内容添加您的文本内容添加您的文本内容添加您的文本内容添加您的文本内容添加您的文本内容添加您的文本内容添加您的文本内容添加您的文本内容添加您的文本内容</a:t>
            </a:r>
          </a:p>
          <a:p>
            <a:pPr>
              <a:lnSpc>
                <a:spcPct val="150000"/>
              </a:lnSpc>
            </a:pPr>
            <a:r>
              <a:rPr lang="zh-CN" altLang="en-US" sz="1050">
                <a:latin typeface="微软雅黑" pitchFamily="34" charset="-122"/>
                <a:ea typeface="微软雅黑" pitchFamily="34" charset="-122"/>
              </a:rPr>
              <a:t>       添加您的文本内容添加您的文本内容添加您的文本内容添加您的文本内容添加您的文本内容添加您的文本内容添加您的文本内容添加您的文本内容</a:t>
            </a:r>
          </a:p>
        </p:txBody>
      </p:sp>
      <p:sp>
        <p:nvSpPr>
          <p:cNvPr id="55310" name="Rectangle 14"/>
          <p:cNvSpPr>
            <a:spLocks noChangeArrowheads="1"/>
          </p:cNvSpPr>
          <p:nvPr/>
        </p:nvSpPr>
        <p:spPr bwMode="auto">
          <a:xfrm>
            <a:off x="5652493" y="1113235"/>
            <a:ext cx="2268140" cy="473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en-US" sz="1650" b="1" dirty="0" smtClean="0">
                <a:latin typeface="微软雅黑" pitchFamily="34" charset="-122"/>
                <a:ea typeface="微软雅黑" pitchFamily="34" charset="-122"/>
              </a:rPr>
              <a:t>神</a:t>
            </a:r>
            <a:r>
              <a:rPr lang="zh-CN" altLang="en-US" sz="1650" b="1" dirty="0">
                <a:latin typeface="微软雅黑" pitchFamily="34" charset="-122"/>
                <a:ea typeface="微软雅黑" pitchFamily="34" charset="-122"/>
              </a:rPr>
              <a:t>马公司简介</a:t>
            </a:r>
          </a:p>
        </p:txBody>
      </p:sp>
      <p:pic>
        <p:nvPicPr>
          <p:cNvPr id="55311" name="Picture 1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07262" y="3489723"/>
            <a:ext cx="1457325" cy="1067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2" name="Picture 1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71743" y="3489722"/>
            <a:ext cx="1393031"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3" name="Picture 17"/>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98062" y="897732"/>
            <a:ext cx="701278" cy="683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4" name="Picture 18"/>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1818" y="3975497"/>
            <a:ext cx="1483519" cy="617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5" name="Picture 19"/>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929408" y="3975497"/>
            <a:ext cx="1483519" cy="617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7" name="Picture 21" descr="4"/>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815359" y="3813572"/>
            <a:ext cx="1403747" cy="9286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41861601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55305"/>
                                        </p:tgtEl>
                                        <p:attrNameLst>
                                          <p:attrName>style.visibility</p:attrName>
                                        </p:attrNameLst>
                                      </p:cBhvr>
                                      <p:to>
                                        <p:strVal val="visible"/>
                                      </p:to>
                                    </p:set>
                                    <p:anim calcmode="lin" valueType="num">
                                      <p:cBhvr>
                                        <p:cTn id="7" dur="1000" fill="hold"/>
                                        <p:tgtEl>
                                          <p:spTgt spid="55305"/>
                                        </p:tgtEl>
                                        <p:attrNameLst>
                                          <p:attrName>ppt_x</p:attrName>
                                        </p:attrNameLst>
                                      </p:cBhvr>
                                      <p:tavLst>
                                        <p:tav tm="0">
                                          <p:val>
                                            <p:strVal val="#ppt_x-.2"/>
                                          </p:val>
                                        </p:tav>
                                        <p:tav tm="100000">
                                          <p:val>
                                            <p:strVal val="#ppt_x"/>
                                          </p:val>
                                        </p:tav>
                                      </p:tavLst>
                                    </p:anim>
                                    <p:anim calcmode="lin" valueType="num">
                                      <p:cBhvr>
                                        <p:cTn id="8" dur="1000" fill="hold"/>
                                        <p:tgtEl>
                                          <p:spTgt spid="5530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5305"/>
                                        </p:tgtEl>
                                      </p:cBhvr>
                                    </p:animEffect>
                                  </p:childTnLst>
                                </p:cTn>
                              </p:par>
                            </p:childTnLst>
                          </p:cTn>
                        </p:par>
                        <p:par>
                          <p:cTn id="10" fill="hold" nodeType="afterGroup">
                            <p:stCondLst>
                              <p:cond delay="1000"/>
                            </p:stCondLst>
                            <p:childTnLst>
                              <p:par>
                                <p:cTn id="11" presetID="2" presetClass="entr" presetSubtype="2" fill="hold" nodeType="afterEffect">
                                  <p:stCondLst>
                                    <p:cond delay="0"/>
                                  </p:stCondLst>
                                  <p:childTnLst>
                                    <p:set>
                                      <p:cBhvr>
                                        <p:cTn id="12" dur="1" fill="hold">
                                          <p:stCondLst>
                                            <p:cond delay="0"/>
                                          </p:stCondLst>
                                        </p:cTn>
                                        <p:tgtEl>
                                          <p:spTgt spid="55313"/>
                                        </p:tgtEl>
                                        <p:attrNameLst>
                                          <p:attrName>style.visibility</p:attrName>
                                        </p:attrNameLst>
                                      </p:cBhvr>
                                      <p:to>
                                        <p:strVal val="visible"/>
                                      </p:to>
                                    </p:set>
                                    <p:anim calcmode="lin" valueType="num">
                                      <p:cBhvr additive="base">
                                        <p:cTn id="13" dur="500" fill="hold"/>
                                        <p:tgtEl>
                                          <p:spTgt spid="55313"/>
                                        </p:tgtEl>
                                        <p:attrNameLst>
                                          <p:attrName>ppt_x</p:attrName>
                                        </p:attrNameLst>
                                      </p:cBhvr>
                                      <p:tavLst>
                                        <p:tav tm="0">
                                          <p:val>
                                            <p:strVal val="1+#ppt_w/2"/>
                                          </p:val>
                                        </p:tav>
                                        <p:tav tm="100000">
                                          <p:val>
                                            <p:strVal val="#ppt_x"/>
                                          </p:val>
                                        </p:tav>
                                      </p:tavLst>
                                    </p:anim>
                                    <p:anim calcmode="lin" valueType="num">
                                      <p:cBhvr additive="base">
                                        <p:cTn id="14" dur="500" fill="hold"/>
                                        <p:tgtEl>
                                          <p:spTgt spid="55313"/>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1500"/>
                            </p:stCondLst>
                            <p:childTnLst>
                              <p:par>
                                <p:cTn id="16" presetID="18" presetClass="entr" presetSubtype="6" fill="hold" nodeType="afterEffect">
                                  <p:stCondLst>
                                    <p:cond delay="0"/>
                                  </p:stCondLst>
                                  <p:childTnLst>
                                    <p:set>
                                      <p:cBhvr>
                                        <p:cTn id="17" dur="1" fill="hold">
                                          <p:stCondLst>
                                            <p:cond delay="0"/>
                                          </p:stCondLst>
                                        </p:cTn>
                                        <p:tgtEl>
                                          <p:spTgt spid="55314"/>
                                        </p:tgtEl>
                                        <p:attrNameLst>
                                          <p:attrName>style.visibility</p:attrName>
                                        </p:attrNameLst>
                                      </p:cBhvr>
                                      <p:to>
                                        <p:strVal val="visible"/>
                                      </p:to>
                                    </p:set>
                                    <p:animEffect transition="in" filter="strips(downRight)">
                                      <p:cBhvr>
                                        <p:cTn id="18" dur="500"/>
                                        <p:tgtEl>
                                          <p:spTgt spid="55314"/>
                                        </p:tgtEl>
                                      </p:cBhvr>
                                    </p:animEffect>
                                  </p:childTnLst>
                                </p:cTn>
                              </p:par>
                            </p:childTnLst>
                          </p:cTn>
                        </p:par>
                        <p:par>
                          <p:cTn id="19" fill="hold" nodeType="afterGroup">
                            <p:stCondLst>
                              <p:cond delay="2000"/>
                            </p:stCondLst>
                            <p:childTnLst>
                              <p:par>
                                <p:cTn id="20" presetID="18" presetClass="entr" presetSubtype="3" fill="hold" nodeType="afterEffect">
                                  <p:stCondLst>
                                    <p:cond delay="0"/>
                                  </p:stCondLst>
                                  <p:childTnLst>
                                    <p:set>
                                      <p:cBhvr>
                                        <p:cTn id="21" dur="1" fill="hold">
                                          <p:stCondLst>
                                            <p:cond delay="0"/>
                                          </p:stCondLst>
                                        </p:cTn>
                                        <p:tgtEl>
                                          <p:spTgt spid="55315"/>
                                        </p:tgtEl>
                                        <p:attrNameLst>
                                          <p:attrName>style.visibility</p:attrName>
                                        </p:attrNameLst>
                                      </p:cBhvr>
                                      <p:to>
                                        <p:strVal val="visible"/>
                                      </p:to>
                                    </p:set>
                                    <p:animEffect transition="in" filter="strips(upRight)">
                                      <p:cBhvr>
                                        <p:cTn id="22" dur="500"/>
                                        <p:tgtEl>
                                          <p:spTgt spid="55315"/>
                                        </p:tgtEl>
                                      </p:cBhvr>
                                    </p:animEffect>
                                  </p:childTnLst>
                                </p:cTn>
                              </p:par>
                            </p:childTnLst>
                          </p:cTn>
                        </p:par>
                        <p:par>
                          <p:cTn id="23" fill="hold" nodeType="afterGroup">
                            <p:stCondLst>
                              <p:cond delay="2500"/>
                            </p:stCondLst>
                            <p:childTnLst>
                              <p:par>
                                <p:cTn id="24" presetID="23" presetClass="entr" presetSubtype="16" fill="hold" nodeType="afterEffect">
                                  <p:stCondLst>
                                    <p:cond delay="0"/>
                                  </p:stCondLst>
                                  <p:childTnLst>
                                    <p:set>
                                      <p:cBhvr>
                                        <p:cTn id="25" dur="1" fill="hold">
                                          <p:stCondLst>
                                            <p:cond delay="0"/>
                                          </p:stCondLst>
                                        </p:cTn>
                                        <p:tgtEl>
                                          <p:spTgt spid="55317"/>
                                        </p:tgtEl>
                                        <p:attrNameLst>
                                          <p:attrName>style.visibility</p:attrName>
                                        </p:attrNameLst>
                                      </p:cBhvr>
                                      <p:to>
                                        <p:strVal val="visible"/>
                                      </p:to>
                                    </p:set>
                                    <p:anim calcmode="lin" valueType="num">
                                      <p:cBhvr>
                                        <p:cTn id="26" dur="500" fill="hold"/>
                                        <p:tgtEl>
                                          <p:spTgt spid="55317"/>
                                        </p:tgtEl>
                                        <p:attrNameLst>
                                          <p:attrName>ppt_w</p:attrName>
                                        </p:attrNameLst>
                                      </p:cBhvr>
                                      <p:tavLst>
                                        <p:tav tm="0">
                                          <p:val>
                                            <p:fltVal val="0"/>
                                          </p:val>
                                        </p:tav>
                                        <p:tav tm="100000">
                                          <p:val>
                                            <p:strVal val="#ppt_w"/>
                                          </p:val>
                                        </p:tav>
                                      </p:tavLst>
                                    </p:anim>
                                    <p:anim calcmode="lin" valueType="num">
                                      <p:cBhvr>
                                        <p:cTn id="27" dur="500" fill="hold"/>
                                        <p:tgtEl>
                                          <p:spTgt spid="55317"/>
                                        </p:tgtEl>
                                        <p:attrNameLst>
                                          <p:attrName>ppt_h</p:attrName>
                                        </p:attrNameLst>
                                      </p:cBhvr>
                                      <p:tavLst>
                                        <p:tav tm="0">
                                          <p:val>
                                            <p:fltVal val="0"/>
                                          </p:val>
                                        </p:tav>
                                        <p:tav tm="100000">
                                          <p:val>
                                            <p:strVal val="#ppt_h"/>
                                          </p:val>
                                        </p:tav>
                                      </p:tavLst>
                                    </p:anim>
                                  </p:childTnLst>
                                </p:cTn>
                              </p:par>
                            </p:childTnLst>
                          </p:cTn>
                        </p:par>
                        <p:par>
                          <p:cTn id="28" fill="hold" nodeType="afterGroup">
                            <p:stCondLst>
                              <p:cond delay="3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55310"/>
                                        </p:tgtEl>
                                        <p:attrNameLst>
                                          <p:attrName>style.visibility</p:attrName>
                                        </p:attrNameLst>
                                      </p:cBhvr>
                                      <p:to>
                                        <p:strVal val="visible"/>
                                      </p:to>
                                    </p:set>
                                    <p:anim calcmode="lin" valueType="num">
                                      <p:cBhvr>
                                        <p:cTn id="31" dur="500" fill="hold"/>
                                        <p:tgtEl>
                                          <p:spTgt spid="55310"/>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55310"/>
                                        </p:tgtEl>
                                        <p:attrNameLst>
                                          <p:attrName>ppt_y</p:attrName>
                                        </p:attrNameLst>
                                      </p:cBhvr>
                                      <p:tavLst>
                                        <p:tav tm="0">
                                          <p:val>
                                            <p:strVal val="#ppt_y"/>
                                          </p:val>
                                        </p:tav>
                                        <p:tav tm="100000">
                                          <p:val>
                                            <p:strVal val="#ppt_y"/>
                                          </p:val>
                                        </p:tav>
                                      </p:tavLst>
                                    </p:anim>
                                    <p:anim calcmode="lin" valueType="num">
                                      <p:cBhvr>
                                        <p:cTn id="33" dur="500" fill="hold"/>
                                        <p:tgtEl>
                                          <p:spTgt spid="55310"/>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55310"/>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55310"/>
                                        </p:tgtEl>
                                      </p:cBhvr>
                                    </p:animEffect>
                                  </p:childTnLst>
                                </p:cTn>
                              </p:par>
                            </p:childTnLst>
                          </p:cTn>
                        </p:par>
                        <p:par>
                          <p:cTn id="36" fill="hold" nodeType="afterGroup">
                            <p:stCondLst>
                              <p:cond delay="37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55309"/>
                                        </p:tgtEl>
                                        <p:attrNameLst>
                                          <p:attrName>style.visibility</p:attrName>
                                        </p:attrNameLst>
                                      </p:cBhvr>
                                      <p:to>
                                        <p:strVal val="visible"/>
                                      </p:to>
                                    </p:set>
                                    <p:anim calcmode="lin" valueType="num">
                                      <p:cBhvr>
                                        <p:cTn id="39" dur="500" fill="hold"/>
                                        <p:tgtEl>
                                          <p:spTgt spid="55309"/>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5309"/>
                                        </p:tgtEl>
                                        <p:attrNameLst>
                                          <p:attrName>ppt_y</p:attrName>
                                        </p:attrNameLst>
                                      </p:cBhvr>
                                      <p:tavLst>
                                        <p:tav tm="0">
                                          <p:val>
                                            <p:strVal val="#ppt_y"/>
                                          </p:val>
                                        </p:tav>
                                        <p:tav tm="100000">
                                          <p:val>
                                            <p:strVal val="#ppt_y"/>
                                          </p:val>
                                        </p:tav>
                                      </p:tavLst>
                                    </p:anim>
                                    <p:anim calcmode="lin" valueType="num">
                                      <p:cBhvr>
                                        <p:cTn id="41" dur="500" fill="hold"/>
                                        <p:tgtEl>
                                          <p:spTgt spid="55309"/>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5309"/>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5309"/>
                                        </p:tgtEl>
                                      </p:cBhvr>
                                    </p:animEffect>
                                  </p:childTnLst>
                                </p:cTn>
                              </p:par>
                            </p:childTnLst>
                          </p:cTn>
                        </p:par>
                        <p:par>
                          <p:cTn id="44" fill="hold" nodeType="afterGroup">
                            <p:stCondLst>
                              <p:cond delay="11400"/>
                            </p:stCondLst>
                            <p:childTnLst>
                              <p:par>
                                <p:cTn id="45" presetID="42" presetClass="entr" presetSubtype="0" fill="hold" nodeType="afterEffect">
                                  <p:stCondLst>
                                    <p:cond delay="0"/>
                                  </p:stCondLst>
                                  <p:childTnLst>
                                    <p:set>
                                      <p:cBhvr>
                                        <p:cTn id="46" dur="1" fill="hold">
                                          <p:stCondLst>
                                            <p:cond delay="0"/>
                                          </p:stCondLst>
                                        </p:cTn>
                                        <p:tgtEl>
                                          <p:spTgt spid="55311"/>
                                        </p:tgtEl>
                                        <p:attrNameLst>
                                          <p:attrName>style.visibility</p:attrName>
                                        </p:attrNameLst>
                                      </p:cBhvr>
                                      <p:to>
                                        <p:strVal val="visible"/>
                                      </p:to>
                                    </p:set>
                                    <p:animEffect transition="in" filter="fade">
                                      <p:cBhvr>
                                        <p:cTn id="47" dur="500"/>
                                        <p:tgtEl>
                                          <p:spTgt spid="55311"/>
                                        </p:tgtEl>
                                      </p:cBhvr>
                                    </p:animEffect>
                                    <p:anim calcmode="lin" valueType="num">
                                      <p:cBhvr>
                                        <p:cTn id="48" dur="500" fill="hold"/>
                                        <p:tgtEl>
                                          <p:spTgt spid="55311"/>
                                        </p:tgtEl>
                                        <p:attrNameLst>
                                          <p:attrName>ppt_x</p:attrName>
                                        </p:attrNameLst>
                                      </p:cBhvr>
                                      <p:tavLst>
                                        <p:tav tm="0">
                                          <p:val>
                                            <p:strVal val="#ppt_x"/>
                                          </p:val>
                                        </p:tav>
                                        <p:tav tm="100000">
                                          <p:val>
                                            <p:strVal val="#ppt_x"/>
                                          </p:val>
                                        </p:tav>
                                      </p:tavLst>
                                    </p:anim>
                                    <p:anim calcmode="lin" valueType="num">
                                      <p:cBhvr>
                                        <p:cTn id="49" dur="500" fill="hold"/>
                                        <p:tgtEl>
                                          <p:spTgt spid="55311"/>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11900"/>
                            </p:stCondLst>
                            <p:childTnLst>
                              <p:par>
                                <p:cTn id="51" presetID="42" presetClass="entr" presetSubtype="0" fill="hold" nodeType="afterEffect">
                                  <p:stCondLst>
                                    <p:cond delay="0"/>
                                  </p:stCondLst>
                                  <p:childTnLst>
                                    <p:set>
                                      <p:cBhvr>
                                        <p:cTn id="52" dur="1" fill="hold">
                                          <p:stCondLst>
                                            <p:cond delay="0"/>
                                          </p:stCondLst>
                                        </p:cTn>
                                        <p:tgtEl>
                                          <p:spTgt spid="55312"/>
                                        </p:tgtEl>
                                        <p:attrNameLst>
                                          <p:attrName>style.visibility</p:attrName>
                                        </p:attrNameLst>
                                      </p:cBhvr>
                                      <p:to>
                                        <p:strVal val="visible"/>
                                      </p:to>
                                    </p:set>
                                    <p:animEffect transition="in" filter="fade">
                                      <p:cBhvr>
                                        <p:cTn id="53" dur="500"/>
                                        <p:tgtEl>
                                          <p:spTgt spid="55312"/>
                                        </p:tgtEl>
                                      </p:cBhvr>
                                    </p:animEffect>
                                    <p:anim calcmode="lin" valueType="num">
                                      <p:cBhvr>
                                        <p:cTn id="54" dur="500" fill="hold"/>
                                        <p:tgtEl>
                                          <p:spTgt spid="55312"/>
                                        </p:tgtEl>
                                        <p:attrNameLst>
                                          <p:attrName>ppt_x</p:attrName>
                                        </p:attrNameLst>
                                      </p:cBhvr>
                                      <p:tavLst>
                                        <p:tav tm="0">
                                          <p:val>
                                            <p:strVal val="#ppt_x"/>
                                          </p:val>
                                        </p:tav>
                                        <p:tav tm="100000">
                                          <p:val>
                                            <p:strVal val="#ppt_x"/>
                                          </p:val>
                                        </p:tav>
                                      </p:tavLst>
                                    </p:anim>
                                    <p:anim calcmode="lin" valueType="num">
                                      <p:cBhvr>
                                        <p:cTn id="55" dur="500" fill="hold"/>
                                        <p:tgtEl>
                                          <p:spTgt spid="55312"/>
                                        </p:tgtEl>
                                        <p:attrNameLst>
                                          <p:attrName>ppt_y</p:attrName>
                                        </p:attrNameLst>
                                      </p:cBhvr>
                                      <p:tavLst>
                                        <p:tav tm="0">
                                          <p:val>
                                            <p:strVal val="#ppt_y+.1"/>
                                          </p:val>
                                        </p:tav>
                                        <p:tav tm="100000">
                                          <p:val>
                                            <p:strVal val="#ppt_y"/>
                                          </p:val>
                                        </p:tav>
                                      </p:tavLst>
                                    </p:anim>
                                  </p:childTnLst>
                                </p:cTn>
                              </p:par>
                            </p:childTnLst>
                          </p:cTn>
                        </p:par>
                        <p:par>
                          <p:cTn id="56" fill="hold">
                            <p:stCondLst>
                              <p:cond delay="124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anim calcmode="lin" valueType="num">
                                      <p:cBhvr>
                                        <p:cTn id="60" dur="1000" fill="hold"/>
                                        <p:tgtEl>
                                          <p:spTgt spid="13"/>
                                        </p:tgtEl>
                                        <p:attrNameLst>
                                          <p:attrName>ppt_x</p:attrName>
                                        </p:attrNameLst>
                                      </p:cBhvr>
                                      <p:tavLst>
                                        <p:tav tm="0">
                                          <p:val>
                                            <p:strVal val="#ppt_x"/>
                                          </p:val>
                                        </p:tav>
                                        <p:tav tm="100000">
                                          <p:val>
                                            <p:strVal val="#ppt_x"/>
                                          </p:val>
                                        </p:tav>
                                      </p:tavLst>
                                    </p:anim>
                                    <p:anim calcmode="lin" valueType="num">
                                      <p:cBhvr>
                                        <p:cTn id="6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9" grpId="0"/>
      <p:bldP spid="55310"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920979" y="1613298"/>
            <a:ext cx="1258490" cy="2247625"/>
            <a:chOff x="5920979" y="1613298"/>
            <a:chExt cx="1258490" cy="2247625"/>
          </a:xfrm>
        </p:grpSpPr>
        <p:sp>
          <p:nvSpPr>
            <p:cNvPr id="40980" name="Rounded Rectangle 140"/>
            <p:cNvSpPr>
              <a:spLocks noChangeArrowheads="1"/>
            </p:cNvSpPr>
            <p:nvPr/>
          </p:nvSpPr>
          <p:spPr bwMode="auto">
            <a:xfrm>
              <a:off x="5920979" y="1613298"/>
              <a:ext cx="1258490" cy="1278731"/>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81" name="Straight Connector 154"/>
            <p:cNvCxnSpPr>
              <a:cxnSpLocks noChangeShapeType="1"/>
            </p:cNvCxnSpPr>
            <p:nvPr/>
          </p:nvCxnSpPr>
          <p:spPr bwMode="auto">
            <a:xfrm>
              <a:off x="6042423" y="2952750"/>
              <a:ext cx="1015603" cy="0"/>
            </a:xfrm>
            <a:prstGeom prst="line">
              <a:avLst/>
            </a:prstGeom>
            <a:noFill/>
            <a:ln w="19050">
              <a:solidFill>
                <a:srgbClr val="00B0F0"/>
              </a:solidFill>
              <a:round/>
              <a:headEnd/>
              <a:tailEnd/>
            </a:ln>
            <a:extLst>
              <a:ext uri="{909E8E84-426E-40DD-AFC4-6F175D3DCCD1}">
                <a14:hiddenFill xmlns:a14="http://schemas.microsoft.com/office/drawing/2010/main">
                  <a:noFill/>
                </a14:hiddenFill>
              </a:ext>
            </a:extLst>
          </p:spPr>
        </p:cxnSp>
        <p:sp>
          <p:nvSpPr>
            <p:cNvPr id="40982" name="Isosceles Triangle 155"/>
            <p:cNvSpPr>
              <a:spLocks noChangeArrowheads="1"/>
            </p:cNvSpPr>
            <p:nvPr/>
          </p:nvSpPr>
          <p:spPr bwMode="auto">
            <a:xfrm flipV="1">
              <a:off x="6462712" y="2952750"/>
              <a:ext cx="176213" cy="152400"/>
            </a:xfrm>
            <a:prstGeom prst="triangle">
              <a:avLst>
                <a:gd name="adj" fmla="val 5000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88" name="Straight Connector 157"/>
            <p:cNvCxnSpPr>
              <a:cxnSpLocks noChangeShapeType="1"/>
            </p:cNvCxnSpPr>
            <p:nvPr/>
          </p:nvCxnSpPr>
          <p:spPr bwMode="auto">
            <a:xfrm>
              <a:off x="6042423" y="2445544"/>
              <a:ext cx="101560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40989" name="Freeform 91"/>
            <p:cNvSpPr>
              <a:spLocks noEditPoints="1"/>
            </p:cNvSpPr>
            <p:nvPr/>
          </p:nvSpPr>
          <p:spPr bwMode="auto">
            <a:xfrm>
              <a:off x="6312694" y="1832372"/>
              <a:ext cx="475060" cy="476250"/>
            </a:xfrm>
            <a:custGeom>
              <a:avLst/>
              <a:gdLst>
                <a:gd name="T0" fmla="*/ 0 w 62"/>
                <a:gd name="T1" fmla="*/ 2147483647 h 62"/>
                <a:gd name="T2" fmla="*/ 2147483647 w 62"/>
                <a:gd name="T3" fmla="*/ 2147483647 h 62"/>
                <a:gd name="T4" fmla="*/ 2147483647 w 62"/>
                <a:gd name="T5" fmla="*/ 2147483647 h 62"/>
                <a:gd name="T6" fmla="*/ 2147483647 w 62"/>
                <a:gd name="T7" fmla="*/ 2147483647 h 62"/>
                <a:gd name="T8" fmla="*/ 2147483647 w 62"/>
                <a:gd name="T9" fmla="*/ 2147483647 h 62"/>
                <a:gd name="T10" fmla="*/ 2147483647 w 62"/>
                <a:gd name="T11" fmla="*/ 2147483647 h 62"/>
                <a:gd name="T12" fmla="*/ 2147483647 w 62"/>
                <a:gd name="T13" fmla="*/ 2147483647 h 62"/>
                <a:gd name="T14" fmla="*/ 2147483647 w 62"/>
                <a:gd name="T15" fmla="*/ 2147483647 h 62"/>
                <a:gd name="T16" fmla="*/ 2147483647 w 62"/>
                <a:gd name="T17" fmla="*/ 2147483647 h 62"/>
                <a:gd name="T18" fmla="*/ 2147483647 w 62"/>
                <a:gd name="T19" fmla="*/ 2147483647 h 62"/>
                <a:gd name="T20" fmla="*/ 2147483647 w 62"/>
                <a:gd name="T21" fmla="*/ 2147483647 h 62"/>
                <a:gd name="T22" fmla="*/ 2147483647 w 62"/>
                <a:gd name="T23" fmla="*/ 2147483647 h 62"/>
                <a:gd name="T24" fmla="*/ 2147483647 w 62"/>
                <a:gd name="T25" fmla="*/ 2147483647 h 62"/>
                <a:gd name="T26" fmla="*/ 2147483647 w 62"/>
                <a:gd name="T27" fmla="*/ 2147483647 h 62"/>
                <a:gd name="T28" fmla="*/ 2147483647 w 62"/>
                <a:gd name="T29" fmla="*/ 2147483647 h 62"/>
                <a:gd name="T30" fmla="*/ 2147483647 w 62"/>
                <a:gd name="T31" fmla="*/ 2147483647 h 62"/>
                <a:gd name="T32" fmla="*/ 2147483647 w 62"/>
                <a:gd name="T33" fmla="*/ 2147483647 h 62"/>
                <a:gd name="T34" fmla="*/ 2147483647 w 62"/>
                <a:gd name="T35" fmla="*/ 2147483647 h 62"/>
                <a:gd name="T36" fmla="*/ 2147483647 w 62"/>
                <a:gd name="T37" fmla="*/ 2147483647 h 62"/>
                <a:gd name="T38" fmla="*/ 2147483647 w 62"/>
                <a:gd name="T39" fmla="*/ 2147483647 h 62"/>
                <a:gd name="T40" fmla="*/ 2147483647 w 62"/>
                <a:gd name="T41" fmla="*/ 2147483647 h 62"/>
                <a:gd name="T42" fmla="*/ 2147483647 w 62"/>
                <a:gd name="T43" fmla="*/ 2147483647 h 62"/>
                <a:gd name="T44" fmla="*/ 2147483647 w 62"/>
                <a:gd name="T45" fmla="*/ 2147483647 h 62"/>
                <a:gd name="T46" fmla="*/ 2147483647 w 62"/>
                <a:gd name="T47" fmla="*/ 2147483647 h 62"/>
                <a:gd name="T48" fmla="*/ 2147483647 w 62"/>
                <a:gd name="T49" fmla="*/ 2147483647 h 62"/>
                <a:gd name="T50" fmla="*/ 2147483647 w 62"/>
                <a:gd name="T51" fmla="*/ 2147483647 h 62"/>
                <a:gd name="T52" fmla="*/ 2147483647 w 62"/>
                <a:gd name="T53" fmla="*/ 2147483647 h 62"/>
                <a:gd name="T54" fmla="*/ 2147483647 w 62"/>
                <a:gd name="T55" fmla="*/ 2147483647 h 62"/>
                <a:gd name="T56" fmla="*/ 2147483647 w 62"/>
                <a:gd name="T57" fmla="*/ 2147483647 h 62"/>
                <a:gd name="T58" fmla="*/ 2147483647 w 62"/>
                <a:gd name="T59" fmla="*/ 2147483647 h 62"/>
                <a:gd name="T60" fmla="*/ 2147483647 w 62"/>
                <a:gd name="T61" fmla="*/ 2147483647 h 62"/>
                <a:gd name="T62" fmla="*/ 2147483647 w 62"/>
                <a:gd name="T63" fmla="*/ 2147483647 h 62"/>
                <a:gd name="T64" fmla="*/ 2147483647 w 62"/>
                <a:gd name="T65" fmla="*/ 2147483647 h 62"/>
                <a:gd name="T66" fmla="*/ 2147483647 w 62"/>
                <a:gd name="T67" fmla="*/ 2147483647 h 62"/>
                <a:gd name="T68" fmla="*/ 2147483647 w 62"/>
                <a:gd name="T69" fmla="*/ 2147483647 h 62"/>
                <a:gd name="T70" fmla="*/ 2147483647 w 62"/>
                <a:gd name="T71" fmla="*/ 2147483647 h 62"/>
                <a:gd name="T72" fmla="*/ 2147483647 w 62"/>
                <a:gd name="T73" fmla="*/ 2147483647 h 62"/>
                <a:gd name="T74" fmla="*/ 2147483647 w 62"/>
                <a:gd name="T75" fmla="*/ 2147483647 h 62"/>
                <a:gd name="T76" fmla="*/ 2147483647 w 62"/>
                <a:gd name="T77" fmla="*/ 2147483647 h 62"/>
                <a:gd name="T78" fmla="*/ 2147483647 w 62"/>
                <a:gd name="T79" fmla="*/ 2147483647 h 62"/>
                <a:gd name="T80" fmla="*/ 2147483647 w 62"/>
                <a:gd name="T81" fmla="*/ 2147483647 h 62"/>
                <a:gd name="T82" fmla="*/ 2147483647 w 62"/>
                <a:gd name="T83" fmla="*/ 2147483647 h 62"/>
                <a:gd name="T84" fmla="*/ 2147483647 w 62"/>
                <a:gd name="T85" fmla="*/ 2147483647 h 62"/>
                <a:gd name="T86" fmla="*/ 2147483647 w 62"/>
                <a:gd name="T87" fmla="*/ 2147483647 h 62"/>
                <a:gd name="T88" fmla="*/ 2147483647 w 62"/>
                <a:gd name="T89" fmla="*/ 2147483647 h 62"/>
                <a:gd name="T90" fmla="*/ 2147483647 w 62"/>
                <a:gd name="T91" fmla="*/ 2147483647 h 62"/>
                <a:gd name="T92" fmla="*/ 2147483647 w 62"/>
                <a:gd name="T93" fmla="*/ 2147483647 h 62"/>
                <a:gd name="T94" fmla="*/ 2147483647 w 62"/>
                <a:gd name="T95" fmla="*/ 2147483647 h 62"/>
                <a:gd name="T96" fmla="*/ 2147483647 w 62"/>
                <a:gd name="T97" fmla="*/ 2147483647 h 62"/>
                <a:gd name="T98" fmla="*/ 2147483647 w 62"/>
                <a:gd name="T99" fmla="*/ 2147483647 h 62"/>
                <a:gd name="T100" fmla="*/ 2147483647 w 62"/>
                <a:gd name="T101" fmla="*/ 2147483647 h 62"/>
                <a:gd name="T102" fmla="*/ 2147483647 w 62"/>
                <a:gd name="T103" fmla="*/ 2147483647 h 62"/>
                <a:gd name="T104" fmla="*/ 2147483647 w 62"/>
                <a:gd name="T105" fmla="*/ 2147483647 h 62"/>
                <a:gd name="T106" fmla="*/ 2147483647 w 62"/>
                <a:gd name="T107" fmla="*/ 2147483647 h 62"/>
                <a:gd name="T108" fmla="*/ 2147483647 w 62"/>
                <a:gd name="T109" fmla="*/ 2147483647 h 62"/>
                <a:gd name="T110" fmla="*/ 2147483647 w 62"/>
                <a:gd name="T111" fmla="*/ 2147483647 h 62"/>
                <a:gd name="T112" fmla="*/ 2147483647 w 62"/>
                <a:gd name="T113" fmla="*/ 2147483647 h 62"/>
                <a:gd name="T114" fmla="*/ 2147483647 w 62"/>
                <a:gd name="T115" fmla="*/ 2147483647 h 62"/>
                <a:gd name="T116" fmla="*/ 2147483647 w 62"/>
                <a:gd name="T117" fmla="*/ 2147483647 h 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40993" name="TextBox 13"/>
            <p:cNvSpPr txBox="1">
              <a:spLocks noChangeArrowheads="1"/>
            </p:cNvSpPr>
            <p:nvPr/>
          </p:nvSpPr>
          <p:spPr bwMode="auto">
            <a:xfrm>
              <a:off x="6192442" y="2570560"/>
              <a:ext cx="706040"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chemeClr val="bg1"/>
                  </a:solidFill>
                  <a:latin typeface="Arial" pitchFamily="34" charset="0"/>
                  <a:ea typeface="微软雅黑" pitchFamily="34" charset="-122"/>
                  <a:sym typeface="Arial" pitchFamily="34" charset="0"/>
                </a:rPr>
                <a:t>客户营销</a:t>
              </a:r>
              <a:endParaRPr lang="en-US" sz="1013" b="1">
                <a:solidFill>
                  <a:schemeClr val="bg1"/>
                </a:solidFill>
                <a:latin typeface="Arial" pitchFamily="34" charset="0"/>
                <a:ea typeface="微软雅黑" pitchFamily="34" charset="-122"/>
                <a:sym typeface="Arial" pitchFamily="34" charset="0"/>
              </a:endParaRPr>
            </a:p>
          </p:txBody>
        </p:sp>
        <p:sp>
          <p:nvSpPr>
            <p:cNvPr id="41002" name="TextBox 13"/>
            <p:cNvSpPr txBox="1">
              <a:spLocks noChangeArrowheads="1"/>
            </p:cNvSpPr>
            <p:nvPr/>
          </p:nvSpPr>
          <p:spPr bwMode="auto">
            <a:xfrm>
              <a:off x="6049566" y="3362325"/>
              <a:ext cx="107394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2" name="组合 1"/>
          <p:cNvGrpSpPr/>
          <p:nvPr/>
        </p:nvGrpSpPr>
        <p:grpSpPr>
          <a:xfrm>
            <a:off x="673894" y="1613298"/>
            <a:ext cx="1259681" cy="2247625"/>
            <a:chOff x="673894" y="1613298"/>
            <a:chExt cx="1259681" cy="2247625"/>
          </a:xfrm>
        </p:grpSpPr>
        <p:sp>
          <p:nvSpPr>
            <p:cNvPr id="40966" name="Rounded Rectangle 5"/>
            <p:cNvSpPr>
              <a:spLocks noChangeArrowheads="1"/>
            </p:cNvSpPr>
            <p:nvPr/>
          </p:nvSpPr>
          <p:spPr bwMode="auto">
            <a:xfrm>
              <a:off x="673894" y="1613298"/>
              <a:ext cx="1259681" cy="1278731"/>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67" name="Straight Connector 17"/>
            <p:cNvCxnSpPr>
              <a:cxnSpLocks noChangeShapeType="1"/>
            </p:cNvCxnSpPr>
            <p:nvPr/>
          </p:nvCxnSpPr>
          <p:spPr bwMode="auto">
            <a:xfrm>
              <a:off x="796529" y="2445544"/>
              <a:ext cx="101560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cxnSp>
          <p:nvCxnSpPr>
            <p:cNvPr id="40968" name="Straight Connector 24"/>
            <p:cNvCxnSpPr>
              <a:cxnSpLocks noChangeShapeType="1"/>
            </p:cNvCxnSpPr>
            <p:nvPr/>
          </p:nvCxnSpPr>
          <p:spPr bwMode="auto">
            <a:xfrm>
              <a:off x="796529" y="2952750"/>
              <a:ext cx="1015603" cy="0"/>
            </a:xfrm>
            <a:prstGeom prst="line">
              <a:avLst/>
            </a:prstGeom>
            <a:noFill/>
            <a:ln w="19050">
              <a:solidFill>
                <a:srgbClr val="00B0F0"/>
              </a:solidFill>
              <a:round/>
              <a:headEnd/>
              <a:tailEnd/>
            </a:ln>
            <a:extLst>
              <a:ext uri="{909E8E84-426E-40DD-AFC4-6F175D3DCCD1}">
                <a14:hiddenFill xmlns:a14="http://schemas.microsoft.com/office/drawing/2010/main">
                  <a:noFill/>
                </a14:hiddenFill>
              </a:ext>
            </a:extLst>
          </p:spPr>
        </p:cxnSp>
        <p:sp>
          <p:nvSpPr>
            <p:cNvPr id="40969" name="Isosceles Triangle 27"/>
            <p:cNvSpPr>
              <a:spLocks noChangeArrowheads="1"/>
            </p:cNvSpPr>
            <p:nvPr/>
          </p:nvSpPr>
          <p:spPr bwMode="auto">
            <a:xfrm flipV="1">
              <a:off x="1215628" y="2952750"/>
              <a:ext cx="176213" cy="152400"/>
            </a:xfrm>
            <a:prstGeom prst="triangle">
              <a:avLst>
                <a:gd name="adj" fmla="val 5000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40991" name="TextBox 13"/>
            <p:cNvSpPr txBox="1">
              <a:spLocks noChangeArrowheads="1"/>
            </p:cNvSpPr>
            <p:nvPr/>
          </p:nvSpPr>
          <p:spPr bwMode="auto">
            <a:xfrm>
              <a:off x="951310" y="2570560"/>
              <a:ext cx="706040"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chemeClr val="bg1"/>
                  </a:solidFill>
                  <a:latin typeface="Arial" pitchFamily="34" charset="0"/>
                  <a:ea typeface="微软雅黑" pitchFamily="34" charset="-122"/>
                  <a:sym typeface="Arial" pitchFamily="34" charset="0"/>
                </a:rPr>
                <a:t>商业行为</a:t>
              </a:r>
              <a:endParaRPr lang="en-US" sz="1013" b="1">
                <a:solidFill>
                  <a:schemeClr val="bg1"/>
                </a:solidFill>
                <a:latin typeface="Arial" pitchFamily="34" charset="0"/>
                <a:ea typeface="微软雅黑" pitchFamily="34" charset="-122"/>
                <a:sym typeface="Arial" pitchFamily="34" charset="0"/>
              </a:endParaRPr>
            </a:p>
          </p:txBody>
        </p:sp>
        <p:sp>
          <p:nvSpPr>
            <p:cNvPr id="41000" name="TextBox 13"/>
            <p:cNvSpPr txBox="1">
              <a:spLocks noChangeArrowheads="1"/>
            </p:cNvSpPr>
            <p:nvPr/>
          </p:nvSpPr>
          <p:spPr bwMode="auto">
            <a:xfrm>
              <a:off x="834629" y="3362325"/>
              <a:ext cx="107394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1004" name="Freeform 24"/>
            <p:cNvSpPr>
              <a:spLocks noEditPoints="1"/>
            </p:cNvSpPr>
            <p:nvPr/>
          </p:nvSpPr>
          <p:spPr bwMode="auto">
            <a:xfrm>
              <a:off x="1050132" y="1819275"/>
              <a:ext cx="502444" cy="504825"/>
            </a:xfrm>
            <a:custGeom>
              <a:avLst/>
              <a:gdLst>
                <a:gd name="T0" fmla="*/ 2147483647 w 199"/>
                <a:gd name="T1" fmla="*/ 2147483647 h 200"/>
                <a:gd name="T2" fmla="*/ 2147483647 w 199"/>
                <a:gd name="T3" fmla="*/ 2147483647 h 200"/>
                <a:gd name="T4" fmla="*/ 2147483647 w 199"/>
                <a:gd name="T5" fmla="*/ 2147483647 h 200"/>
                <a:gd name="T6" fmla="*/ 2147483647 w 199"/>
                <a:gd name="T7" fmla="*/ 2147483647 h 200"/>
                <a:gd name="T8" fmla="*/ 2147483647 w 199"/>
                <a:gd name="T9" fmla="*/ 2147483647 h 200"/>
                <a:gd name="T10" fmla="*/ 2147483647 w 199"/>
                <a:gd name="T11" fmla="*/ 2147483647 h 200"/>
                <a:gd name="T12" fmla="*/ 2147483647 w 199"/>
                <a:gd name="T13" fmla="*/ 2147483647 h 200"/>
                <a:gd name="T14" fmla="*/ 2147483647 w 199"/>
                <a:gd name="T15" fmla="*/ 2147483647 h 200"/>
                <a:gd name="T16" fmla="*/ 2147483647 w 199"/>
                <a:gd name="T17" fmla="*/ 2147483647 h 200"/>
                <a:gd name="T18" fmla="*/ 2147483647 w 199"/>
                <a:gd name="T19" fmla="*/ 2147483647 h 200"/>
                <a:gd name="T20" fmla="*/ 2147483647 w 199"/>
                <a:gd name="T21" fmla="*/ 2147483647 h 200"/>
                <a:gd name="T22" fmla="*/ 2147483647 w 199"/>
                <a:gd name="T23" fmla="*/ 2147483647 h 200"/>
                <a:gd name="T24" fmla="*/ 2147483647 w 199"/>
                <a:gd name="T25" fmla="*/ 2147483647 h 200"/>
                <a:gd name="T26" fmla="*/ 2147483647 w 199"/>
                <a:gd name="T27" fmla="*/ 2147483647 h 200"/>
                <a:gd name="T28" fmla="*/ 2147483647 w 199"/>
                <a:gd name="T29" fmla="*/ 2147483647 h 200"/>
                <a:gd name="T30" fmla="*/ 2147483647 w 199"/>
                <a:gd name="T31" fmla="*/ 2147483647 h 200"/>
                <a:gd name="T32" fmla="*/ 2147483647 w 199"/>
                <a:gd name="T33" fmla="*/ 2147483647 h 200"/>
                <a:gd name="T34" fmla="*/ 2147483647 w 199"/>
                <a:gd name="T35" fmla="*/ 2147483647 h 200"/>
                <a:gd name="T36" fmla="*/ 2147483647 w 199"/>
                <a:gd name="T37" fmla="*/ 2147483647 h 200"/>
                <a:gd name="T38" fmla="*/ 2147483647 w 199"/>
                <a:gd name="T39" fmla="*/ 2147483647 h 200"/>
                <a:gd name="T40" fmla="*/ 2147483647 w 199"/>
                <a:gd name="T41" fmla="*/ 2147483647 h 200"/>
                <a:gd name="T42" fmla="*/ 2147483647 w 199"/>
                <a:gd name="T43" fmla="*/ 2147483647 h 200"/>
                <a:gd name="T44" fmla="*/ 2147483647 w 199"/>
                <a:gd name="T45" fmla="*/ 2147483647 h 200"/>
                <a:gd name="T46" fmla="*/ 2147483647 w 199"/>
                <a:gd name="T47" fmla="*/ 2147483647 h 200"/>
                <a:gd name="T48" fmla="*/ 2147483647 w 199"/>
                <a:gd name="T49" fmla="*/ 2147483647 h 200"/>
                <a:gd name="T50" fmla="*/ 2147483647 w 199"/>
                <a:gd name="T51" fmla="*/ 2147483647 h 200"/>
                <a:gd name="T52" fmla="*/ 2147483647 w 199"/>
                <a:gd name="T53" fmla="*/ 2147483647 h 200"/>
                <a:gd name="T54" fmla="*/ 2147483647 w 199"/>
                <a:gd name="T55" fmla="*/ 2147483647 h 200"/>
                <a:gd name="T56" fmla="*/ 2147483647 w 199"/>
                <a:gd name="T57" fmla="*/ 2147483647 h 200"/>
                <a:gd name="T58" fmla="*/ 2147483647 w 199"/>
                <a:gd name="T59" fmla="*/ 2147483647 h 200"/>
                <a:gd name="T60" fmla="*/ 2147483647 w 199"/>
                <a:gd name="T61" fmla="*/ 2147483647 h 200"/>
                <a:gd name="T62" fmla="*/ 2147483647 w 199"/>
                <a:gd name="T63" fmla="*/ 2147483647 h 200"/>
                <a:gd name="T64" fmla="*/ 2147483647 w 199"/>
                <a:gd name="T65" fmla="*/ 2147483647 h 200"/>
                <a:gd name="T66" fmla="*/ 2147483647 w 199"/>
                <a:gd name="T67" fmla="*/ 2147483647 h 200"/>
                <a:gd name="T68" fmla="*/ 2147483647 w 199"/>
                <a:gd name="T69" fmla="*/ 2147483647 h 200"/>
                <a:gd name="T70" fmla="*/ 2147483647 w 199"/>
                <a:gd name="T71" fmla="*/ 2147483647 h 200"/>
                <a:gd name="T72" fmla="*/ 2147483647 w 199"/>
                <a:gd name="T73" fmla="*/ 2147483647 h 200"/>
                <a:gd name="T74" fmla="*/ 2147483647 w 199"/>
                <a:gd name="T75" fmla="*/ 2147483647 h 200"/>
                <a:gd name="T76" fmla="*/ 2147483647 w 199"/>
                <a:gd name="T77" fmla="*/ 2147483647 h 200"/>
                <a:gd name="T78" fmla="*/ 2147483647 w 199"/>
                <a:gd name="T79" fmla="*/ 2147483647 h 200"/>
                <a:gd name="T80" fmla="*/ 2147483647 w 199"/>
                <a:gd name="T81" fmla="*/ 2147483647 h 200"/>
                <a:gd name="T82" fmla="*/ 2147483647 w 199"/>
                <a:gd name="T83" fmla="*/ 2147483647 h 200"/>
                <a:gd name="T84" fmla="*/ 2147483647 w 199"/>
                <a:gd name="T85" fmla="*/ 2147483647 h 200"/>
                <a:gd name="T86" fmla="*/ 2147483647 w 199"/>
                <a:gd name="T87" fmla="*/ 2147483647 h 200"/>
                <a:gd name="T88" fmla="*/ 2147483647 w 199"/>
                <a:gd name="T89" fmla="*/ 2147483647 h 2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9" h="200">
                  <a:moveTo>
                    <a:pt x="82" y="104"/>
                  </a:moveTo>
                  <a:cubicBezTo>
                    <a:pt x="90" y="104"/>
                    <a:pt x="90" y="104"/>
                    <a:pt x="90" y="104"/>
                  </a:cubicBezTo>
                  <a:cubicBezTo>
                    <a:pt x="86" y="92"/>
                    <a:pt x="86" y="92"/>
                    <a:pt x="86" y="92"/>
                  </a:cubicBezTo>
                  <a:lnTo>
                    <a:pt x="82" y="104"/>
                  </a:lnTo>
                  <a:close/>
                  <a:moveTo>
                    <a:pt x="187" y="94"/>
                  </a:moveTo>
                  <a:cubicBezTo>
                    <a:pt x="194" y="86"/>
                    <a:pt x="196" y="74"/>
                    <a:pt x="191" y="63"/>
                  </a:cubicBezTo>
                  <a:cubicBezTo>
                    <a:pt x="187" y="51"/>
                    <a:pt x="176" y="44"/>
                    <a:pt x="164" y="44"/>
                  </a:cubicBezTo>
                  <a:cubicBezTo>
                    <a:pt x="165" y="32"/>
                    <a:pt x="160" y="20"/>
                    <a:pt x="149" y="14"/>
                  </a:cubicBezTo>
                  <a:cubicBezTo>
                    <a:pt x="139" y="8"/>
                    <a:pt x="127" y="9"/>
                    <a:pt x="118" y="15"/>
                  </a:cubicBezTo>
                  <a:cubicBezTo>
                    <a:pt x="112" y="6"/>
                    <a:pt x="101" y="0"/>
                    <a:pt x="89" y="1"/>
                  </a:cubicBezTo>
                  <a:cubicBezTo>
                    <a:pt x="78" y="3"/>
                    <a:pt x="69" y="10"/>
                    <a:pt x="64" y="20"/>
                  </a:cubicBezTo>
                  <a:cubicBezTo>
                    <a:pt x="54" y="16"/>
                    <a:pt x="42" y="18"/>
                    <a:pt x="34" y="26"/>
                  </a:cubicBezTo>
                  <a:cubicBezTo>
                    <a:pt x="25" y="34"/>
                    <a:pt x="22" y="45"/>
                    <a:pt x="24" y="56"/>
                  </a:cubicBezTo>
                  <a:cubicBezTo>
                    <a:pt x="14" y="59"/>
                    <a:pt x="5" y="67"/>
                    <a:pt x="3" y="78"/>
                  </a:cubicBezTo>
                  <a:cubicBezTo>
                    <a:pt x="0" y="90"/>
                    <a:pt x="4" y="101"/>
                    <a:pt x="12" y="108"/>
                  </a:cubicBezTo>
                  <a:cubicBezTo>
                    <a:pt x="6" y="117"/>
                    <a:pt x="4" y="128"/>
                    <a:pt x="8" y="139"/>
                  </a:cubicBezTo>
                  <a:cubicBezTo>
                    <a:pt x="13" y="150"/>
                    <a:pt x="23" y="156"/>
                    <a:pt x="33" y="157"/>
                  </a:cubicBezTo>
                  <a:cubicBezTo>
                    <a:pt x="33" y="168"/>
                    <a:pt x="38" y="179"/>
                    <a:pt x="48" y="185"/>
                  </a:cubicBezTo>
                  <a:cubicBezTo>
                    <a:pt x="58" y="191"/>
                    <a:pt x="70" y="191"/>
                    <a:pt x="79" y="185"/>
                  </a:cubicBezTo>
                  <a:cubicBezTo>
                    <a:pt x="85" y="194"/>
                    <a:pt x="96" y="200"/>
                    <a:pt x="107" y="199"/>
                  </a:cubicBezTo>
                  <a:cubicBezTo>
                    <a:pt x="119" y="198"/>
                    <a:pt x="129" y="191"/>
                    <a:pt x="133" y="181"/>
                  </a:cubicBezTo>
                  <a:cubicBezTo>
                    <a:pt x="143" y="185"/>
                    <a:pt x="155" y="183"/>
                    <a:pt x="164" y="176"/>
                  </a:cubicBezTo>
                  <a:cubicBezTo>
                    <a:pt x="173" y="168"/>
                    <a:pt x="176" y="157"/>
                    <a:pt x="174" y="146"/>
                  </a:cubicBezTo>
                  <a:cubicBezTo>
                    <a:pt x="184" y="143"/>
                    <a:pt x="193" y="135"/>
                    <a:pt x="196" y="124"/>
                  </a:cubicBezTo>
                  <a:cubicBezTo>
                    <a:pt x="199" y="113"/>
                    <a:pt x="195" y="101"/>
                    <a:pt x="187" y="94"/>
                  </a:cubicBezTo>
                  <a:close/>
                  <a:moveTo>
                    <a:pt x="63" y="116"/>
                  </a:moveTo>
                  <a:cubicBezTo>
                    <a:pt x="60" y="118"/>
                    <a:pt x="56" y="120"/>
                    <a:pt x="51" y="120"/>
                  </a:cubicBezTo>
                  <a:cubicBezTo>
                    <a:pt x="48" y="120"/>
                    <a:pt x="45" y="119"/>
                    <a:pt x="43" y="119"/>
                  </a:cubicBezTo>
                  <a:cubicBezTo>
                    <a:pt x="41" y="118"/>
                    <a:pt x="39" y="117"/>
                    <a:pt x="37" y="117"/>
                  </a:cubicBezTo>
                  <a:cubicBezTo>
                    <a:pt x="37" y="108"/>
                    <a:pt x="37" y="108"/>
                    <a:pt x="37" y="108"/>
                  </a:cubicBezTo>
                  <a:cubicBezTo>
                    <a:pt x="38" y="108"/>
                    <a:pt x="38" y="108"/>
                    <a:pt x="38" y="108"/>
                  </a:cubicBezTo>
                  <a:cubicBezTo>
                    <a:pt x="40" y="109"/>
                    <a:pt x="42" y="110"/>
                    <a:pt x="44" y="111"/>
                  </a:cubicBezTo>
                  <a:cubicBezTo>
                    <a:pt x="47" y="112"/>
                    <a:pt x="49" y="113"/>
                    <a:pt x="51" y="113"/>
                  </a:cubicBezTo>
                  <a:cubicBezTo>
                    <a:pt x="51" y="113"/>
                    <a:pt x="52" y="113"/>
                    <a:pt x="53" y="112"/>
                  </a:cubicBezTo>
                  <a:cubicBezTo>
                    <a:pt x="54" y="112"/>
                    <a:pt x="55" y="112"/>
                    <a:pt x="55" y="112"/>
                  </a:cubicBezTo>
                  <a:cubicBezTo>
                    <a:pt x="56" y="112"/>
                    <a:pt x="56" y="111"/>
                    <a:pt x="57" y="111"/>
                  </a:cubicBezTo>
                  <a:cubicBezTo>
                    <a:pt x="57" y="110"/>
                    <a:pt x="58" y="109"/>
                    <a:pt x="58" y="109"/>
                  </a:cubicBezTo>
                  <a:cubicBezTo>
                    <a:pt x="58" y="108"/>
                    <a:pt x="57" y="107"/>
                    <a:pt x="56" y="106"/>
                  </a:cubicBezTo>
                  <a:cubicBezTo>
                    <a:pt x="56" y="106"/>
                    <a:pt x="55" y="105"/>
                    <a:pt x="54" y="105"/>
                  </a:cubicBezTo>
                  <a:cubicBezTo>
                    <a:pt x="52" y="105"/>
                    <a:pt x="51" y="104"/>
                    <a:pt x="50" y="104"/>
                  </a:cubicBezTo>
                  <a:cubicBezTo>
                    <a:pt x="48" y="104"/>
                    <a:pt x="47" y="103"/>
                    <a:pt x="46" y="103"/>
                  </a:cubicBezTo>
                  <a:cubicBezTo>
                    <a:pt x="43" y="102"/>
                    <a:pt x="40" y="100"/>
                    <a:pt x="39" y="99"/>
                  </a:cubicBezTo>
                  <a:cubicBezTo>
                    <a:pt x="38" y="97"/>
                    <a:pt x="37" y="95"/>
                    <a:pt x="37" y="92"/>
                  </a:cubicBezTo>
                  <a:cubicBezTo>
                    <a:pt x="37" y="89"/>
                    <a:pt x="39" y="86"/>
                    <a:pt x="42" y="83"/>
                  </a:cubicBezTo>
                  <a:cubicBezTo>
                    <a:pt x="45" y="81"/>
                    <a:pt x="49" y="80"/>
                    <a:pt x="53" y="80"/>
                  </a:cubicBezTo>
                  <a:cubicBezTo>
                    <a:pt x="55" y="80"/>
                    <a:pt x="58" y="80"/>
                    <a:pt x="60" y="81"/>
                  </a:cubicBezTo>
                  <a:cubicBezTo>
                    <a:pt x="62" y="81"/>
                    <a:pt x="64" y="82"/>
                    <a:pt x="66" y="83"/>
                  </a:cubicBezTo>
                  <a:cubicBezTo>
                    <a:pt x="66" y="91"/>
                    <a:pt x="66" y="91"/>
                    <a:pt x="66" y="91"/>
                  </a:cubicBezTo>
                  <a:cubicBezTo>
                    <a:pt x="65" y="91"/>
                    <a:pt x="65" y="91"/>
                    <a:pt x="65" y="91"/>
                  </a:cubicBezTo>
                  <a:cubicBezTo>
                    <a:pt x="64" y="90"/>
                    <a:pt x="62" y="89"/>
                    <a:pt x="60" y="88"/>
                  </a:cubicBezTo>
                  <a:cubicBezTo>
                    <a:pt x="58" y="87"/>
                    <a:pt x="56" y="87"/>
                    <a:pt x="54" y="87"/>
                  </a:cubicBezTo>
                  <a:cubicBezTo>
                    <a:pt x="53" y="87"/>
                    <a:pt x="52" y="87"/>
                    <a:pt x="51" y="87"/>
                  </a:cubicBezTo>
                  <a:cubicBezTo>
                    <a:pt x="51" y="87"/>
                    <a:pt x="50" y="88"/>
                    <a:pt x="49" y="88"/>
                  </a:cubicBezTo>
                  <a:cubicBezTo>
                    <a:pt x="49" y="88"/>
                    <a:pt x="48" y="89"/>
                    <a:pt x="48" y="89"/>
                  </a:cubicBezTo>
                  <a:cubicBezTo>
                    <a:pt x="47" y="90"/>
                    <a:pt x="47" y="90"/>
                    <a:pt x="47" y="91"/>
                  </a:cubicBezTo>
                  <a:cubicBezTo>
                    <a:pt x="47" y="92"/>
                    <a:pt x="47" y="93"/>
                    <a:pt x="48" y="93"/>
                  </a:cubicBezTo>
                  <a:cubicBezTo>
                    <a:pt x="49" y="94"/>
                    <a:pt x="50" y="94"/>
                    <a:pt x="52" y="95"/>
                  </a:cubicBezTo>
                  <a:cubicBezTo>
                    <a:pt x="53" y="95"/>
                    <a:pt x="55" y="95"/>
                    <a:pt x="56" y="96"/>
                  </a:cubicBezTo>
                  <a:cubicBezTo>
                    <a:pt x="57" y="96"/>
                    <a:pt x="58" y="96"/>
                    <a:pt x="60" y="97"/>
                  </a:cubicBezTo>
                  <a:cubicBezTo>
                    <a:pt x="62" y="98"/>
                    <a:pt x="64" y="99"/>
                    <a:pt x="65" y="101"/>
                  </a:cubicBezTo>
                  <a:cubicBezTo>
                    <a:pt x="67" y="102"/>
                    <a:pt x="67" y="104"/>
                    <a:pt x="67" y="107"/>
                  </a:cubicBezTo>
                  <a:cubicBezTo>
                    <a:pt x="67" y="111"/>
                    <a:pt x="66" y="114"/>
                    <a:pt x="63" y="116"/>
                  </a:cubicBezTo>
                  <a:close/>
                  <a:moveTo>
                    <a:pt x="94" y="119"/>
                  </a:moveTo>
                  <a:cubicBezTo>
                    <a:pt x="92" y="111"/>
                    <a:pt x="92" y="111"/>
                    <a:pt x="92" y="111"/>
                  </a:cubicBezTo>
                  <a:cubicBezTo>
                    <a:pt x="80" y="111"/>
                    <a:pt x="80" y="111"/>
                    <a:pt x="80" y="111"/>
                  </a:cubicBezTo>
                  <a:cubicBezTo>
                    <a:pt x="77" y="119"/>
                    <a:pt x="77" y="119"/>
                    <a:pt x="77" y="119"/>
                  </a:cubicBezTo>
                  <a:cubicBezTo>
                    <a:pt x="68" y="119"/>
                    <a:pt x="68" y="119"/>
                    <a:pt x="68" y="119"/>
                  </a:cubicBezTo>
                  <a:cubicBezTo>
                    <a:pt x="81" y="81"/>
                    <a:pt x="81" y="81"/>
                    <a:pt x="81" y="81"/>
                  </a:cubicBezTo>
                  <a:cubicBezTo>
                    <a:pt x="91" y="81"/>
                    <a:pt x="91" y="81"/>
                    <a:pt x="91" y="81"/>
                  </a:cubicBezTo>
                  <a:cubicBezTo>
                    <a:pt x="104" y="119"/>
                    <a:pt x="104" y="119"/>
                    <a:pt x="104" y="119"/>
                  </a:cubicBezTo>
                  <a:lnTo>
                    <a:pt x="94" y="119"/>
                  </a:lnTo>
                  <a:close/>
                  <a:moveTo>
                    <a:pt x="133" y="119"/>
                  </a:moveTo>
                  <a:cubicBezTo>
                    <a:pt x="108" y="119"/>
                    <a:pt x="108" y="119"/>
                    <a:pt x="108" y="119"/>
                  </a:cubicBezTo>
                  <a:cubicBezTo>
                    <a:pt x="108" y="81"/>
                    <a:pt x="108" y="81"/>
                    <a:pt x="108" y="81"/>
                  </a:cubicBezTo>
                  <a:cubicBezTo>
                    <a:pt x="117" y="81"/>
                    <a:pt x="117" y="81"/>
                    <a:pt x="117" y="81"/>
                  </a:cubicBezTo>
                  <a:cubicBezTo>
                    <a:pt x="117" y="112"/>
                    <a:pt x="117" y="112"/>
                    <a:pt x="117" y="112"/>
                  </a:cubicBezTo>
                  <a:cubicBezTo>
                    <a:pt x="133" y="112"/>
                    <a:pt x="133" y="112"/>
                    <a:pt x="133" y="112"/>
                  </a:cubicBezTo>
                  <a:lnTo>
                    <a:pt x="133" y="119"/>
                  </a:lnTo>
                  <a:close/>
                  <a:moveTo>
                    <a:pt x="163" y="88"/>
                  </a:moveTo>
                  <a:cubicBezTo>
                    <a:pt x="147" y="88"/>
                    <a:pt x="147" y="88"/>
                    <a:pt x="147" y="88"/>
                  </a:cubicBezTo>
                  <a:cubicBezTo>
                    <a:pt x="147" y="95"/>
                    <a:pt x="147" y="95"/>
                    <a:pt x="147" y="95"/>
                  </a:cubicBezTo>
                  <a:cubicBezTo>
                    <a:pt x="162" y="95"/>
                    <a:pt x="162" y="95"/>
                    <a:pt x="162" y="95"/>
                  </a:cubicBezTo>
                  <a:cubicBezTo>
                    <a:pt x="162" y="102"/>
                    <a:pt x="162" y="102"/>
                    <a:pt x="162" y="102"/>
                  </a:cubicBezTo>
                  <a:cubicBezTo>
                    <a:pt x="147" y="102"/>
                    <a:pt x="147" y="102"/>
                    <a:pt x="147" y="102"/>
                  </a:cubicBezTo>
                  <a:cubicBezTo>
                    <a:pt x="147" y="112"/>
                    <a:pt x="147" y="112"/>
                    <a:pt x="147" y="112"/>
                  </a:cubicBezTo>
                  <a:cubicBezTo>
                    <a:pt x="163" y="112"/>
                    <a:pt x="163" y="112"/>
                    <a:pt x="163" y="112"/>
                  </a:cubicBezTo>
                  <a:cubicBezTo>
                    <a:pt x="163" y="119"/>
                    <a:pt x="163" y="119"/>
                    <a:pt x="163" y="119"/>
                  </a:cubicBezTo>
                  <a:cubicBezTo>
                    <a:pt x="137" y="119"/>
                    <a:pt x="137" y="119"/>
                    <a:pt x="137" y="119"/>
                  </a:cubicBezTo>
                  <a:cubicBezTo>
                    <a:pt x="137" y="81"/>
                    <a:pt x="137" y="81"/>
                    <a:pt x="137" y="81"/>
                  </a:cubicBezTo>
                  <a:cubicBezTo>
                    <a:pt x="163" y="81"/>
                    <a:pt x="163" y="81"/>
                    <a:pt x="163" y="81"/>
                  </a:cubicBezTo>
                  <a:lnTo>
                    <a:pt x="163" y="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4" name="组合 3"/>
          <p:cNvGrpSpPr/>
          <p:nvPr/>
        </p:nvGrpSpPr>
        <p:grpSpPr>
          <a:xfrm>
            <a:off x="3298031" y="1613298"/>
            <a:ext cx="1258491" cy="2247625"/>
            <a:chOff x="3298031" y="1613298"/>
            <a:chExt cx="1258491" cy="2247625"/>
          </a:xfrm>
        </p:grpSpPr>
        <p:sp>
          <p:nvSpPr>
            <p:cNvPr id="40974" name="Rounded Rectangle 120"/>
            <p:cNvSpPr>
              <a:spLocks noChangeArrowheads="1"/>
            </p:cNvSpPr>
            <p:nvPr/>
          </p:nvSpPr>
          <p:spPr bwMode="auto">
            <a:xfrm>
              <a:off x="3298031" y="1613298"/>
              <a:ext cx="1258491" cy="1278731"/>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75" name="Straight Connector 134"/>
            <p:cNvCxnSpPr>
              <a:cxnSpLocks noChangeShapeType="1"/>
            </p:cNvCxnSpPr>
            <p:nvPr/>
          </p:nvCxnSpPr>
          <p:spPr bwMode="auto">
            <a:xfrm>
              <a:off x="3419475" y="2952750"/>
              <a:ext cx="1015604" cy="0"/>
            </a:xfrm>
            <a:prstGeom prst="line">
              <a:avLst/>
            </a:prstGeom>
            <a:noFill/>
            <a:ln w="19050">
              <a:solidFill>
                <a:srgbClr val="00B0F0"/>
              </a:solidFill>
              <a:round/>
              <a:headEnd/>
              <a:tailEnd/>
            </a:ln>
            <a:extLst>
              <a:ext uri="{909E8E84-426E-40DD-AFC4-6F175D3DCCD1}">
                <a14:hiddenFill xmlns:a14="http://schemas.microsoft.com/office/drawing/2010/main">
                  <a:noFill/>
                </a14:hiddenFill>
              </a:ext>
            </a:extLst>
          </p:spPr>
        </p:cxnSp>
        <p:sp>
          <p:nvSpPr>
            <p:cNvPr id="40976" name="Isosceles Triangle 135"/>
            <p:cNvSpPr>
              <a:spLocks noChangeArrowheads="1"/>
            </p:cNvSpPr>
            <p:nvPr/>
          </p:nvSpPr>
          <p:spPr bwMode="auto">
            <a:xfrm flipV="1">
              <a:off x="3838575" y="2952750"/>
              <a:ext cx="177404" cy="152400"/>
            </a:xfrm>
            <a:prstGeom prst="triangle">
              <a:avLst>
                <a:gd name="adj" fmla="val 5000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86" name="Straight Connector 137"/>
            <p:cNvCxnSpPr>
              <a:cxnSpLocks noChangeShapeType="1"/>
            </p:cNvCxnSpPr>
            <p:nvPr/>
          </p:nvCxnSpPr>
          <p:spPr bwMode="auto">
            <a:xfrm>
              <a:off x="3419475" y="2445544"/>
              <a:ext cx="1015604"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40992" name="TextBox 13"/>
            <p:cNvSpPr txBox="1">
              <a:spLocks noChangeArrowheads="1"/>
            </p:cNvSpPr>
            <p:nvPr/>
          </p:nvSpPr>
          <p:spPr bwMode="auto">
            <a:xfrm>
              <a:off x="3569494" y="2570560"/>
              <a:ext cx="706041"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chemeClr val="bg1"/>
                  </a:solidFill>
                  <a:latin typeface="Arial" pitchFamily="34" charset="0"/>
                  <a:ea typeface="微软雅黑" pitchFamily="34" charset="-122"/>
                  <a:sym typeface="Arial" pitchFamily="34" charset="0"/>
                </a:rPr>
                <a:t>忠诚度</a:t>
              </a:r>
              <a:endParaRPr lang="en-US" sz="1013" b="1">
                <a:solidFill>
                  <a:schemeClr val="bg1"/>
                </a:solidFill>
                <a:latin typeface="Arial" pitchFamily="34" charset="0"/>
                <a:ea typeface="微软雅黑" pitchFamily="34" charset="-122"/>
                <a:sym typeface="Arial" pitchFamily="34" charset="0"/>
              </a:endParaRPr>
            </a:p>
          </p:txBody>
        </p:sp>
        <p:sp>
          <p:nvSpPr>
            <p:cNvPr id="41001" name="TextBox 13"/>
            <p:cNvSpPr txBox="1">
              <a:spLocks noChangeArrowheads="1"/>
            </p:cNvSpPr>
            <p:nvPr/>
          </p:nvSpPr>
          <p:spPr bwMode="auto">
            <a:xfrm>
              <a:off x="3433763" y="3362325"/>
              <a:ext cx="107394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1005" name="Freeform 16"/>
            <p:cNvSpPr>
              <a:spLocks noEditPoints="1"/>
            </p:cNvSpPr>
            <p:nvPr/>
          </p:nvSpPr>
          <p:spPr bwMode="auto">
            <a:xfrm>
              <a:off x="3707606" y="1875235"/>
              <a:ext cx="404813" cy="396478"/>
            </a:xfrm>
            <a:custGeom>
              <a:avLst/>
              <a:gdLst>
                <a:gd name="T0" fmla="*/ 2147483647 w 197"/>
                <a:gd name="T1" fmla="*/ 2147483647 h 192"/>
                <a:gd name="T2" fmla="*/ 2147483647 w 197"/>
                <a:gd name="T3" fmla="*/ 2147483647 h 192"/>
                <a:gd name="T4" fmla="*/ 2147483647 w 197"/>
                <a:gd name="T5" fmla="*/ 2147483647 h 192"/>
                <a:gd name="T6" fmla="*/ 2147483647 w 197"/>
                <a:gd name="T7" fmla="*/ 2147483647 h 192"/>
                <a:gd name="T8" fmla="*/ 2147483647 w 197"/>
                <a:gd name="T9" fmla="*/ 2147483647 h 192"/>
                <a:gd name="T10" fmla="*/ 2147483647 w 197"/>
                <a:gd name="T11" fmla="*/ 2147483647 h 192"/>
                <a:gd name="T12" fmla="*/ 2147483647 w 197"/>
                <a:gd name="T13" fmla="*/ 2147483647 h 192"/>
                <a:gd name="T14" fmla="*/ 2147483647 w 197"/>
                <a:gd name="T15" fmla="*/ 2147483647 h 192"/>
                <a:gd name="T16" fmla="*/ 2147483647 w 197"/>
                <a:gd name="T17" fmla="*/ 2147483647 h 192"/>
                <a:gd name="T18" fmla="*/ 2147483647 w 197"/>
                <a:gd name="T19" fmla="*/ 2147483647 h 192"/>
                <a:gd name="T20" fmla="*/ 2147483647 w 197"/>
                <a:gd name="T21" fmla="*/ 2147483647 h 192"/>
                <a:gd name="T22" fmla="*/ 2147483647 w 197"/>
                <a:gd name="T23" fmla="*/ 2147483647 h 192"/>
                <a:gd name="T24" fmla="*/ 2147483647 w 197"/>
                <a:gd name="T25" fmla="*/ 2147483647 h 192"/>
                <a:gd name="T26" fmla="*/ 2147483647 w 197"/>
                <a:gd name="T27" fmla="*/ 2147483647 h 192"/>
                <a:gd name="T28" fmla="*/ 2147483647 w 197"/>
                <a:gd name="T29" fmla="*/ 2147483647 h 192"/>
                <a:gd name="T30" fmla="*/ 2147483647 w 197"/>
                <a:gd name="T31" fmla="*/ 2147483647 h 192"/>
                <a:gd name="T32" fmla="*/ 2147483647 w 197"/>
                <a:gd name="T33" fmla="*/ 2147483647 h 1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97" h="192">
                  <a:moveTo>
                    <a:pt x="194" y="65"/>
                  </a:moveTo>
                  <a:cubicBezTo>
                    <a:pt x="194" y="65"/>
                    <a:pt x="194" y="62"/>
                    <a:pt x="194" y="56"/>
                  </a:cubicBezTo>
                  <a:cubicBezTo>
                    <a:pt x="194" y="30"/>
                    <a:pt x="172" y="10"/>
                    <a:pt x="146" y="10"/>
                  </a:cubicBezTo>
                  <a:cubicBezTo>
                    <a:pt x="103" y="10"/>
                    <a:pt x="99" y="50"/>
                    <a:pt x="99" y="50"/>
                  </a:cubicBezTo>
                  <a:cubicBezTo>
                    <a:pt x="99" y="50"/>
                    <a:pt x="95" y="10"/>
                    <a:pt x="51" y="10"/>
                  </a:cubicBezTo>
                  <a:cubicBezTo>
                    <a:pt x="25" y="10"/>
                    <a:pt x="3" y="30"/>
                    <a:pt x="3" y="56"/>
                  </a:cubicBezTo>
                  <a:cubicBezTo>
                    <a:pt x="3" y="62"/>
                    <a:pt x="3" y="65"/>
                    <a:pt x="3" y="65"/>
                  </a:cubicBezTo>
                  <a:cubicBezTo>
                    <a:pt x="3" y="65"/>
                    <a:pt x="1" y="128"/>
                    <a:pt x="99" y="192"/>
                  </a:cubicBezTo>
                  <a:cubicBezTo>
                    <a:pt x="99" y="192"/>
                    <a:pt x="99" y="192"/>
                    <a:pt x="99" y="192"/>
                  </a:cubicBezTo>
                  <a:cubicBezTo>
                    <a:pt x="99" y="192"/>
                    <a:pt x="99" y="192"/>
                    <a:pt x="99" y="192"/>
                  </a:cubicBezTo>
                  <a:cubicBezTo>
                    <a:pt x="99" y="192"/>
                    <a:pt x="99" y="192"/>
                    <a:pt x="99" y="192"/>
                  </a:cubicBezTo>
                  <a:cubicBezTo>
                    <a:pt x="99" y="192"/>
                    <a:pt x="99" y="192"/>
                    <a:pt x="99" y="192"/>
                  </a:cubicBezTo>
                  <a:cubicBezTo>
                    <a:pt x="197" y="128"/>
                    <a:pt x="194" y="65"/>
                    <a:pt x="194" y="65"/>
                  </a:cubicBezTo>
                  <a:close/>
                  <a:moveTo>
                    <a:pt x="37" y="108"/>
                  </a:moveTo>
                  <a:cubicBezTo>
                    <a:pt x="39" y="112"/>
                    <a:pt x="0" y="67"/>
                    <a:pt x="27" y="32"/>
                  </a:cubicBezTo>
                  <a:cubicBezTo>
                    <a:pt x="59" y="5"/>
                    <a:pt x="81" y="44"/>
                    <a:pt x="81" y="44"/>
                  </a:cubicBezTo>
                  <a:cubicBezTo>
                    <a:pt x="81" y="44"/>
                    <a:pt x="5" y="0"/>
                    <a:pt x="37" y="1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3" name="组合 2"/>
          <p:cNvGrpSpPr/>
          <p:nvPr/>
        </p:nvGrpSpPr>
        <p:grpSpPr>
          <a:xfrm>
            <a:off x="1985963" y="1915716"/>
            <a:ext cx="1259681" cy="2393157"/>
            <a:chOff x="1985963" y="1915716"/>
            <a:chExt cx="1259681" cy="2393157"/>
          </a:xfrm>
        </p:grpSpPr>
        <p:cxnSp>
          <p:nvCxnSpPr>
            <p:cNvPr id="40970" name="Straight Connector 31"/>
            <p:cNvCxnSpPr>
              <a:cxnSpLocks noChangeShapeType="1"/>
            </p:cNvCxnSpPr>
            <p:nvPr/>
          </p:nvCxnSpPr>
          <p:spPr bwMode="auto">
            <a:xfrm flipV="1">
              <a:off x="2107406" y="2950369"/>
              <a:ext cx="1015604" cy="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cxnSp>
        <p:sp>
          <p:nvSpPr>
            <p:cNvPr id="40971" name="Isosceles Triangle 32"/>
            <p:cNvSpPr>
              <a:spLocks noChangeArrowheads="1"/>
            </p:cNvSpPr>
            <p:nvPr/>
          </p:nvSpPr>
          <p:spPr bwMode="auto">
            <a:xfrm>
              <a:off x="2527697" y="2797969"/>
              <a:ext cx="176213" cy="152400"/>
            </a:xfrm>
            <a:prstGeom prst="triangle">
              <a:avLst>
                <a:gd name="adj" fmla="val 5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40972" name="Rounded Rectangle 23"/>
            <p:cNvSpPr>
              <a:spLocks noChangeArrowheads="1"/>
            </p:cNvSpPr>
            <p:nvPr/>
          </p:nvSpPr>
          <p:spPr bwMode="auto">
            <a:xfrm flipV="1">
              <a:off x="1985963" y="3028951"/>
              <a:ext cx="1259681" cy="1279922"/>
            </a:xfrm>
            <a:prstGeom prst="roundRect">
              <a:avLst>
                <a:gd name="adj" fmla="val 5755"/>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73" name="Straight Connector 38"/>
            <p:cNvCxnSpPr>
              <a:cxnSpLocks noChangeShapeType="1"/>
            </p:cNvCxnSpPr>
            <p:nvPr/>
          </p:nvCxnSpPr>
          <p:spPr bwMode="auto">
            <a:xfrm>
              <a:off x="2107406" y="3840956"/>
              <a:ext cx="1015604"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40994" name="TextBox 13"/>
            <p:cNvSpPr txBox="1">
              <a:spLocks noChangeArrowheads="1"/>
            </p:cNvSpPr>
            <p:nvPr/>
          </p:nvSpPr>
          <p:spPr bwMode="auto">
            <a:xfrm>
              <a:off x="2265760" y="3921919"/>
              <a:ext cx="706040"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chemeClr val="bg1"/>
                  </a:solidFill>
                  <a:latin typeface="Arial" pitchFamily="34" charset="0"/>
                  <a:ea typeface="微软雅黑" pitchFamily="34" charset="-122"/>
                  <a:sym typeface="Arial" pitchFamily="34" charset="0"/>
                </a:rPr>
                <a:t>客户特征</a:t>
              </a:r>
              <a:endParaRPr lang="en-US" sz="1013" b="1">
                <a:solidFill>
                  <a:schemeClr val="bg1"/>
                </a:solidFill>
                <a:latin typeface="Arial" pitchFamily="34" charset="0"/>
                <a:ea typeface="微软雅黑" pitchFamily="34" charset="-122"/>
                <a:sym typeface="Arial" pitchFamily="34" charset="0"/>
              </a:endParaRPr>
            </a:p>
          </p:txBody>
        </p:sp>
        <p:sp>
          <p:nvSpPr>
            <p:cNvPr id="40997" name="TextBox 13"/>
            <p:cNvSpPr txBox="1">
              <a:spLocks noChangeArrowheads="1"/>
            </p:cNvSpPr>
            <p:nvPr/>
          </p:nvSpPr>
          <p:spPr bwMode="auto">
            <a:xfrm>
              <a:off x="2107407" y="1915716"/>
              <a:ext cx="107394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1006" name="Freeform 15"/>
            <p:cNvSpPr>
              <a:spLocks noEditPoints="1"/>
            </p:cNvSpPr>
            <p:nvPr/>
          </p:nvSpPr>
          <p:spPr bwMode="auto">
            <a:xfrm>
              <a:off x="2324100" y="3157537"/>
              <a:ext cx="541735" cy="557213"/>
            </a:xfrm>
            <a:custGeom>
              <a:avLst/>
              <a:gdLst>
                <a:gd name="T0" fmla="*/ 2147483647 w 185"/>
                <a:gd name="T1" fmla="*/ 2147483647 h 190"/>
                <a:gd name="T2" fmla="*/ 2147483647 w 185"/>
                <a:gd name="T3" fmla="*/ 2147483647 h 190"/>
                <a:gd name="T4" fmla="*/ 2147483647 w 185"/>
                <a:gd name="T5" fmla="*/ 0 h 190"/>
                <a:gd name="T6" fmla="*/ 2147483647 w 185"/>
                <a:gd name="T7" fmla="*/ 2147483647 h 190"/>
                <a:gd name="T8" fmla="*/ 2147483647 w 185"/>
                <a:gd name="T9" fmla="*/ 2147483647 h 190"/>
                <a:gd name="T10" fmla="*/ 2147483647 w 185"/>
                <a:gd name="T11" fmla="*/ 2147483647 h 190"/>
                <a:gd name="T12" fmla="*/ 2147483647 w 185"/>
                <a:gd name="T13" fmla="*/ 2147483647 h 190"/>
                <a:gd name="T14" fmla="*/ 2147483647 w 185"/>
                <a:gd name="T15" fmla="*/ 2147483647 h 190"/>
                <a:gd name="T16" fmla="*/ 2147483647 w 185"/>
                <a:gd name="T17" fmla="*/ 2147483647 h 190"/>
                <a:gd name="T18" fmla="*/ 2147483647 w 185"/>
                <a:gd name="T19" fmla="*/ 2147483647 h 190"/>
                <a:gd name="T20" fmla="*/ 2147483647 w 185"/>
                <a:gd name="T21" fmla="*/ 2147483647 h 190"/>
                <a:gd name="T22" fmla="*/ 2147483647 w 185"/>
                <a:gd name="T23" fmla="*/ 2147483647 h 190"/>
                <a:gd name="T24" fmla="*/ 2147483647 w 185"/>
                <a:gd name="T25" fmla="*/ 2147483647 h 190"/>
                <a:gd name="T26" fmla="*/ 2147483647 w 185"/>
                <a:gd name="T27" fmla="*/ 2147483647 h 190"/>
                <a:gd name="T28" fmla="*/ 2147483647 w 185"/>
                <a:gd name="T29" fmla="*/ 2147483647 h 190"/>
                <a:gd name="T30" fmla="*/ 2147483647 w 185"/>
                <a:gd name="T31" fmla="*/ 2147483647 h 190"/>
                <a:gd name="T32" fmla="*/ 2147483647 w 185"/>
                <a:gd name="T33" fmla="*/ 2147483647 h 190"/>
                <a:gd name="T34" fmla="*/ 2147483647 w 185"/>
                <a:gd name="T35" fmla="*/ 2147483647 h 190"/>
                <a:gd name="T36" fmla="*/ 2147483647 w 185"/>
                <a:gd name="T37" fmla="*/ 2147483647 h 190"/>
                <a:gd name="T38" fmla="*/ 2147483647 w 185"/>
                <a:gd name="T39" fmla="*/ 2147483647 h 190"/>
                <a:gd name="T40" fmla="*/ 2147483647 w 185"/>
                <a:gd name="T41" fmla="*/ 2147483647 h 190"/>
                <a:gd name="T42" fmla="*/ 2147483647 w 185"/>
                <a:gd name="T43" fmla="*/ 2147483647 h 190"/>
                <a:gd name="T44" fmla="*/ 2147483647 w 185"/>
                <a:gd name="T45" fmla="*/ 2147483647 h 190"/>
                <a:gd name="T46" fmla="*/ 2147483647 w 185"/>
                <a:gd name="T47" fmla="*/ 2147483647 h 190"/>
                <a:gd name="T48" fmla="*/ 0 w 185"/>
                <a:gd name="T49" fmla="*/ 2147483647 h 190"/>
                <a:gd name="T50" fmla="*/ 2147483647 w 185"/>
                <a:gd name="T51" fmla="*/ 2147483647 h 190"/>
                <a:gd name="T52" fmla="*/ 2147483647 w 185"/>
                <a:gd name="T53" fmla="*/ 2147483647 h 190"/>
                <a:gd name="T54" fmla="*/ 2147483647 w 185"/>
                <a:gd name="T55" fmla="*/ 2147483647 h 19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5" h="190">
                  <a:moveTo>
                    <a:pt x="92" y="40"/>
                  </a:moveTo>
                  <a:cubicBezTo>
                    <a:pt x="103" y="40"/>
                    <a:pt x="112" y="31"/>
                    <a:pt x="112" y="20"/>
                  </a:cubicBezTo>
                  <a:cubicBezTo>
                    <a:pt x="112" y="9"/>
                    <a:pt x="103" y="0"/>
                    <a:pt x="92" y="0"/>
                  </a:cubicBezTo>
                  <a:cubicBezTo>
                    <a:pt x="81" y="0"/>
                    <a:pt x="72" y="9"/>
                    <a:pt x="72" y="20"/>
                  </a:cubicBezTo>
                  <a:cubicBezTo>
                    <a:pt x="72" y="31"/>
                    <a:pt x="81" y="40"/>
                    <a:pt x="92" y="40"/>
                  </a:cubicBezTo>
                  <a:close/>
                  <a:moveTo>
                    <a:pt x="80" y="168"/>
                  </a:moveTo>
                  <a:cubicBezTo>
                    <a:pt x="92" y="168"/>
                    <a:pt x="92" y="168"/>
                    <a:pt x="92" y="168"/>
                  </a:cubicBezTo>
                  <a:cubicBezTo>
                    <a:pt x="92" y="168"/>
                    <a:pt x="92" y="168"/>
                    <a:pt x="92" y="168"/>
                  </a:cubicBezTo>
                  <a:cubicBezTo>
                    <a:pt x="104" y="168"/>
                    <a:pt x="104" y="168"/>
                    <a:pt x="104" y="168"/>
                  </a:cubicBezTo>
                  <a:cubicBezTo>
                    <a:pt x="109" y="108"/>
                    <a:pt x="109" y="108"/>
                    <a:pt x="109" y="108"/>
                  </a:cubicBezTo>
                  <a:cubicBezTo>
                    <a:pt x="128" y="108"/>
                    <a:pt x="128" y="108"/>
                    <a:pt x="128" y="108"/>
                  </a:cubicBezTo>
                  <a:cubicBezTo>
                    <a:pt x="128" y="108"/>
                    <a:pt x="128" y="74"/>
                    <a:pt x="128" y="60"/>
                  </a:cubicBezTo>
                  <a:cubicBezTo>
                    <a:pt x="128" y="47"/>
                    <a:pt x="95" y="48"/>
                    <a:pt x="92" y="48"/>
                  </a:cubicBezTo>
                  <a:cubicBezTo>
                    <a:pt x="89" y="48"/>
                    <a:pt x="56" y="47"/>
                    <a:pt x="56" y="60"/>
                  </a:cubicBezTo>
                  <a:cubicBezTo>
                    <a:pt x="56" y="74"/>
                    <a:pt x="56" y="108"/>
                    <a:pt x="56" y="108"/>
                  </a:cubicBezTo>
                  <a:cubicBezTo>
                    <a:pt x="75" y="108"/>
                    <a:pt x="75" y="108"/>
                    <a:pt x="75" y="108"/>
                  </a:cubicBezTo>
                  <a:lnTo>
                    <a:pt x="80" y="168"/>
                  </a:lnTo>
                  <a:close/>
                  <a:moveTo>
                    <a:pt x="121" y="132"/>
                  </a:moveTo>
                  <a:cubicBezTo>
                    <a:pt x="120" y="143"/>
                    <a:pt x="120" y="143"/>
                    <a:pt x="120" y="143"/>
                  </a:cubicBezTo>
                  <a:cubicBezTo>
                    <a:pt x="142" y="146"/>
                    <a:pt x="160" y="153"/>
                    <a:pt x="160" y="160"/>
                  </a:cubicBezTo>
                  <a:cubicBezTo>
                    <a:pt x="160" y="171"/>
                    <a:pt x="126" y="180"/>
                    <a:pt x="92" y="180"/>
                  </a:cubicBezTo>
                  <a:cubicBezTo>
                    <a:pt x="59" y="180"/>
                    <a:pt x="24" y="171"/>
                    <a:pt x="24" y="160"/>
                  </a:cubicBezTo>
                  <a:cubicBezTo>
                    <a:pt x="24" y="153"/>
                    <a:pt x="42" y="146"/>
                    <a:pt x="64" y="143"/>
                  </a:cubicBezTo>
                  <a:cubicBezTo>
                    <a:pt x="63" y="132"/>
                    <a:pt x="63" y="132"/>
                    <a:pt x="63" y="132"/>
                  </a:cubicBezTo>
                  <a:cubicBezTo>
                    <a:pt x="26" y="136"/>
                    <a:pt x="0" y="147"/>
                    <a:pt x="0" y="160"/>
                  </a:cubicBezTo>
                  <a:cubicBezTo>
                    <a:pt x="0" y="177"/>
                    <a:pt x="41" y="190"/>
                    <a:pt x="92" y="190"/>
                  </a:cubicBezTo>
                  <a:cubicBezTo>
                    <a:pt x="143" y="190"/>
                    <a:pt x="185" y="177"/>
                    <a:pt x="185" y="160"/>
                  </a:cubicBezTo>
                  <a:cubicBezTo>
                    <a:pt x="185" y="147"/>
                    <a:pt x="158" y="136"/>
                    <a:pt x="121" y="1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5" name="组合 4"/>
          <p:cNvGrpSpPr/>
          <p:nvPr/>
        </p:nvGrpSpPr>
        <p:grpSpPr>
          <a:xfrm>
            <a:off x="4608910" y="1915716"/>
            <a:ext cx="1259681" cy="2393157"/>
            <a:chOff x="4608910" y="1915716"/>
            <a:chExt cx="1259681" cy="2393157"/>
          </a:xfrm>
        </p:grpSpPr>
        <p:cxnSp>
          <p:nvCxnSpPr>
            <p:cNvPr id="40977" name="Straight Connector 132"/>
            <p:cNvCxnSpPr>
              <a:cxnSpLocks noChangeShapeType="1"/>
            </p:cNvCxnSpPr>
            <p:nvPr/>
          </p:nvCxnSpPr>
          <p:spPr bwMode="auto">
            <a:xfrm flipV="1">
              <a:off x="4731544" y="2950369"/>
              <a:ext cx="1015604" cy="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cxnSp>
        <p:sp>
          <p:nvSpPr>
            <p:cNvPr id="40978" name="Isosceles Triangle 133"/>
            <p:cNvSpPr>
              <a:spLocks noChangeArrowheads="1"/>
            </p:cNvSpPr>
            <p:nvPr/>
          </p:nvSpPr>
          <p:spPr bwMode="auto">
            <a:xfrm>
              <a:off x="5150644" y="2797969"/>
              <a:ext cx="176213" cy="152400"/>
            </a:xfrm>
            <a:prstGeom prst="triangle">
              <a:avLst>
                <a:gd name="adj" fmla="val 5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40979" name="Rounded Rectangle 127"/>
            <p:cNvSpPr>
              <a:spLocks noChangeArrowheads="1"/>
            </p:cNvSpPr>
            <p:nvPr/>
          </p:nvSpPr>
          <p:spPr bwMode="auto">
            <a:xfrm flipV="1">
              <a:off x="4608910" y="3028951"/>
              <a:ext cx="1259681" cy="1279922"/>
            </a:xfrm>
            <a:prstGeom prst="roundRect">
              <a:avLst>
                <a:gd name="adj" fmla="val 5755"/>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87" name="Straight Connector 129"/>
            <p:cNvCxnSpPr>
              <a:cxnSpLocks noChangeShapeType="1"/>
            </p:cNvCxnSpPr>
            <p:nvPr/>
          </p:nvCxnSpPr>
          <p:spPr bwMode="auto">
            <a:xfrm>
              <a:off x="4731544" y="3840956"/>
              <a:ext cx="1015604"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40995" name="TextBox 13"/>
            <p:cNvSpPr txBox="1">
              <a:spLocks noChangeArrowheads="1"/>
            </p:cNvSpPr>
            <p:nvPr/>
          </p:nvSpPr>
          <p:spPr bwMode="auto">
            <a:xfrm>
              <a:off x="4883944" y="3921919"/>
              <a:ext cx="706041"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chemeClr val="bg1"/>
                  </a:solidFill>
                  <a:latin typeface="Arial" pitchFamily="34" charset="0"/>
                  <a:ea typeface="微软雅黑" pitchFamily="34" charset="-122"/>
                  <a:sym typeface="Arial" pitchFamily="34" charset="0"/>
                </a:rPr>
                <a:t>注意力</a:t>
              </a:r>
              <a:endParaRPr lang="en-US" sz="1013" b="1">
                <a:solidFill>
                  <a:schemeClr val="bg1"/>
                </a:solidFill>
                <a:latin typeface="Arial" pitchFamily="34" charset="0"/>
                <a:ea typeface="微软雅黑" pitchFamily="34" charset="-122"/>
                <a:sym typeface="Arial" pitchFamily="34" charset="0"/>
              </a:endParaRPr>
            </a:p>
          </p:txBody>
        </p:sp>
        <p:sp>
          <p:nvSpPr>
            <p:cNvPr id="40998" name="TextBox 13"/>
            <p:cNvSpPr txBox="1">
              <a:spLocks noChangeArrowheads="1"/>
            </p:cNvSpPr>
            <p:nvPr/>
          </p:nvSpPr>
          <p:spPr bwMode="auto">
            <a:xfrm>
              <a:off x="4706541" y="1915716"/>
              <a:ext cx="107394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1007" name="Freeform 13"/>
            <p:cNvSpPr>
              <a:spLocks noEditPoints="1"/>
            </p:cNvSpPr>
            <p:nvPr/>
          </p:nvSpPr>
          <p:spPr bwMode="auto">
            <a:xfrm>
              <a:off x="5020866" y="3208735"/>
              <a:ext cx="358378" cy="460772"/>
            </a:xfrm>
            <a:custGeom>
              <a:avLst/>
              <a:gdLst>
                <a:gd name="T0" fmla="*/ 2147483647 w 506"/>
                <a:gd name="T1" fmla="*/ 2147483647 h 650"/>
                <a:gd name="T2" fmla="*/ 2147483647 w 506"/>
                <a:gd name="T3" fmla="*/ 2147483647 h 650"/>
                <a:gd name="T4" fmla="*/ 2147483647 w 506"/>
                <a:gd name="T5" fmla="*/ 2147483647 h 650"/>
                <a:gd name="T6" fmla="*/ 2147483647 w 506"/>
                <a:gd name="T7" fmla="*/ 2147483647 h 650"/>
                <a:gd name="T8" fmla="*/ 2147483647 w 506"/>
                <a:gd name="T9" fmla="*/ 2147483647 h 650"/>
                <a:gd name="T10" fmla="*/ 2147483647 w 506"/>
                <a:gd name="T11" fmla="*/ 2147483647 h 650"/>
                <a:gd name="T12" fmla="*/ 2147483647 w 506"/>
                <a:gd name="T13" fmla="*/ 2147483647 h 650"/>
                <a:gd name="T14" fmla="*/ 2147483647 w 506"/>
                <a:gd name="T15" fmla="*/ 2147483647 h 650"/>
                <a:gd name="T16" fmla="*/ 2147483647 w 506"/>
                <a:gd name="T17" fmla="*/ 2147483647 h 650"/>
                <a:gd name="T18" fmla="*/ 2147483647 w 506"/>
                <a:gd name="T19" fmla="*/ 2147483647 h 650"/>
                <a:gd name="T20" fmla="*/ 2147483647 w 506"/>
                <a:gd name="T21" fmla="*/ 2147483647 h 650"/>
                <a:gd name="T22" fmla="*/ 2147483647 w 506"/>
                <a:gd name="T23" fmla="*/ 2147483647 h 650"/>
                <a:gd name="T24" fmla="*/ 2147483647 w 506"/>
                <a:gd name="T25" fmla="*/ 2147483647 h 650"/>
                <a:gd name="T26" fmla="*/ 2147483647 w 506"/>
                <a:gd name="T27" fmla="*/ 2147483647 h 650"/>
                <a:gd name="T28" fmla="*/ 2147483647 w 506"/>
                <a:gd name="T29" fmla="*/ 2147483647 h 650"/>
                <a:gd name="T30" fmla="*/ 2147483647 w 506"/>
                <a:gd name="T31" fmla="*/ 2147483647 h 650"/>
                <a:gd name="T32" fmla="*/ 2147483647 w 506"/>
                <a:gd name="T33" fmla="*/ 2147483647 h 650"/>
                <a:gd name="T34" fmla="*/ 2147483647 w 506"/>
                <a:gd name="T35" fmla="*/ 2147483647 h 650"/>
                <a:gd name="T36" fmla="*/ 2147483647 w 506"/>
                <a:gd name="T37" fmla="*/ 2147483647 h 650"/>
                <a:gd name="T38" fmla="*/ 2147483647 w 506"/>
                <a:gd name="T39" fmla="*/ 2147483647 h 650"/>
                <a:gd name="T40" fmla="*/ 2147483647 w 506"/>
                <a:gd name="T41" fmla="*/ 0 h 650"/>
                <a:gd name="T42" fmla="*/ 2147483647 w 506"/>
                <a:gd name="T43" fmla="*/ 2147483647 h 650"/>
                <a:gd name="T44" fmla="*/ 2147483647 w 506"/>
                <a:gd name="T45" fmla="*/ 2147483647 h 650"/>
                <a:gd name="T46" fmla="*/ 2147483647 w 506"/>
                <a:gd name="T47" fmla="*/ 2147483647 h 650"/>
                <a:gd name="T48" fmla="*/ 0 w 506"/>
                <a:gd name="T49" fmla="*/ 2147483647 h 650"/>
                <a:gd name="T50" fmla="*/ 0 w 506"/>
                <a:gd name="T51" fmla="*/ 2147483647 h 650"/>
                <a:gd name="T52" fmla="*/ 2147483647 w 506"/>
                <a:gd name="T53" fmla="*/ 2147483647 h 650"/>
                <a:gd name="T54" fmla="*/ 2147483647 w 506"/>
                <a:gd name="T55" fmla="*/ 2147483647 h 650"/>
                <a:gd name="T56" fmla="*/ 2147483647 w 506"/>
                <a:gd name="T57" fmla="*/ 2147483647 h 650"/>
                <a:gd name="T58" fmla="*/ 2147483647 w 506"/>
                <a:gd name="T59" fmla="*/ 2147483647 h 650"/>
                <a:gd name="T60" fmla="*/ 2147483647 w 506"/>
                <a:gd name="T61" fmla="*/ 2147483647 h 650"/>
                <a:gd name="T62" fmla="*/ 2147483647 w 506"/>
                <a:gd name="T63" fmla="*/ 2147483647 h 650"/>
                <a:gd name="T64" fmla="*/ 2147483647 w 506"/>
                <a:gd name="T65" fmla="*/ 2147483647 h 650"/>
                <a:gd name="T66" fmla="*/ 2147483647 w 506"/>
                <a:gd name="T67" fmla="*/ 2147483647 h 650"/>
                <a:gd name="T68" fmla="*/ 2147483647 w 506"/>
                <a:gd name="T69" fmla="*/ 2147483647 h 650"/>
                <a:gd name="T70" fmla="*/ 2147483647 w 506"/>
                <a:gd name="T71" fmla="*/ 2147483647 h 650"/>
                <a:gd name="T72" fmla="*/ 2147483647 w 506"/>
                <a:gd name="T73" fmla="*/ 2147483647 h 650"/>
                <a:gd name="T74" fmla="*/ 2147483647 w 506"/>
                <a:gd name="T75" fmla="*/ 2147483647 h 650"/>
                <a:gd name="T76" fmla="*/ 2147483647 w 506"/>
                <a:gd name="T77" fmla="*/ 2147483647 h 650"/>
                <a:gd name="T78" fmla="*/ 2147483647 w 506"/>
                <a:gd name="T79" fmla="*/ 2147483647 h 650"/>
                <a:gd name="T80" fmla="*/ 2147483647 w 506"/>
                <a:gd name="T81" fmla="*/ 2147483647 h 650"/>
                <a:gd name="T82" fmla="*/ 2147483647 w 506"/>
                <a:gd name="T83" fmla="*/ 2147483647 h 650"/>
                <a:gd name="T84" fmla="*/ 2147483647 w 506"/>
                <a:gd name="T85" fmla="*/ 2147483647 h 650"/>
                <a:gd name="T86" fmla="*/ 2147483647 w 506"/>
                <a:gd name="T87" fmla="*/ 2147483647 h 650"/>
                <a:gd name="T88" fmla="*/ 2147483647 w 506"/>
                <a:gd name="T89" fmla="*/ 2147483647 h 650"/>
                <a:gd name="T90" fmla="*/ 2147483647 w 506"/>
                <a:gd name="T91" fmla="*/ 2147483647 h 650"/>
                <a:gd name="T92" fmla="*/ 2147483647 w 506"/>
                <a:gd name="T93" fmla="*/ 2147483647 h 650"/>
                <a:gd name="T94" fmla="*/ 2147483647 w 506"/>
                <a:gd name="T95" fmla="*/ 2147483647 h 650"/>
                <a:gd name="T96" fmla="*/ 2147483647 w 506"/>
                <a:gd name="T97" fmla="*/ 2147483647 h 650"/>
                <a:gd name="T98" fmla="*/ 2147483647 w 506"/>
                <a:gd name="T99" fmla="*/ 2147483647 h 650"/>
                <a:gd name="T100" fmla="*/ 2147483647 w 506"/>
                <a:gd name="T101" fmla="*/ 2147483647 h 65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6" h="650">
                  <a:moveTo>
                    <a:pt x="117" y="299"/>
                  </a:moveTo>
                  <a:lnTo>
                    <a:pt x="117" y="260"/>
                  </a:lnTo>
                  <a:lnTo>
                    <a:pt x="78" y="260"/>
                  </a:lnTo>
                  <a:lnTo>
                    <a:pt x="78" y="299"/>
                  </a:lnTo>
                  <a:lnTo>
                    <a:pt x="117" y="299"/>
                  </a:lnTo>
                  <a:close/>
                  <a:moveTo>
                    <a:pt x="39" y="338"/>
                  </a:moveTo>
                  <a:lnTo>
                    <a:pt x="39" y="377"/>
                  </a:lnTo>
                  <a:lnTo>
                    <a:pt x="78" y="377"/>
                  </a:lnTo>
                  <a:lnTo>
                    <a:pt x="78" y="338"/>
                  </a:lnTo>
                  <a:lnTo>
                    <a:pt x="39" y="338"/>
                  </a:lnTo>
                  <a:close/>
                  <a:moveTo>
                    <a:pt x="273" y="299"/>
                  </a:moveTo>
                  <a:lnTo>
                    <a:pt x="273" y="182"/>
                  </a:lnTo>
                  <a:lnTo>
                    <a:pt x="312" y="182"/>
                  </a:lnTo>
                  <a:lnTo>
                    <a:pt x="312" y="299"/>
                  </a:lnTo>
                  <a:lnTo>
                    <a:pt x="351" y="299"/>
                  </a:lnTo>
                  <a:lnTo>
                    <a:pt x="351" y="221"/>
                  </a:lnTo>
                  <a:lnTo>
                    <a:pt x="389" y="221"/>
                  </a:lnTo>
                  <a:lnTo>
                    <a:pt x="389" y="351"/>
                  </a:lnTo>
                  <a:lnTo>
                    <a:pt x="428" y="351"/>
                  </a:lnTo>
                  <a:lnTo>
                    <a:pt x="428" y="260"/>
                  </a:lnTo>
                  <a:lnTo>
                    <a:pt x="467" y="260"/>
                  </a:lnTo>
                  <a:lnTo>
                    <a:pt x="467" y="221"/>
                  </a:lnTo>
                  <a:lnTo>
                    <a:pt x="428" y="221"/>
                  </a:lnTo>
                  <a:lnTo>
                    <a:pt x="428" y="182"/>
                  </a:lnTo>
                  <a:lnTo>
                    <a:pt x="351" y="182"/>
                  </a:lnTo>
                  <a:lnTo>
                    <a:pt x="351" y="143"/>
                  </a:lnTo>
                  <a:lnTo>
                    <a:pt x="273" y="143"/>
                  </a:lnTo>
                  <a:lnTo>
                    <a:pt x="273" y="39"/>
                  </a:lnTo>
                  <a:lnTo>
                    <a:pt x="234" y="39"/>
                  </a:lnTo>
                  <a:lnTo>
                    <a:pt x="234" y="299"/>
                  </a:lnTo>
                  <a:lnTo>
                    <a:pt x="273" y="299"/>
                  </a:lnTo>
                  <a:close/>
                  <a:moveTo>
                    <a:pt x="156" y="338"/>
                  </a:moveTo>
                  <a:lnTo>
                    <a:pt x="156" y="377"/>
                  </a:lnTo>
                  <a:lnTo>
                    <a:pt x="195" y="377"/>
                  </a:lnTo>
                  <a:lnTo>
                    <a:pt x="195" y="39"/>
                  </a:lnTo>
                  <a:lnTo>
                    <a:pt x="156" y="39"/>
                  </a:lnTo>
                  <a:lnTo>
                    <a:pt x="156" y="299"/>
                  </a:lnTo>
                  <a:lnTo>
                    <a:pt x="117" y="299"/>
                  </a:lnTo>
                  <a:lnTo>
                    <a:pt x="117" y="338"/>
                  </a:lnTo>
                  <a:lnTo>
                    <a:pt x="156" y="338"/>
                  </a:lnTo>
                  <a:close/>
                  <a:moveTo>
                    <a:pt x="234" y="0"/>
                  </a:moveTo>
                  <a:lnTo>
                    <a:pt x="195" y="0"/>
                  </a:lnTo>
                  <a:lnTo>
                    <a:pt x="195" y="39"/>
                  </a:lnTo>
                  <a:lnTo>
                    <a:pt x="234" y="39"/>
                  </a:lnTo>
                  <a:lnTo>
                    <a:pt x="234" y="0"/>
                  </a:lnTo>
                  <a:close/>
                  <a:moveTo>
                    <a:pt x="39" y="260"/>
                  </a:moveTo>
                  <a:lnTo>
                    <a:pt x="78" y="260"/>
                  </a:lnTo>
                  <a:lnTo>
                    <a:pt x="78" y="221"/>
                  </a:lnTo>
                  <a:lnTo>
                    <a:pt x="39" y="221"/>
                  </a:lnTo>
                  <a:lnTo>
                    <a:pt x="0" y="221"/>
                  </a:lnTo>
                  <a:lnTo>
                    <a:pt x="0" y="260"/>
                  </a:lnTo>
                  <a:lnTo>
                    <a:pt x="0" y="299"/>
                  </a:lnTo>
                  <a:lnTo>
                    <a:pt x="0" y="338"/>
                  </a:lnTo>
                  <a:lnTo>
                    <a:pt x="39" y="338"/>
                  </a:lnTo>
                  <a:lnTo>
                    <a:pt x="39" y="299"/>
                  </a:lnTo>
                  <a:lnTo>
                    <a:pt x="39" y="260"/>
                  </a:lnTo>
                  <a:close/>
                  <a:moveTo>
                    <a:pt x="117" y="377"/>
                  </a:moveTo>
                  <a:lnTo>
                    <a:pt x="78" y="377"/>
                  </a:lnTo>
                  <a:lnTo>
                    <a:pt x="78" y="416"/>
                  </a:lnTo>
                  <a:lnTo>
                    <a:pt x="78" y="455"/>
                  </a:lnTo>
                  <a:lnTo>
                    <a:pt x="117" y="455"/>
                  </a:lnTo>
                  <a:lnTo>
                    <a:pt x="117" y="416"/>
                  </a:lnTo>
                  <a:lnTo>
                    <a:pt x="117" y="377"/>
                  </a:lnTo>
                  <a:close/>
                  <a:moveTo>
                    <a:pt x="467" y="260"/>
                  </a:moveTo>
                  <a:lnTo>
                    <a:pt x="467" y="276"/>
                  </a:lnTo>
                  <a:lnTo>
                    <a:pt x="467" y="299"/>
                  </a:lnTo>
                  <a:lnTo>
                    <a:pt x="467" y="416"/>
                  </a:lnTo>
                  <a:lnTo>
                    <a:pt x="467" y="455"/>
                  </a:lnTo>
                  <a:lnTo>
                    <a:pt x="506" y="455"/>
                  </a:lnTo>
                  <a:lnTo>
                    <a:pt x="506" y="416"/>
                  </a:lnTo>
                  <a:lnTo>
                    <a:pt x="506" y="299"/>
                  </a:lnTo>
                  <a:lnTo>
                    <a:pt x="506" y="276"/>
                  </a:lnTo>
                  <a:lnTo>
                    <a:pt x="506" y="260"/>
                  </a:lnTo>
                  <a:lnTo>
                    <a:pt x="467" y="260"/>
                  </a:lnTo>
                  <a:close/>
                  <a:moveTo>
                    <a:pt x="428" y="494"/>
                  </a:moveTo>
                  <a:lnTo>
                    <a:pt x="428" y="533"/>
                  </a:lnTo>
                  <a:lnTo>
                    <a:pt x="467" y="533"/>
                  </a:lnTo>
                  <a:lnTo>
                    <a:pt x="467" y="494"/>
                  </a:lnTo>
                  <a:lnTo>
                    <a:pt x="467" y="455"/>
                  </a:lnTo>
                  <a:lnTo>
                    <a:pt x="428" y="455"/>
                  </a:lnTo>
                  <a:lnTo>
                    <a:pt x="428" y="494"/>
                  </a:lnTo>
                  <a:close/>
                  <a:moveTo>
                    <a:pt x="389" y="572"/>
                  </a:moveTo>
                  <a:lnTo>
                    <a:pt x="389" y="611"/>
                  </a:lnTo>
                  <a:lnTo>
                    <a:pt x="195" y="611"/>
                  </a:lnTo>
                  <a:lnTo>
                    <a:pt x="195" y="572"/>
                  </a:lnTo>
                  <a:lnTo>
                    <a:pt x="195" y="533"/>
                  </a:lnTo>
                  <a:lnTo>
                    <a:pt x="156" y="533"/>
                  </a:lnTo>
                  <a:lnTo>
                    <a:pt x="156" y="572"/>
                  </a:lnTo>
                  <a:lnTo>
                    <a:pt x="156" y="611"/>
                  </a:lnTo>
                  <a:lnTo>
                    <a:pt x="156" y="650"/>
                  </a:lnTo>
                  <a:lnTo>
                    <a:pt x="428" y="650"/>
                  </a:lnTo>
                  <a:lnTo>
                    <a:pt x="428" y="611"/>
                  </a:lnTo>
                  <a:lnTo>
                    <a:pt x="428" y="572"/>
                  </a:lnTo>
                  <a:lnTo>
                    <a:pt x="428" y="533"/>
                  </a:lnTo>
                  <a:lnTo>
                    <a:pt x="389" y="533"/>
                  </a:lnTo>
                  <a:lnTo>
                    <a:pt x="389" y="572"/>
                  </a:lnTo>
                  <a:close/>
                  <a:moveTo>
                    <a:pt x="156" y="455"/>
                  </a:moveTo>
                  <a:lnTo>
                    <a:pt x="117" y="455"/>
                  </a:lnTo>
                  <a:lnTo>
                    <a:pt x="117" y="494"/>
                  </a:lnTo>
                  <a:lnTo>
                    <a:pt x="117" y="533"/>
                  </a:lnTo>
                  <a:lnTo>
                    <a:pt x="156" y="533"/>
                  </a:lnTo>
                  <a:lnTo>
                    <a:pt x="156" y="494"/>
                  </a:lnTo>
                  <a:lnTo>
                    <a:pt x="156" y="45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7" name="组合 6"/>
          <p:cNvGrpSpPr/>
          <p:nvPr/>
        </p:nvGrpSpPr>
        <p:grpSpPr>
          <a:xfrm>
            <a:off x="7231857" y="1915716"/>
            <a:ext cx="1259681" cy="2393157"/>
            <a:chOff x="7231857" y="1915716"/>
            <a:chExt cx="1259681" cy="2393157"/>
          </a:xfrm>
        </p:grpSpPr>
        <p:cxnSp>
          <p:nvCxnSpPr>
            <p:cNvPr id="40983" name="Straight Connector 152"/>
            <p:cNvCxnSpPr>
              <a:cxnSpLocks noChangeShapeType="1"/>
            </p:cNvCxnSpPr>
            <p:nvPr/>
          </p:nvCxnSpPr>
          <p:spPr bwMode="auto">
            <a:xfrm flipV="1">
              <a:off x="7354491" y="2950369"/>
              <a:ext cx="1015603" cy="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cxnSp>
        <p:sp>
          <p:nvSpPr>
            <p:cNvPr id="40984" name="Isosceles Triangle 153"/>
            <p:cNvSpPr>
              <a:spLocks noChangeArrowheads="1"/>
            </p:cNvSpPr>
            <p:nvPr/>
          </p:nvSpPr>
          <p:spPr bwMode="auto">
            <a:xfrm>
              <a:off x="7773591" y="2797969"/>
              <a:ext cx="176213" cy="152400"/>
            </a:xfrm>
            <a:prstGeom prst="triangle">
              <a:avLst>
                <a:gd name="adj" fmla="val 5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40985" name="Rounded Rectangle 147"/>
            <p:cNvSpPr>
              <a:spLocks noChangeArrowheads="1"/>
            </p:cNvSpPr>
            <p:nvPr/>
          </p:nvSpPr>
          <p:spPr bwMode="auto">
            <a:xfrm flipV="1">
              <a:off x="7231857" y="3028951"/>
              <a:ext cx="1259681" cy="1279922"/>
            </a:xfrm>
            <a:prstGeom prst="roundRect">
              <a:avLst>
                <a:gd name="adj" fmla="val 5755"/>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90" name="Straight Connector 149"/>
            <p:cNvCxnSpPr>
              <a:cxnSpLocks noChangeShapeType="1"/>
            </p:cNvCxnSpPr>
            <p:nvPr/>
          </p:nvCxnSpPr>
          <p:spPr bwMode="auto">
            <a:xfrm>
              <a:off x="7354491" y="3840956"/>
              <a:ext cx="101560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40996" name="TextBox 13"/>
            <p:cNvSpPr txBox="1">
              <a:spLocks noChangeArrowheads="1"/>
            </p:cNvSpPr>
            <p:nvPr/>
          </p:nvSpPr>
          <p:spPr bwMode="auto">
            <a:xfrm>
              <a:off x="7506892" y="3921919"/>
              <a:ext cx="706040"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chemeClr val="bg1"/>
                  </a:solidFill>
                  <a:latin typeface="Arial" pitchFamily="34" charset="0"/>
                  <a:ea typeface="微软雅黑" pitchFamily="34" charset="-122"/>
                  <a:sym typeface="Arial" pitchFamily="34" charset="0"/>
                </a:rPr>
                <a:t>客户收益</a:t>
              </a:r>
              <a:endParaRPr lang="en-US" sz="1013" b="1">
                <a:solidFill>
                  <a:schemeClr val="bg1"/>
                </a:solidFill>
                <a:latin typeface="Arial" pitchFamily="34" charset="0"/>
                <a:ea typeface="微软雅黑" pitchFamily="34" charset="-122"/>
                <a:sym typeface="Arial" pitchFamily="34" charset="0"/>
              </a:endParaRPr>
            </a:p>
          </p:txBody>
        </p:sp>
        <p:sp>
          <p:nvSpPr>
            <p:cNvPr id="40999" name="TextBox 13"/>
            <p:cNvSpPr txBox="1">
              <a:spLocks noChangeArrowheads="1"/>
            </p:cNvSpPr>
            <p:nvPr/>
          </p:nvSpPr>
          <p:spPr bwMode="auto">
            <a:xfrm>
              <a:off x="7322344" y="1915716"/>
              <a:ext cx="107394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1008" name="Freeform 16"/>
            <p:cNvSpPr>
              <a:spLocks noEditPoints="1"/>
            </p:cNvSpPr>
            <p:nvPr/>
          </p:nvSpPr>
          <p:spPr bwMode="auto">
            <a:xfrm>
              <a:off x="7645004" y="3139679"/>
              <a:ext cx="428625" cy="504825"/>
            </a:xfrm>
            <a:custGeom>
              <a:avLst/>
              <a:gdLst>
                <a:gd name="T0" fmla="*/ 2147483647 w 171"/>
                <a:gd name="T1" fmla="*/ 2147483647 h 201"/>
                <a:gd name="T2" fmla="*/ 2147483647 w 171"/>
                <a:gd name="T3" fmla="*/ 2147483647 h 201"/>
                <a:gd name="T4" fmla="*/ 2147483647 w 171"/>
                <a:gd name="T5" fmla="*/ 2147483647 h 201"/>
                <a:gd name="T6" fmla="*/ 2147483647 w 171"/>
                <a:gd name="T7" fmla="*/ 2147483647 h 201"/>
                <a:gd name="T8" fmla="*/ 2147483647 w 171"/>
                <a:gd name="T9" fmla="*/ 2147483647 h 201"/>
                <a:gd name="T10" fmla="*/ 2147483647 w 171"/>
                <a:gd name="T11" fmla="*/ 2147483647 h 201"/>
                <a:gd name="T12" fmla="*/ 2147483647 w 171"/>
                <a:gd name="T13" fmla="*/ 2147483647 h 201"/>
                <a:gd name="T14" fmla="*/ 2147483647 w 171"/>
                <a:gd name="T15" fmla="*/ 2147483647 h 201"/>
                <a:gd name="T16" fmla="*/ 2147483647 w 171"/>
                <a:gd name="T17" fmla="*/ 2147483647 h 201"/>
                <a:gd name="T18" fmla="*/ 2147483647 w 171"/>
                <a:gd name="T19" fmla="*/ 2147483647 h 201"/>
                <a:gd name="T20" fmla="*/ 2147483647 w 171"/>
                <a:gd name="T21" fmla="*/ 2147483647 h 201"/>
                <a:gd name="T22" fmla="*/ 2147483647 w 171"/>
                <a:gd name="T23" fmla="*/ 2147483647 h 201"/>
                <a:gd name="T24" fmla="*/ 2147483647 w 171"/>
                <a:gd name="T25" fmla="*/ 2147483647 h 201"/>
                <a:gd name="T26" fmla="*/ 2147483647 w 171"/>
                <a:gd name="T27" fmla="*/ 2147483647 h 201"/>
                <a:gd name="T28" fmla="*/ 2147483647 w 171"/>
                <a:gd name="T29" fmla="*/ 2147483647 h 201"/>
                <a:gd name="T30" fmla="*/ 0 w 171"/>
                <a:gd name="T31" fmla="*/ 2147483647 h 201"/>
                <a:gd name="T32" fmla="*/ 0 w 171"/>
                <a:gd name="T33" fmla="*/ 2147483647 h 201"/>
                <a:gd name="T34" fmla="*/ 2147483647 w 171"/>
                <a:gd name="T35" fmla="*/ 2147483647 h 201"/>
                <a:gd name="T36" fmla="*/ 2147483647 w 171"/>
                <a:gd name="T37" fmla="*/ 2147483647 h 201"/>
                <a:gd name="T38" fmla="*/ 2147483647 w 171"/>
                <a:gd name="T39" fmla="*/ 2147483647 h 201"/>
                <a:gd name="T40" fmla="*/ 2147483647 w 171"/>
                <a:gd name="T41" fmla="*/ 2147483647 h 201"/>
                <a:gd name="T42" fmla="*/ 2147483647 w 171"/>
                <a:gd name="T43" fmla="*/ 2147483647 h 201"/>
                <a:gd name="T44" fmla="*/ 2147483647 w 171"/>
                <a:gd name="T45" fmla="*/ 2147483647 h 201"/>
                <a:gd name="T46" fmla="*/ 2147483647 w 171"/>
                <a:gd name="T47" fmla="*/ 2147483647 h 201"/>
                <a:gd name="T48" fmla="*/ 2147483647 w 171"/>
                <a:gd name="T49" fmla="*/ 2147483647 h 201"/>
                <a:gd name="T50" fmla="*/ 2147483647 w 171"/>
                <a:gd name="T51" fmla="*/ 2147483647 h 201"/>
                <a:gd name="T52" fmla="*/ 2147483647 w 171"/>
                <a:gd name="T53" fmla="*/ 2147483647 h 201"/>
                <a:gd name="T54" fmla="*/ 2147483647 w 171"/>
                <a:gd name="T55" fmla="*/ 2147483647 h 201"/>
                <a:gd name="T56" fmla="*/ 2147483647 w 171"/>
                <a:gd name="T57" fmla="*/ 2147483647 h 201"/>
                <a:gd name="T58" fmla="*/ 2147483647 w 171"/>
                <a:gd name="T59" fmla="*/ 2147483647 h 201"/>
                <a:gd name="T60" fmla="*/ 2147483647 w 171"/>
                <a:gd name="T61" fmla="*/ 2147483647 h 201"/>
                <a:gd name="T62" fmla="*/ 2147483647 w 171"/>
                <a:gd name="T63" fmla="*/ 2147483647 h 201"/>
                <a:gd name="T64" fmla="*/ 2147483647 w 171"/>
                <a:gd name="T65" fmla="*/ 2147483647 h 201"/>
                <a:gd name="T66" fmla="*/ 2147483647 w 171"/>
                <a:gd name="T67" fmla="*/ 2147483647 h 201"/>
                <a:gd name="T68" fmla="*/ 2147483647 w 171"/>
                <a:gd name="T69" fmla="*/ 2147483647 h 201"/>
                <a:gd name="T70" fmla="*/ 2147483647 w 171"/>
                <a:gd name="T71" fmla="*/ 2147483647 h 201"/>
                <a:gd name="T72" fmla="*/ 2147483647 w 171"/>
                <a:gd name="T73" fmla="*/ 2147483647 h 201"/>
                <a:gd name="T74" fmla="*/ 2147483647 w 171"/>
                <a:gd name="T75" fmla="*/ 2147483647 h 201"/>
                <a:gd name="T76" fmla="*/ 2147483647 w 171"/>
                <a:gd name="T77" fmla="*/ 2147483647 h 201"/>
                <a:gd name="T78" fmla="*/ 2147483647 w 171"/>
                <a:gd name="T79" fmla="*/ 2147483647 h 2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71" h="201">
                  <a:moveTo>
                    <a:pt x="61" y="46"/>
                  </a:moveTo>
                  <a:cubicBezTo>
                    <a:pt x="64" y="46"/>
                    <a:pt x="82" y="39"/>
                    <a:pt x="104" y="47"/>
                  </a:cubicBezTo>
                  <a:cubicBezTo>
                    <a:pt x="101" y="32"/>
                    <a:pt x="109" y="24"/>
                    <a:pt x="109" y="19"/>
                  </a:cubicBezTo>
                  <a:cubicBezTo>
                    <a:pt x="108" y="7"/>
                    <a:pt x="104" y="15"/>
                    <a:pt x="97" y="9"/>
                  </a:cubicBezTo>
                  <a:cubicBezTo>
                    <a:pt x="97" y="11"/>
                    <a:pt x="100" y="21"/>
                    <a:pt x="92" y="30"/>
                  </a:cubicBezTo>
                  <a:cubicBezTo>
                    <a:pt x="97" y="17"/>
                    <a:pt x="92" y="0"/>
                    <a:pt x="92" y="2"/>
                  </a:cubicBezTo>
                  <a:cubicBezTo>
                    <a:pt x="86" y="9"/>
                    <a:pt x="79" y="1"/>
                    <a:pt x="76" y="10"/>
                  </a:cubicBezTo>
                  <a:cubicBezTo>
                    <a:pt x="75" y="13"/>
                    <a:pt x="82" y="22"/>
                    <a:pt x="76" y="35"/>
                  </a:cubicBezTo>
                  <a:cubicBezTo>
                    <a:pt x="75" y="19"/>
                    <a:pt x="72" y="14"/>
                    <a:pt x="72" y="16"/>
                  </a:cubicBezTo>
                  <a:cubicBezTo>
                    <a:pt x="68" y="26"/>
                    <a:pt x="59" y="12"/>
                    <a:pt x="59" y="28"/>
                  </a:cubicBezTo>
                  <a:cubicBezTo>
                    <a:pt x="59" y="30"/>
                    <a:pt x="66" y="35"/>
                    <a:pt x="61" y="46"/>
                  </a:cubicBezTo>
                  <a:close/>
                  <a:moveTo>
                    <a:pt x="91" y="133"/>
                  </a:moveTo>
                  <a:cubicBezTo>
                    <a:pt x="91" y="153"/>
                    <a:pt x="91" y="153"/>
                    <a:pt x="91" y="153"/>
                  </a:cubicBezTo>
                  <a:cubicBezTo>
                    <a:pt x="95" y="152"/>
                    <a:pt x="95" y="151"/>
                    <a:pt x="96" y="149"/>
                  </a:cubicBezTo>
                  <a:cubicBezTo>
                    <a:pt x="98" y="147"/>
                    <a:pt x="99" y="145"/>
                    <a:pt x="99" y="143"/>
                  </a:cubicBezTo>
                  <a:cubicBezTo>
                    <a:pt x="99" y="141"/>
                    <a:pt x="98" y="139"/>
                    <a:pt x="97" y="137"/>
                  </a:cubicBezTo>
                  <a:cubicBezTo>
                    <a:pt x="95" y="136"/>
                    <a:pt x="95" y="134"/>
                    <a:pt x="91" y="133"/>
                  </a:cubicBezTo>
                  <a:close/>
                  <a:moveTo>
                    <a:pt x="74" y="95"/>
                  </a:moveTo>
                  <a:cubicBezTo>
                    <a:pt x="73" y="96"/>
                    <a:pt x="72" y="97"/>
                    <a:pt x="72" y="99"/>
                  </a:cubicBezTo>
                  <a:cubicBezTo>
                    <a:pt x="72" y="101"/>
                    <a:pt x="73" y="103"/>
                    <a:pt x="74" y="104"/>
                  </a:cubicBezTo>
                  <a:cubicBezTo>
                    <a:pt x="75" y="105"/>
                    <a:pt x="76" y="106"/>
                    <a:pt x="79" y="107"/>
                  </a:cubicBezTo>
                  <a:cubicBezTo>
                    <a:pt x="79" y="91"/>
                    <a:pt x="79" y="91"/>
                    <a:pt x="79" y="91"/>
                  </a:cubicBezTo>
                  <a:cubicBezTo>
                    <a:pt x="76" y="92"/>
                    <a:pt x="75" y="93"/>
                    <a:pt x="74" y="95"/>
                  </a:cubicBezTo>
                  <a:close/>
                  <a:moveTo>
                    <a:pt x="171" y="179"/>
                  </a:moveTo>
                  <a:cubicBezTo>
                    <a:pt x="163" y="72"/>
                    <a:pt x="125" y="59"/>
                    <a:pt x="115" y="54"/>
                  </a:cubicBezTo>
                  <a:cubicBezTo>
                    <a:pt x="108" y="51"/>
                    <a:pt x="96" y="49"/>
                    <a:pt x="84" y="49"/>
                  </a:cubicBezTo>
                  <a:cubicBezTo>
                    <a:pt x="83" y="49"/>
                    <a:pt x="83" y="49"/>
                    <a:pt x="82" y="49"/>
                  </a:cubicBezTo>
                  <a:cubicBezTo>
                    <a:pt x="81" y="49"/>
                    <a:pt x="80" y="49"/>
                    <a:pt x="80" y="49"/>
                  </a:cubicBezTo>
                  <a:cubicBezTo>
                    <a:pt x="78" y="49"/>
                    <a:pt x="77" y="49"/>
                    <a:pt x="75" y="49"/>
                  </a:cubicBezTo>
                  <a:cubicBezTo>
                    <a:pt x="72" y="49"/>
                    <a:pt x="69" y="50"/>
                    <a:pt x="66" y="50"/>
                  </a:cubicBezTo>
                  <a:cubicBezTo>
                    <a:pt x="61" y="51"/>
                    <a:pt x="55" y="52"/>
                    <a:pt x="51" y="54"/>
                  </a:cubicBezTo>
                  <a:cubicBezTo>
                    <a:pt x="25" y="64"/>
                    <a:pt x="11" y="68"/>
                    <a:pt x="0" y="179"/>
                  </a:cubicBezTo>
                  <a:cubicBezTo>
                    <a:pt x="0" y="179"/>
                    <a:pt x="0" y="180"/>
                    <a:pt x="0" y="180"/>
                  </a:cubicBezTo>
                  <a:cubicBezTo>
                    <a:pt x="0" y="180"/>
                    <a:pt x="0" y="180"/>
                    <a:pt x="0" y="181"/>
                  </a:cubicBezTo>
                  <a:cubicBezTo>
                    <a:pt x="0" y="181"/>
                    <a:pt x="0" y="182"/>
                    <a:pt x="0" y="182"/>
                  </a:cubicBezTo>
                  <a:cubicBezTo>
                    <a:pt x="1" y="183"/>
                    <a:pt x="1" y="184"/>
                    <a:pt x="1" y="185"/>
                  </a:cubicBezTo>
                  <a:cubicBezTo>
                    <a:pt x="2" y="187"/>
                    <a:pt x="4" y="189"/>
                    <a:pt x="6" y="190"/>
                  </a:cubicBezTo>
                  <a:cubicBezTo>
                    <a:pt x="26" y="197"/>
                    <a:pt x="63" y="200"/>
                    <a:pt x="84" y="201"/>
                  </a:cubicBezTo>
                  <a:cubicBezTo>
                    <a:pt x="85" y="201"/>
                    <a:pt x="86" y="201"/>
                    <a:pt x="87" y="201"/>
                  </a:cubicBezTo>
                  <a:cubicBezTo>
                    <a:pt x="89" y="201"/>
                    <a:pt x="89" y="201"/>
                    <a:pt x="91" y="201"/>
                  </a:cubicBezTo>
                  <a:cubicBezTo>
                    <a:pt x="93" y="201"/>
                    <a:pt x="96" y="201"/>
                    <a:pt x="99" y="200"/>
                  </a:cubicBezTo>
                  <a:cubicBezTo>
                    <a:pt x="104" y="200"/>
                    <a:pt x="129" y="200"/>
                    <a:pt x="134" y="199"/>
                  </a:cubicBezTo>
                  <a:cubicBezTo>
                    <a:pt x="145" y="197"/>
                    <a:pt x="155" y="194"/>
                    <a:pt x="165" y="190"/>
                  </a:cubicBezTo>
                  <a:cubicBezTo>
                    <a:pt x="167" y="189"/>
                    <a:pt x="169" y="188"/>
                    <a:pt x="169" y="186"/>
                  </a:cubicBezTo>
                  <a:cubicBezTo>
                    <a:pt x="170" y="185"/>
                    <a:pt x="170" y="183"/>
                    <a:pt x="171" y="182"/>
                  </a:cubicBezTo>
                  <a:cubicBezTo>
                    <a:pt x="171" y="182"/>
                    <a:pt x="171" y="181"/>
                    <a:pt x="171" y="181"/>
                  </a:cubicBezTo>
                  <a:cubicBezTo>
                    <a:pt x="171" y="180"/>
                    <a:pt x="171" y="180"/>
                    <a:pt x="171" y="180"/>
                  </a:cubicBezTo>
                  <a:cubicBezTo>
                    <a:pt x="171" y="180"/>
                    <a:pt x="171" y="179"/>
                    <a:pt x="171" y="179"/>
                  </a:cubicBezTo>
                  <a:close/>
                  <a:moveTo>
                    <a:pt x="119" y="152"/>
                  </a:moveTo>
                  <a:cubicBezTo>
                    <a:pt x="117" y="156"/>
                    <a:pt x="115" y="159"/>
                    <a:pt x="112" y="161"/>
                  </a:cubicBezTo>
                  <a:cubicBezTo>
                    <a:pt x="108" y="164"/>
                    <a:pt x="105" y="166"/>
                    <a:pt x="102" y="167"/>
                  </a:cubicBezTo>
                  <a:cubicBezTo>
                    <a:pt x="98" y="168"/>
                    <a:pt x="96" y="169"/>
                    <a:pt x="91" y="169"/>
                  </a:cubicBezTo>
                  <a:cubicBezTo>
                    <a:pt x="91" y="183"/>
                    <a:pt x="91" y="183"/>
                    <a:pt x="91" y="183"/>
                  </a:cubicBezTo>
                  <a:cubicBezTo>
                    <a:pt x="79" y="183"/>
                    <a:pt x="79" y="183"/>
                    <a:pt x="79" y="183"/>
                  </a:cubicBezTo>
                  <a:cubicBezTo>
                    <a:pt x="79" y="169"/>
                    <a:pt x="79" y="169"/>
                    <a:pt x="79" y="169"/>
                  </a:cubicBezTo>
                  <a:cubicBezTo>
                    <a:pt x="73" y="168"/>
                    <a:pt x="68" y="167"/>
                    <a:pt x="65" y="166"/>
                  </a:cubicBezTo>
                  <a:cubicBezTo>
                    <a:pt x="61" y="165"/>
                    <a:pt x="59" y="163"/>
                    <a:pt x="56" y="160"/>
                  </a:cubicBezTo>
                  <a:cubicBezTo>
                    <a:pt x="53" y="158"/>
                    <a:pt x="50" y="155"/>
                    <a:pt x="48" y="152"/>
                  </a:cubicBezTo>
                  <a:cubicBezTo>
                    <a:pt x="47" y="149"/>
                    <a:pt x="46" y="150"/>
                    <a:pt x="45" y="146"/>
                  </a:cubicBezTo>
                  <a:cubicBezTo>
                    <a:pt x="70" y="138"/>
                    <a:pt x="70" y="138"/>
                    <a:pt x="70" y="138"/>
                  </a:cubicBezTo>
                  <a:cubicBezTo>
                    <a:pt x="71" y="142"/>
                    <a:pt x="72" y="145"/>
                    <a:pt x="73" y="147"/>
                  </a:cubicBezTo>
                  <a:cubicBezTo>
                    <a:pt x="75" y="149"/>
                    <a:pt x="76" y="151"/>
                    <a:pt x="79" y="152"/>
                  </a:cubicBezTo>
                  <a:cubicBezTo>
                    <a:pt x="79" y="130"/>
                    <a:pt x="79" y="130"/>
                    <a:pt x="79" y="130"/>
                  </a:cubicBezTo>
                  <a:cubicBezTo>
                    <a:pt x="71" y="128"/>
                    <a:pt x="65" y="126"/>
                    <a:pt x="62" y="124"/>
                  </a:cubicBezTo>
                  <a:cubicBezTo>
                    <a:pt x="58" y="122"/>
                    <a:pt x="55" y="120"/>
                    <a:pt x="53" y="116"/>
                  </a:cubicBezTo>
                  <a:cubicBezTo>
                    <a:pt x="50" y="112"/>
                    <a:pt x="49" y="107"/>
                    <a:pt x="49" y="102"/>
                  </a:cubicBezTo>
                  <a:cubicBezTo>
                    <a:pt x="49" y="95"/>
                    <a:pt x="51" y="88"/>
                    <a:pt x="56" y="83"/>
                  </a:cubicBezTo>
                  <a:cubicBezTo>
                    <a:pt x="62" y="78"/>
                    <a:pt x="69" y="76"/>
                    <a:pt x="79" y="75"/>
                  </a:cubicBezTo>
                  <a:cubicBezTo>
                    <a:pt x="79" y="63"/>
                    <a:pt x="79" y="63"/>
                    <a:pt x="79" y="63"/>
                  </a:cubicBezTo>
                  <a:cubicBezTo>
                    <a:pt x="91" y="63"/>
                    <a:pt x="91" y="63"/>
                    <a:pt x="91" y="63"/>
                  </a:cubicBezTo>
                  <a:cubicBezTo>
                    <a:pt x="91" y="75"/>
                    <a:pt x="91" y="75"/>
                    <a:pt x="91" y="75"/>
                  </a:cubicBezTo>
                  <a:cubicBezTo>
                    <a:pt x="101" y="76"/>
                    <a:pt x="105" y="78"/>
                    <a:pt x="110" y="82"/>
                  </a:cubicBezTo>
                  <a:cubicBezTo>
                    <a:pt x="115" y="86"/>
                    <a:pt x="118" y="91"/>
                    <a:pt x="120" y="97"/>
                  </a:cubicBezTo>
                  <a:cubicBezTo>
                    <a:pt x="96" y="101"/>
                    <a:pt x="96" y="101"/>
                    <a:pt x="96" y="101"/>
                  </a:cubicBezTo>
                  <a:cubicBezTo>
                    <a:pt x="95" y="98"/>
                    <a:pt x="94" y="96"/>
                    <a:pt x="93" y="95"/>
                  </a:cubicBezTo>
                  <a:cubicBezTo>
                    <a:pt x="92" y="94"/>
                    <a:pt x="93" y="93"/>
                    <a:pt x="91" y="92"/>
                  </a:cubicBezTo>
                  <a:cubicBezTo>
                    <a:pt x="91" y="110"/>
                    <a:pt x="91" y="110"/>
                    <a:pt x="91" y="110"/>
                  </a:cubicBezTo>
                  <a:cubicBezTo>
                    <a:pt x="104" y="113"/>
                    <a:pt x="110" y="117"/>
                    <a:pt x="114" y="120"/>
                  </a:cubicBezTo>
                  <a:cubicBezTo>
                    <a:pt x="120" y="125"/>
                    <a:pt x="122" y="132"/>
                    <a:pt x="122" y="139"/>
                  </a:cubicBezTo>
                  <a:cubicBezTo>
                    <a:pt x="122" y="144"/>
                    <a:pt x="121" y="148"/>
                    <a:pt x="119" y="1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sp>
        <p:nvSpPr>
          <p:cNvPr id="8" name="标题 7"/>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4665742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grpSp>
        <p:nvGrpSpPr>
          <p:cNvPr id="32" name="组合 31"/>
          <p:cNvGrpSpPr/>
          <p:nvPr/>
        </p:nvGrpSpPr>
        <p:grpSpPr>
          <a:xfrm>
            <a:off x="2892829" y="1229232"/>
            <a:ext cx="1192891" cy="995211"/>
            <a:chOff x="572046" y="1384699"/>
            <a:chExt cx="791099" cy="660002"/>
          </a:xfrm>
        </p:grpSpPr>
        <p:sp>
          <p:nvSpPr>
            <p:cNvPr id="11" name="Rounded Rectangle 5"/>
            <p:cNvSpPr>
              <a:spLocks noChangeArrowheads="1"/>
            </p:cNvSpPr>
            <p:nvPr/>
          </p:nvSpPr>
          <p:spPr bwMode="auto">
            <a:xfrm>
              <a:off x="635795" y="1384699"/>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4000">
                <a:solidFill>
                  <a:srgbClr val="FFFFFF"/>
                </a:solidFill>
                <a:latin typeface="Arial" pitchFamily="34" charset="0"/>
                <a:ea typeface="微软雅黑" pitchFamily="34" charset="-122"/>
                <a:sym typeface="Arial" pitchFamily="34" charset="0"/>
              </a:endParaRPr>
            </a:p>
          </p:txBody>
        </p:sp>
        <p:cxnSp>
          <p:nvCxnSpPr>
            <p:cNvPr id="12" name="Straight Connector 17"/>
            <p:cNvCxnSpPr>
              <a:cxnSpLocks noChangeShapeType="1"/>
            </p:cNvCxnSpPr>
            <p:nvPr/>
          </p:nvCxnSpPr>
          <p:spPr bwMode="auto">
            <a:xfrm>
              <a:off x="650137" y="1711821"/>
              <a:ext cx="61385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14" name="文本框 13"/>
            <p:cNvSpPr txBox="1"/>
            <p:nvPr/>
          </p:nvSpPr>
          <p:spPr>
            <a:xfrm>
              <a:off x="572046" y="1406162"/>
              <a:ext cx="791099" cy="306166"/>
            </a:xfrm>
            <a:prstGeom prst="rect">
              <a:avLst/>
            </a:prstGeom>
            <a:noFill/>
          </p:spPr>
          <p:txBody>
            <a:bodyPr wrap="none" rtlCol="0">
              <a:spAutoFit/>
            </a:bodyPr>
            <a:lstStyle/>
            <a:p>
              <a:r>
                <a:rPr lang="en-US" altLang="zh-CN" sz="2400" dirty="0" smtClean="0">
                  <a:solidFill>
                    <a:schemeClr val="bg1"/>
                  </a:solidFill>
                </a:rPr>
                <a:t>PART 02</a:t>
              </a:r>
              <a:endParaRPr lang="zh-CN" altLang="en-US" sz="2400" dirty="0">
                <a:solidFill>
                  <a:schemeClr val="bg1"/>
                </a:solidFill>
              </a:endParaRPr>
            </a:p>
          </p:txBody>
        </p:sp>
        <p:sp>
          <p:nvSpPr>
            <p:cNvPr id="15" name="文本框 14"/>
            <p:cNvSpPr txBox="1"/>
            <p:nvPr/>
          </p:nvSpPr>
          <p:spPr>
            <a:xfrm>
              <a:off x="609414" y="1736748"/>
              <a:ext cx="753731" cy="244933"/>
            </a:xfrm>
            <a:prstGeom prst="rect">
              <a:avLst/>
            </a:prstGeom>
            <a:noFill/>
          </p:spPr>
          <p:txBody>
            <a:bodyPr wrap="squar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第二部分</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sp>
        <p:nvSpPr>
          <p:cNvPr id="16" name="文本框 15"/>
          <p:cNvSpPr txBox="1"/>
          <p:nvPr/>
        </p:nvSpPr>
        <p:spPr>
          <a:xfrm>
            <a:off x="1363145" y="2370637"/>
            <a:ext cx="4288353"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5062477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36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Diamond 4"/>
          <p:cNvSpPr>
            <a:spLocks noChangeArrowheads="1"/>
          </p:cNvSpPr>
          <p:nvPr/>
        </p:nvSpPr>
        <p:spPr bwMode="auto">
          <a:xfrm>
            <a:off x="2813447" y="1250157"/>
            <a:ext cx="3499247" cy="3498056"/>
          </a:xfrm>
          <a:prstGeom prst="diamond">
            <a:avLst/>
          </a:prstGeom>
          <a:solidFill>
            <a:srgbClr val="4454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pPr>
            <a:endParaRPr lang="zh-CN" altLang="en-US" sz="1013">
              <a:latin typeface="Arial" pitchFamily="34" charset="0"/>
              <a:ea typeface="微软雅黑" pitchFamily="34" charset="-122"/>
              <a:sym typeface="Arial" pitchFamily="34" charset="0"/>
            </a:endParaRPr>
          </a:p>
        </p:txBody>
      </p:sp>
      <p:sp>
        <p:nvSpPr>
          <p:cNvPr id="53255" name="Rounded Rectangle 15"/>
          <p:cNvSpPr>
            <a:spLocks noChangeArrowheads="1"/>
          </p:cNvSpPr>
          <p:nvPr/>
        </p:nvSpPr>
        <p:spPr bwMode="auto">
          <a:xfrm>
            <a:off x="3146823" y="1582342"/>
            <a:ext cx="1363265" cy="1364456"/>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tIns="456307" bIns="0" anchor="ctr" anchorCtr="1"/>
          <a:lstStyle/>
          <a:p>
            <a:pPr defTabSz="912019"/>
            <a:endParaRPr lang="en-US" altLang="zh-CN" sz="1575">
              <a:solidFill>
                <a:srgbClr val="FFFFFF"/>
              </a:solidFill>
              <a:latin typeface="Arial" pitchFamily="34" charset="0"/>
              <a:ea typeface="微软雅黑" pitchFamily="34" charset="-122"/>
              <a:sym typeface="Arial" pitchFamily="34" charset="0"/>
            </a:endParaRPr>
          </a:p>
        </p:txBody>
      </p:sp>
      <p:sp>
        <p:nvSpPr>
          <p:cNvPr id="53256" name="Rounded Rectangle 13"/>
          <p:cNvSpPr>
            <a:spLocks noChangeArrowheads="1"/>
          </p:cNvSpPr>
          <p:nvPr/>
        </p:nvSpPr>
        <p:spPr bwMode="auto">
          <a:xfrm>
            <a:off x="4616054" y="1582342"/>
            <a:ext cx="1363265" cy="1364456"/>
          </a:xfrm>
          <a:prstGeom prst="roundRect">
            <a:avLst>
              <a:gd name="adj" fmla="val 16667"/>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tIns="456307" bIns="0" anchor="ctr" anchorCtr="1"/>
          <a:lstStyle/>
          <a:p>
            <a:pPr defTabSz="912019"/>
            <a:endParaRPr lang="en-US" altLang="zh-CN" sz="1575">
              <a:solidFill>
                <a:srgbClr val="FFFFFF"/>
              </a:solidFill>
              <a:latin typeface="Arial" pitchFamily="34" charset="0"/>
              <a:ea typeface="微软雅黑" pitchFamily="34" charset="-122"/>
              <a:sym typeface="Arial" pitchFamily="34" charset="0"/>
            </a:endParaRPr>
          </a:p>
        </p:txBody>
      </p:sp>
      <p:sp>
        <p:nvSpPr>
          <p:cNvPr id="53257" name="Rounded Rectangle 11"/>
          <p:cNvSpPr>
            <a:spLocks noChangeArrowheads="1"/>
          </p:cNvSpPr>
          <p:nvPr/>
        </p:nvSpPr>
        <p:spPr bwMode="auto">
          <a:xfrm>
            <a:off x="3146823" y="3051573"/>
            <a:ext cx="1363265" cy="1364456"/>
          </a:xfrm>
          <a:prstGeom prst="roundRect">
            <a:avLst>
              <a:gd name="adj" fmla="val 16667"/>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tIns="456307" bIns="0" anchor="ctr" anchorCtr="1"/>
          <a:lstStyle/>
          <a:p>
            <a:pPr defTabSz="912019"/>
            <a:endParaRPr lang="en-US" altLang="zh-CN" sz="1575">
              <a:solidFill>
                <a:srgbClr val="FFFFFF"/>
              </a:solidFill>
              <a:latin typeface="Arial" pitchFamily="34" charset="0"/>
              <a:ea typeface="微软雅黑" pitchFamily="34" charset="-122"/>
              <a:sym typeface="Arial" pitchFamily="34" charset="0"/>
            </a:endParaRPr>
          </a:p>
        </p:txBody>
      </p:sp>
      <p:sp>
        <p:nvSpPr>
          <p:cNvPr id="53258" name="Rounded Rectangle 9"/>
          <p:cNvSpPr>
            <a:spLocks noChangeArrowheads="1"/>
          </p:cNvSpPr>
          <p:nvPr/>
        </p:nvSpPr>
        <p:spPr bwMode="auto">
          <a:xfrm>
            <a:off x="4616054" y="3051573"/>
            <a:ext cx="1363265" cy="1364456"/>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tIns="456307" bIns="0" anchor="ctr" anchorCtr="1"/>
          <a:lstStyle/>
          <a:p>
            <a:pPr defTabSz="912019"/>
            <a:endParaRPr lang="en-US" altLang="zh-CN" sz="1575">
              <a:solidFill>
                <a:srgbClr val="FFFFFF"/>
              </a:solidFill>
              <a:latin typeface="Arial" pitchFamily="34" charset="0"/>
              <a:ea typeface="微软雅黑" pitchFamily="34" charset="-122"/>
              <a:sym typeface="Arial" pitchFamily="34" charset="0"/>
            </a:endParaRPr>
          </a:p>
        </p:txBody>
      </p:sp>
      <p:pic>
        <p:nvPicPr>
          <p:cNvPr id="53259" name="Group 49"/>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98069" y="3401616"/>
            <a:ext cx="507206" cy="375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0" name="Group 70"/>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61348" y="3356373"/>
            <a:ext cx="425053" cy="42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1" name="TextBox 13"/>
          <p:cNvSpPr txBox="1">
            <a:spLocks noChangeArrowheads="1"/>
          </p:cNvSpPr>
          <p:nvPr/>
        </p:nvSpPr>
        <p:spPr bwMode="auto">
          <a:xfrm>
            <a:off x="1372791" y="1963341"/>
            <a:ext cx="14644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融资目的</a:t>
            </a:r>
            <a:endParaRPr lang="en-US" sz="1200" b="1">
              <a:solidFill>
                <a:srgbClr val="445469"/>
              </a:solidFill>
              <a:latin typeface="Arial" pitchFamily="34" charset="0"/>
              <a:ea typeface="微软雅黑" pitchFamily="34" charset="-122"/>
              <a:sym typeface="Arial" pitchFamily="34" charset="0"/>
            </a:endParaRPr>
          </a:p>
        </p:txBody>
      </p:sp>
      <p:sp>
        <p:nvSpPr>
          <p:cNvPr id="43022" name="TextBox 13"/>
          <p:cNvSpPr txBox="1">
            <a:spLocks noChangeArrowheads="1"/>
          </p:cNvSpPr>
          <p:nvPr/>
        </p:nvSpPr>
        <p:spPr bwMode="auto">
          <a:xfrm>
            <a:off x="1087041" y="2177654"/>
            <a:ext cx="175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3023" name="TextBox 13"/>
          <p:cNvSpPr txBox="1">
            <a:spLocks noChangeArrowheads="1"/>
          </p:cNvSpPr>
          <p:nvPr/>
        </p:nvSpPr>
        <p:spPr bwMode="auto">
          <a:xfrm>
            <a:off x="1372791" y="3429000"/>
            <a:ext cx="14644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使用计划</a:t>
            </a:r>
            <a:endParaRPr lang="en-US" sz="1200" b="1">
              <a:solidFill>
                <a:srgbClr val="445469"/>
              </a:solidFill>
              <a:latin typeface="Arial" pitchFamily="34" charset="0"/>
              <a:ea typeface="微软雅黑" pitchFamily="34" charset="-122"/>
              <a:sym typeface="Arial" pitchFamily="34" charset="0"/>
            </a:endParaRPr>
          </a:p>
        </p:txBody>
      </p:sp>
      <p:sp>
        <p:nvSpPr>
          <p:cNvPr id="43024" name="TextBox 13"/>
          <p:cNvSpPr txBox="1">
            <a:spLocks noChangeArrowheads="1"/>
          </p:cNvSpPr>
          <p:nvPr/>
        </p:nvSpPr>
        <p:spPr bwMode="auto">
          <a:xfrm>
            <a:off x="1087041" y="3643313"/>
            <a:ext cx="175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3025" name="TextBox 13"/>
          <p:cNvSpPr txBox="1">
            <a:spLocks noChangeArrowheads="1"/>
          </p:cNvSpPr>
          <p:nvPr/>
        </p:nvSpPr>
        <p:spPr bwMode="auto">
          <a:xfrm>
            <a:off x="6288882" y="1963341"/>
            <a:ext cx="14644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资金用途</a:t>
            </a:r>
            <a:endParaRPr lang="en-US" sz="1200" b="1">
              <a:solidFill>
                <a:srgbClr val="445469"/>
              </a:solidFill>
              <a:latin typeface="Arial" pitchFamily="34" charset="0"/>
              <a:ea typeface="微软雅黑" pitchFamily="34" charset="-122"/>
              <a:sym typeface="Arial" pitchFamily="34" charset="0"/>
            </a:endParaRPr>
          </a:p>
        </p:txBody>
      </p:sp>
      <p:sp>
        <p:nvSpPr>
          <p:cNvPr id="43026" name="TextBox 13"/>
          <p:cNvSpPr txBox="1">
            <a:spLocks noChangeArrowheads="1"/>
          </p:cNvSpPr>
          <p:nvPr/>
        </p:nvSpPr>
        <p:spPr bwMode="auto">
          <a:xfrm>
            <a:off x="6288882" y="2177654"/>
            <a:ext cx="175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3027" name="TextBox 13"/>
          <p:cNvSpPr txBox="1">
            <a:spLocks noChangeArrowheads="1"/>
          </p:cNvSpPr>
          <p:nvPr/>
        </p:nvSpPr>
        <p:spPr bwMode="auto">
          <a:xfrm>
            <a:off x="6288882" y="3429000"/>
            <a:ext cx="14644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效益分析</a:t>
            </a:r>
            <a:endParaRPr lang="en-US" sz="1200" b="1">
              <a:solidFill>
                <a:srgbClr val="445469"/>
              </a:solidFill>
              <a:latin typeface="Arial" pitchFamily="34" charset="0"/>
              <a:ea typeface="微软雅黑" pitchFamily="34" charset="-122"/>
              <a:sym typeface="Arial" pitchFamily="34" charset="0"/>
            </a:endParaRPr>
          </a:p>
        </p:txBody>
      </p:sp>
      <p:sp>
        <p:nvSpPr>
          <p:cNvPr id="43028" name="TextBox 13"/>
          <p:cNvSpPr txBox="1">
            <a:spLocks noChangeArrowheads="1"/>
          </p:cNvSpPr>
          <p:nvPr/>
        </p:nvSpPr>
        <p:spPr bwMode="auto">
          <a:xfrm>
            <a:off x="6288882" y="3643313"/>
            <a:ext cx="175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3029" name="TextBox 13"/>
          <p:cNvSpPr txBox="1">
            <a:spLocks noChangeArrowheads="1"/>
          </p:cNvSpPr>
          <p:nvPr/>
        </p:nvSpPr>
        <p:spPr bwMode="auto">
          <a:xfrm>
            <a:off x="3367088" y="2502694"/>
            <a:ext cx="915591"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rgbClr val="FFFFFF"/>
                </a:solidFill>
                <a:latin typeface="Arial" pitchFamily="34" charset="0"/>
                <a:ea typeface="微软雅黑" pitchFamily="34" charset="-122"/>
                <a:sym typeface="Arial" pitchFamily="34" charset="0"/>
              </a:rPr>
              <a:t>关键词</a:t>
            </a:r>
            <a:endParaRPr lang="en-US" sz="1013" b="1">
              <a:solidFill>
                <a:srgbClr val="FFFFFF"/>
              </a:solidFill>
              <a:latin typeface="Arial" pitchFamily="34" charset="0"/>
              <a:ea typeface="微软雅黑" pitchFamily="34" charset="-122"/>
              <a:sym typeface="Arial" pitchFamily="34" charset="0"/>
            </a:endParaRPr>
          </a:p>
        </p:txBody>
      </p:sp>
      <p:sp>
        <p:nvSpPr>
          <p:cNvPr id="43030" name="TextBox 13"/>
          <p:cNvSpPr txBox="1">
            <a:spLocks noChangeArrowheads="1"/>
          </p:cNvSpPr>
          <p:nvPr/>
        </p:nvSpPr>
        <p:spPr bwMode="auto">
          <a:xfrm>
            <a:off x="4822031" y="2502694"/>
            <a:ext cx="915591"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rgbClr val="FFFFFF"/>
                </a:solidFill>
                <a:latin typeface="Arial" pitchFamily="34" charset="0"/>
                <a:ea typeface="微软雅黑" pitchFamily="34" charset="-122"/>
                <a:sym typeface="Arial" pitchFamily="34" charset="0"/>
              </a:rPr>
              <a:t>关键词</a:t>
            </a:r>
            <a:endParaRPr lang="en-US" sz="1013" b="1">
              <a:solidFill>
                <a:srgbClr val="FFFFFF"/>
              </a:solidFill>
              <a:latin typeface="Arial" pitchFamily="34" charset="0"/>
              <a:ea typeface="微软雅黑" pitchFamily="34" charset="-122"/>
              <a:sym typeface="Arial" pitchFamily="34" charset="0"/>
            </a:endParaRPr>
          </a:p>
        </p:txBody>
      </p:sp>
      <p:sp>
        <p:nvSpPr>
          <p:cNvPr id="43031" name="TextBox 13"/>
          <p:cNvSpPr txBox="1">
            <a:spLocks noChangeArrowheads="1"/>
          </p:cNvSpPr>
          <p:nvPr/>
        </p:nvSpPr>
        <p:spPr bwMode="auto">
          <a:xfrm>
            <a:off x="3367088" y="3969544"/>
            <a:ext cx="915591"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rgbClr val="FFFFFF"/>
                </a:solidFill>
                <a:latin typeface="Arial" pitchFamily="34" charset="0"/>
                <a:ea typeface="微软雅黑" pitchFamily="34" charset="-122"/>
                <a:sym typeface="Arial" pitchFamily="34" charset="0"/>
              </a:rPr>
              <a:t>关键词</a:t>
            </a:r>
            <a:endParaRPr lang="en-US" sz="1013" b="1">
              <a:solidFill>
                <a:srgbClr val="FFFFFF"/>
              </a:solidFill>
              <a:latin typeface="Arial" pitchFamily="34" charset="0"/>
              <a:ea typeface="微软雅黑" pitchFamily="34" charset="-122"/>
              <a:sym typeface="Arial" pitchFamily="34" charset="0"/>
            </a:endParaRPr>
          </a:p>
        </p:txBody>
      </p:sp>
      <p:sp>
        <p:nvSpPr>
          <p:cNvPr id="43032" name="TextBox 13"/>
          <p:cNvSpPr txBox="1">
            <a:spLocks noChangeArrowheads="1"/>
          </p:cNvSpPr>
          <p:nvPr/>
        </p:nvSpPr>
        <p:spPr bwMode="auto">
          <a:xfrm>
            <a:off x="4824413" y="3942160"/>
            <a:ext cx="916781"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rgbClr val="FFFFFF"/>
                </a:solidFill>
                <a:latin typeface="Arial" pitchFamily="34" charset="0"/>
                <a:ea typeface="微软雅黑" pitchFamily="34" charset="-122"/>
                <a:sym typeface="Arial" pitchFamily="34" charset="0"/>
              </a:rPr>
              <a:t>关键词</a:t>
            </a:r>
            <a:endParaRPr lang="en-US" sz="1013" b="1">
              <a:solidFill>
                <a:srgbClr val="FFFFFF"/>
              </a:solidFill>
              <a:latin typeface="Arial" pitchFamily="34" charset="0"/>
              <a:ea typeface="微软雅黑" pitchFamily="34" charset="-122"/>
              <a:sym typeface="Arial" pitchFamily="34" charset="0"/>
            </a:endParaRPr>
          </a:p>
        </p:txBody>
      </p:sp>
      <p:pic>
        <p:nvPicPr>
          <p:cNvPr id="53274" name="组合 60"/>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593307" y="1819275"/>
            <a:ext cx="535781" cy="53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5" name="组合 68"/>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043487" y="1970485"/>
            <a:ext cx="452438" cy="320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85202355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21"/>
                                        </p:tgtEl>
                                        <p:attrNameLst>
                                          <p:attrName>style.visibility</p:attrName>
                                        </p:attrNameLst>
                                      </p:cBhvr>
                                      <p:to>
                                        <p:strVal val="visible"/>
                                      </p:to>
                                    </p:set>
                                    <p:animEffect transition="in" filter="wipe(left)">
                                      <p:cBhvr>
                                        <p:cTn id="7" dur="500"/>
                                        <p:tgtEl>
                                          <p:spTgt spid="43021"/>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022"/>
                                        </p:tgtEl>
                                        <p:attrNameLst>
                                          <p:attrName>style.visibility</p:attrName>
                                        </p:attrNameLst>
                                      </p:cBhvr>
                                      <p:to>
                                        <p:strVal val="visible"/>
                                      </p:to>
                                    </p:set>
                                    <p:animEffect transition="in" filter="wipe(left)">
                                      <p:cBhvr>
                                        <p:cTn id="11" dur="500"/>
                                        <p:tgtEl>
                                          <p:spTgt spid="43022"/>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023"/>
                                        </p:tgtEl>
                                        <p:attrNameLst>
                                          <p:attrName>style.visibility</p:attrName>
                                        </p:attrNameLst>
                                      </p:cBhvr>
                                      <p:to>
                                        <p:strVal val="visible"/>
                                      </p:to>
                                    </p:set>
                                    <p:animEffect transition="in" filter="wipe(left)">
                                      <p:cBhvr>
                                        <p:cTn id="15" dur="500"/>
                                        <p:tgtEl>
                                          <p:spTgt spid="43023"/>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024"/>
                                        </p:tgtEl>
                                        <p:attrNameLst>
                                          <p:attrName>style.visibility</p:attrName>
                                        </p:attrNameLst>
                                      </p:cBhvr>
                                      <p:to>
                                        <p:strVal val="visible"/>
                                      </p:to>
                                    </p:set>
                                    <p:animEffect transition="in" filter="wipe(left)">
                                      <p:cBhvr>
                                        <p:cTn id="19" dur="500"/>
                                        <p:tgtEl>
                                          <p:spTgt spid="43024"/>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3025"/>
                                        </p:tgtEl>
                                        <p:attrNameLst>
                                          <p:attrName>style.visibility</p:attrName>
                                        </p:attrNameLst>
                                      </p:cBhvr>
                                      <p:to>
                                        <p:strVal val="visible"/>
                                      </p:to>
                                    </p:set>
                                    <p:animEffect transition="in" filter="wipe(left)">
                                      <p:cBhvr>
                                        <p:cTn id="23" dur="500"/>
                                        <p:tgtEl>
                                          <p:spTgt spid="43025"/>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3026"/>
                                        </p:tgtEl>
                                        <p:attrNameLst>
                                          <p:attrName>style.visibility</p:attrName>
                                        </p:attrNameLst>
                                      </p:cBhvr>
                                      <p:to>
                                        <p:strVal val="visible"/>
                                      </p:to>
                                    </p:set>
                                    <p:animEffect transition="in" filter="wipe(left)">
                                      <p:cBhvr>
                                        <p:cTn id="27" dur="500"/>
                                        <p:tgtEl>
                                          <p:spTgt spid="43026"/>
                                        </p:tgtEl>
                                      </p:cBhvr>
                                    </p:animEffect>
                                  </p:childTnLst>
                                </p:cTn>
                              </p:par>
                            </p:childTnLst>
                          </p:cTn>
                        </p:par>
                        <p:par>
                          <p:cTn id="28" fill="hold" nodeType="afterGroup">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3027"/>
                                        </p:tgtEl>
                                        <p:attrNameLst>
                                          <p:attrName>style.visibility</p:attrName>
                                        </p:attrNameLst>
                                      </p:cBhvr>
                                      <p:to>
                                        <p:strVal val="visible"/>
                                      </p:to>
                                    </p:set>
                                    <p:animEffect transition="in" filter="wipe(left)">
                                      <p:cBhvr>
                                        <p:cTn id="31" dur="500"/>
                                        <p:tgtEl>
                                          <p:spTgt spid="43027"/>
                                        </p:tgtEl>
                                      </p:cBhvr>
                                    </p:animEffect>
                                  </p:childTnLst>
                                </p:cTn>
                              </p:par>
                            </p:childTnLst>
                          </p:cTn>
                        </p:par>
                        <p:par>
                          <p:cTn id="32" fill="hold" nodeType="afterGroup">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3028"/>
                                        </p:tgtEl>
                                        <p:attrNameLst>
                                          <p:attrName>style.visibility</p:attrName>
                                        </p:attrNameLst>
                                      </p:cBhvr>
                                      <p:to>
                                        <p:strVal val="visible"/>
                                      </p:to>
                                    </p:set>
                                    <p:animEffect transition="in" filter="wipe(left)">
                                      <p:cBhvr>
                                        <p:cTn id="35" dur="500"/>
                                        <p:tgtEl>
                                          <p:spTgt spid="43028"/>
                                        </p:tgtEl>
                                      </p:cBhvr>
                                    </p:animEffect>
                                  </p:childTnLst>
                                </p:cTn>
                              </p:par>
                            </p:childTnLst>
                          </p:cTn>
                        </p:par>
                        <p:par>
                          <p:cTn id="36" fill="hold" nodeType="afterGroup">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3029"/>
                                        </p:tgtEl>
                                        <p:attrNameLst>
                                          <p:attrName>style.visibility</p:attrName>
                                        </p:attrNameLst>
                                      </p:cBhvr>
                                      <p:to>
                                        <p:strVal val="visible"/>
                                      </p:to>
                                    </p:set>
                                    <p:animEffect transition="in" filter="wipe(left)">
                                      <p:cBhvr>
                                        <p:cTn id="39" dur="500"/>
                                        <p:tgtEl>
                                          <p:spTgt spid="43029"/>
                                        </p:tgtEl>
                                      </p:cBhvr>
                                    </p:animEffect>
                                  </p:childTnLst>
                                </p:cTn>
                              </p:par>
                            </p:childTnLst>
                          </p:cTn>
                        </p:par>
                        <p:par>
                          <p:cTn id="40" fill="hold" nodeType="afterGroup">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43030"/>
                                        </p:tgtEl>
                                        <p:attrNameLst>
                                          <p:attrName>style.visibility</p:attrName>
                                        </p:attrNameLst>
                                      </p:cBhvr>
                                      <p:to>
                                        <p:strVal val="visible"/>
                                      </p:to>
                                    </p:set>
                                    <p:animEffect transition="in" filter="wipe(left)">
                                      <p:cBhvr>
                                        <p:cTn id="43" dur="500"/>
                                        <p:tgtEl>
                                          <p:spTgt spid="43030"/>
                                        </p:tgtEl>
                                      </p:cBhvr>
                                    </p:animEffect>
                                  </p:childTnLst>
                                </p:cTn>
                              </p:par>
                            </p:childTnLst>
                          </p:cTn>
                        </p:par>
                        <p:par>
                          <p:cTn id="44" fill="hold" nodeType="afterGroup">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43031"/>
                                        </p:tgtEl>
                                        <p:attrNameLst>
                                          <p:attrName>style.visibility</p:attrName>
                                        </p:attrNameLst>
                                      </p:cBhvr>
                                      <p:to>
                                        <p:strVal val="visible"/>
                                      </p:to>
                                    </p:set>
                                    <p:animEffect transition="in" filter="wipe(left)">
                                      <p:cBhvr>
                                        <p:cTn id="47" dur="500"/>
                                        <p:tgtEl>
                                          <p:spTgt spid="43031"/>
                                        </p:tgtEl>
                                      </p:cBhvr>
                                    </p:animEffect>
                                  </p:childTnLst>
                                </p:cTn>
                              </p:par>
                            </p:childTnLst>
                          </p:cTn>
                        </p:par>
                        <p:par>
                          <p:cTn id="48" fill="hold" nodeType="afterGroup">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3032"/>
                                        </p:tgtEl>
                                        <p:attrNameLst>
                                          <p:attrName>style.visibility</p:attrName>
                                        </p:attrNameLst>
                                      </p:cBhvr>
                                      <p:to>
                                        <p:strVal val="visible"/>
                                      </p:to>
                                    </p:set>
                                    <p:animEffect transition="in" filter="wipe(left)">
                                      <p:cBhvr>
                                        <p:cTn id="51" dur="500"/>
                                        <p:tgtEl>
                                          <p:spTgt spid="43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1" grpId="0" autoUpdateAnimBg="0"/>
      <p:bldP spid="43022" grpId="0" autoUpdateAnimBg="0"/>
      <p:bldP spid="43023" grpId="0" autoUpdateAnimBg="0"/>
      <p:bldP spid="43024" grpId="0" autoUpdateAnimBg="0"/>
      <p:bldP spid="43025" grpId="0" autoUpdateAnimBg="0"/>
      <p:bldP spid="43026" grpId="0" autoUpdateAnimBg="0"/>
      <p:bldP spid="43027" grpId="0" autoUpdateAnimBg="0"/>
      <p:bldP spid="43028" grpId="0" autoUpdateAnimBg="0"/>
      <p:bldP spid="43029" grpId="0" autoUpdateAnimBg="0"/>
      <p:bldP spid="43030" grpId="0" autoUpdateAnimBg="0"/>
      <p:bldP spid="43031" grpId="0" autoUpdateAnimBg="0"/>
      <p:bldP spid="43032"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62"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6333" y="848916"/>
            <a:ext cx="2807494" cy="3875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65" name="Rectangle 9"/>
          <p:cNvSpPr>
            <a:spLocks noChangeArrowheads="1"/>
          </p:cNvSpPr>
          <p:nvPr/>
        </p:nvSpPr>
        <p:spPr bwMode="auto">
          <a:xfrm>
            <a:off x="3222427" y="4123135"/>
            <a:ext cx="5509022"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dirty="0">
                <a:solidFill>
                  <a:srgbClr val="006CB8"/>
                </a:solidFill>
                <a:latin typeface="方正正大黑简体" pitchFamily="2" charset="-122"/>
                <a:ea typeface="方正正大黑简体" pitchFamily="2" charset="-122"/>
              </a:rPr>
              <a:t>荣耀之路，正是品质不断超越的里程</a:t>
            </a:r>
            <a:r>
              <a:rPr lang="en-US" altLang="zh-CN" sz="2250" dirty="0">
                <a:solidFill>
                  <a:srgbClr val="006CB8"/>
                </a:solidFill>
                <a:latin typeface="方正正大黑简体" pitchFamily="2" charset="-122"/>
                <a:ea typeface="方正正大黑简体" pitchFamily="2" charset="-122"/>
              </a:rPr>
              <a:t>... ...</a:t>
            </a:r>
          </a:p>
        </p:txBody>
      </p:sp>
      <p:sp>
        <p:nvSpPr>
          <p:cNvPr id="96266" name="Rectangle 10"/>
          <p:cNvSpPr>
            <a:spLocks noChangeArrowheads="1"/>
          </p:cNvSpPr>
          <p:nvPr/>
        </p:nvSpPr>
        <p:spPr bwMode="auto">
          <a:xfrm>
            <a:off x="3167658" y="1006078"/>
            <a:ext cx="2961085" cy="2233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013" dirty="0">
                <a:solidFill>
                  <a:schemeClr val="bg1"/>
                </a:solidFill>
                <a:latin typeface="微软雅黑" pitchFamily="34" charset="-122"/>
                <a:ea typeface="微软雅黑" pitchFamily="34" charset="-122"/>
              </a:rPr>
              <a:t>       </a:t>
            </a:r>
            <a:r>
              <a:rPr lang="zh-CN" altLang="en-US" sz="1013" dirty="0">
                <a:latin typeface="微软雅黑" pitchFamily="34" charset="-122"/>
                <a:ea typeface="微软雅黑" pitchFamily="34" charset="-122"/>
              </a:rPr>
              <a:t>公司自建立以来，十分注重自身素质的提高。近年来公司在市场准入以及资质认证方面都取得了突破性的进展。我公司最近取得的资质证书包括：</a:t>
            </a:r>
          </a:p>
          <a:p>
            <a:pPr>
              <a:lnSpc>
                <a:spcPct val="150000"/>
              </a:lnSpc>
            </a:pPr>
            <a:r>
              <a:rPr lang="zh-CN" altLang="en-US" sz="1013" dirty="0">
                <a:latin typeface="微软雅黑" pitchFamily="34" charset="-122"/>
                <a:ea typeface="微软雅黑" pitchFamily="34" charset="-122"/>
              </a:rPr>
              <a:t>      安全生产许可证</a:t>
            </a:r>
          </a:p>
          <a:p>
            <a:pPr>
              <a:lnSpc>
                <a:spcPct val="150000"/>
              </a:lnSpc>
            </a:pPr>
            <a:r>
              <a:rPr lang="zh-CN" altLang="en-US" sz="1013" dirty="0">
                <a:latin typeface="微软雅黑" pitchFamily="34" charset="-122"/>
                <a:ea typeface="微软雅黑" pitchFamily="34" charset="-122"/>
              </a:rPr>
              <a:t>      环境管理体系认证证书</a:t>
            </a:r>
          </a:p>
          <a:p>
            <a:pPr>
              <a:lnSpc>
                <a:spcPct val="150000"/>
              </a:lnSpc>
            </a:pPr>
            <a:r>
              <a:rPr lang="zh-CN" altLang="en-US" sz="1013" dirty="0">
                <a:latin typeface="微软雅黑" pitchFamily="34" charset="-122"/>
                <a:ea typeface="微软雅黑" pitchFamily="34" charset="-122"/>
              </a:rPr>
              <a:t>      健康安全环境体系证书</a:t>
            </a:r>
          </a:p>
          <a:p>
            <a:pPr>
              <a:lnSpc>
                <a:spcPct val="150000"/>
              </a:lnSpc>
            </a:pPr>
            <a:r>
              <a:rPr lang="zh-CN" altLang="en-US" sz="1013" dirty="0">
                <a:latin typeface="微软雅黑" pitchFamily="34" charset="-122"/>
                <a:ea typeface="微软雅黑" pitchFamily="34" charset="-122"/>
              </a:rPr>
              <a:t>      质量体系证书</a:t>
            </a:r>
          </a:p>
          <a:p>
            <a:pPr>
              <a:lnSpc>
                <a:spcPct val="150000"/>
              </a:lnSpc>
            </a:pPr>
            <a:endParaRPr lang="zh-CN" altLang="en-US" sz="1013" dirty="0">
              <a:solidFill>
                <a:schemeClr val="bg1"/>
              </a:solidFill>
              <a:latin typeface="微软雅黑" pitchFamily="34" charset="-122"/>
              <a:ea typeface="微软雅黑" pitchFamily="34" charset="-122"/>
            </a:endParaRPr>
          </a:p>
          <a:p>
            <a:pPr>
              <a:lnSpc>
                <a:spcPct val="150000"/>
              </a:lnSpc>
              <a:spcBef>
                <a:spcPct val="50000"/>
              </a:spcBef>
            </a:pPr>
            <a:endParaRPr lang="en-US" altLang="zh-CN" sz="1013" dirty="0">
              <a:solidFill>
                <a:schemeClr val="bg1"/>
              </a:solidFill>
              <a:latin typeface="微软雅黑" pitchFamily="34" charset="-122"/>
              <a:ea typeface="微软雅黑" pitchFamily="34" charset="-122"/>
            </a:endParaRPr>
          </a:p>
        </p:txBody>
      </p:sp>
      <p:pic>
        <p:nvPicPr>
          <p:cNvPr id="96267" name="Picture 11"/>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53383" y="3608785"/>
            <a:ext cx="215504" cy="16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68" name="Picture 12"/>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53383" y="3284935"/>
            <a:ext cx="215504" cy="16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69" name="Picture 13"/>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53383" y="2961085"/>
            <a:ext cx="215504" cy="16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70" name="Picture 14"/>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53383" y="2669382"/>
            <a:ext cx="215504" cy="16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71" name="Picture 15" descr="17961491_133252380000_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429971" y="2571750"/>
            <a:ext cx="2355056" cy="140493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80262069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8" fill="hold" nodeType="afterEffect">
                                  <p:stCondLst>
                                    <p:cond delay="0"/>
                                  </p:stCondLst>
                                  <p:childTnLst>
                                    <p:set>
                                      <p:cBhvr>
                                        <p:cTn id="6" dur="1" fill="hold">
                                          <p:stCondLst>
                                            <p:cond delay="0"/>
                                          </p:stCondLst>
                                        </p:cTn>
                                        <p:tgtEl>
                                          <p:spTgt spid="96262"/>
                                        </p:tgtEl>
                                        <p:attrNameLst>
                                          <p:attrName>style.visibility</p:attrName>
                                        </p:attrNameLst>
                                      </p:cBhvr>
                                      <p:to>
                                        <p:strVal val="visible"/>
                                      </p:to>
                                    </p:set>
                                    <p:animEffect transition="in" filter="slide(fromLeft)">
                                      <p:cBhvr>
                                        <p:cTn id="7" dur="500"/>
                                        <p:tgtEl>
                                          <p:spTgt spid="96262"/>
                                        </p:tgtEl>
                                      </p:cBhvr>
                                    </p:animEffect>
                                  </p:childTnLst>
                                </p:cTn>
                              </p:par>
                            </p:childTnLst>
                          </p:cTn>
                        </p:par>
                        <p:par>
                          <p:cTn id="8" fill="hold" nodeType="afterGroup">
                            <p:stCondLst>
                              <p:cond delay="500"/>
                            </p:stCondLst>
                            <p:childTnLst>
                              <p:par>
                                <p:cTn id="9" presetID="30" presetClass="entr" presetSubtype="0" fill="hold" grpId="0" nodeType="afterEffect">
                                  <p:stCondLst>
                                    <p:cond delay="0"/>
                                  </p:stCondLst>
                                  <p:childTnLst>
                                    <p:set>
                                      <p:cBhvr>
                                        <p:cTn id="10" dur="1" fill="hold">
                                          <p:stCondLst>
                                            <p:cond delay="0"/>
                                          </p:stCondLst>
                                        </p:cTn>
                                        <p:tgtEl>
                                          <p:spTgt spid="96266"/>
                                        </p:tgtEl>
                                        <p:attrNameLst>
                                          <p:attrName>style.visibility</p:attrName>
                                        </p:attrNameLst>
                                      </p:cBhvr>
                                      <p:to>
                                        <p:strVal val="visible"/>
                                      </p:to>
                                    </p:set>
                                    <p:animEffect transition="in" filter="fade">
                                      <p:cBhvr>
                                        <p:cTn id="11" dur="800" decel="100000"/>
                                        <p:tgtEl>
                                          <p:spTgt spid="96266"/>
                                        </p:tgtEl>
                                      </p:cBhvr>
                                    </p:animEffect>
                                    <p:anim calcmode="lin" valueType="num">
                                      <p:cBhvr>
                                        <p:cTn id="12" dur="800" decel="100000" fill="hold"/>
                                        <p:tgtEl>
                                          <p:spTgt spid="96266"/>
                                        </p:tgtEl>
                                        <p:attrNameLst>
                                          <p:attrName>style.rotation</p:attrName>
                                        </p:attrNameLst>
                                      </p:cBhvr>
                                      <p:tavLst>
                                        <p:tav tm="0">
                                          <p:val>
                                            <p:fltVal val="-90"/>
                                          </p:val>
                                        </p:tav>
                                        <p:tav tm="100000">
                                          <p:val>
                                            <p:fltVal val="0"/>
                                          </p:val>
                                        </p:tav>
                                      </p:tavLst>
                                    </p:anim>
                                    <p:anim calcmode="lin" valueType="num">
                                      <p:cBhvr>
                                        <p:cTn id="13" dur="800" decel="100000" fill="hold"/>
                                        <p:tgtEl>
                                          <p:spTgt spid="96266"/>
                                        </p:tgtEl>
                                        <p:attrNameLst>
                                          <p:attrName>ppt_x</p:attrName>
                                        </p:attrNameLst>
                                      </p:cBhvr>
                                      <p:tavLst>
                                        <p:tav tm="0">
                                          <p:val>
                                            <p:strVal val="#ppt_x+0.4"/>
                                          </p:val>
                                        </p:tav>
                                        <p:tav tm="100000">
                                          <p:val>
                                            <p:strVal val="#ppt_x-0.05"/>
                                          </p:val>
                                        </p:tav>
                                      </p:tavLst>
                                    </p:anim>
                                    <p:anim calcmode="lin" valueType="num">
                                      <p:cBhvr>
                                        <p:cTn id="14" dur="800" decel="100000" fill="hold"/>
                                        <p:tgtEl>
                                          <p:spTgt spid="96266"/>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96266"/>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96266"/>
                                        </p:tgtEl>
                                        <p:attrNameLst>
                                          <p:attrName>ppt_y</p:attrName>
                                        </p:attrNameLst>
                                      </p:cBhvr>
                                      <p:tavLst>
                                        <p:tav tm="0">
                                          <p:val>
                                            <p:strVal val="#ppt_y+0.1"/>
                                          </p:val>
                                        </p:tav>
                                        <p:tav tm="100000">
                                          <p:val>
                                            <p:strVal val="#ppt_y"/>
                                          </p:val>
                                        </p:tav>
                                      </p:tavLst>
                                    </p:anim>
                                  </p:childTnLst>
                                </p:cTn>
                              </p:par>
                            </p:childTnLst>
                          </p:cTn>
                        </p:par>
                        <p:par>
                          <p:cTn id="17" fill="hold" nodeType="afterGroup">
                            <p:stCondLst>
                              <p:cond delay="1500"/>
                            </p:stCondLst>
                            <p:childTnLst>
                              <p:par>
                                <p:cTn id="18" presetID="30" presetClass="entr" presetSubtype="0" fill="hold" nodeType="afterEffect">
                                  <p:stCondLst>
                                    <p:cond delay="0"/>
                                  </p:stCondLst>
                                  <p:childTnLst>
                                    <p:set>
                                      <p:cBhvr>
                                        <p:cTn id="19" dur="1" fill="hold">
                                          <p:stCondLst>
                                            <p:cond delay="0"/>
                                          </p:stCondLst>
                                        </p:cTn>
                                        <p:tgtEl>
                                          <p:spTgt spid="96267"/>
                                        </p:tgtEl>
                                        <p:attrNameLst>
                                          <p:attrName>style.visibility</p:attrName>
                                        </p:attrNameLst>
                                      </p:cBhvr>
                                      <p:to>
                                        <p:strVal val="visible"/>
                                      </p:to>
                                    </p:set>
                                    <p:animEffect transition="in" filter="fade">
                                      <p:cBhvr>
                                        <p:cTn id="20" dur="400" decel="100000"/>
                                        <p:tgtEl>
                                          <p:spTgt spid="96267"/>
                                        </p:tgtEl>
                                      </p:cBhvr>
                                    </p:animEffect>
                                    <p:anim calcmode="lin" valueType="num">
                                      <p:cBhvr>
                                        <p:cTn id="21" dur="400" decel="100000" fill="hold"/>
                                        <p:tgtEl>
                                          <p:spTgt spid="96267"/>
                                        </p:tgtEl>
                                        <p:attrNameLst>
                                          <p:attrName>style.rotation</p:attrName>
                                        </p:attrNameLst>
                                      </p:cBhvr>
                                      <p:tavLst>
                                        <p:tav tm="0">
                                          <p:val>
                                            <p:fltVal val="-90"/>
                                          </p:val>
                                        </p:tav>
                                        <p:tav tm="100000">
                                          <p:val>
                                            <p:fltVal val="0"/>
                                          </p:val>
                                        </p:tav>
                                      </p:tavLst>
                                    </p:anim>
                                    <p:anim calcmode="lin" valueType="num">
                                      <p:cBhvr>
                                        <p:cTn id="22" dur="400" decel="100000" fill="hold"/>
                                        <p:tgtEl>
                                          <p:spTgt spid="96267"/>
                                        </p:tgtEl>
                                        <p:attrNameLst>
                                          <p:attrName>ppt_x</p:attrName>
                                        </p:attrNameLst>
                                      </p:cBhvr>
                                      <p:tavLst>
                                        <p:tav tm="0">
                                          <p:val>
                                            <p:strVal val="#ppt_x+0.4"/>
                                          </p:val>
                                        </p:tav>
                                        <p:tav tm="100000">
                                          <p:val>
                                            <p:strVal val="#ppt_x-0.05"/>
                                          </p:val>
                                        </p:tav>
                                      </p:tavLst>
                                    </p:anim>
                                    <p:anim calcmode="lin" valueType="num">
                                      <p:cBhvr>
                                        <p:cTn id="23" dur="400" decel="100000" fill="hold"/>
                                        <p:tgtEl>
                                          <p:spTgt spid="96267"/>
                                        </p:tgtEl>
                                        <p:attrNameLst>
                                          <p:attrName>ppt_y</p:attrName>
                                        </p:attrNameLst>
                                      </p:cBhvr>
                                      <p:tavLst>
                                        <p:tav tm="0">
                                          <p:val>
                                            <p:strVal val="#ppt_y-0.4"/>
                                          </p:val>
                                        </p:tav>
                                        <p:tav tm="100000">
                                          <p:val>
                                            <p:strVal val="#ppt_y+0.1"/>
                                          </p:val>
                                        </p:tav>
                                      </p:tavLst>
                                    </p:anim>
                                    <p:anim calcmode="lin" valueType="num">
                                      <p:cBhvr>
                                        <p:cTn id="24" dur="100" accel="100000" fill="hold">
                                          <p:stCondLst>
                                            <p:cond delay="400"/>
                                          </p:stCondLst>
                                        </p:cTn>
                                        <p:tgtEl>
                                          <p:spTgt spid="96267"/>
                                        </p:tgtEl>
                                        <p:attrNameLst>
                                          <p:attrName>ppt_x</p:attrName>
                                        </p:attrNameLst>
                                      </p:cBhvr>
                                      <p:tavLst>
                                        <p:tav tm="0">
                                          <p:val>
                                            <p:strVal val="#ppt_x-0.05"/>
                                          </p:val>
                                        </p:tav>
                                        <p:tav tm="100000">
                                          <p:val>
                                            <p:strVal val="#ppt_x"/>
                                          </p:val>
                                        </p:tav>
                                      </p:tavLst>
                                    </p:anim>
                                    <p:anim calcmode="lin" valueType="num">
                                      <p:cBhvr>
                                        <p:cTn id="25" dur="100" accel="100000" fill="hold">
                                          <p:stCondLst>
                                            <p:cond delay="400"/>
                                          </p:stCondLst>
                                        </p:cTn>
                                        <p:tgtEl>
                                          <p:spTgt spid="96267"/>
                                        </p:tgtEl>
                                        <p:attrNameLst>
                                          <p:attrName>ppt_y</p:attrName>
                                        </p:attrNameLst>
                                      </p:cBhvr>
                                      <p:tavLst>
                                        <p:tav tm="0">
                                          <p:val>
                                            <p:strVal val="#ppt_y+0.1"/>
                                          </p:val>
                                        </p:tav>
                                        <p:tav tm="100000">
                                          <p:val>
                                            <p:strVal val="#ppt_y"/>
                                          </p:val>
                                        </p:tav>
                                      </p:tavLst>
                                    </p:anim>
                                  </p:childTnLst>
                                </p:cTn>
                              </p:par>
                            </p:childTnLst>
                          </p:cTn>
                        </p:par>
                        <p:par>
                          <p:cTn id="26" fill="hold" nodeType="afterGroup">
                            <p:stCondLst>
                              <p:cond delay="2000"/>
                            </p:stCondLst>
                            <p:childTnLst>
                              <p:par>
                                <p:cTn id="27" presetID="30" presetClass="entr" presetSubtype="0" fill="hold" nodeType="afterEffect">
                                  <p:stCondLst>
                                    <p:cond delay="0"/>
                                  </p:stCondLst>
                                  <p:childTnLst>
                                    <p:set>
                                      <p:cBhvr>
                                        <p:cTn id="28" dur="1" fill="hold">
                                          <p:stCondLst>
                                            <p:cond delay="0"/>
                                          </p:stCondLst>
                                        </p:cTn>
                                        <p:tgtEl>
                                          <p:spTgt spid="96268"/>
                                        </p:tgtEl>
                                        <p:attrNameLst>
                                          <p:attrName>style.visibility</p:attrName>
                                        </p:attrNameLst>
                                      </p:cBhvr>
                                      <p:to>
                                        <p:strVal val="visible"/>
                                      </p:to>
                                    </p:set>
                                    <p:animEffect transition="in" filter="fade">
                                      <p:cBhvr>
                                        <p:cTn id="29" dur="400" decel="100000"/>
                                        <p:tgtEl>
                                          <p:spTgt spid="96268"/>
                                        </p:tgtEl>
                                      </p:cBhvr>
                                    </p:animEffect>
                                    <p:anim calcmode="lin" valueType="num">
                                      <p:cBhvr>
                                        <p:cTn id="30" dur="400" decel="100000" fill="hold"/>
                                        <p:tgtEl>
                                          <p:spTgt spid="96268"/>
                                        </p:tgtEl>
                                        <p:attrNameLst>
                                          <p:attrName>style.rotation</p:attrName>
                                        </p:attrNameLst>
                                      </p:cBhvr>
                                      <p:tavLst>
                                        <p:tav tm="0">
                                          <p:val>
                                            <p:fltVal val="-90"/>
                                          </p:val>
                                        </p:tav>
                                        <p:tav tm="100000">
                                          <p:val>
                                            <p:fltVal val="0"/>
                                          </p:val>
                                        </p:tav>
                                      </p:tavLst>
                                    </p:anim>
                                    <p:anim calcmode="lin" valueType="num">
                                      <p:cBhvr>
                                        <p:cTn id="31" dur="400" decel="100000" fill="hold"/>
                                        <p:tgtEl>
                                          <p:spTgt spid="96268"/>
                                        </p:tgtEl>
                                        <p:attrNameLst>
                                          <p:attrName>ppt_x</p:attrName>
                                        </p:attrNameLst>
                                      </p:cBhvr>
                                      <p:tavLst>
                                        <p:tav tm="0">
                                          <p:val>
                                            <p:strVal val="#ppt_x+0.4"/>
                                          </p:val>
                                        </p:tav>
                                        <p:tav tm="100000">
                                          <p:val>
                                            <p:strVal val="#ppt_x-0.05"/>
                                          </p:val>
                                        </p:tav>
                                      </p:tavLst>
                                    </p:anim>
                                    <p:anim calcmode="lin" valueType="num">
                                      <p:cBhvr>
                                        <p:cTn id="32" dur="400" decel="100000" fill="hold"/>
                                        <p:tgtEl>
                                          <p:spTgt spid="96268"/>
                                        </p:tgtEl>
                                        <p:attrNameLst>
                                          <p:attrName>ppt_y</p:attrName>
                                        </p:attrNameLst>
                                      </p:cBhvr>
                                      <p:tavLst>
                                        <p:tav tm="0">
                                          <p:val>
                                            <p:strVal val="#ppt_y-0.4"/>
                                          </p:val>
                                        </p:tav>
                                        <p:tav tm="100000">
                                          <p:val>
                                            <p:strVal val="#ppt_y+0.1"/>
                                          </p:val>
                                        </p:tav>
                                      </p:tavLst>
                                    </p:anim>
                                    <p:anim calcmode="lin" valueType="num">
                                      <p:cBhvr>
                                        <p:cTn id="33" dur="100" accel="100000" fill="hold">
                                          <p:stCondLst>
                                            <p:cond delay="400"/>
                                          </p:stCondLst>
                                        </p:cTn>
                                        <p:tgtEl>
                                          <p:spTgt spid="96268"/>
                                        </p:tgtEl>
                                        <p:attrNameLst>
                                          <p:attrName>ppt_x</p:attrName>
                                        </p:attrNameLst>
                                      </p:cBhvr>
                                      <p:tavLst>
                                        <p:tav tm="0">
                                          <p:val>
                                            <p:strVal val="#ppt_x-0.05"/>
                                          </p:val>
                                        </p:tav>
                                        <p:tav tm="100000">
                                          <p:val>
                                            <p:strVal val="#ppt_x"/>
                                          </p:val>
                                        </p:tav>
                                      </p:tavLst>
                                    </p:anim>
                                    <p:anim calcmode="lin" valueType="num">
                                      <p:cBhvr>
                                        <p:cTn id="34" dur="100" accel="100000" fill="hold">
                                          <p:stCondLst>
                                            <p:cond delay="400"/>
                                          </p:stCondLst>
                                        </p:cTn>
                                        <p:tgtEl>
                                          <p:spTgt spid="96268"/>
                                        </p:tgtEl>
                                        <p:attrNameLst>
                                          <p:attrName>ppt_y</p:attrName>
                                        </p:attrNameLst>
                                      </p:cBhvr>
                                      <p:tavLst>
                                        <p:tav tm="0">
                                          <p:val>
                                            <p:strVal val="#ppt_y+0.1"/>
                                          </p:val>
                                        </p:tav>
                                        <p:tav tm="100000">
                                          <p:val>
                                            <p:strVal val="#ppt_y"/>
                                          </p:val>
                                        </p:tav>
                                      </p:tavLst>
                                    </p:anim>
                                  </p:childTnLst>
                                </p:cTn>
                              </p:par>
                            </p:childTnLst>
                          </p:cTn>
                        </p:par>
                        <p:par>
                          <p:cTn id="35" fill="hold" nodeType="afterGroup">
                            <p:stCondLst>
                              <p:cond delay="2500"/>
                            </p:stCondLst>
                            <p:childTnLst>
                              <p:par>
                                <p:cTn id="36" presetID="30" presetClass="entr" presetSubtype="0" fill="hold" nodeType="afterEffect">
                                  <p:stCondLst>
                                    <p:cond delay="0"/>
                                  </p:stCondLst>
                                  <p:childTnLst>
                                    <p:set>
                                      <p:cBhvr>
                                        <p:cTn id="37" dur="1" fill="hold">
                                          <p:stCondLst>
                                            <p:cond delay="0"/>
                                          </p:stCondLst>
                                        </p:cTn>
                                        <p:tgtEl>
                                          <p:spTgt spid="96269"/>
                                        </p:tgtEl>
                                        <p:attrNameLst>
                                          <p:attrName>style.visibility</p:attrName>
                                        </p:attrNameLst>
                                      </p:cBhvr>
                                      <p:to>
                                        <p:strVal val="visible"/>
                                      </p:to>
                                    </p:set>
                                    <p:animEffect transition="in" filter="fade">
                                      <p:cBhvr>
                                        <p:cTn id="38" dur="400" decel="100000"/>
                                        <p:tgtEl>
                                          <p:spTgt spid="96269"/>
                                        </p:tgtEl>
                                      </p:cBhvr>
                                    </p:animEffect>
                                    <p:anim calcmode="lin" valueType="num">
                                      <p:cBhvr>
                                        <p:cTn id="39" dur="400" decel="100000" fill="hold"/>
                                        <p:tgtEl>
                                          <p:spTgt spid="96269"/>
                                        </p:tgtEl>
                                        <p:attrNameLst>
                                          <p:attrName>style.rotation</p:attrName>
                                        </p:attrNameLst>
                                      </p:cBhvr>
                                      <p:tavLst>
                                        <p:tav tm="0">
                                          <p:val>
                                            <p:fltVal val="-90"/>
                                          </p:val>
                                        </p:tav>
                                        <p:tav tm="100000">
                                          <p:val>
                                            <p:fltVal val="0"/>
                                          </p:val>
                                        </p:tav>
                                      </p:tavLst>
                                    </p:anim>
                                    <p:anim calcmode="lin" valueType="num">
                                      <p:cBhvr>
                                        <p:cTn id="40" dur="400" decel="100000" fill="hold"/>
                                        <p:tgtEl>
                                          <p:spTgt spid="96269"/>
                                        </p:tgtEl>
                                        <p:attrNameLst>
                                          <p:attrName>ppt_x</p:attrName>
                                        </p:attrNameLst>
                                      </p:cBhvr>
                                      <p:tavLst>
                                        <p:tav tm="0">
                                          <p:val>
                                            <p:strVal val="#ppt_x+0.4"/>
                                          </p:val>
                                        </p:tav>
                                        <p:tav tm="100000">
                                          <p:val>
                                            <p:strVal val="#ppt_x-0.05"/>
                                          </p:val>
                                        </p:tav>
                                      </p:tavLst>
                                    </p:anim>
                                    <p:anim calcmode="lin" valueType="num">
                                      <p:cBhvr>
                                        <p:cTn id="41" dur="400" decel="100000" fill="hold"/>
                                        <p:tgtEl>
                                          <p:spTgt spid="96269"/>
                                        </p:tgtEl>
                                        <p:attrNameLst>
                                          <p:attrName>ppt_y</p:attrName>
                                        </p:attrNameLst>
                                      </p:cBhvr>
                                      <p:tavLst>
                                        <p:tav tm="0">
                                          <p:val>
                                            <p:strVal val="#ppt_y-0.4"/>
                                          </p:val>
                                        </p:tav>
                                        <p:tav tm="100000">
                                          <p:val>
                                            <p:strVal val="#ppt_y+0.1"/>
                                          </p:val>
                                        </p:tav>
                                      </p:tavLst>
                                    </p:anim>
                                    <p:anim calcmode="lin" valueType="num">
                                      <p:cBhvr>
                                        <p:cTn id="42" dur="100" accel="100000" fill="hold">
                                          <p:stCondLst>
                                            <p:cond delay="400"/>
                                          </p:stCondLst>
                                        </p:cTn>
                                        <p:tgtEl>
                                          <p:spTgt spid="96269"/>
                                        </p:tgtEl>
                                        <p:attrNameLst>
                                          <p:attrName>ppt_x</p:attrName>
                                        </p:attrNameLst>
                                      </p:cBhvr>
                                      <p:tavLst>
                                        <p:tav tm="0">
                                          <p:val>
                                            <p:strVal val="#ppt_x-0.05"/>
                                          </p:val>
                                        </p:tav>
                                        <p:tav tm="100000">
                                          <p:val>
                                            <p:strVal val="#ppt_x"/>
                                          </p:val>
                                        </p:tav>
                                      </p:tavLst>
                                    </p:anim>
                                    <p:anim calcmode="lin" valueType="num">
                                      <p:cBhvr>
                                        <p:cTn id="43" dur="100" accel="100000" fill="hold">
                                          <p:stCondLst>
                                            <p:cond delay="400"/>
                                          </p:stCondLst>
                                        </p:cTn>
                                        <p:tgtEl>
                                          <p:spTgt spid="96269"/>
                                        </p:tgtEl>
                                        <p:attrNameLst>
                                          <p:attrName>ppt_y</p:attrName>
                                        </p:attrNameLst>
                                      </p:cBhvr>
                                      <p:tavLst>
                                        <p:tav tm="0">
                                          <p:val>
                                            <p:strVal val="#ppt_y+0.1"/>
                                          </p:val>
                                        </p:tav>
                                        <p:tav tm="100000">
                                          <p:val>
                                            <p:strVal val="#ppt_y"/>
                                          </p:val>
                                        </p:tav>
                                      </p:tavLst>
                                    </p:anim>
                                  </p:childTnLst>
                                </p:cTn>
                              </p:par>
                            </p:childTnLst>
                          </p:cTn>
                        </p:par>
                        <p:par>
                          <p:cTn id="44" fill="hold" nodeType="afterGroup">
                            <p:stCondLst>
                              <p:cond delay="3000"/>
                            </p:stCondLst>
                            <p:childTnLst>
                              <p:par>
                                <p:cTn id="45" presetID="30" presetClass="entr" presetSubtype="0" fill="hold" nodeType="afterEffect">
                                  <p:stCondLst>
                                    <p:cond delay="0"/>
                                  </p:stCondLst>
                                  <p:childTnLst>
                                    <p:set>
                                      <p:cBhvr>
                                        <p:cTn id="46" dur="1" fill="hold">
                                          <p:stCondLst>
                                            <p:cond delay="0"/>
                                          </p:stCondLst>
                                        </p:cTn>
                                        <p:tgtEl>
                                          <p:spTgt spid="96270"/>
                                        </p:tgtEl>
                                        <p:attrNameLst>
                                          <p:attrName>style.visibility</p:attrName>
                                        </p:attrNameLst>
                                      </p:cBhvr>
                                      <p:to>
                                        <p:strVal val="visible"/>
                                      </p:to>
                                    </p:set>
                                    <p:animEffect transition="in" filter="fade">
                                      <p:cBhvr>
                                        <p:cTn id="47" dur="400" decel="100000"/>
                                        <p:tgtEl>
                                          <p:spTgt spid="96270"/>
                                        </p:tgtEl>
                                      </p:cBhvr>
                                    </p:animEffect>
                                    <p:anim calcmode="lin" valueType="num">
                                      <p:cBhvr>
                                        <p:cTn id="48" dur="400" decel="100000" fill="hold"/>
                                        <p:tgtEl>
                                          <p:spTgt spid="96270"/>
                                        </p:tgtEl>
                                        <p:attrNameLst>
                                          <p:attrName>style.rotation</p:attrName>
                                        </p:attrNameLst>
                                      </p:cBhvr>
                                      <p:tavLst>
                                        <p:tav tm="0">
                                          <p:val>
                                            <p:fltVal val="-90"/>
                                          </p:val>
                                        </p:tav>
                                        <p:tav tm="100000">
                                          <p:val>
                                            <p:fltVal val="0"/>
                                          </p:val>
                                        </p:tav>
                                      </p:tavLst>
                                    </p:anim>
                                    <p:anim calcmode="lin" valueType="num">
                                      <p:cBhvr>
                                        <p:cTn id="49" dur="400" decel="100000" fill="hold"/>
                                        <p:tgtEl>
                                          <p:spTgt spid="96270"/>
                                        </p:tgtEl>
                                        <p:attrNameLst>
                                          <p:attrName>ppt_x</p:attrName>
                                        </p:attrNameLst>
                                      </p:cBhvr>
                                      <p:tavLst>
                                        <p:tav tm="0">
                                          <p:val>
                                            <p:strVal val="#ppt_x+0.4"/>
                                          </p:val>
                                        </p:tav>
                                        <p:tav tm="100000">
                                          <p:val>
                                            <p:strVal val="#ppt_x-0.05"/>
                                          </p:val>
                                        </p:tav>
                                      </p:tavLst>
                                    </p:anim>
                                    <p:anim calcmode="lin" valueType="num">
                                      <p:cBhvr>
                                        <p:cTn id="50" dur="400" decel="100000" fill="hold"/>
                                        <p:tgtEl>
                                          <p:spTgt spid="96270"/>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96270"/>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96270"/>
                                        </p:tgtEl>
                                        <p:attrNameLst>
                                          <p:attrName>ppt_y</p:attrName>
                                        </p:attrNameLst>
                                      </p:cBhvr>
                                      <p:tavLst>
                                        <p:tav tm="0">
                                          <p:val>
                                            <p:strVal val="#ppt_y+0.1"/>
                                          </p:val>
                                        </p:tav>
                                        <p:tav tm="100000">
                                          <p:val>
                                            <p:strVal val="#ppt_y"/>
                                          </p:val>
                                        </p:tav>
                                      </p:tavLst>
                                    </p:anim>
                                  </p:childTnLst>
                                </p:cTn>
                              </p:par>
                            </p:childTnLst>
                          </p:cTn>
                        </p:par>
                        <p:par>
                          <p:cTn id="53" fill="hold" nodeType="afterGroup">
                            <p:stCondLst>
                              <p:cond delay="3500"/>
                            </p:stCondLst>
                            <p:childTnLst>
                              <p:par>
                                <p:cTn id="54" presetID="30" presetClass="entr" presetSubtype="0" fill="hold" grpId="0" nodeType="afterEffect">
                                  <p:stCondLst>
                                    <p:cond delay="0"/>
                                  </p:stCondLst>
                                  <p:childTnLst>
                                    <p:set>
                                      <p:cBhvr>
                                        <p:cTn id="55" dur="1" fill="hold">
                                          <p:stCondLst>
                                            <p:cond delay="0"/>
                                          </p:stCondLst>
                                        </p:cTn>
                                        <p:tgtEl>
                                          <p:spTgt spid="96265"/>
                                        </p:tgtEl>
                                        <p:attrNameLst>
                                          <p:attrName>style.visibility</p:attrName>
                                        </p:attrNameLst>
                                      </p:cBhvr>
                                      <p:to>
                                        <p:strVal val="visible"/>
                                      </p:to>
                                    </p:set>
                                    <p:animEffect transition="in" filter="fade">
                                      <p:cBhvr>
                                        <p:cTn id="56" dur="800" decel="100000"/>
                                        <p:tgtEl>
                                          <p:spTgt spid="96265"/>
                                        </p:tgtEl>
                                      </p:cBhvr>
                                    </p:animEffect>
                                    <p:anim calcmode="lin" valueType="num">
                                      <p:cBhvr>
                                        <p:cTn id="57" dur="800" decel="100000" fill="hold"/>
                                        <p:tgtEl>
                                          <p:spTgt spid="96265"/>
                                        </p:tgtEl>
                                        <p:attrNameLst>
                                          <p:attrName>style.rotation</p:attrName>
                                        </p:attrNameLst>
                                      </p:cBhvr>
                                      <p:tavLst>
                                        <p:tav tm="0">
                                          <p:val>
                                            <p:fltVal val="-90"/>
                                          </p:val>
                                        </p:tav>
                                        <p:tav tm="100000">
                                          <p:val>
                                            <p:fltVal val="0"/>
                                          </p:val>
                                        </p:tav>
                                      </p:tavLst>
                                    </p:anim>
                                    <p:anim calcmode="lin" valueType="num">
                                      <p:cBhvr>
                                        <p:cTn id="58" dur="800" decel="100000" fill="hold"/>
                                        <p:tgtEl>
                                          <p:spTgt spid="96265"/>
                                        </p:tgtEl>
                                        <p:attrNameLst>
                                          <p:attrName>ppt_x</p:attrName>
                                        </p:attrNameLst>
                                      </p:cBhvr>
                                      <p:tavLst>
                                        <p:tav tm="0">
                                          <p:val>
                                            <p:strVal val="#ppt_x+0.4"/>
                                          </p:val>
                                        </p:tav>
                                        <p:tav tm="100000">
                                          <p:val>
                                            <p:strVal val="#ppt_x-0.05"/>
                                          </p:val>
                                        </p:tav>
                                      </p:tavLst>
                                    </p:anim>
                                    <p:anim calcmode="lin" valueType="num">
                                      <p:cBhvr>
                                        <p:cTn id="59" dur="800" decel="100000" fill="hold"/>
                                        <p:tgtEl>
                                          <p:spTgt spid="96265"/>
                                        </p:tgtEl>
                                        <p:attrNameLst>
                                          <p:attrName>ppt_y</p:attrName>
                                        </p:attrNameLst>
                                      </p:cBhvr>
                                      <p:tavLst>
                                        <p:tav tm="0">
                                          <p:val>
                                            <p:strVal val="#ppt_y-0.4"/>
                                          </p:val>
                                        </p:tav>
                                        <p:tav tm="100000">
                                          <p:val>
                                            <p:strVal val="#ppt_y+0.1"/>
                                          </p:val>
                                        </p:tav>
                                      </p:tavLst>
                                    </p:anim>
                                    <p:anim calcmode="lin" valueType="num">
                                      <p:cBhvr>
                                        <p:cTn id="60" dur="200" accel="100000" fill="hold">
                                          <p:stCondLst>
                                            <p:cond delay="800"/>
                                          </p:stCondLst>
                                        </p:cTn>
                                        <p:tgtEl>
                                          <p:spTgt spid="96265"/>
                                        </p:tgtEl>
                                        <p:attrNameLst>
                                          <p:attrName>ppt_x</p:attrName>
                                        </p:attrNameLst>
                                      </p:cBhvr>
                                      <p:tavLst>
                                        <p:tav tm="0">
                                          <p:val>
                                            <p:strVal val="#ppt_x-0.05"/>
                                          </p:val>
                                        </p:tav>
                                        <p:tav tm="100000">
                                          <p:val>
                                            <p:strVal val="#ppt_x"/>
                                          </p:val>
                                        </p:tav>
                                      </p:tavLst>
                                    </p:anim>
                                    <p:anim calcmode="lin" valueType="num">
                                      <p:cBhvr>
                                        <p:cTn id="61" dur="200" accel="100000" fill="hold">
                                          <p:stCondLst>
                                            <p:cond delay="800"/>
                                          </p:stCondLst>
                                        </p:cTn>
                                        <p:tgtEl>
                                          <p:spTgt spid="96265"/>
                                        </p:tgtEl>
                                        <p:attrNameLst>
                                          <p:attrName>ppt_y</p:attrName>
                                        </p:attrNameLst>
                                      </p:cBhvr>
                                      <p:tavLst>
                                        <p:tav tm="0">
                                          <p:val>
                                            <p:strVal val="#ppt_y+0.1"/>
                                          </p:val>
                                        </p:tav>
                                        <p:tav tm="100000">
                                          <p:val>
                                            <p:strVal val="#ppt_y"/>
                                          </p:val>
                                        </p:tav>
                                      </p:tavLst>
                                    </p:anim>
                                  </p:childTnLst>
                                </p:cTn>
                              </p:par>
                            </p:childTnLst>
                          </p:cTn>
                        </p:par>
                        <p:par>
                          <p:cTn id="62" fill="hold" nodeType="afterGroup">
                            <p:stCondLst>
                              <p:cond delay="4500"/>
                            </p:stCondLst>
                            <p:childTnLst>
                              <p:par>
                                <p:cTn id="63" presetID="29" presetClass="entr" presetSubtype="0" fill="hold" nodeType="afterEffect">
                                  <p:stCondLst>
                                    <p:cond delay="0"/>
                                  </p:stCondLst>
                                  <p:childTnLst>
                                    <p:set>
                                      <p:cBhvr>
                                        <p:cTn id="64" dur="1" fill="hold">
                                          <p:stCondLst>
                                            <p:cond delay="0"/>
                                          </p:stCondLst>
                                        </p:cTn>
                                        <p:tgtEl>
                                          <p:spTgt spid="96271"/>
                                        </p:tgtEl>
                                        <p:attrNameLst>
                                          <p:attrName>style.visibility</p:attrName>
                                        </p:attrNameLst>
                                      </p:cBhvr>
                                      <p:to>
                                        <p:strVal val="visible"/>
                                      </p:to>
                                    </p:set>
                                    <p:anim calcmode="lin" valueType="num">
                                      <p:cBhvr>
                                        <p:cTn id="65" dur="1000" fill="hold"/>
                                        <p:tgtEl>
                                          <p:spTgt spid="96271"/>
                                        </p:tgtEl>
                                        <p:attrNameLst>
                                          <p:attrName>ppt_x</p:attrName>
                                        </p:attrNameLst>
                                      </p:cBhvr>
                                      <p:tavLst>
                                        <p:tav tm="0">
                                          <p:val>
                                            <p:strVal val="#ppt_x-.2"/>
                                          </p:val>
                                        </p:tav>
                                        <p:tav tm="100000">
                                          <p:val>
                                            <p:strVal val="#ppt_x"/>
                                          </p:val>
                                        </p:tav>
                                      </p:tavLst>
                                    </p:anim>
                                    <p:anim calcmode="lin" valueType="num">
                                      <p:cBhvr>
                                        <p:cTn id="66" dur="1000" fill="hold"/>
                                        <p:tgtEl>
                                          <p:spTgt spid="96271"/>
                                        </p:tgtEl>
                                        <p:attrNameLst>
                                          <p:attrName>ppt_y</p:attrName>
                                        </p:attrNameLst>
                                      </p:cBhvr>
                                      <p:tavLst>
                                        <p:tav tm="0">
                                          <p:val>
                                            <p:strVal val="#ppt_y"/>
                                          </p:val>
                                        </p:tav>
                                        <p:tav tm="100000">
                                          <p:val>
                                            <p:strVal val="#ppt_y"/>
                                          </p:val>
                                        </p:tav>
                                      </p:tavLst>
                                    </p:anim>
                                    <p:animEffect transition="in" filter="wipe(right)" prLst="gradientSize: 0.1">
                                      <p:cBhvr>
                                        <p:cTn id="67" dur="1000"/>
                                        <p:tgtEl>
                                          <p:spTgt spid="96271"/>
                                        </p:tgtEl>
                                      </p:cBhvr>
                                    </p:animEffect>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1000"/>
                                        <p:tgtEl>
                                          <p:spTgt spid="12"/>
                                        </p:tgtEl>
                                      </p:cBhvr>
                                    </p:animEffect>
                                    <p:anim calcmode="lin" valueType="num">
                                      <p:cBhvr>
                                        <p:cTn id="72" dur="1000" fill="hold"/>
                                        <p:tgtEl>
                                          <p:spTgt spid="12"/>
                                        </p:tgtEl>
                                        <p:attrNameLst>
                                          <p:attrName>ppt_x</p:attrName>
                                        </p:attrNameLst>
                                      </p:cBhvr>
                                      <p:tavLst>
                                        <p:tav tm="0">
                                          <p:val>
                                            <p:strVal val="#ppt_x"/>
                                          </p:val>
                                        </p:tav>
                                        <p:tav tm="100000">
                                          <p:val>
                                            <p:strVal val="#ppt_x"/>
                                          </p:val>
                                        </p:tav>
                                      </p:tavLst>
                                    </p:anim>
                                    <p:anim calcmode="lin" valueType="num">
                                      <p:cBhvr>
                                        <p:cTn id="7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5" grpId="0"/>
      <p:bldP spid="96266"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8" name="Picture 6"/>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812287" y="4137422"/>
            <a:ext cx="1331119" cy="584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399" name="Picture 7" descr="17961491_125416538000_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9245" y="1516857"/>
            <a:ext cx="1777604" cy="1098947"/>
          </a:xfrm>
          <a:prstGeom prst="rect">
            <a:avLst/>
          </a:prstGeom>
          <a:noFill/>
          <a:extLst>
            <a:ext uri="{909E8E84-426E-40DD-AFC4-6F175D3DCCD1}">
              <a14:hiddenFill xmlns:a14="http://schemas.microsoft.com/office/drawing/2010/main">
                <a:solidFill>
                  <a:srgbClr val="FFFFFF"/>
                </a:solidFill>
              </a14:hiddenFill>
            </a:ext>
          </a:extLst>
        </p:spPr>
      </p:pic>
      <p:pic>
        <p:nvPicPr>
          <p:cNvPr id="59400" name="Picture 8" descr="17961491_125310334000_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628306" y="1516856"/>
            <a:ext cx="1726406" cy="1096566"/>
          </a:xfrm>
          <a:prstGeom prst="rect">
            <a:avLst/>
          </a:prstGeom>
          <a:noFill/>
          <a:extLst>
            <a:ext uri="{909E8E84-426E-40DD-AFC4-6F175D3DCCD1}">
              <a14:hiddenFill xmlns:a14="http://schemas.microsoft.com/office/drawing/2010/main">
                <a:solidFill>
                  <a:srgbClr val="FFFFFF"/>
                </a:solidFill>
              </a14:hiddenFill>
            </a:ext>
          </a:extLst>
        </p:spPr>
      </p:pic>
      <p:pic>
        <p:nvPicPr>
          <p:cNvPr id="59401" name="Picture 9" descr="2531170_164636940002_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72596" y="1516856"/>
            <a:ext cx="1778794" cy="1091804"/>
          </a:xfrm>
          <a:prstGeom prst="rect">
            <a:avLst/>
          </a:prstGeom>
          <a:noFill/>
          <a:extLst>
            <a:ext uri="{909E8E84-426E-40DD-AFC4-6F175D3DCCD1}">
              <a14:hiddenFill xmlns:a14="http://schemas.microsoft.com/office/drawing/2010/main">
                <a:solidFill>
                  <a:srgbClr val="FFFFFF"/>
                </a:solidFill>
              </a14:hiddenFill>
            </a:ext>
          </a:extLst>
        </p:spPr>
      </p:pic>
      <p:pic>
        <p:nvPicPr>
          <p:cNvPr id="59402" name="Picture 10" descr="2531170_164636940001_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570465" y="1516856"/>
            <a:ext cx="1727597" cy="1090613"/>
          </a:xfrm>
          <a:prstGeom prst="rect">
            <a:avLst/>
          </a:prstGeom>
          <a:noFill/>
          <a:extLst>
            <a:ext uri="{909E8E84-426E-40DD-AFC4-6F175D3DCCD1}">
              <a14:hiddenFill xmlns:a14="http://schemas.microsoft.com/office/drawing/2010/main">
                <a:solidFill>
                  <a:srgbClr val="FFFFFF"/>
                </a:solidFill>
              </a14:hiddenFill>
            </a:ext>
          </a:extLst>
        </p:spPr>
      </p:pic>
      <p:sp>
        <p:nvSpPr>
          <p:cNvPr id="59405" name="文本框 34"/>
          <p:cNvSpPr txBox="1">
            <a:spLocks noChangeArrowheads="1"/>
          </p:cNvSpPr>
          <p:nvPr/>
        </p:nvSpPr>
        <p:spPr bwMode="auto">
          <a:xfrm>
            <a:off x="898327" y="2787254"/>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r>
              <a:rPr lang="zh-CN" altLang="en-US" sz="1800">
                <a:latin typeface="方正正黑简体" pitchFamily="2" charset="-122"/>
                <a:ea typeface="方正正黑简体" pitchFamily="2" charset="-122"/>
              </a:rPr>
              <a:t>请输入标题</a:t>
            </a:r>
          </a:p>
        </p:txBody>
      </p:sp>
      <p:sp>
        <p:nvSpPr>
          <p:cNvPr id="59406" name="矩形 35"/>
          <p:cNvSpPr>
            <a:spLocks noChangeArrowheads="1"/>
          </p:cNvSpPr>
          <p:nvPr/>
        </p:nvSpPr>
        <p:spPr bwMode="auto">
          <a:xfrm>
            <a:off x="791171" y="3273028"/>
            <a:ext cx="16978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p:txBody>
      </p:sp>
      <p:sp>
        <p:nvSpPr>
          <p:cNvPr id="59407" name="矩形 36"/>
          <p:cNvSpPr>
            <a:spLocks noChangeArrowheads="1"/>
          </p:cNvSpPr>
          <p:nvPr/>
        </p:nvSpPr>
        <p:spPr bwMode="auto">
          <a:xfrm>
            <a:off x="845940" y="3165872"/>
            <a:ext cx="1350169" cy="52388"/>
          </a:xfrm>
          <a:prstGeom prst="rect">
            <a:avLst/>
          </a:prstGeom>
          <a:solidFill>
            <a:srgbClr val="2E75B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500">
              <a:solidFill>
                <a:srgbClr val="FFFFFF"/>
              </a:solidFill>
              <a:latin typeface="Calibri" pitchFamily="34" charset="0"/>
            </a:endParaRPr>
          </a:p>
        </p:txBody>
      </p:sp>
      <p:sp>
        <p:nvSpPr>
          <p:cNvPr id="59408" name="文本框 34"/>
          <p:cNvSpPr txBox="1">
            <a:spLocks noChangeArrowheads="1"/>
          </p:cNvSpPr>
          <p:nvPr/>
        </p:nvSpPr>
        <p:spPr bwMode="auto">
          <a:xfrm>
            <a:off x="2859287" y="2787254"/>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r>
              <a:rPr lang="zh-CN" altLang="en-US" sz="1800">
                <a:latin typeface="方正正黑简体" pitchFamily="2" charset="-122"/>
                <a:ea typeface="方正正黑简体" pitchFamily="2" charset="-122"/>
              </a:rPr>
              <a:t>请输入标题</a:t>
            </a:r>
          </a:p>
        </p:txBody>
      </p:sp>
      <p:sp>
        <p:nvSpPr>
          <p:cNvPr id="59409" name="矩形 35"/>
          <p:cNvSpPr>
            <a:spLocks noChangeArrowheads="1"/>
          </p:cNvSpPr>
          <p:nvPr/>
        </p:nvSpPr>
        <p:spPr bwMode="auto">
          <a:xfrm>
            <a:off x="2766418" y="3273028"/>
            <a:ext cx="16978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p:txBody>
      </p:sp>
      <p:sp>
        <p:nvSpPr>
          <p:cNvPr id="59410" name="矩形 36"/>
          <p:cNvSpPr>
            <a:spLocks noChangeArrowheads="1"/>
          </p:cNvSpPr>
          <p:nvPr/>
        </p:nvSpPr>
        <p:spPr bwMode="auto">
          <a:xfrm>
            <a:off x="2843808" y="3165872"/>
            <a:ext cx="1350169" cy="52388"/>
          </a:xfrm>
          <a:prstGeom prst="rect">
            <a:avLst/>
          </a:prstGeom>
          <a:solidFill>
            <a:srgbClr val="2E75B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500">
              <a:solidFill>
                <a:srgbClr val="FFFFFF"/>
              </a:solidFill>
              <a:latin typeface="Calibri" pitchFamily="34" charset="0"/>
            </a:endParaRPr>
          </a:p>
        </p:txBody>
      </p:sp>
      <p:sp>
        <p:nvSpPr>
          <p:cNvPr id="59411" name="文本框 34"/>
          <p:cNvSpPr txBox="1">
            <a:spLocks noChangeArrowheads="1"/>
          </p:cNvSpPr>
          <p:nvPr/>
        </p:nvSpPr>
        <p:spPr bwMode="auto">
          <a:xfrm>
            <a:off x="4803577" y="2787254"/>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r>
              <a:rPr lang="zh-CN" altLang="en-US" sz="1800">
                <a:latin typeface="方正正黑简体" pitchFamily="2" charset="-122"/>
                <a:ea typeface="方正正黑简体" pitchFamily="2" charset="-122"/>
              </a:rPr>
              <a:t>请输入标题</a:t>
            </a:r>
          </a:p>
        </p:txBody>
      </p:sp>
      <p:sp>
        <p:nvSpPr>
          <p:cNvPr id="59412" name="矩形 35"/>
          <p:cNvSpPr>
            <a:spLocks noChangeArrowheads="1"/>
          </p:cNvSpPr>
          <p:nvPr/>
        </p:nvSpPr>
        <p:spPr bwMode="auto">
          <a:xfrm>
            <a:off x="4679752" y="3273028"/>
            <a:ext cx="16978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p:txBody>
      </p:sp>
      <p:sp>
        <p:nvSpPr>
          <p:cNvPr id="59413" name="矩形 36"/>
          <p:cNvSpPr>
            <a:spLocks noChangeArrowheads="1"/>
          </p:cNvSpPr>
          <p:nvPr/>
        </p:nvSpPr>
        <p:spPr bwMode="auto">
          <a:xfrm>
            <a:off x="4788099" y="3165872"/>
            <a:ext cx="1350169" cy="52388"/>
          </a:xfrm>
          <a:prstGeom prst="rect">
            <a:avLst/>
          </a:prstGeom>
          <a:solidFill>
            <a:srgbClr val="2E75B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500">
              <a:solidFill>
                <a:srgbClr val="FFFFFF"/>
              </a:solidFill>
              <a:latin typeface="Calibri" pitchFamily="34" charset="0"/>
            </a:endParaRPr>
          </a:p>
        </p:txBody>
      </p:sp>
      <p:sp>
        <p:nvSpPr>
          <p:cNvPr id="59414" name="文本框 34"/>
          <p:cNvSpPr txBox="1">
            <a:spLocks noChangeArrowheads="1"/>
          </p:cNvSpPr>
          <p:nvPr/>
        </p:nvSpPr>
        <p:spPr bwMode="auto">
          <a:xfrm>
            <a:off x="6840737" y="2787254"/>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r>
              <a:rPr lang="zh-CN" altLang="en-US" sz="1800">
                <a:latin typeface="方正正黑简体" pitchFamily="2" charset="-122"/>
                <a:ea typeface="方正正黑简体" pitchFamily="2" charset="-122"/>
              </a:rPr>
              <a:t>请输入标题</a:t>
            </a:r>
          </a:p>
        </p:txBody>
      </p:sp>
      <p:sp>
        <p:nvSpPr>
          <p:cNvPr id="59415" name="矩形 35"/>
          <p:cNvSpPr>
            <a:spLocks noChangeArrowheads="1"/>
          </p:cNvSpPr>
          <p:nvPr/>
        </p:nvSpPr>
        <p:spPr bwMode="auto">
          <a:xfrm>
            <a:off x="6732390" y="3273028"/>
            <a:ext cx="16978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p:txBody>
      </p:sp>
      <p:sp>
        <p:nvSpPr>
          <p:cNvPr id="59416" name="矩形 36"/>
          <p:cNvSpPr>
            <a:spLocks noChangeArrowheads="1"/>
          </p:cNvSpPr>
          <p:nvPr/>
        </p:nvSpPr>
        <p:spPr bwMode="auto">
          <a:xfrm>
            <a:off x="6840737" y="3165872"/>
            <a:ext cx="1350169" cy="52388"/>
          </a:xfrm>
          <a:prstGeom prst="rect">
            <a:avLst/>
          </a:prstGeom>
          <a:solidFill>
            <a:srgbClr val="2E75B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500">
              <a:solidFill>
                <a:srgbClr val="FFFFFF"/>
              </a:solidFill>
              <a:latin typeface="Calibri" pitchFamily="34" charset="0"/>
            </a:endParaRPr>
          </a:p>
        </p:txBody>
      </p:sp>
      <p:pic>
        <p:nvPicPr>
          <p:cNvPr id="59417" name="Picture 25"/>
          <p:cNvPicPr>
            <a:picLocks noChangeAspect="1" noChangeArrowheads="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6" y="844153"/>
            <a:ext cx="1350169" cy="584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2551534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4" presetClass="entr" presetSubtype="0" accel="100000" fill="hold" nodeType="withEffect">
                                  <p:stCondLst>
                                    <p:cond delay="0"/>
                                  </p:stCondLst>
                                  <p:childTnLst>
                                    <p:set>
                                      <p:cBhvr>
                                        <p:cTn id="6" dur="1" fill="hold">
                                          <p:stCondLst>
                                            <p:cond delay="0"/>
                                          </p:stCondLst>
                                        </p:cTn>
                                        <p:tgtEl>
                                          <p:spTgt spid="59398"/>
                                        </p:tgtEl>
                                        <p:attrNameLst>
                                          <p:attrName>style.visibility</p:attrName>
                                        </p:attrNameLst>
                                      </p:cBhvr>
                                      <p:to>
                                        <p:strVal val="visible"/>
                                      </p:to>
                                    </p:set>
                                    <p:anim calcmode="lin" valueType="num">
                                      <p:cBhvr>
                                        <p:cTn id="7" dur="500" fill="hold"/>
                                        <p:tgtEl>
                                          <p:spTgt spid="59398"/>
                                        </p:tgtEl>
                                        <p:attrNameLst>
                                          <p:attrName>ppt_w</p:attrName>
                                        </p:attrNameLst>
                                      </p:cBhvr>
                                      <p:tavLst>
                                        <p:tav tm="0">
                                          <p:val>
                                            <p:strVal val="#ppt_w*0.05"/>
                                          </p:val>
                                        </p:tav>
                                        <p:tav tm="100000">
                                          <p:val>
                                            <p:strVal val="#ppt_w"/>
                                          </p:val>
                                        </p:tav>
                                      </p:tavLst>
                                    </p:anim>
                                    <p:anim calcmode="lin" valueType="num">
                                      <p:cBhvr>
                                        <p:cTn id="8" dur="500" fill="hold"/>
                                        <p:tgtEl>
                                          <p:spTgt spid="59398"/>
                                        </p:tgtEl>
                                        <p:attrNameLst>
                                          <p:attrName>ppt_h</p:attrName>
                                        </p:attrNameLst>
                                      </p:cBhvr>
                                      <p:tavLst>
                                        <p:tav tm="0">
                                          <p:val>
                                            <p:strVal val="#ppt_h"/>
                                          </p:val>
                                        </p:tav>
                                        <p:tav tm="100000">
                                          <p:val>
                                            <p:strVal val="#ppt_h"/>
                                          </p:val>
                                        </p:tav>
                                      </p:tavLst>
                                    </p:anim>
                                    <p:anim calcmode="lin" valueType="num">
                                      <p:cBhvr>
                                        <p:cTn id="9" dur="500" fill="hold"/>
                                        <p:tgtEl>
                                          <p:spTgt spid="59398"/>
                                        </p:tgtEl>
                                        <p:attrNameLst>
                                          <p:attrName>ppt_x</p:attrName>
                                        </p:attrNameLst>
                                      </p:cBhvr>
                                      <p:tavLst>
                                        <p:tav tm="0">
                                          <p:val>
                                            <p:strVal val="#ppt_x-.2"/>
                                          </p:val>
                                        </p:tav>
                                        <p:tav tm="100000">
                                          <p:val>
                                            <p:strVal val="#ppt_x"/>
                                          </p:val>
                                        </p:tav>
                                      </p:tavLst>
                                    </p:anim>
                                    <p:anim calcmode="lin" valueType="num">
                                      <p:cBhvr>
                                        <p:cTn id="10" dur="500" fill="hold"/>
                                        <p:tgtEl>
                                          <p:spTgt spid="59398"/>
                                        </p:tgtEl>
                                        <p:attrNameLst>
                                          <p:attrName>ppt_y</p:attrName>
                                        </p:attrNameLst>
                                      </p:cBhvr>
                                      <p:tavLst>
                                        <p:tav tm="0">
                                          <p:val>
                                            <p:strVal val="#ppt_y"/>
                                          </p:val>
                                        </p:tav>
                                        <p:tav tm="100000">
                                          <p:val>
                                            <p:strVal val="#ppt_y"/>
                                          </p:val>
                                        </p:tav>
                                      </p:tavLst>
                                    </p:anim>
                                    <p:animEffect transition="in" filter="fade">
                                      <p:cBhvr>
                                        <p:cTn id="11" dur="500"/>
                                        <p:tgtEl>
                                          <p:spTgt spid="59398"/>
                                        </p:tgtEl>
                                      </p:cBhvr>
                                    </p:animEffect>
                                  </p:childTnLst>
                                </p:cTn>
                              </p:par>
                            </p:childTnLst>
                          </p:cTn>
                        </p:par>
                        <p:par>
                          <p:cTn id="12" fill="hold" nodeType="afterGroup">
                            <p:stCondLst>
                              <p:cond delay="500"/>
                            </p:stCondLst>
                            <p:childTnLst>
                              <p:par>
                                <p:cTn id="13" presetID="18" presetClass="entr" presetSubtype="12" fill="hold" nodeType="afterEffect">
                                  <p:stCondLst>
                                    <p:cond delay="0"/>
                                  </p:stCondLst>
                                  <p:childTnLst>
                                    <p:set>
                                      <p:cBhvr>
                                        <p:cTn id="14" dur="1" fill="hold">
                                          <p:stCondLst>
                                            <p:cond delay="0"/>
                                          </p:stCondLst>
                                        </p:cTn>
                                        <p:tgtEl>
                                          <p:spTgt spid="59399"/>
                                        </p:tgtEl>
                                        <p:attrNameLst>
                                          <p:attrName>style.visibility</p:attrName>
                                        </p:attrNameLst>
                                      </p:cBhvr>
                                      <p:to>
                                        <p:strVal val="visible"/>
                                      </p:to>
                                    </p:set>
                                    <p:animEffect transition="in" filter="strips(downLeft)">
                                      <p:cBhvr>
                                        <p:cTn id="15" dur="500"/>
                                        <p:tgtEl>
                                          <p:spTgt spid="59399"/>
                                        </p:tgtEl>
                                      </p:cBhvr>
                                    </p:animEffect>
                                  </p:childTnLst>
                                </p:cTn>
                              </p:par>
                            </p:childTnLst>
                          </p:cTn>
                        </p:par>
                        <p:par>
                          <p:cTn id="16" fill="hold" nodeType="afterGroup">
                            <p:stCondLst>
                              <p:cond delay="1000"/>
                            </p:stCondLst>
                            <p:childTnLst>
                              <p:par>
                                <p:cTn id="17" presetID="18" presetClass="entr" presetSubtype="12" fill="hold" nodeType="afterEffect">
                                  <p:stCondLst>
                                    <p:cond delay="0"/>
                                  </p:stCondLst>
                                  <p:childTnLst>
                                    <p:set>
                                      <p:cBhvr>
                                        <p:cTn id="18" dur="1" fill="hold">
                                          <p:stCondLst>
                                            <p:cond delay="0"/>
                                          </p:stCondLst>
                                        </p:cTn>
                                        <p:tgtEl>
                                          <p:spTgt spid="59400"/>
                                        </p:tgtEl>
                                        <p:attrNameLst>
                                          <p:attrName>style.visibility</p:attrName>
                                        </p:attrNameLst>
                                      </p:cBhvr>
                                      <p:to>
                                        <p:strVal val="visible"/>
                                      </p:to>
                                    </p:set>
                                    <p:animEffect transition="in" filter="strips(downLeft)">
                                      <p:cBhvr>
                                        <p:cTn id="19" dur="500"/>
                                        <p:tgtEl>
                                          <p:spTgt spid="59400"/>
                                        </p:tgtEl>
                                      </p:cBhvr>
                                    </p:animEffect>
                                  </p:childTnLst>
                                </p:cTn>
                              </p:par>
                            </p:childTnLst>
                          </p:cTn>
                        </p:par>
                        <p:par>
                          <p:cTn id="20" fill="hold" nodeType="afterGroup">
                            <p:stCondLst>
                              <p:cond delay="1500"/>
                            </p:stCondLst>
                            <p:childTnLst>
                              <p:par>
                                <p:cTn id="21" presetID="18" presetClass="entr" presetSubtype="12" fill="hold" nodeType="afterEffect">
                                  <p:stCondLst>
                                    <p:cond delay="0"/>
                                  </p:stCondLst>
                                  <p:childTnLst>
                                    <p:set>
                                      <p:cBhvr>
                                        <p:cTn id="22" dur="1" fill="hold">
                                          <p:stCondLst>
                                            <p:cond delay="0"/>
                                          </p:stCondLst>
                                        </p:cTn>
                                        <p:tgtEl>
                                          <p:spTgt spid="59401"/>
                                        </p:tgtEl>
                                        <p:attrNameLst>
                                          <p:attrName>style.visibility</p:attrName>
                                        </p:attrNameLst>
                                      </p:cBhvr>
                                      <p:to>
                                        <p:strVal val="visible"/>
                                      </p:to>
                                    </p:set>
                                    <p:animEffect transition="in" filter="strips(downLeft)">
                                      <p:cBhvr>
                                        <p:cTn id="23" dur="500"/>
                                        <p:tgtEl>
                                          <p:spTgt spid="59401"/>
                                        </p:tgtEl>
                                      </p:cBhvr>
                                    </p:animEffect>
                                  </p:childTnLst>
                                </p:cTn>
                              </p:par>
                            </p:childTnLst>
                          </p:cTn>
                        </p:par>
                        <p:par>
                          <p:cTn id="24" fill="hold" nodeType="afterGroup">
                            <p:stCondLst>
                              <p:cond delay="2000"/>
                            </p:stCondLst>
                            <p:childTnLst>
                              <p:par>
                                <p:cTn id="25" presetID="18" presetClass="entr" presetSubtype="12" fill="hold" nodeType="afterEffect">
                                  <p:stCondLst>
                                    <p:cond delay="0"/>
                                  </p:stCondLst>
                                  <p:childTnLst>
                                    <p:set>
                                      <p:cBhvr>
                                        <p:cTn id="26" dur="1" fill="hold">
                                          <p:stCondLst>
                                            <p:cond delay="0"/>
                                          </p:stCondLst>
                                        </p:cTn>
                                        <p:tgtEl>
                                          <p:spTgt spid="59402"/>
                                        </p:tgtEl>
                                        <p:attrNameLst>
                                          <p:attrName>style.visibility</p:attrName>
                                        </p:attrNameLst>
                                      </p:cBhvr>
                                      <p:to>
                                        <p:strVal val="visible"/>
                                      </p:to>
                                    </p:set>
                                    <p:animEffect transition="in" filter="strips(downLeft)">
                                      <p:cBhvr>
                                        <p:cTn id="27" dur="500"/>
                                        <p:tgtEl>
                                          <p:spTgt spid="59402"/>
                                        </p:tgtEl>
                                      </p:cBhvr>
                                    </p:animEffect>
                                  </p:childTnLst>
                                </p:cTn>
                              </p:par>
                            </p:childTnLst>
                          </p:cTn>
                        </p:par>
                        <p:par>
                          <p:cTn id="28" fill="hold" nodeType="afterGroup">
                            <p:stCondLst>
                              <p:cond delay="2500"/>
                            </p:stCondLst>
                            <p:childTnLst>
                              <p:par>
                                <p:cTn id="29" presetID="29" presetClass="entr" presetSubtype="0" fill="hold" grpId="0" nodeType="afterEffect">
                                  <p:stCondLst>
                                    <p:cond delay="0"/>
                                  </p:stCondLst>
                                  <p:childTnLst>
                                    <p:set>
                                      <p:cBhvr>
                                        <p:cTn id="30" dur="1" fill="hold">
                                          <p:stCondLst>
                                            <p:cond delay="0"/>
                                          </p:stCondLst>
                                        </p:cTn>
                                        <p:tgtEl>
                                          <p:spTgt spid="59405"/>
                                        </p:tgtEl>
                                        <p:attrNameLst>
                                          <p:attrName>style.visibility</p:attrName>
                                        </p:attrNameLst>
                                      </p:cBhvr>
                                      <p:to>
                                        <p:strVal val="visible"/>
                                      </p:to>
                                    </p:set>
                                    <p:anim calcmode="lin" valueType="num">
                                      <p:cBhvr>
                                        <p:cTn id="31" dur="500" fill="hold"/>
                                        <p:tgtEl>
                                          <p:spTgt spid="59405"/>
                                        </p:tgtEl>
                                        <p:attrNameLst>
                                          <p:attrName>ppt_x</p:attrName>
                                        </p:attrNameLst>
                                      </p:cBhvr>
                                      <p:tavLst>
                                        <p:tav tm="0">
                                          <p:val>
                                            <p:strVal val="#ppt_x-.2"/>
                                          </p:val>
                                        </p:tav>
                                        <p:tav tm="100000">
                                          <p:val>
                                            <p:strVal val="#ppt_x"/>
                                          </p:val>
                                        </p:tav>
                                      </p:tavLst>
                                    </p:anim>
                                    <p:anim calcmode="lin" valueType="num">
                                      <p:cBhvr>
                                        <p:cTn id="32" dur="500" fill="hold"/>
                                        <p:tgtEl>
                                          <p:spTgt spid="59405"/>
                                        </p:tgtEl>
                                        <p:attrNameLst>
                                          <p:attrName>ppt_y</p:attrName>
                                        </p:attrNameLst>
                                      </p:cBhvr>
                                      <p:tavLst>
                                        <p:tav tm="0">
                                          <p:val>
                                            <p:strVal val="#ppt_y"/>
                                          </p:val>
                                        </p:tav>
                                        <p:tav tm="100000">
                                          <p:val>
                                            <p:strVal val="#ppt_y"/>
                                          </p:val>
                                        </p:tav>
                                      </p:tavLst>
                                    </p:anim>
                                    <p:animEffect transition="in" filter="wipe(right)" prLst="gradientSize: 0.1">
                                      <p:cBhvr>
                                        <p:cTn id="33" dur="500"/>
                                        <p:tgtEl>
                                          <p:spTgt spid="59405"/>
                                        </p:tgtEl>
                                      </p:cBhvr>
                                    </p:animEffect>
                                  </p:childTnLst>
                                </p:cTn>
                              </p:par>
                            </p:childTnLst>
                          </p:cTn>
                        </p:par>
                        <p:par>
                          <p:cTn id="34" fill="hold" nodeType="afterGroup">
                            <p:stCondLst>
                              <p:cond delay="3000"/>
                            </p:stCondLst>
                            <p:childTnLst>
                              <p:par>
                                <p:cTn id="35" presetID="29" presetClass="entr" presetSubtype="0" fill="hold" grpId="0" nodeType="afterEffect">
                                  <p:stCondLst>
                                    <p:cond delay="0"/>
                                  </p:stCondLst>
                                  <p:childTnLst>
                                    <p:set>
                                      <p:cBhvr>
                                        <p:cTn id="36" dur="1" fill="hold">
                                          <p:stCondLst>
                                            <p:cond delay="0"/>
                                          </p:stCondLst>
                                        </p:cTn>
                                        <p:tgtEl>
                                          <p:spTgt spid="59406"/>
                                        </p:tgtEl>
                                        <p:attrNameLst>
                                          <p:attrName>style.visibility</p:attrName>
                                        </p:attrNameLst>
                                      </p:cBhvr>
                                      <p:to>
                                        <p:strVal val="visible"/>
                                      </p:to>
                                    </p:set>
                                    <p:anim calcmode="lin" valueType="num">
                                      <p:cBhvr>
                                        <p:cTn id="37" dur="500" fill="hold"/>
                                        <p:tgtEl>
                                          <p:spTgt spid="59406"/>
                                        </p:tgtEl>
                                        <p:attrNameLst>
                                          <p:attrName>ppt_x</p:attrName>
                                        </p:attrNameLst>
                                      </p:cBhvr>
                                      <p:tavLst>
                                        <p:tav tm="0">
                                          <p:val>
                                            <p:strVal val="#ppt_x-.2"/>
                                          </p:val>
                                        </p:tav>
                                        <p:tav tm="100000">
                                          <p:val>
                                            <p:strVal val="#ppt_x"/>
                                          </p:val>
                                        </p:tav>
                                      </p:tavLst>
                                    </p:anim>
                                    <p:anim calcmode="lin" valueType="num">
                                      <p:cBhvr>
                                        <p:cTn id="38" dur="500" fill="hold"/>
                                        <p:tgtEl>
                                          <p:spTgt spid="59406"/>
                                        </p:tgtEl>
                                        <p:attrNameLst>
                                          <p:attrName>ppt_y</p:attrName>
                                        </p:attrNameLst>
                                      </p:cBhvr>
                                      <p:tavLst>
                                        <p:tav tm="0">
                                          <p:val>
                                            <p:strVal val="#ppt_y"/>
                                          </p:val>
                                        </p:tav>
                                        <p:tav tm="100000">
                                          <p:val>
                                            <p:strVal val="#ppt_y"/>
                                          </p:val>
                                        </p:tav>
                                      </p:tavLst>
                                    </p:anim>
                                    <p:animEffect transition="in" filter="wipe(right)" prLst="gradientSize: 0.1">
                                      <p:cBhvr>
                                        <p:cTn id="39" dur="500"/>
                                        <p:tgtEl>
                                          <p:spTgt spid="59406"/>
                                        </p:tgtEl>
                                      </p:cBhvr>
                                    </p:animEffect>
                                  </p:childTnLst>
                                </p:cTn>
                              </p:par>
                            </p:childTnLst>
                          </p:cTn>
                        </p:par>
                        <p:par>
                          <p:cTn id="40" fill="hold" nodeType="afterGroup">
                            <p:stCondLst>
                              <p:cond delay="3500"/>
                            </p:stCondLst>
                            <p:childTnLst>
                              <p:par>
                                <p:cTn id="41" presetID="29" presetClass="entr" presetSubtype="0" fill="hold" grpId="0" nodeType="afterEffect">
                                  <p:stCondLst>
                                    <p:cond delay="0"/>
                                  </p:stCondLst>
                                  <p:childTnLst>
                                    <p:set>
                                      <p:cBhvr>
                                        <p:cTn id="42" dur="1" fill="hold">
                                          <p:stCondLst>
                                            <p:cond delay="0"/>
                                          </p:stCondLst>
                                        </p:cTn>
                                        <p:tgtEl>
                                          <p:spTgt spid="59407"/>
                                        </p:tgtEl>
                                        <p:attrNameLst>
                                          <p:attrName>style.visibility</p:attrName>
                                        </p:attrNameLst>
                                      </p:cBhvr>
                                      <p:to>
                                        <p:strVal val="visible"/>
                                      </p:to>
                                    </p:set>
                                    <p:anim calcmode="lin" valueType="num">
                                      <p:cBhvr>
                                        <p:cTn id="43" dur="500" fill="hold"/>
                                        <p:tgtEl>
                                          <p:spTgt spid="59407"/>
                                        </p:tgtEl>
                                        <p:attrNameLst>
                                          <p:attrName>ppt_x</p:attrName>
                                        </p:attrNameLst>
                                      </p:cBhvr>
                                      <p:tavLst>
                                        <p:tav tm="0">
                                          <p:val>
                                            <p:strVal val="#ppt_x-.2"/>
                                          </p:val>
                                        </p:tav>
                                        <p:tav tm="100000">
                                          <p:val>
                                            <p:strVal val="#ppt_x"/>
                                          </p:val>
                                        </p:tav>
                                      </p:tavLst>
                                    </p:anim>
                                    <p:anim calcmode="lin" valueType="num">
                                      <p:cBhvr>
                                        <p:cTn id="44" dur="500" fill="hold"/>
                                        <p:tgtEl>
                                          <p:spTgt spid="59407"/>
                                        </p:tgtEl>
                                        <p:attrNameLst>
                                          <p:attrName>ppt_y</p:attrName>
                                        </p:attrNameLst>
                                      </p:cBhvr>
                                      <p:tavLst>
                                        <p:tav tm="0">
                                          <p:val>
                                            <p:strVal val="#ppt_y"/>
                                          </p:val>
                                        </p:tav>
                                        <p:tav tm="100000">
                                          <p:val>
                                            <p:strVal val="#ppt_y"/>
                                          </p:val>
                                        </p:tav>
                                      </p:tavLst>
                                    </p:anim>
                                    <p:animEffect transition="in" filter="wipe(right)" prLst="gradientSize: 0.1">
                                      <p:cBhvr>
                                        <p:cTn id="45" dur="500"/>
                                        <p:tgtEl>
                                          <p:spTgt spid="59407"/>
                                        </p:tgtEl>
                                      </p:cBhvr>
                                    </p:animEffect>
                                  </p:childTnLst>
                                </p:cTn>
                              </p:par>
                            </p:childTnLst>
                          </p:cTn>
                        </p:par>
                        <p:par>
                          <p:cTn id="46" fill="hold" nodeType="afterGroup">
                            <p:stCondLst>
                              <p:cond delay="4000"/>
                            </p:stCondLst>
                            <p:childTnLst>
                              <p:par>
                                <p:cTn id="47" presetID="29" presetClass="entr" presetSubtype="0" fill="hold" grpId="0" nodeType="afterEffect">
                                  <p:stCondLst>
                                    <p:cond delay="0"/>
                                  </p:stCondLst>
                                  <p:childTnLst>
                                    <p:set>
                                      <p:cBhvr>
                                        <p:cTn id="48" dur="1" fill="hold">
                                          <p:stCondLst>
                                            <p:cond delay="0"/>
                                          </p:stCondLst>
                                        </p:cTn>
                                        <p:tgtEl>
                                          <p:spTgt spid="59408"/>
                                        </p:tgtEl>
                                        <p:attrNameLst>
                                          <p:attrName>style.visibility</p:attrName>
                                        </p:attrNameLst>
                                      </p:cBhvr>
                                      <p:to>
                                        <p:strVal val="visible"/>
                                      </p:to>
                                    </p:set>
                                    <p:anim calcmode="lin" valueType="num">
                                      <p:cBhvr>
                                        <p:cTn id="49" dur="500" fill="hold"/>
                                        <p:tgtEl>
                                          <p:spTgt spid="59408"/>
                                        </p:tgtEl>
                                        <p:attrNameLst>
                                          <p:attrName>ppt_x</p:attrName>
                                        </p:attrNameLst>
                                      </p:cBhvr>
                                      <p:tavLst>
                                        <p:tav tm="0">
                                          <p:val>
                                            <p:strVal val="#ppt_x-.2"/>
                                          </p:val>
                                        </p:tav>
                                        <p:tav tm="100000">
                                          <p:val>
                                            <p:strVal val="#ppt_x"/>
                                          </p:val>
                                        </p:tav>
                                      </p:tavLst>
                                    </p:anim>
                                    <p:anim calcmode="lin" valueType="num">
                                      <p:cBhvr>
                                        <p:cTn id="50" dur="500" fill="hold"/>
                                        <p:tgtEl>
                                          <p:spTgt spid="59408"/>
                                        </p:tgtEl>
                                        <p:attrNameLst>
                                          <p:attrName>ppt_y</p:attrName>
                                        </p:attrNameLst>
                                      </p:cBhvr>
                                      <p:tavLst>
                                        <p:tav tm="0">
                                          <p:val>
                                            <p:strVal val="#ppt_y"/>
                                          </p:val>
                                        </p:tav>
                                        <p:tav tm="100000">
                                          <p:val>
                                            <p:strVal val="#ppt_y"/>
                                          </p:val>
                                        </p:tav>
                                      </p:tavLst>
                                    </p:anim>
                                    <p:animEffect transition="in" filter="wipe(right)" prLst="gradientSize: 0.1">
                                      <p:cBhvr>
                                        <p:cTn id="51" dur="500"/>
                                        <p:tgtEl>
                                          <p:spTgt spid="59408"/>
                                        </p:tgtEl>
                                      </p:cBhvr>
                                    </p:animEffect>
                                  </p:childTnLst>
                                </p:cTn>
                              </p:par>
                            </p:childTnLst>
                          </p:cTn>
                        </p:par>
                        <p:par>
                          <p:cTn id="52" fill="hold" nodeType="afterGroup">
                            <p:stCondLst>
                              <p:cond delay="4500"/>
                            </p:stCondLst>
                            <p:childTnLst>
                              <p:par>
                                <p:cTn id="53" presetID="29" presetClass="entr" presetSubtype="0" fill="hold" grpId="0" nodeType="afterEffect">
                                  <p:stCondLst>
                                    <p:cond delay="0"/>
                                  </p:stCondLst>
                                  <p:childTnLst>
                                    <p:set>
                                      <p:cBhvr>
                                        <p:cTn id="54" dur="1" fill="hold">
                                          <p:stCondLst>
                                            <p:cond delay="0"/>
                                          </p:stCondLst>
                                        </p:cTn>
                                        <p:tgtEl>
                                          <p:spTgt spid="59409"/>
                                        </p:tgtEl>
                                        <p:attrNameLst>
                                          <p:attrName>style.visibility</p:attrName>
                                        </p:attrNameLst>
                                      </p:cBhvr>
                                      <p:to>
                                        <p:strVal val="visible"/>
                                      </p:to>
                                    </p:set>
                                    <p:anim calcmode="lin" valueType="num">
                                      <p:cBhvr>
                                        <p:cTn id="55" dur="500" fill="hold"/>
                                        <p:tgtEl>
                                          <p:spTgt spid="59409"/>
                                        </p:tgtEl>
                                        <p:attrNameLst>
                                          <p:attrName>ppt_x</p:attrName>
                                        </p:attrNameLst>
                                      </p:cBhvr>
                                      <p:tavLst>
                                        <p:tav tm="0">
                                          <p:val>
                                            <p:strVal val="#ppt_x-.2"/>
                                          </p:val>
                                        </p:tav>
                                        <p:tav tm="100000">
                                          <p:val>
                                            <p:strVal val="#ppt_x"/>
                                          </p:val>
                                        </p:tav>
                                      </p:tavLst>
                                    </p:anim>
                                    <p:anim calcmode="lin" valueType="num">
                                      <p:cBhvr>
                                        <p:cTn id="56" dur="500" fill="hold"/>
                                        <p:tgtEl>
                                          <p:spTgt spid="59409"/>
                                        </p:tgtEl>
                                        <p:attrNameLst>
                                          <p:attrName>ppt_y</p:attrName>
                                        </p:attrNameLst>
                                      </p:cBhvr>
                                      <p:tavLst>
                                        <p:tav tm="0">
                                          <p:val>
                                            <p:strVal val="#ppt_y"/>
                                          </p:val>
                                        </p:tav>
                                        <p:tav tm="100000">
                                          <p:val>
                                            <p:strVal val="#ppt_y"/>
                                          </p:val>
                                        </p:tav>
                                      </p:tavLst>
                                    </p:anim>
                                    <p:animEffect transition="in" filter="wipe(right)" prLst="gradientSize: 0.1">
                                      <p:cBhvr>
                                        <p:cTn id="57" dur="500"/>
                                        <p:tgtEl>
                                          <p:spTgt spid="59409"/>
                                        </p:tgtEl>
                                      </p:cBhvr>
                                    </p:animEffect>
                                  </p:childTnLst>
                                </p:cTn>
                              </p:par>
                            </p:childTnLst>
                          </p:cTn>
                        </p:par>
                        <p:par>
                          <p:cTn id="58" fill="hold" nodeType="afterGroup">
                            <p:stCondLst>
                              <p:cond delay="5000"/>
                            </p:stCondLst>
                            <p:childTnLst>
                              <p:par>
                                <p:cTn id="59" presetID="29" presetClass="entr" presetSubtype="0" fill="hold" grpId="0" nodeType="afterEffect">
                                  <p:stCondLst>
                                    <p:cond delay="0"/>
                                  </p:stCondLst>
                                  <p:childTnLst>
                                    <p:set>
                                      <p:cBhvr>
                                        <p:cTn id="60" dur="1" fill="hold">
                                          <p:stCondLst>
                                            <p:cond delay="0"/>
                                          </p:stCondLst>
                                        </p:cTn>
                                        <p:tgtEl>
                                          <p:spTgt spid="59410"/>
                                        </p:tgtEl>
                                        <p:attrNameLst>
                                          <p:attrName>style.visibility</p:attrName>
                                        </p:attrNameLst>
                                      </p:cBhvr>
                                      <p:to>
                                        <p:strVal val="visible"/>
                                      </p:to>
                                    </p:set>
                                    <p:anim calcmode="lin" valueType="num">
                                      <p:cBhvr>
                                        <p:cTn id="61" dur="500" fill="hold"/>
                                        <p:tgtEl>
                                          <p:spTgt spid="59410"/>
                                        </p:tgtEl>
                                        <p:attrNameLst>
                                          <p:attrName>ppt_x</p:attrName>
                                        </p:attrNameLst>
                                      </p:cBhvr>
                                      <p:tavLst>
                                        <p:tav tm="0">
                                          <p:val>
                                            <p:strVal val="#ppt_x-.2"/>
                                          </p:val>
                                        </p:tav>
                                        <p:tav tm="100000">
                                          <p:val>
                                            <p:strVal val="#ppt_x"/>
                                          </p:val>
                                        </p:tav>
                                      </p:tavLst>
                                    </p:anim>
                                    <p:anim calcmode="lin" valueType="num">
                                      <p:cBhvr>
                                        <p:cTn id="62" dur="500" fill="hold"/>
                                        <p:tgtEl>
                                          <p:spTgt spid="59410"/>
                                        </p:tgtEl>
                                        <p:attrNameLst>
                                          <p:attrName>ppt_y</p:attrName>
                                        </p:attrNameLst>
                                      </p:cBhvr>
                                      <p:tavLst>
                                        <p:tav tm="0">
                                          <p:val>
                                            <p:strVal val="#ppt_y"/>
                                          </p:val>
                                        </p:tav>
                                        <p:tav tm="100000">
                                          <p:val>
                                            <p:strVal val="#ppt_y"/>
                                          </p:val>
                                        </p:tav>
                                      </p:tavLst>
                                    </p:anim>
                                    <p:animEffect transition="in" filter="wipe(right)" prLst="gradientSize: 0.1">
                                      <p:cBhvr>
                                        <p:cTn id="63" dur="500"/>
                                        <p:tgtEl>
                                          <p:spTgt spid="59410"/>
                                        </p:tgtEl>
                                      </p:cBhvr>
                                    </p:animEffect>
                                  </p:childTnLst>
                                </p:cTn>
                              </p:par>
                            </p:childTnLst>
                          </p:cTn>
                        </p:par>
                        <p:par>
                          <p:cTn id="64" fill="hold" nodeType="afterGroup">
                            <p:stCondLst>
                              <p:cond delay="5500"/>
                            </p:stCondLst>
                            <p:childTnLst>
                              <p:par>
                                <p:cTn id="65" presetID="29" presetClass="entr" presetSubtype="0" fill="hold" grpId="0" nodeType="afterEffect">
                                  <p:stCondLst>
                                    <p:cond delay="0"/>
                                  </p:stCondLst>
                                  <p:childTnLst>
                                    <p:set>
                                      <p:cBhvr>
                                        <p:cTn id="66" dur="1" fill="hold">
                                          <p:stCondLst>
                                            <p:cond delay="0"/>
                                          </p:stCondLst>
                                        </p:cTn>
                                        <p:tgtEl>
                                          <p:spTgt spid="59411"/>
                                        </p:tgtEl>
                                        <p:attrNameLst>
                                          <p:attrName>style.visibility</p:attrName>
                                        </p:attrNameLst>
                                      </p:cBhvr>
                                      <p:to>
                                        <p:strVal val="visible"/>
                                      </p:to>
                                    </p:set>
                                    <p:anim calcmode="lin" valueType="num">
                                      <p:cBhvr>
                                        <p:cTn id="67" dur="500" fill="hold"/>
                                        <p:tgtEl>
                                          <p:spTgt spid="59411"/>
                                        </p:tgtEl>
                                        <p:attrNameLst>
                                          <p:attrName>ppt_x</p:attrName>
                                        </p:attrNameLst>
                                      </p:cBhvr>
                                      <p:tavLst>
                                        <p:tav tm="0">
                                          <p:val>
                                            <p:strVal val="#ppt_x-.2"/>
                                          </p:val>
                                        </p:tav>
                                        <p:tav tm="100000">
                                          <p:val>
                                            <p:strVal val="#ppt_x"/>
                                          </p:val>
                                        </p:tav>
                                      </p:tavLst>
                                    </p:anim>
                                    <p:anim calcmode="lin" valueType="num">
                                      <p:cBhvr>
                                        <p:cTn id="68" dur="500" fill="hold"/>
                                        <p:tgtEl>
                                          <p:spTgt spid="59411"/>
                                        </p:tgtEl>
                                        <p:attrNameLst>
                                          <p:attrName>ppt_y</p:attrName>
                                        </p:attrNameLst>
                                      </p:cBhvr>
                                      <p:tavLst>
                                        <p:tav tm="0">
                                          <p:val>
                                            <p:strVal val="#ppt_y"/>
                                          </p:val>
                                        </p:tav>
                                        <p:tav tm="100000">
                                          <p:val>
                                            <p:strVal val="#ppt_y"/>
                                          </p:val>
                                        </p:tav>
                                      </p:tavLst>
                                    </p:anim>
                                    <p:animEffect transition="in" filter="wipe(right)" prLst="gradientSize: 0.1">
                                      <p:cBhvr>
                                        <p:cTn id="69" dur="500"/>
                                        <p:tgtEl>
                                          <p:spTgt spid="59411"/>
                                        </p:tgtEl>
                                      </p:cBhvr>
                                    </p:animEffect>
                                  </p:childTnLst>
                                </p:cTn>
                              </p:par>
                            </p:childTnLst>
                          </p:cTn>
                        </p:par>
                        <p:par>
                          <p:cTn id="70" fill="hold" nodeType="afterGroup">
                            <p:stCondLst>
                              <p:cond delay="6000"/>
                            </p:stCondLst>
                            <p:childTnLst>
                              <p:par>
                                <p:cTn id="71" presetID="29" presetClass="entr" presetSubtype="0" fill="hold" grpId="0" nodeType="afterEffect">
                                  <p:stCondLst>
                                    <p:cond delay="0"/>
                                  </p:stCondLst>
                                  <p:childTnLst>
                                    <p:set>
                                      <p:cBhvr>
                                        <p:cTn id="72" dur="1" fill="hold">
                                          <p:stCondLst>
                                            <p:cond delay="0"/>
                                          </p:stCondLst>
                                        </p:cTn>
                                        <p:tgtEl>
                                          <p:spTgt spid="59412"/>
                                        </p:tgtEl>
                                        <p:attrNameLst>
                                          <p:attrName>style.visibility</p:attrName>
                                        </p:attrNameLst>
                                      </p:cBhvr>
                                      <p:to>
                                        <p:strVal val="visible"/>
                                      </p:to>
                                    </p:set>
                                    <p:anim calcmode="lin" valueType="num">
                                      <p:cBhvr>
                                        <p:cTn id="73" dur="500" fill="hold"/>
                                        <p:tgtEl>
                                          <p:spTgt spid="59412"/>
                                        </p:tgtEl>
                                        <p:attrNameLst>
                                          <p:attrName>ppt_x</p:attrName>
                                        </p:attrNameLst>
                                      </p:cBhvr>
                                      <p:tavLst>
                                        <p:tav tm="0">
                                          <p:val>
                                            <p:strVal val="#ppt_x-.2"/>
                                          </p:val>
                                        </p:tav>
                                        <p:tav tm="100000">
                                          <p:val>
                                            <p:strVal val="#ppt_x"/>
                                          </p:val>
                                        </p:tav>
                                      </p:tavLst>
                                    </p:anim>
                                    <p:anim calcmode="lin" valueType="num">
                                      <p:cBhvr>
                                        <p:cTn id="74" dur="500" fill="hold"/>
                                        <p:tgtEl>
                                          <p:spTgt spid="59412"/>
                                        </p:tgtEl>
                                        <p:attrNameLst>
                                          <p:attrName>ppt_y</p:attrName>
                                        </p:attrNameLst>
                                      </p:cBhvr>
                                      <p:tavLst>
                                        <p:tav tm="0">
                                          <p:val>
                                            <p:strVal val="#ppt_y"/>
                                          </p:val>
                                        </p:tav>
                                        <p:tav tm="100000">
                                          <p:val>
                                            <p:strVal val="#ppt_y"/>
                                          </p:val>
                                        </p:tav>
                                      </p:tavLst>
                                    </p:anim>
                                    <p:animEffect transition="in" filter="wipe(right)" prLst="gradientSize: 0.1">
                                      <p:cBhvr>
                                        <p:cTn id="75" dur="500"/>
                                        <p:tgtEl>
                                          <p:spTgt spid="59412"/>
                                        </p:tgtEl>
                                      </p:cBhvr>
                                    </p:animEffect>
                                  </p:childTnLst>
                                </p:cTn>
                              </p:par>
                            </p:childTnLst>
                          </p:cTn>
                        </p:par>
                        <p:par>
                          <p:cTn id="76" fill="hold" nodeType="afterGroup">
                            <p:stCondLst>
                              <p:cond delay="6500"/>
                            </p:stCondLst>
                            <p:childTnLst>
                              <p:par>
                                <p:cTn id="77" presetID="29" presetClass="entr" presetSubtype="0" fill="hold" grpId="0" nodeType="afterEffect">
                                  <p:stCondLst>
                                    <p:cond delay="0"/>
                                  </p:stCondLst>
                                  <p:childTnLst>
                                    <p:set>
                                      <p:cBhvr>
                                        <p:cTn id="78" dur="1" fill="hold">
                                          <p:stCondLst>
                                            <p:cond delay="0"/>
                                          </p:stCondLst>
                                        </p:cTn>
                                        <p:tgtEl>
                                          <p:spTgt spid="59413"/>
                                        </p:tgtEl>
                                        <p:attrNameLst>
                                          <p:attrName>style.visibility</p:attrName>
                                        </p:attrNameLst>
                                      </p:cBhvr>
                                      <p:to>
                                        <p:strVal val="visible"/>
                                      </p:to>
                                    </p:set>
                                    <p:anim calcmode="lin" valueType="num">
                                      <p:cBhvr>
                                        <p:cTn id="79" dur="500" fill="hold"/>
                                        <p:tgtEl>
                                          <p:spTgt spid="59413"/>
                                        </p:tgtEl>
                                        <p:attrNameLst>
                                          <p:attrName>ppt_x</p:attrName>
                                        </p:attrNameLst>
                                      </p:cBhvr>
                                      <p:tavLst>
                                        <p:tav tm="0">
                                          <p:val>
                                            <p:strVal val="#ppt_x-.2"/>
                                          </p:val>
                                        </p:tav>
                                        <p:tav tm="100000">
                                          <p:val>
                                            <p:strVal val="#ppt_x"/>
                                          </p:val>
                                        </p:tav>
                                      </p:tavLst>
                                    </p:anim>
                                    <p:anim calcmode="lin" valueType="num">
                                      <p:cBhvr>
                                        <p:cTn id="80" dur="500" fill="hold"/>
                                        <p:tgtEl>
                                          <p:spTgt spid="59413"/>
                                        </p:tgtEl>
                                        <p:attrNameLst>
                                          <p:attrName>ppt_y</p:attrName>
                                        </p:attrNameLst>
                                      </p:cBhvr>
                                      <p:tavLst>
                                        <p:tav tm="0">
                                          <p:val>
                                            <p:strVal val="#ppt_y"/>
                                          </p:val>
                                        </p:tav>
                                        <p:tav tm="100000">
                                          <p:val>
                                            <p:strVal val="#ppt_y"/>
                                          </p:val>
                                        </p:tav>
                                      </p:tavLst>
                                    </p:anim>
                                    <p:animEffect transition="in" filter="wipe(right)" prLst="gradientSize: 0.1">
                                      <p:cBhvr>
                                        <p:cTn id="81" dur="500"/>
                                        <p:tgtEl>
                                          <p:spTgt spid="59413"/>
                                        </p:tgtEl>
                                      </p:cBhvr>
                                    </p:animEffect>
                                  </p:childTnLst>
                                </p:cTn>
                              </p:par>
                            </p:childTnLst>
                          </p:cTn>
                        </p:par>
                        <p:par>
                          <p:cTn id="82" fill="hold" nodeType="afterGroup">
                            <p:stCondLst>
                              <p:cond delay="7000"/>
                            </p:stCondLst>
                            <p:childTnLst>
                              <p:par>
                                <p:cTn id="83" presetID="29" presetClass="entr" presetSubtype="0" fill="hold" grpId="0" nodeType="afterEffect">
                                  <p:stCondLst>
                                    <p:cond delay="0"/>
                                  </p:stCondLst>
                                  <p:childTnLst>
                                    <p:set>
                                      <p:cBhvr>
                                        <p:cTn id="84" dur="1" fill="hold">
                                          <p:stCondLst>
                                            <p:cond delay="0"/>
                                          </p:stCondLst>
                                        </p:cTn>
                                        <p:tgtEl>
                                          <p:spTgt spid="59414"/>
                                        </p:tgtEl>
                                        <p:attrNameLst>
                                          <p:attrName>style.visibility</p:attrName>
                                        </p:attrNameLst>
                                      </p:cBhvr>
                                      <p:to>
                                        <p:strVal val="visible"/>
                                      </p:to>
                                    </p:set>
                                    <p:anim calcmode="lin" valueType="num">
                                      <p:cBhvr>
                                        <p:cTn id="85" dur="500" fill="hold"/>
                                        <p:tgtEl>
                                          <p:spTgt spid="59414"/>
                                        </p:tgtEl>
                                        <p:attrNameLst>
                                          <p:attrName>ppt_x</p:attrName>
                                        </p:attrNameLst>
                                      </p:cBhvr>
                                      <p:tavLst>
                                        <p:tav tm="0">
                                          <p:val>
                                            <p:strVal val="#ppt_x-.2"/>
                                          </p:val>
                                        </p:tav>
                                        <p:tav tm="100000">
                                          <p:val>
                                            <p:strVal val="#ppt_x"/>
                                          </p:val>
                                        </p:tav>
                                      </p:tavLst>
                                    </p:anim>
                                    <p:anim calcmode="lin" valueType="num">
                                      <p:cBhvr>
                                        <p:cTn id="86" dur="500" fill="hold"/>
                                        <p:tgtEl>
                                          <p:spTgt spid="59414"/>
                                        </p:tgtEl>
                                        <p:attrNameLst>
                                          <p:attrName>ppt_y</p:attrName>
                                        </p:attrNameLst>
                                      </p:cBhvr>
                                      <p:tavLst>
                                        <p:tav tm="0">
                                          <p:val>
                                            <p:strVal val="#ppt_y"/>
                                          </p:val>
                                        </p:tav>
                                        <p:tav tm="100000">
                                          <p:val>
                                            <p:strVal val="#ppt_y"/>
                                          </p:val>
                                        </p:tav>
                                      </p:tavLst>
                                    </p:anim>
                                    <p:animEffect transition="in" filter="wipe(right)" prLst="gradientSize: 0.1">
                                      <p:cBhvr>
                                        <p:cTn id="87" dur="500"/>
                                        <p:tgtEl>
                                          <p:spTgt spid="59414"/>
                                        </p:tgtEl>
                                      </p:cBhvr>
                                    </p:animEffect>
                                  </p:childTnLst>
                                </p:cTn>
                              </p:par>
                            </p:childTnLst>
                          </p:cTn>
                        </p:par>
                        <p:par>
                          <p:cTn id="88" fill="hold" nodeType="afterGroup">
                            <p:stCondLst>
                              <p:cond delay="7500"/>
                            </p:stCondLst>
                            <p:childTnLst>
                              <p:par>
                                <p:cTn id="89" presetID="29" presetClass="entr" presetSubtype="0" fill="hold" grpId="0" nodeType="afterEffect">
                                  <p:stCondLst>
                                    <p:cond delay="0"/>
                                  </p:stCondLst>
                                  <p:childTnLst>
                                    <p:set>
                                      <p:cBhvr>
                                        <p:cTn id="90" dur="1" fill="hold">
                                          <p:stCondLst>
                                            <p:cond delay="0"/>
                                          </p:stCondLst>
                                        </p:cTn>
                                        <p:tgtEl>
                                          <p:spTgt spid="59415"/>
                                        </p:tgtEl>
                                        <p:attrNameLst>
                                          <p:attrName>style.visibility</p:attrName>
                                        </p:attrNameLst>
                                      </p:cBhvr>
                                      <p:to>
                                        <p:strVal val="visible"/>
                                      </p:to>
                                    </p:set>
                                    <p:anim calcmode="lin" valueType="num">
                                      <p:cBhvr>
                                        <p:cTn id="91" dur="500" fill="hold"/>
                                        <p:tgtEl>
                                          <p:spTgt spid="59415"/>
                                        </p:tgtEl>
                                        <p:attrNameLst>
                                          <p:attrName>ppt_x</p:attrName>
                                        </p:attrNameLst>
                                      </p:cBhvr>
                                      <p:tavLst>
                                        <p:tav tm="0">
                                          <p:val>
                                            <p:strVal val="#ppt_x-.2"/>
                                          </p:val>
                                        </p:tav>
                                        <p:tav tm="100000">
                                          <p:val>
                                            <p:strVal val="#ppt_x"/>
                                          </p:val>
                                        </p:tav>
                                      </p:tavLst>
                                    </p:anim>
                                    <p:anim calcmode="lin" valueType="num">
                                      <p:cBhvr>
                                        <p:cTn id="92" dur="500" fill="hold"/>
                                        <p:tgtEl>
                                          <p:spTgt spid="59415"/>
                                        </p:tgtEl>
                                        <p:attrNameLst>
                                          <p:attrName>ppt_y</p:attrName>
                                        </p:attrNameLst>
                                      </p:cBhvr>
                                      <p:tavLst>
                                        <p:tav tm="0">
                                          <p:val>
                                            <p:strVal val="#ppt_y"/>
                                          </p:val>
                                        </p:tav>
                                        <p:tav tm="100000">
                                          <p:val>
                                            <p:strVal val="#ppt_y"/>
                                          </p:val>
                                        </p:tav>
                                      </p:tavLst>
                                    </p:anim>
                                    <p:animEffect transition="in" filter="wipe(right)" prLst="gradientSize: 0.1">
                                      <p:cBhvr>
                                        <p:cTn id="93" dur="500"/>
                                        <p:tgtEl>
                                          <p:spTgt spid="59415"/>
                                        </p:tgtEl>
                                      </p:cBhvr>
                                    </p:animEffect>
                                  </p:childTnLst>
                                </p:cTn>
                              </p:par>
                            </p:childTnLst>
                          </p:cTn>
                        </p:par>
                        <p:par>
                          <p:cTn id="94" fill="hold" nodeType="afterGroup">
                            <p:stCondLst>
                              <p:cond delay="8000"/>
                            </p:stCondLst>
                            <p:childTnLst>
                              <p:par>
                                <p:cTn id="95" presetID="29" presetClass="entr" presetSubtype="0" fill="hold" grpId="0" nodeType="afterEffect">
                                  <p:stCondLst>
                                    <p:cond delay="0"/>
                                  </p:stCondLst>
                                  <p:childTnLst>
                                    <p:set>
                                      <p:cBhvr>
                                        <p:cTn id="96" dur="1" fill="hold">
                                          <p:stCondLst>
                                            <p:cond delay="0"/>
                                          </p:stCondLst>
                                        </p:cTn>
                                        <p:tgtEl>
                                          <p:spTgt spid="59416"/>
                                        </p:tgtEl>
                                        <p:attrNameLst>
                                          <p:attrName>style.visibility</p:attrName>
                                        </p:attrNameLst>
                                      </p:cBhvr>
                                      <p:to>
                                        <p:strVal val="visible"/>
                                      </p:to>
                                    </p:set>
                                    <p:anim calcmode="lin" valueType="num">
                                      <p:cBhvr>
                                        <p:cTn id="97" dur="500" fill="hold"/>
                                        <p:tgtEl>
                                          <p:spTgt spid="59416"/>
                                        </p:tgtEl>
                                        <p:attrNameLst>
                                          <p:attrName>ppt_x</p:attrName>
                                        </p:attrNameLst>
                                      </p:cBhvr>
                                      <p:tavLst>
                                        <p:tav tm="0">
                                          <p:val>
                                            <p:strVal val="#ppt_x-.2"/>
                                          </p:val>
                                        </p:tav>
                                        <p:tav tm="100000">
                                          <p:val>
                                            <p:strVal val="#ppt_x"/>
                                          </p:val>
                                        </p:tav>
                                      </p:tavLst>
                                    </p:anim>
                                    <p:anim calcmode="lin" valueType="num">
                                      <p:cBhvr>
                                        <p:cTn id="98" dur="500" fill="hold"/>
                                        <p:tgtEl>
                                          <p:spTgt spid="59416"/>
                                        </p:tgtEl>
                                        <p:attrNameLst>
                                          <p:attrName>ppt_y</p:attrName>
                                        </p:attrNameLst>
                                      </p:cBhvr>
                                      <p:tavLst>
                                        <p:tav tm="0">
                                          <p:val>
                                            <p:strVal val="#ppt_y"/>
                                          </p:val>
                                        </p:tav>
                                        <p:tav tm="100000">
                                          <p:val>
                                            <p:strVal val="#ppt_y"/>
                                          </p:val>
                                        </p:tav>
                                      </p:tavLst>
                                    </p:anim>
                                    <p:animEffect transition="in" filter="wipe(right)" prLst="gradientSize: 0.1">
                                      <p:cBhvr>
                                        <p:cTn id="99" dur="500"/>
                                        <p:tgtEl>
                                          <p:spTgt spid="59416"/>
                                        </p:tgtEl>
                                      </p:cBhvr>
                                    </p:animEffect>
                                  </p:childTnLst>
                                </p:cTn>
                              </p:par>
                              <p:par>
                                <p:cTn id="100" presetID="54" presetClass="entr" presetSubtype="0" accel="100000" fill="hold" nodeType="withEffect">
                                  <p:stCondLst>
                                    <p:cond delay="0"/>
                                  </p:stCondLst>
                                  <p:childTnLst>
                                    <p:set>
                                      <p:cBhvr>
                                        <p:cTn id="101" dur="1" fill="hold">
                                          <p:stCondLst>
                                            <p:cond delay="0"/>
                                          </p:stCondLst>
                                        </p:cTn>
                                        <p:tgtEl>
                                          <p:spTgt spid="59417"/>
                                        </p:tgtEl>
                                        <p:attrNameLst>
                                          <p:attrName>style.visibility</p:attrName>
                                        </p:attrNameLst>
                                      </p:cBhvr>
                                      <p:to>
                                        <p:strVal val="visible"/>
                                      </p:to>
                                    </p:set>
                                    <p:anim calcmode="lin" valueType="num">
                                      <p:cBhvr>
                                        <p:cTn id="102" dur="500" fill="hold"/>
                                        <p:tgtEl>
                                          <p:spTgt spid="59417"/>
                                        </p:tgtEl>
                                        <p:attrNameLst>
                                          <p:attrName>ppt_w</p:attrName>
                                        </p:attrNameLst>
                                      </p:cBhvr>
                                      <p:tavLst>
                                        <p:tav tm="0">
                                          <p:val>
                                            <p:strVal val="#ppt_w*0.05"/>
                                          </p:val>
                                        </p:tav>
                                        <p:tav tm="100000">
                                          <p:val>
                                            <p:strVal val="#ppt_w"/>
                                          </p:val>
                                        </p:tav>
                                      </p:tavLst>
                                    </p:anim>
                                    <p:anim calcmode="lin" valueType="num">
                                      <p:cBhvr>
                                        <p:cTn id="103" dur="500" fill="hold"/>
                                        <p:tgtEl>
                                          <p:spTgt spid="59417"/>
                                        </p:tgtEl>
                                        <p:attrNameLst>
                                          <p:attrName>ppt_h</p:attrName>
                                        </p:attrNameLst>
                                      </p:cBhvr>
                                      <p:tavLst>
                                        <p:tav tm="0">
                                          <p:val>
                                            <p:strVal val="#ppt_h"/>
                                          </p:val>
                                        </p:tav>
                                        <p:tav tm="100000">
                                          <p:val>
                                            <p:strVal val="#ppt_h"/>
                                          </p:val>
                                        </p:tav>
                                      </p:tavLst>
                                    </p:anim>
                                    <p:anim calcmode="lin" valueType="num">
                                      <p:cBhvr>
                                        <p:cTn id="104" dur="500" fill="hold"/>
                                        <p:tgtEl>
                                          <p:spTgt spid="59417"/>
                                        </p:tgtEl>
                                        <p:attrNameLst>
                                          <p:attrName>ppt_x</p:attrName>
                                        </p:attrNameLst>
                                      </p:cBhvr>
                                      <p:tavLst>
                                        <p:tav tm="0">
                                          <p:val>
                                            <p:strVal val="#ppt_x-.2"/>
                                          </p:val>
                                        </p:tav>
                                        <p:tav tm="100000">
                                          <p:val>
                                            <p:strVal val="#ppt_x"/>
                                          </p:val>
                                        </p:tav>
                                      </p:tavLst>
                                    </p:anim>
                                    <p:anim calcmode="lin" valueType="num">
                                      <p:cBhvr>
                                        <p:cTn id="105" dur="500" fill="hold"/>
                                        <p:tgtEl>
                                          <p:spTgt spid="59417"/>
                                        </p:tgtEl>
                                        <p:attrNameLst>
                                          <p:attrName>ppt_y</p:attrName>
                                        </p:attrNameLst>
                                      </p:cBhvr>
                                      <p:tavLst>
                                        <p:tav tm="0">
                                          <p:val>
                                            <p:strVal val="#ppt_y"/>
                                          </p:val>
                                        </p:tav>
                                        <p:tav tm="100000">
                                          <p:val>
                                            <p:strVal val="#ppt_y"/>
                                          </p:val>
                                        </p:tav>
                                      </p:tavLst>
                                    </p:anim>
                                    <p:animEffect transition="in" filter="fade">
                                      <p:cBhvr>
                                        <p:cTn id="106" dur="500"/>
                                        <p:tgtEl>
                                          <p:spTgt spid="59417"/>
                                        </p:tgtEl>
                                      </p:cBhvr>
                                    </p:animEffect>
                                  </p:childTnLst>
                                </p:cTn>
                              </p:par>
                            </p:childTnLst>
                          </p:cTn>
                        </p:par>
                        <p:par>
                          <p:cTn id="107" fill="hold">
                            <p:stCondLst>
                              <p:cond delay="8500"/>
                            </p:stCondLst>
                            <p:childTnLst>
                              <p:par>
                                <p:cTn id="108" presetID="42" presetClass="entr" presetSubtype="0" fill="hold" grpId="0" nodeType="after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fade">
                                      <p:cBhvr>
                                        <p:cTn id="110" dur="1000"/>
                                        <p:tgtEl>
                                          <p:spTgt spid="22"/>
                                        </p:tgtEl>
                                      </p:cBhvr>
                                    </p:animEffect>
                                    <p:anim calcmode="lin" valueType="num">
                                      <p:cBhvr>
                                        <p:cTn id="111" dur="1000" fill="hold"/>
                                        <p:tgtEl>
                                          <p:spTgt spid="22"/>
                                        </p:tgtEl>
                                        <p:attrNameLst>
                                          <p:attrName>ppt_x</p:attrName>
                                        </p:attrNameLst>
                                      </p:cBhvr>
                                      <p:tavLst>
                                        <p:tav tm="0">
                                          <p:val>
                                            <p:strVal val="#ppt_x"/>
                                          </p:val>
                                        </p:tav>
                                        <p:tav tm="100000">
                                          <p:val>
                                            <p:strVal val="#ppt_x"/>
                                          </p:val>
                                        </p:tav>
                                      </p:tavLst>
                                    </p:anim>
                                    <p:anim calcmode="lin" valueType="num">
                                      <p:cBhvr>
                                        <p:cTn id="11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5" grpId="0"/>
      <p:bldP spid="59406" grpId="0"/>
      <p:bldP spid="59407" grpId="0" animBg="1"/>
      <p:bldP spid="59408" grpId="0"/>
      <p:bldP spid="59409" grpId="0"/>
      <p:bldP spid="59410" grpId="0" animBg="1"/>
      <p:bldP spid="59411" grpId="0"/>
      <p:bldP spid="59412" grpId="0"/>
      <p:bldP spid="59413" grpId="0" animBg="1"/>
      <p:bldP spid="59414" grpId="0"/>
      <p:bldP spid="59415" grpId="0"/>
      <p:bldP spid="59416" grpId="0" animBg="1"/>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图片 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22069" y="1253728"/>
            <a:ext cx="2496741" cy="3118247"/>
          </a:xfrm>
          <a:prstGeom prst="rect">
            <a:avLst/>
          </a:prstGeom>
          <a:noFill/>
          <a:ln>
            <a:noFill/>
          </a:ln>
          <a:effectLst>
            <a:outerShdw sx="102000" sy="102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p:cNvGrpSpPr/>
          <p:nvPr/>
        </p:nvGrpSpPr>
        <p:grpSpPr>
          <a:xfrm>
            <a:off x="657225" y="1346597"/>
            <a:ext cx="3443288" cy="1282303"/>
            <a:chOff x="657225" y="1346597"/>
            <a:chExt cx="3443288" cy="1282303"/>
          </a:xfrm>
        </p:grpSpPr>
        <p:sp>
          <p:nvSpPr>
            <p:cNvPr id="54279" name="圆角矩形 7"/>
            <p:cNvSpPr>
              <a:spLocks noChangeArrowheads="1"/>
            </p:cNvSpPr>
            <p:nvPr/>
          </p:nvSpPr>
          <p:spPr bwMode="auto">
            <a:xfrm>
              <a:off x="657225" y="1521619"/>
              <a:ext cx="3443288" cy="1107281"/>
            </a:xfrm>
            <a:prstGeom prst="roundRect">
              <a:avLst>
                <a:gd name="adj" fmla="val 9083"/>
              </a:avLst>
            </a:prstGeom>
            <a:noFill/>
            <a:ln w="12700">
              <a:solidFill>
                <a:srgbClr val="ADBACA"/>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pitchFamily="34" charset="0"/>
                <a:buNone/>
              </a:pPr>
              <a:endParaRPr lang="zh-CN" altLang="en-US" sz="1013">
                <a:solidFill>
                  <a:srgbClr val="FFFFFF"/>
                </a:solidFill>
              </a:endParaRPr>
            </a:p>
          </p:txBody>
        </p:sp>
        <p:sp>
          <p:nvSpPr>
            <p:cNvPr id="54280" name="矩形 8"/>
            <p:cNvSpPr>
              <a:spLocks noChangeArrowheads="1"/>
            </p:cNvSpPr>
            <p:nvPr/>
          </p:nvSpPr>
          <p:spPr bwMode="auto">
            <a:xfrm>
              <a:off x="907256" y="1768079"/>
              <a:ext cx="294322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019">
                <a:lnSpc>
                  <a:spcPct val="120000"/>
                </a:lnSpc>
                <a:spcBef>
                  <a:spcPct val="20000"/>
                </a:spcBef>
              </a:pPr>
              <a:r>
                <a:rPr lang="zh-CN" altLang="en-US" sz="900">
                  <a:solidFill>
                    <a:srgbClr val="445469"/>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单击此处编辑您要的内容，建议您在展示时采用微软雅黑字体，本模版所有图形线条及其相应素材均可自由编辑、改色、替换。更多使用说明和作品请详阅模版最末的使用手册。</a:t>
              </a:r>
              <a:endParaRPr lang="en-US" sz="900">
                <a:solidFill>
                  <a:srgbClr val="445469"/>
                </a:solidFill>
                <a:latin typeface="微软雅黑" pitchFamily="34" charset="-122"/>
                <a:ea typeface="微软雅黑" pitchFamily="34" charset="-122"/>
                <a:sym typeface="Arial" pitchFamily="34" charset="0"/>
              </a:endParaRPr>
            </a:p>
          </p:txBody>
        </p:sp>
        <p:sp>
          <p:nvSpPr>
            <p:cNvPr id="54283" name="圆角矩形 11"/>
            <p:cNvSpPr>
              <a:spLocks noChangeArrowheads="1"/>
            </p:cNvSpPr>
            <p:nvPr/>
          </p:nvSpPr>
          <p:spPr bwMode="auto">
            <a:xfrm>
              <a:off x="1148954" y="1346597"/>
              <a:ext cx="2459831" cy="346472"/>
            </a:xfrm>
            <a:prstGeom prst="roundRect">
              <a:avLst>
                <a:gd name="adj" fmla="val 16667"/>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buFont typeface="Arial" pitchFamily="34" charset="0"/>
                <a:buNone/>
              </a:pPr>
              <a:endParaRPr lang="zh-CN" altLang="en-US" sz="1013">
                <a:solidFill>
                  <a:srgbClr val="FFFFFF"/>
                </a:solidFill>
              </a:endParaRPr>
            </a:p>
          </p:txBody>
        </p:sp>
        <p:sp>
          <p:nvSpPr>
            <p:cNvPr id="54284" name="文本框 12"/>
            <p:cNvSpPr txBox="1">
              <a:spLocks noChangeArrowheads="1"/>
            </p:cNvSpPr>
            <p:nvPr/>
          </p:nvSpPr>
          <p:spPr bwMode="auto">
            <a:xfrm>
              <a:off x="1322785" y="1383507"/>
              <a:ext cx="20978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资金股权</a:t>
              </a:r>
              <a:endParaRPr lang="en-US" sz="1200" b="1">
                <a:solidFill>
                  <a:schemeClr val="bg1"/>
                </a:solidFill>
                <a:latin typeface="Arial" pitchFamily="34" charset="0"/>
                <a:ea typeface="微软雅黑" pitchFamily="34" charset="-122"/>
                <a:sym typeface="Arial" pitchFamily="34" charset="0"/>
              </a:endParaRPr>
            </a:p>
          </p:txBody>
        </p:sp>
      </p:grpSp>
      <p:grpSp>
        <p:nvGrpSpPr>
          <p:cNvPr id="3" name="组合 2"/>
          <p:cNvGrpSpPr/>
          <p:nvPr/>
        </p:nvGrpSpPr>
        <p:grpSpPr>
          <a:xfrm>
            <a:off x="657225" y="3034903"/>
            <a:ext cx="3443288" cy="1251347"/>
            <a:chOff x="657225" y="3034903"/>
            <a:chExt cx="3443288" cy="1251347"/>
          </a:xfrm>
        </p:grpSpPr>
        <p:sp>
          <p:nvSpPr>
            <p:cNvPr id="54281" name="圆角矩形 9"/>
            <p:cNvSpPr>
              <a:spLocks noChangeArrowheads="1"/>
            </p:cNvSpPr>
            <p:nvPr/>
          </p:nvSpPr>
          <p:spPr bwMode="auto">
            <a:xfrm>
              <a:off x="657225" y="3178969"/>
              <a:ext cx="3443288" cy="1107281"/>
            </a:xfrm>
            <a:prstGeom prst="roundRect">
              <a:avLst>
                <a:gd name="adj" fmla="val 9083"/>
              </a:avLst>
            </a:prstGeom>
            <a:noFill/>
            <a:ln w="12700">
              <a:solidFill>
                <a:srgbClr val="ADBACA"/>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pitchFamily="34" charset="0"/>
                <a:buNone/>
              </a:pPr>
              <a:endParaRPr lang="zh-CN" altLang="en-US" sz="1013">
                <a:solidFill>
                  <a:srgbClr val="FFFFFF"/>
                </a:solidFill>
              </a:endParaRPr>
            </a:p>
          </p:txBody>
        </p:sp>
        <p:sp>
          <p:nvSpPr>
            <p:cNvPr id="54282" name="矩形 10"/>
            <p:cNvSpPr>
              <a:spLocks noChangeArrowheads="1"/>
            </p:cNvSpPr>
            <p:nvPr/>
          </p:nvSpPr>
          <p:spPr bwMode="auto">
            <a:xfrm>
              <a:off x="907256" y="3425429"/>
              <a:ext cx="294322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019">
                <a:lnSpc>
                  <a:spcPct val="120000"/>
                </a:lnSpc>
                <a:spcBef>
                  <a:spcPct val="20000"/>
                </a:spcBef>
              </a:pPr>
              <a:r>
                <a:rPr lang="zh-CN" altLang="en-US" sz="900">
                  <a:solidFill>
                    <a:srgbClr val="445469"/>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单击此处编辑您要的内容，建议您在展示时采用微软雅黑字体，本模版所有图形线条及其相应素材均可自由编辑、改色、替换。更多使用说明和作品请详阅模版最末的使用手册。</a:t>
              </a:r>
              <a:endParaRPr lang="en-US" sz="900">
                <a:solidFill>
                  <a:srgbClr val="445469"/>
                </a:solidFill>
                <a:latin typeface="微软雅黑" pitchFamily="34" charset="-122"/>
                <a:ea typeface="微软雅黑" pitchFamily="34" charset="-122"/>
                <a:sym typeface="Arial" pitchFamily="34" charset="0"/>
              </a:endParaRPr>
            </a:p>
          </p:txBody>
        </p:sp>
        <p:sp>
          <p:nvSpPr>
            <p:cNvPr id="54285" name="圆角矩形 13"/>
            <p:cNvSpPr>
              <a:spLocks noChangeArrowheads="1"/>
            </p:cNvSpPr>
            <p:nvPr/>
          </p:nvSpPr>
          <p:spPr bwMode="auto">
            <a:xfrm>
              <a:off x="1148954" y="3034903"/>
              <a:ext cx="2459831" cy="346472"/>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buFont typeface="Arial" pitchFamily="34" charset="0"/>
                <a:buNone/>
              </a:pPr>
              <a:endParaRPr lang="zh-CN" altLang="en-US" sz="1013">
                <a:solidFill>
                  <a:srgbClr val="FFFFFF"/>
                </a:solidFill>
              </a:endParaRPr>
            </a:p>
          </p:txBody>
        </p:sp>
        <p:sp>
          <p:nvSpPr>
            <p:cNvPr id="54286" name="文本框 15"/>
            <p:cNvSpPr txBox="1">
              <a:spLocks noChangeArrowheads="1"/>
            </p:cNvSpPr>
            <p:nvPr/>
          </p:nvSpPr>
          <p:spPr bwMode="auto">
            <a:xfrm>
              <a:off x="1308498" y="3074194"/>
              <a:ext cx="20978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经营股权</a:t>
              </a:r>
              <a:endParaRPr lang="en-US" sz="1200" b="1">
                <a:solidFill>
                  <a:schemeClr val="bg1"/>
                </a:solidFill>
                <a:latin typeface="Arial" pitchFamily="34" charset="0"/>
                <a:ea typeface="微软雅黑" pitchFamily="34" charset="-122"/>
                <a:sym typeface="Arial" pitchFamily="34" charset="0"/>
              </a:endParaRPr>
            </a:p>
          </p:txBody>
        </p:sp>
      </p:gr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1723430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1000"/>
                                        <p:tgtEl>
                                          <p:spTgt spid="54274"/>
                                        </p:tgtEl>
                                      </p:cBhvr>
                                    </p:animEffect>
                                    <p:anim calcmode="lin" valueType="num">
                                      <p:cBhvr>
                                        <p:cTn id="8" dur="1000" fill="hold"/>
                                        <p:tgtEl>
                                          <p:spTgt spid="54274"/>
                                        </p:tgtEl>
                                        <p:attrNameLst>
                                          <p:attrName>ppt_x</p:attrName>
                                        </p:attrNameLst>
                                      </p:cBhvr>
                                      <p:tavLst>
                                        <p:tav tm="0">
                                          <p:val>
                                            <p:strVal val="#ppt_x"/>
                                          </p:val>
                                        </p:tav>
                                        <p:tav tm="100000">
                                          <p:val>
                                            <p:strVal val="#ppt_x"/>
                                          </p:val>
                                        </p:tav>
                                      </p:tavLst>
                                    </p:anim>
                                    <p:anim calcmode="lin" valueType="num">
                                      <p:cBhvr>
                                        <p:cTn id="9" dur="1000" fill="hold"/>
                                        <p:tgtEl>
                                          <p:spTgt spid="5427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303" name="Shape 21"/>
          <p:cNvCxnSpPr>
            <a:cxnSpLocks noChangeShapeType="1"/>
            <a:stCxn id="55302" idx="2"/>
          </p:cNvCxnSpPr>
          <p:nvPr/>
        </p:nvCxnSpPr>
        <p:spPr bwMode="auto">
          <a:xfrm rot="5400000">
            <a:off x="2794397" y="3531394"/>
            <a:ext cx="304800" cy="1407319"/>
          </a:xfrm>
          <a:prstGeom prst="bentConnector2">
            <a:avLst/>
          </a:prstGeom>
          <a:noFill/>
          <a:ln w="9525">
            <a:solidFill>
              <a:srgbClr val="ADBACA"/>
            </a:solidFill>
            <a:miter lim="800000"/>
            <a:headEnd/>
            <a:tailEnd type="oval" w="med" len="med"/>
          </a:ln>
          <a:extLst>
            <a:ext uri="{909E8E84-426E-40DD-AFC4-6F175D3DCCD1}">
              <a14:hiddenFill xmlns:a14="http://schemas.microsoft.com/office/drawing/2010/main">
                <a:noFill/>
              </a14:hiddenFill>
            </a:ext>
          </a:extLst>
        </p:spPr>
      </p:cxnSp>
      <p:cxnSp>
        <p:nvCxnSpPr>
          <p:cNvPr id="55305" name="Shape 11"/>
          <p:cNvCxnSpPr>
            <a:cxnSpLocks noChangeShapeType="1"/>
            <a:stCxn id="55304" idx="0"/>
          </p:cNvCxnSpPr>
          <p:nvPr/>
        </p:nvCxnSpPr>
        <p:spPr bwMode="auto">
          <a:xfrm rot="16200000" flipV="1">
            <a:off x="2794992" y="1022152"/>
            <a:ext cx="303610" cy="1407319"/>
          </a:xfrm>
          <a:prstGeom prst="bentConnector2">
            <a:avLst/>
          </a:prstGeom>
          <a:noFill/>
          <a:ln w="9525">
            <a:solidFill>
              <a:srgbClr val="ADBACA"/>
            </a:solidFill>
            <a:miter lim="800000"/>
            <a:headEnd/>
            <a:tailEnd type="oval" w="med" len="med"/>
          </a:ln>
          <a:extLst>
            <a:ext uri="{909E8E84-426E-40DD-AFC4-6F175D3DCCD1}">
              <a14:hiddenFill xmlns:a14="http://schemas.microsoft.com/office/drawing/2010/main">
                <a:noFill/>
              </a14:hiddenFill>
            </a:ext>
          </a:extLst>
        </p:spPr>
      </p:cxnSp>
      <p:cxnSp>
        <p:nvCxnSpPr>
          <p:cNvPr id="55307" name="Shape 16"/>
          <p:cNvCxnSpPr>
            <a:cxnSpLocks noChangeShapeType="1"/>
            <a:stCxn id="55306" idx="0"/>
          </p:cNvCxnSpPr>
          <p:nvPr/>
        </p:nvCxnSpPr>
        <p:spPr bwMode="auto">
          <a:xfrm rot="5400000" flipH="1" flipV="1">
            <a:off x="5761434" y="984647"/>
            <a:ext cx="303610" cy="1482329"/>
          </a:xfrm>
          <a:prstGeom prst="bentConnector2">
            <a:avLst/>
          </a:prstGeom>
          <a:noFill/>
          <a:ln w="9525">
            <a:solidFill>
              <a:srgbClr val="ADBACA"/>
            </a:solidFill>
            <a:miter lim="800000"/>
            <a:headEnd/>
            <a:tailEnd type="oval" w="med" len="med"/>
          </a:ln>
          <a:extLst>
            <a:ext uri="{909E8E84-426E-40DD-AFC4-6F175D3DCCD1}">
              <a14:hiddenFill xmlns:a14="http://schemas.microsoft.com/office/drawing/2010/main">
                <a:noFill/>
              </a14:hiddenFill>
            </a:ext>
          </a:extLst>
        </p:spPr>
      </p:cxnSp>
      <p:cxnSp>
        <p:nvCxnSpPr>
          <p:cNvPr id="55309" name="Shape 19"/>
          <p:cNvCxnSpPr>
            <a:cxnSpLocks noChangeShapeType="1"/>
            <a:stCxn id="55308" idx="2"/>
          </p:cNvCxnSpPr>
          <p:nvPr/>
        </p:nvCxnSpPr>
        <p:spPr bwMode="auto">
          <a:xfrm rot="16200000" flipH="1">
            <a:off x="5760839" y="3493889"/>
            <a:ext cx="304800" cy="1482329"/>
          </a:xfrm>
          <a:prstGeom prst="bentConnector2">
            <a:avLst/>
          </a:prstGeom>
          <a:noFill/>
          <a:ln w="9525">
            <a:solidFill>
              <a:srgbClr val="ADBACA"/>
            </a:solidFill>
            <a:miter lim="800000"/>
            <a:headEnd/>
            <a:tailEnd type="oval" w="med" len="med"/>
          </a:ln>
          <a:extLst>
            <a:ext uri="{909E8E84-426E-40DD-AFC4-6F175D3DCCD1}">
              <a14:hiddenFill xmlns:a14="http://schemas.microsoft.com/office/drawing/2010/main">
                <a:noFill/>
              </a14:hiddenFill>
            </a:ext>
          </a:extLst>
        </p:spPr>
      </p:cxnSp>
      <p:sp>
        <p:nvSpPr>
          <p:cNvPr id="55310" name="TextBox 13"/>
          <p:cNvSpPr txBox="1">
            <a:spLocks noChangeArrowheads="1"/>
          </p:cNvSpPr>
          <p:nvPr/>
        </p:nvSpPr>
        <p:spPr bwMode="auto">
          <a:xfrm>
            <a:off x="6249591" y="1797844"/>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竞争风险</a:t>
            </a:r>
            <a:endParaRPr lang="en-US" sz="1200" b="1">
              <a:solidFill>
                <a:srgbClr val="445469"/>
              </a:solidFill>
              <a:latin typeface="Arial" pitchFamily="34" charset="0"/>
              <a:ea typeface="微软雅黑" pitchFamily="34" charset="-122"/>
              <a:sym typeface="Arial" pitchFamily="34" charset="0"/>
            </a:endParaRPr>
          </a:p>
        </p:txBody>
      </p:sp>
      <p:sp>
        <p:nvSpPr>
          <p:cNvPr id="55311" name="TextBox 13"/>
          <p:cNvSpPr txBox="1">
            <a:spLocks noChangeArrowheads="1"/>
          </p:cNvSpPr>
          <p:nvPr/>
        </p:nvSpPr>
        <p:spPr bwMode="auto">
          <a:xfrm>
            <a:off x="6249591" y="2039542"/>
            <a:ext cx="20478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55312" name="TextBox 13"/>
          <p:cNvSpPr txBox="1">
            <a:spLocks noChangeArrowheads="1"/>
          </p:cNvSpPr>
          <p:nvPr/>
        </p:nvSpPr>
        <p:spPr bwMode="auto">
          <a:xfrm>
            <a:off x="1646635" y="1797844"/>
            <a:ext cx="9584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市场不确定性</a:t>
            </a:r>
            <a:endParaRPr lang="en-US" sz="1200" b="1">
              <a:solidFill>
                <a:srgbClr val="445469"/>
              </a:solidFill>
              <a:latin typeface="Arial" pitchFamily="34" charset="0"/>
              <a:ea typeface="微软雅黑" pitchFamily="34" charset="-122"/>
              <a:sym typeface="Arial" pitchFamily="34" charset="0"/>
            </a:endParaRPr>
          </a:p>
        </p:txBody>
      </p:sp>
      <p:sp>
        <p:nvSpPr>
          <p:cNvPr id="55313" name="TextBox 13"/>
          <p:cNvSpPr txBox="1">
            <a:spLocks noChangeArrowheads="1"/>
          </p:cNvSpPr>
          <p:nvPr/>
        </p:nvSpPr>
        <p:spPr bwMode="auto">
          <a:xfrm>
            <a:off x="641748" y="2039542"/>
            <a:ext cx="19633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rgbClr val="445469"/>
              </a:solidFill>
              <a:latin typeface="Arial" pitchFamily="34" charset="0"/>
              <a:ea typeface="微软雅黑" pitchFamily="34" charset="-122"/>
              <a:sym typeface="Arial" pitchFamily="34" charset="0"/>
            </a:endParaRPr>
          </a:p>
        </p:txBody>
      </p:sp>
      <p:sp>
        <p:nvSpPr>
          <p:cNvPr id="55314" name="TextBox 13"/>
          <p:cNvSpPr txBox="1">
            <a:spLocks noChangeArrowheads="1"/>
          </p:cNvSpPr>
          <p:nvPr/>
        </p:nvSpPr>
        <p:spPr bwMode="auto">
          <a:xfrm>
            <a:off x="6249591" y="3731419"/>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政策风险</a:t>
            </a:r>
            <a:endParaRPr lang="en-US" sz="1200" b="1">
              <a:solidFill>
                <a:srgbClr val="445469"/>
              </a:solidFill>
              <a:latin typeface="Arial" pitchFamily="34" charset="0"/>
              <a:ea typeface="微软雅黑" pitchFamily="34" charset="-122"/>
              <a:sym typeface="Arial" pitchFamily="34" charset="0"/>
            </a:endParaRPr>
          </a:p>
        </p:txBody>
      </p:sp>
      <p:sp>
        <p:nvSpPr>
          <p:cNvPr id="55315" name="TextBox 13"/>
          <p:cNvSpPr txBox="1">
            <a:spLocks noChangeArrowheads="1"/>
          </p:cNvSpPr>
          <p:nvPr/>
        </p:nvSpPr>
        <p:spPr bwMode="auto">
          <a:xfrm>
            <a:off x="6249591" y="3973117"/>
            <a:ext cx="20478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55316" name="TextBox 13"/>
          <p:cNvSpPr txBox="1">
            <a:spLocks noChangeArrowheads="1"/>
          </p:cNvSpPr>
          <p:nvPr/>
        </p:nvSpPr>
        <p:spPr bwMode="auto">
          <a:xfrm>
            <a:off x="1646635" y="3731419"/>
            <a:ext cx="9584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管理风险</a:t>
            </a:r>
            <a:endParaRPr lang="en-US" sz="1200" b="1">
              <a:solidFill>
                <a:srgbClr val="445469"/>
              </a:solidFill>
              <a:latin typeface="Arial" pitchFamily="34" charset="0"/>
              <a:ea typeface="微软雅黑" pitchFamily="34" charset="-122"/>
              <a:sym typeface="Arial" pitchFamily="34" charset="0"/>
            </a:endParaRPr>
          </a:p>
        </p:txBody>
      </p:sp>
      <p:sp>
        <p:nvSpPr>
          <p:cNvPr id="55317" name="TextBox 13"/>
          <p:cNvSpPr txBox="1">
            <a:spLocks noChangeArrowheads="1"/>
          </p:cNvSpPr>
          <p:nvPr/>
        </p:nvSpPr>
        <p:spPr bwMode="auto">
          <a:xfrm>
            <a:off x="641748" y="3973117"/>
            <a:ext cx="19633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nvGrpSpPr>
          <p:cNvPr id="2" name="组合 1"/>
          <p:cNvGrpSpPr/>
          <p:nvPr/>
        </p:nvGrpSpPr>
        <p:grpSpPr>
          <a:xfrm>
            <a:off x="2927748" y="1877616"/>
            <a:ext cx="1445419" cy="1064419"/>
            <a:chOff x="2927748" y="1877616"/>
            <a:chExt cx="1445419" cy="1064419"/>
          </a:xfrm>
        </p:grpSpPr>
        <p:sp>
          <p:nvSpPr>
            <p:cNvPr id="55304" name="Rectangle 4"/>
            <p:cNvSpPr>
              <a:spLocks noChangeArrowheads="1"/>
            </p:cNvSpPr>
            <p:nvPr/>
          </p:nvSpPr>
          <p:spPr bwMode="auto">
            <a:xfrm>
              <a:off x="2927748" y="1877616"/>
              <a:ext cx="1445419" cy="1064419"/>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55319" name="Freeform 6"/>
            <p:cNvSpPr>
              <a:spLocks noEditPoints="1"/>
            </p:cNvSpPr>
            <p:nvPr/>
          </p:nvSpPr>
          <p:spPr bwMode="auto">
            <a:xfrm>
              <a:off x="3377804" y="2184798"/>
              <a:ext cx="545306" cy="534590"/>
            </a:xfrm>
            <a:custGeom>
              <a:avLst/>
              <a:gdLst>
                <a:gd name="T0" fmla="*/ 2147483647 w 643"/>
                <a:gd name="T1" fmla="*/ 0 h 630"/>
                <a:gd name="T2" fmla="*/ 2147483647 w 643"/>
                <a:gd name="T3" fmla="*/ 0 h 630"/>
                <a:gd name="T4" fmla="*/ 2147483647 w 643"/>
                <a:gd name="T5" fmla="*/ 2147483647 h 630"/>
                <a:gd name="T6" fmla="*/ 2147483647 w 643"/>
                <a:gd name="T7" fmla="*/ 2147483647 h 630"/>
                <a:gd name="T8" fmla="*/ 2147483647 w 643"/>
                <a:gd name="T9" fmla="*/ 2147483647 h 630"/>
                <a:gd name="T10" fmla="*/ 2147483647 w 643"/>
                <a:gd name="T11" fmla="*/ 2147483647 h 630"/>
                <a:gd name="T12" fmla="*/ 2147483647 w 643"/>
                <a:gd name="T13" fmla="*/ 2147483647 h 630"/>
                <a:gd name="T14" fmla="*/ 2147483647 w 643"/>
                <a:gd name="T15" fmla="*/ 2147483647 h 630"/>
                <a:gd name="T16" fmla="*/ 2147483647 w 643"/>
                <a:gd name="T17" fmla="*/ 2147483647 h 630"/>
                <a:gd name="T18" fmla="*/ 2147483647 w 643"/>
                <a:gd name="T19" fmla="*/ 2147483647 h 630"/>
                <a:gd name="T20" fmla="*/ 2147483647 w 643"/>
                <a:gd name="T21" fmla="*/ 0 h 630"/>
                <a:gd name="T22" fmla="*/ 2147483647 w 643"/>
                <a:gd name="T23" fmla="*/ 2147483647 h 630"/>
                <a:gd name="T24" fmla="*/ 2147483647 w 643"/>
                <a:gd name="T25" fmla="*/ 2147483647 h 630"/>
                <a:gd name="T26" fmla="*/ 2147483647 w 643"/>
                <a:gd name="T27" fmla="*/ 2147483647 h 630"/>
                <a:gd name="T28" fmla="*/ 2147483647 w 643"/>
                <a:gd name="T29" fmla="*/ 2147483647 h 630"/>
                <a:gd name="T30" fmla="*/ 0 w 643"/>
                <a:gd name="T31" fmla="*/ 2147483647 h 630"/>
                <a:gd name="T32" fmla="*/ 2147483647 w 643"/>
                <a:gd name="T33" fmla="*/ 2147483647 h 630"/>
                <a:gd name="T34" fmla="*/ 2147483647 w 643"/>
                <a:gd name="T35" fmla="*/ 2147483647 h 630"/>
                <a:gd name="T36" fmla="*/ 2147483647 w 643"/>
                <a:gd name="T37" fmla="*/ 2147483647 h 630"/>
                <a:gd name="T38" fmla="*/ 2147483647 w 643"/>
                <a:gd name="T39" fmla="*/ 2147483647 h 630"/>
                <a:gd name="T40" fmla="*/ 2147483647 w 643"/>
                <a:gd name="T41" fmla="*/ 2147483647 h 630"/>
                <a:gd name="T42" fmla="*/ 2147483647 w 643"/>
                <a:gd name="T43" fmla="*/ 2147483647 h 630"/>
                <a:gd name="T44" fmla="*/ 2147483647 w 643"/>
                <a:gd name="T45" fmla="*/ 2147483647 h 630"/>
                <a:gd name="T46" fmla="*/ 2147483647 w 643"/>
                <a:gd name="T47" fmla="*/ 2147483647 h 630"/>
                <a:gd name="T48" fmla="*/ 2147483647 w 643"/>
                <a:gd name="T49" fmla="*/ 2147483647 h 630"/>
                <a:gd name="T50" fmla="*/ 2147483647 w 643"/>
                <a:gd name="T51" fmla="*/ 2147483647 h 630"/>
                <a:gd name="T52" fmla="*/ 2147483647 w 643"/>
                <a:gd name="T53" fmla="*/ 2147483647 h 630"/>
                <a:gd name="T54" fmla="*/ 2147483647 w 643"/>
                <a:gd name="T55" fmla="*/ 2147483647 h 630"/>
                <a:gd name="T56" fmla="*/ 2147483647 w 643"/>
                <a:gd name="T57" fmla="*/ 2147483647 h 630"/>
                <a:gd name="T58" fmla="*/ 2147483647 w 643"/>
                <a:gd name="T59" fmla="*/ 2147483647 h 630"/>
                <a:gd name="T60" fmla="*/ 2147483647 w 643"/>
                <a:gd name="T61" fmla="*/ 2147483647 h 630"/>
                <a:gd name="T62" fmla="*/ 2147483647 w 643"/>
                <a:gd name="T63" fmla="*/ 2147483647 h 630"/>
                <a:gd name="T64" fmla="*/ 2147483647 w 643"/>
                <a:gd name="T65" fmla="*/ 2147483647 h 6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43" h="630">
                  <a:moveTo>
                    <a:pt x="389" y="0"/>
                  </a:moveTo>
                  <a:lnTo>
                    <a:pt x="256" y="0"/>
                  </a:lnTo>
                  <a:lnTo>
                    <a:pt x="201" y="104"/>
                  </a:lnTo>
                  <a:lnTo>
                    <a:pt x="143" y="71"/>
                  </a:lnTo>
                  <a:lnTo>
                    <a:pt x="143" y="273"/>
                  </a:lnTo>
                  <a:lnTo>
                    <a:pt x="331" y="188"/>
                  </a:lnTo>
                  <a:lnTo>
                    <a:pt x="279" y="152"/>
                  </a:lnTo>
                  <a:lnTo>
                    <a:pt x="321" y="74"/>
                  </a:lnTo>
                  <a:lnTo>
                    <a:pt x="389" y="191"/>
                  </a:lnTo>
                  <a:lnTo>
                    <a:pt x="464" y="143"/>
                  </a:lnTo>
                  <a:lnTo>
                    <a:pt x="389" y="0"/>
                  </a:lnTo>
                  <a:close/>
                  <a:moveTo>
                    <a:pt x="195" y="481"/>
                  </a:moveTo>
                  <a:lnTo>
                    <a:pt x="91" y="481"/>
                  </a:lnTo>
                  <a:lnTo>
                    <a:pt x="175" y="334"/>
                  </a:lnTo>
                  <a:lnTo>
                    <a:pt x="97" y="286"/>
                  </a:lnTo>
                  <a:lnTo>
                    <a:pt x="0" y="461"/>
                  </a:lnTo>
                  <a:lnTo>
                    <a:pt x="48" y="559"/>
                  </a:lnTo>
                  <a:lnTo>
                    <a:pt x="195" y="559"/>
                  </a:lnTo>
                  <a:lnTo>
                    <a:pt x="195" y="630"/>
                  </a:lnTo>
                  <a:lnTo>
                    <a:pt x="370" y="523"/>
                  </a:lnTo>
                  <a:lnTo>
                    <a:pt x="195" y="412"/>
                  </a:lnTo>
                  <a:lnTo>
                    <a:pt x="195" y="481"/>
                  </a:lnTo>
                  <a:close/>
                  <a:moveTo>
                    <a:pt x="568" y="325"/>
                  </a:moveTo>
                  <a:lnTo>
                    <a:pt x="623" y="289"/>
                  </a:lnTo>
                  <a:lnTo>
                    <a:pt x="441" y="201"/>
                  </a:lnTo>
                  <a:lnTo>
                    <a:pt x="438" y="403"/>
                  </a:lnTo>
                  <a:lnTo>
                    <a:pt x="490" y="370"/>
                  </a:lnTo>
                  <a:lnTo>
                    <a:pt x="552" y="481"/>
                  </a:lnTo>
                  <a:lnTo>
                    <a:pt x="402" y="481"/>
                  </a:lnTo>
                  <a:lnTo>
                    <a:pt x="402" y="559"/>
                  </a:lnTo>
                  <a:lnTo>
                    <a:pt x="594" y="559"/>
                  </a:lnTo>
                  <a:lnTo>
                    <a:pt x="643" y="458"/>
                  </a:lnTo>
                  <a:lnTo>
                    <a:pt x="568" y="32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4" name="组合 3"/>
          <p:cNvGrpSpPr/>
          <p:nvPr/>
        </p:nvGrpSpPr>
        <p:grpSpPr>
          <a:xfrm>
            <a:off x="4449366" y="3018235"/>
            <a:ext cx="1444228" cy="1064419"/>
            <a:chOff x="4449366" y="3018235"/>
            <a:chExt cx="1444228" cy="1064419"/>
          </a:xfrm>
        </p:grpSpPr>
        <p:sp>
          <p:nvSpPr>
            <p:cNvPr id="55308" name="Rectangle 7"/>
            <p:cNvSpPr>
              <a:spLocks noChangeArrowheads="1"/>
            </p:cNvSpPr>
            <p:nvPr/>
          </p:nvSpPr>
          <p:spPr bwMode="auto">
            <a:xfrm>
              <a:off x="4449366" y="3018235"/>
              <a:ext cx="1444228" cy="1064419"/>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55320" name="Freeform 18"/>
            <p:cNvSpPr>
              <a:spLocks noEditPoints="1"/>
            </p:cNvSpPr>
            <p:nvPr/>
          </p:nvSpPr>
          <p:spPr bwMode="auto">
            <a:xfrm>
              <a:off x="4935141" y="3433763"/>
              <a:ext cx="472678" cy="345281"/>
            </a:xfrm>
            <a:custGeom>
              <a:avLst/>
              <a:gdLst>
                <a:gd name="T0" fmla="*/ 2147483647 w 1005"/>
                <a:gd name="T1" fmla="*/ 2147483647 h 731"/>
                <a:gd name="T2" fmla="*/ 2147483647 w 1005"/>
                <a:gd name="T3" fmla="*/ 2147483647 h 731"/>
                <a:gd name="T4" fmla="*/ 2147483647 w 1005"/>
                <a:gd name="T5" fmla="*/ 2147483647 h 731"/>
                <a:gd name="T6" fmla="*/ 2147483647 w 1005"/>
                <a:gd name="T7" fmla="*/ 2147483647 h 731"/>
                <a:gd name="T8" fmla="*/ 2147483647 w 1005"/>
                <a:gd name="T9" fmla="*/ 2147483647 h 731"/>
                <a:gd name="T10" fmla="*/ 2147483647 w 1005"/>
                <a:gd name="T11" fmla="*/ 2147483647 h 731"/>
                <a:gd name="T12" fmla="*/ 2147483647 w 1005"/>
                <a:gd name="T13" fmla="*/ 2147483647 h 731"/>
                <a:gd name="T14" fmla="*/ 2147483647 w 1005"/>
                <a:gd name="T15" fmla="*/ 2147483647 h 731"/>
                <a:gd name="T16" fmla="*/ 2147483647 w 1005"/>
                <a:gd name="T17" fmla="*/ 2147483647 h 731"/>
                <a:gd name="T18" fmla="*/ 2147483647 w 1005"/>
                <a:gd name="T19" fmla="*/ 2147483647 h 731"/>
                <a:gd name="T20" fmla="*/ 2147483647 w 1005"/>
                <a:gd name="T21" fmla="*/ 2147483647 h 731"/>
                <a:gd name="T22" fmla="*/ 2147483647 w 1005"/>
                <a:gd name="T23" fmla="*/ 2147483647 h 731"/>
                <a:gd name="T24" fmla="*/ 2147483647 w 1005"/>
                <a:gd name="T25" fmla="*/ 2147483647 h 731"/>
                <a:gd name="T26" fmla="*/ 2147483647 w 1005"/>
                <a:gd name="T27" fmla="*/ 2147483647 h 731"/>
                <a:gd name="T28" fmla="*/ 2147483647 w 1005"/>
                <a:gd name="T29" fmla="*/ 2147483647 h 731"/>
                <a:gd name="T30" fmla="*/ 2147483647 w 1005"/>
                <a:gd name="T31" fmla="*/ 2147483647 h 731"/>
                <a:gd name="T32" fmla="*/ 2147483647 w 1005"/>
                <a:gd name="T33" fmla="*/ 2147483647 h 731"/>
                <a:gd name="T34" fmla="*/ 2147483647 w 1005"/>
                <a:gd name="T35" fmla="*/ 2147483647 h 731"/>
                <a:gd name="T36" fmla="*/ 2147483647 w 1005"/>
                <a:gd name="T37" fmla="*/ 2147483647 h 731"/>
                <a:gd name="T38" fmla="*/ 2147483647 w 1005"/>
                <a:gd name="T39" fmla="*/ 2147483647 h 731"/>
                <a:gd name="T40" fmla="*/ 2147483647 w 1005"/>
                <a:gd name="T41" fmla="*/ 2147483647 h 731"/>
                <a:gd name="T42" fmla="*/ 2147483647 w 1005"/>
                <a:gd name="T43" fmla="*/ 2147483647 h 731"/>
                <a:gd name="T44" fmla="*/ 2147483647 w 1005"/>
                <a:gd name="T45" fmla="*/ 2147483647 h 731"/>
                <a:gd name="T46" fmla="*/ 2147483647 w 1005"/>
                <a:gd name="T47" fmla="*/ 2147483647 h 731"/>
                <a:gd name="T48" fmla="*/ 2147483647 w 1005"/>
                <a:gd name="T49" fmla="*/ 2147483647 h 731"/>
                <a:gd name="T50" fmla="*/ 2147483647 w 1005"/>
                <a:gd name="T51" fmla="*/ 2147483647 h 731"/>
                <a:gd name="T52" fmla="*/ 2147483647 w 1005"/>
                <a:gd name="T53" fmla="*/ 2147483647 h 731"/>
                <a:gd name="T54" fmla="*/ 2147483647 w 1005"/>
                <a:gd name="T55" fmla="*/ 2147483647 h 731"/>
                <a:gd name="T56" fmla="*/ 2147483647 w 1005"/>
                <a:gd name="T57" fmla="*/ 2147483647 h 731"/>
                <a:gd name="T58" fmla="*/ 2147483647 w 1005"/>
                <a:gd name="T59" fmla="*/ 2147483647 h 731"/>
                <a:gd name="T60" fmla="*/ 2147483647 w 1005"/>
                <a:gd name="T61" fmla="*/ 2147483647 h 731"/>
                <a:gd name="T62" fmla="*/ 2147483647 w 1005"/>
                <a:gd name="T63" fmla="*/ 2147483647 h 731"/>
                <a:gd name="T64" fmla="*/ 2147483647 w 1005"/>
                <a:gd name="T65" fmla="*/ 2147483647 h 731"/>
                <a:gd name="T66" fmla="*/ 2147483647 w 1005"/>
                <a:gd name="T67" fmla="*/ 2147483647 h 731"/>
                <a:gd name="T68" fmla="*/ 2147483647 w 1005"/>
                <a:gd name="T69" fmla="*/ 2147483647 h 731"/>
                <a:gd name="T70" fmla="*/ 2147483647 w 1005"/>
                <a:gd name="T71" fmla="*/ 2147483647 h 731"/>
                <a:gd name="T72" fmla="*/ 2147483647 w 1005"/>
                <a:gd name="T73" fmla="*/ 2147483647 h 731"/>
                <a:gd name="T74" fmla="*/ 2147483647 w 1005"/>
                <a:gd name="T75" fmla="*/ 2147483647 h 731"/>
                <a:gd name="T76" fmla="*/ 2147483647 w 1005"/>
                <a:gd name="T77" fmla="*/ 2147483647 h 731"/>
                <a:gd name="T78" fmla="*/ 2147483647 w 1005"/>
                <a:gd name="T79" fmla="*/ 2147483647 h 731"/>
                <a:gd name="T80" fmla="*/ 2147483647 w 1005"/>
                <a:gd name="T81" fmla="*/ 2147483647 h 731"/>
                <a:gd name="T82" fmla="*/ 2147483647 w 1005"/>
                <a:gd name="T83" fmla="*/ 2147483647 h 731"/>
                <a:gd name="T84" fmla="*/ 2147483647 w 1005"/>
                <a:gd name="T85" fmla="*/ 2147483647 h 731"/>
                <a:gd name="T86" fmla="*/ 2147483647 w 1005"/>
                <a:gd name="T87" fmla="*/ 2147483647 h 731"/>
                <a:gd name="T88" fmla="*/ 0 w 1005"/>
                <a:gd name="T89" fmla="*/ 2147483647 h 731"/>
                <a:gd name="T90" fmla="*/ 2147483647 w 1005"/>
                <a:gd name="T91" fmla="*/ 2147483647 h 731"/>
                <a:gd name="T92" fmla="*/ 2147483647 w 1005"/>
                <a:gd name="T93" fmla="*/ 0 h 731"/>
                <a:gd name="T94" fmla="*/ 0 w 1005"/>
                <a:gd name="T95" fmla="*/ 0 h 731"/>
                <a:gd name="T96" fmla="*/ 0 w 1005"/>
                <a:gd name="T97" fmla="*/ 2147483647 h 731"/>
                <a:gd name="T98" fmla="*/ 0 w 1005"/>
                <a:gd name="T99" fmla="*/ 0 h 731"/>
                <a:gd name="T100" fmla="*/ 0 w 1005"/>
                <a:gd name="T101" fmla="*/ 2147483647 h 7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5" h="731">
                  <a:moveTo>
                    <a:pt x="549" y="545"/>
                  </a:moveTo>
                  <a:cubicBezTo>
                    <a:pt x="549" y="553"/>
                    <a:pt x="543" y="560"/>
                    <a:pt x="535" y="560"/>
                  </a:cubicBezTo>
                  <a:lnTo>
                    <a:pt x="217" y="560"/>
                  </a:lnTo>
                  <a:cubicBezTo>
                    <a:pt x="209" y="560"/>
                    <a:pt x="203" y="553"/>
                    <a:pt x="203" y="545"/>
                  </a:cubicBezTo>
                  <a:cubicBezTo>
                    <a:pt x="203" y="537"/>
                    <a:pt x="209" y="531"/>
                    <a:pt x="217" y="531"/>
                  </a:cubicBezTo>
                  <a:lnTo>
                    <a:pt x="535" y="531"/>
                  </a:lnTo>
                  <a:cubicBezTo>
                    <a:pt x="543" y="531"/>
                    <a:pt x="549" y="537"/>
                    <a:pt x="549" y="545"/>
                  </a:cubicBezTo>
                  <a:close/>
                  <a:moveTo>
                    <a:pt x="549" y="440"/>
                  </a:moveTo>
                  <a:cubicBezTo>
                    <a:pt x="549" y="448"/>
                    <a:pt x="543" y="454"/>
                    <a:pt x="535" y="454"/>
                  </a:cubicBezTo>
                  <a:lnTo>
                    <a:pt x="217" y="454"/>
                  </a:lnTo>
                  <a:cubicBezTo>
                    <a:pt x="209" y="454"/>
                    <a:pt x="203" y="448"/>
                    <a:pt x="203" y="440"/>
                  </a:cubicBezTo>
                  <a:cubicBezTo>
                    <a:pt x="203" y="432"/>
                    <a:pt x="209" y="425"/>
                    <a:pt x="217" y="425"/>
                  </a:cubicBezTo>
                  <a:lnTo>
                    <a:pt x="535" y="425"/>
                  </a:lnTo>
                  <a:cubicBezTo>
                    <a:pt x="543" y="425"/>
                    <a:pt x="549" y="432"/>
                    <a:pt x="549" y="440"/>
                  </a:cubicBezTo>
                  <a:close/>
                  <a:moveTo>
                    <a:pt x="750" y="274"/>
                  </a:moveTo>
                  <a:lnTo>
                    <a:pt x="194" y="274"/>
                  </a:lnTo>
                  <a:cubicBezTo>
                    <a:pt x="186" y="274"/>
                    <a:pt x="179" y="268"/>
                    <a:pt x="179" y="260"/>
                  </a:cubicBezTo>
                  <a:cubicBezTo>
                    <a:pt x="179" y="252"/>
                    <a:pt x="186" y="245"/>
                    <a:pt x="194" y="245"/>
                  </a:cubicBezTo>
                  <a:lnTo>
                    <a:pt x="750" y="245"/>
                  </a:lnTo>
                  <a:cubicBezTo>
                    <a:pt x="758" y="245"/>
                    <a:pt x="765" y="252"/>
                    <a:pt x="765" y="260"/>
                  </a:cubicBezTo>
                  <a:cubicBezTo>
                    <a:pt x="765" y="268"/>
                    <a:pt x="758" y="274"/>
                    <a:pt x="750" y="274"/>
                  </a:cubicBezTo>
                  <a:close/>
                  <a:moveTo>
                    <a:pt x="112" y="152"/>
                  </a:moveTo>
                  <a:cubicBezTo>
                    <a:pt x="112" y="144"/>
                    <a:pt x="118" y="138"/>
                    <a:pt x="126" y="138"/>
                  </a:cubicBezTo>
                  <a:lnTo>
                    <a:pt x="857" y="138"/>
                  </a:lnTo>
                  <a:cubicBezTo>
                    <a:pt x="865" y="138"/>
                    <a:pt x="872" y="144"/>
                    <a:pt x="872" y="152"/>
                  </a:cubicBezTo>
                  <a:cubicBezTo>
                    <a:pt x="872" y="160"/>
                    <a:pt x="865" y="166"/>
                    <a:pt x="857" y="166"/>
                  </a:cubicBezTo>
                  <a:lnTo>
                    <a:pt x="126" y="166"/>
                  </a:lnTo>
                  <a:cubicBezTo>
                    <a:pt x="118" y="166"/>
                    <a:pt x="112" y="160"/>
                    <a:pt x="112" y="152"/>
                  </a:cubicBezTo>
                  <a:close/>
                  <a:moveTo>
                    <a:pt x="866" y="431"/>
                  </a:moveTo>
                  <a:cubicBezTo>
                    <a:pt x="866" y="465"/>
                    <a:pt x="847" y="493"/>
                    <a:pt x="820" y="509"/>
                  </a:cubicBezTo>
                  <a:cubicBezTo>
                    <a:pt x="820" y="510"/>
                    <a:pt x="820" y="510"/>
                    <a:pt x="820" y="510"/>
                  </a:cubicBezTo>
                  <a:cubicBezTo>
                    <a:pt x="820" y="510"/>
                    <a:pt x="820" y="648"/>
                    <a:pt x="820" y="648"/>
                  </a:cubicBezTo>
                  <a:lnTo>
                    <a:pt x="775" y="588"/>
                  </a:lnTo>
                  <a:lnTo>
                    <a:pt x="731" y="648"/>
                  </a:lnTo>
                  <a:lnTo>
                    <a:pt x="731" y="510"/>
                  </a:lnTo>
                  <a:cubicBezTo>
                    <a:pt x="731" y="510"/>
                    <a:pt x="731" y="510"/>
                    <a:pt x="731" y="509"/>
                  </a:cubicBezTo>
                  <a:cubicBezTo>
                    <a:pt x="703" y="493"/>
                    <a:pt x="685" y="465"/>
                    <a:pt x="685" y="431"/>
                  </a:cubicBezTo>
                  <a:cubicBezTo>
                    <a:pt x="685" y="381"/>
                    <a:pt x="725" y="341"/>
                    <a:pt x="775" y="341"/>
                  </a:cubicBezTo>
                  <a:cubicBezTo>
                    <a:pt x="825" y="341"/>
                    <a:pt x="866" y="381"/>
                    <a:pt x="866" y="431"/>
                  </a:cubicBezTo>
                  <a:close/>
                  <a:moveTo>
                    <a:pt x="963" y="690"/>
                  </a:moveTo>
                  <a:lnTo>
                    <a:pt x="41" y="690"/>
                  </a:lnTo>
                  <a:lnTo>
                    <a:pt x="41" y="41"/>
                  </a:lnTo>
                  <a:lnTo>
                    <a:pt x="963" y="41"/>
                  </a:lnTo>
                  <a:lnTo>
                    <a:pt x="963" y="690"/>
                  </a:lnTo>
                  <a:close/>
                  <a:moveTo>
                    <a:pt x="0" y="731"/>
                  </a:moveTo>
                  <a:lnTo>
                    <a:pt x="1005" y="731"/>
                  </a:lnTo>
                  <a:lnTo>
                    <a:pt x="1005" y="0"/>
                  </a:lnTo>
                  <a:lnTo>
                    <a:pt x="0" y="0"/>
                  </a:lnTo>
                  <a:lnTo>
                    <a:pt x="0" y="731"/>
                  </a:lnTo>
                  <a:close/>
                  <a:moveTo>
                    <a:pt x="0" y="0"/>
                  </a:moveTo>
                  <a:lnTo>
                    <a:pt x="0" y="731"/>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5" name="组合 4"/>
          <p:cNvGrpSpPr/>
          <p:nvPr/>
        </p:nvGrpSpPr>
        <p:grpSpPr>
          <a:xfrm>
            <a:off x="2927748" y="3018235"/>
            <a:ext cx="1445419" cy="1064419"/>
            <a:chOff x="2927748" y="3018235"/>
            <a:chExt cx="1445419" cy="1064419"/>
          </a:xfrm>
        </p:grpSpPr>
        <p:sp>
          <p:nvSpPr>
            <p:cNvPr id="55302" name="Rectangle 6"/>
            <p:cNvSpPr>
              <a:spLocks noChangeArrowheads="1"/>
            </p:cNvSpPr>
            <p:nvPr/>
          </p:nvSpPr>
          <p:spPr bwMode="auto">
            <a:xfrm>
              <a:off x="2927748" y="3018235"/>
              <a:ext cx="1445419" cy="1064419"/>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55321" name="Freeform 101"/>
            <p:cNvSpPr>
              <a:spLocks noEditPoints="1"/>
            </p:cNvSpPr>
            <p:nvPr/>
          </p:nvSpPr>
          <p:spPr bwMode="auto">
            <a:xfrm>
              <a:off x="3377803" y="3377804"/>
              <a:ext cx="433388" cy="401240"/>
            </a:xfrm>
            <a:custGeom>
              <a:avLst/>
              <a:gdLst>
                <a:gd name="T0" fmla="*/ 2147483647 w 68"/>
                <a:gd name="T1" fmla="*/ 2147483647 h 63"/>
                <a:gd name="T2" fmla="*/ 2147483647 w 68"/>
                <a:gd name="T3" fmla="*/ 2147483647 h 63"/>
                <a:gd name="T4" fmla="*/ 2147483647 w 68"/>
                <a:gd name="T5" fmla="*/ 2147483647 h 63"/>
                <a:gd name="T6" fmla="*/ 2147483647 w 68"/>
                <a:gd name="T7" fmla="*/ 2147483647 h 63"/>
                <a:gd name="T8" fmla="*/ 2147483647 w 68"/>
                <a:gd name="T9" fmla="*/ 2147483647 h 63"/>
                <a:gd name="T10" fmla="*/ 2147483647 w 68"/>
                <a:gd name="T11" fmla="*/ 2147483647 h 63"/>
                <a:gd name="T12" fmla="*/ 2147483647 w 68"/>
                <a:gd name="T13" fmla="*/ 2147483647 h 63"/>
                <a:gd name="T14" fmla="*/ 2147483647 w 68"/>
                <a:gd name="T15" fmla="*/ 2147483647 h 63"/>
                <a:gd name="T16" fmla="*/ 0 w 68"/>
                <a:gd name="T17" fmla="*/ 2147483647 h 63"/>
                <a:gd name="T18" fmla="*/ 2147483647 w 68"/>
                <a:gd name="T19" fmla="*/ 2147483647 h 63"/>
                <a:gd name="T20" fmla="*/ 2147483647 w 68"/>
                <a:gd name="T21" fmla="*/ 2147483647 h 63"/>
                <a:gd name="T22" fmla="*/ 2147483647 w 68"/>
                <a:gd name="T23" fmla="*/ 2147483647 h 63"/>
                <a:gd name="T24" fmla="*/ 2147483647 w 68"/>
                <a:gd name="T25" fmla="*/ 2147483647 h 63"/>
                <a:gd name="T26" fmla="*/ 2147483647 w 68"/>
                <a:gd name="T27" fmla="*/ 2147483647 h 63"/>
                <a:gd name="T28" fmla="*/ 2147483647 w 68"/>
                <a:gd name="T29" fmla="*/ 2147483647 h 63"/>
                <a:gd name="T30" fmla="*/ 2147483647 w 68"/>
                <a:gd name="T31" fmla="*/ 2147483647 h 63"/>
                <a:gd name="T32" fmla="*/ 2147483647 w 68"/>
                <a:gd name="T33" fmla="*/ 2147483647 h 63"/>
                <a:gd name="T34" fmla="*/ 2147483647 w 68"/>
                <a:gd name="T35" fmla="*/ 2147483647 h 63"/>
                <a:gd name="T36" fmla="*/ 2147483647 w 68"/>
                <a:gd name="T37" fmla="*/ 2147483647 h 63"/>
                <a:gd name="T38" fmla="*/ 2147483647 w 68"/>
                <a:gd name="T39" fmla="*/ 2147483647 h 63"/>
                <a:gd name="T40" fmla="*/ 2147483647 w 68"/>
                <a:gd name="T41" fmla="*/ 2147483647 h 63"/>
                <a:gd name="T42" fmla="*/ 2147483647 w 68"/>
                <a:gd name="T43" fmla="*/ 2147483647 h 63"/>
                <a:gd name="T44" fmla="*/ 2147483647 w 68"/>
                <a:gd name="T45" fmla="*/ 2147483647 h 63"/>
                <a:gd name="T46" fmla="*/ 2147483647 w 68"/>
                <a:gd name="T47" fmla="*/ 2147483647 h 63"/>
                <a:gd name="T48" fmla="*/ 2147483647 w 68"/>
                <a:gd name="T49" fmla="*/ 2147483647 h 63"/>
                <a:gd name="T50" fmla="*/ 2147483647 w 68"/>
                <a:gd name="T51" fmla="*/ 2147483647 h 63"/>
                <a:gd name="T52" fmla="*/ 2147483647 w 68"/>
                <a:gd name="T53" fmla="*/ 2147483647 h 63"/>
                <a:gd name="T54" fmla="*/ 2147483647 w 68"/>
                <a:gd name="T55" fmla="*/ 0 h 63"/>
                <a:gd name="T56" fmla="*/ 2147483647 w 68"/>
                <a:gd name="T57" fmla="*/ 2147483647 h 63"/>
                <a:gd name="T58" fmla="*/ 2147483647 w 68"/>
                <a:gd name="T59" fmla="*/ 2147483647 h 63"/>
                <a:gd name="T60" fmla="*/ 2147483647 w 68"/>
                <a:gd name="T61" fmla="*/ 2147483647 h 63"/>
                <a:gd name="T62" fmla="*/ 2147483647 w 68"/>
                <a:gd name="T63" fmla="*/ 2147483647 h 63"/>
                <a:gd name="T64" fmla="*/ 2147483647 w 68"/>
                <a:gd name="T65" fmla="*/ 2147483647 h 63"/>
                <a:gd name="T66" fmla="*/ 2147483647 w 68"/>
                <a:gd name="T67" fmla="*/ 2147483647 h 63"/>
                <a:gd name="T68" fmla="*/ 2147483647 w 68"/>
                <a:gd name="T69" fmla="*/ 2147483647 h 63"/>
                <a:gd name="T70" fmla="*/ 2147483647 w 68"/>
                <a:gd name="T71" fmla="*/ 2147483647 h 63"/>
                <a:gd name="T72" fmla="*/ 2147483647 w 68"/>
                <a:gd name="T73" fmla="*/ 2147483647 h 63"/>
                <a:gd name="T74" fmla="*/ 2147483647 w 68"/>
                <a:gd name="T75" fmla="*/ 2147483647 h 63"/>
                <a:gd name="T76" fmla="*/ 2147483647 w 68"/>
                <a:gd name="T77" fmla="*/ 2147483647 h 63"/>
                <a:gd name="T78" fmla="*/ 2147483647 w 68"/>
                <a:gd name="T79" fmla="*/ 2147483647 h 63"/>
                <a:gd name="T80" fmla="*/ 2147483647 w 68"/>
                <a:gd name="T81" fmla="*/ 2147483647 h 63"/>
                <a:gd name="T82" fmla="*/ 2147483647 w 68"/>
                <a:gd name="T83" fmla="*/ 2147483647 h 63"/>
                <a:gd name="T84" fmla="*/ 2147483647 w 68"/>
                <a:gd name="T85" fmla="*/ 2147483647 h 63"/>
                <a:gd name="T86" fmla="*/ 2147483647 w 68"/>
                <a:gd name="T87" fmla="*/ 2147483647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grpSp>
        <p:nvGrpSpPr>
          <p:cNvPr id="3" name="组合 2"/>
          <p:cNvGrpSpPr/>
          <p:nvPr/>
        </p:nvGrpSpPr>
        <p:grpSpPr>
          <a:xfrm>
            <a:off x="4449366" y="1877616"/>
            <a:ext cx="1444228" cy="1064419"/>
            <a:chOff x="4449366" y="1877616"/>
            <a:chExt cx="1444228" cy="1064419"/>
          </a:xfrm>
        </p:grpSpPr>
        <p:sp>
          <p:nvSpPr>
            <p:cNvPr id="55306" name="Rectangle 5"/>
            <p:cNvSpPr>
              <a:spLocks noChangeArrowheads="1"/>
            </p:cNvSpPr>
            <p:nvPr/>
          </p:nvSpPr>
          <p:spPr bwMode="auto">
            <a:xfrm>
              <a:off x="4449366" y="1877616"/>
              <a:ext cx="1444228" cy="1064419"/>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55322" name="Freeform 34"/>
            <p:cNvSpPr>
              <a:spLocks noEditPoints="1"/>
            </p:cNvSpPr>
            <p:nvPr/>
          </p:nvSpPr>
          <p:spPr bwMode="auto">
            <a:xfrm>
              <a:off x="4917282" y="2210991"/>
              <a:ext cx="508397" cy="482203"/>
            </a:xfrm>
            <a:custGeom>
              <a:avLst/>
              <a:gdLst>
                <a:gd name="T0" fmla="*/ 2147483647 w 1131"/>
                <a:gd name="T1" fmla="*/ 2147483647 h 1073"/>
                <a:gd name="T2" fmla="*/ 2147483647 w 1131"/>
                <a:gd name="T3" fmla="*/ 2147483647 h 1073"/>
                <a:gd name="T4" fmla="*/ 2147483647 w 1131"/>
                <a:gd name="T5" fmla="*/ 2147483647 h 1073"/>
                <a:gd name="T6" fmla="*/ 2147483647 w 1131"/>
                <a:gd name="T7" fmla="*/ 2147483647 h 1073"/>
                <a:gd name="T8" fmla="*/ 2147483647 w 1131"/>
                <a:gd name="T9" fmla="*/ 2147483647 h 1073"/>
                <a:gd name="T10" fmla="*/ 2147483647 w 1131"/>
                <a:gd name="T11" fmla="*/ 2147483647 h 1073"/>
                <a:gd name="T12" fmla="*/ 2147483647 w 1131"/>
                <a:gd name="T13" fmla="*/ 2147483647 h 1073"/>
                <a:gd name="T14" fmla="*/ 2147483647 w 1131"/>
                <a:gd name="T15" fmla="*/ 2147483647 h 1073"/>
                <a:gd name="T16" fmla="*/ 2147483647 w 1131"/>
                <a:gd name="T17" fmla="*/ 2147483647 h 1073"/>
                <a:gd name="T18" fmla="*/ 2147483647 w 1131"/>
                <a:gd name="T19" fmla="*/ 2147483647 h 1073"/>
                <a:gd name="T20" fmla="*/ 2147483647 w 1131"/>
                <a:gd name="T21" fmla="*/ 2147483647 h 1073"/>
                <a:gd name="T22" fmla="*/ 2147483647 w 1131"/>
                <a:gd name="T23" fmla="*/ 2147483647 h 1073"/>
                <a:gd name="T24" fmla="*/ 2147483647 w 1131"/>
                <a:gd name="T25" fmla="*/ 2147483647 h 1073"/>
                <a:gd name="T26" fmla="*/ 2147483647 w 1131"/>
                <a:gd name="T27" fmla="*/ 2147483647 h 1073"/>
                <a:gd name="T28" fmla="*/ 2147483647 w 1131"/>
                <a:gd name="T29" fmla="*/ 2147483647 h 1073"/>
                <a:gd name="T30" fmla="*/ 2147483647 w 1131"/>
                <a:gd name="T31" fmla="*/ 2147483647 h 1073"/>
                <a:gd name="T32" fmla="*/ 2147483647 w 1131"/>
                <a:gd name="T33" fmla="*/ 2147483647 h 1073"/>
                <a:gd name="T34" fmla="*/ 2147483647 w 1131"/>
                <a:gd name="T35" fmla="*/ 2147483647 h 1073"/>
                <a:gd name="T36" fmla="*/ 2147483647 w 1131"/>
                <a:gd name="T37" fmla="*/ 2147483647 h 1073"/>
                <a:gd name="T38" fmla="*/ 2147483647 w 1131"/>
                <a:gd name="T39" fmla="*/ 2147483647 h 1073"/>
                <a:gd name="T40" fmla="*/ 2147483647 w 1131"/>
                <a:gd name="T41" fmla="*/ 2147483647 h 1073"/>
                <a:gd name="T42" fmla="*/ 2147483647 w 1131"/>
                <a:gd name="T43" fmla="*/ 2147483647 h 1073"/>
                <a:gd name="T44" fmla="*/ 2147483647 w 1131"/>
                <a:gd name="T45" fmla="*/ 2147483647 h 1073"/>
                <a:gd name="T46" fmla="*/ 2147483647 w 1131"/>
                <a:gd name="T47" fmla="*/ 2147483647 h 1073"/>
                <a:gd name="T48" fmla="*/ 2147483647 w 1131"/>
                <a:gd name="T49" fmla="*/ 2147483647 h 1073"/>
                <a:gd name="T50" fmla="*/ 2147483647 w 1131"/>
                <a:gd name="T51" fmla="*/ 2147483647 h 1073"/>
                <a:gd name="T52" fmla="*/ 2147483647 w 1131"/>
                <a:gd name="T53" fmla="*/ 2147483647 h 1073"/>
                <a:gd name="T54" fmla="*/ 2147483647 w 1131"/>
                <a:gd name="T55" fmla="*/ 2147483647 h 1073"/>
                <a:gd name="T56" fmla="*/ 2147483647 w 1131"/>
                <a:gd name="T57" fmla="*/ 2147483647 h 1073"/>
                <a:gd name="T58" fmla="*/ 2147483647 w 1131"/>
                <a:gd name="T59" fmla="*/ 2147483647 h 1073"/>
                <a:gd name="T60" fmla="*/ 2147483647 w 1131"/>
                <a:gd name="T61" fmla="*/ 2147483647 h 1073"/>
                <a:gd name="T62" fmla="*/ 2147483647 w 1131"/>
                <a:gd name="T63" fmla="*/ 2147483647 h 1073"/>
                <a:gd name="T64" fmla="*/ 2147483647 w 1131"/>
                <a:gd name="T65" fmla="*/ 2147483647 h 1073"/>
                <a:gd name="T66" fmla="*/ 2147483647 w 1131"/>
                <a:gd name="T67" fmla="*/ 2147483647 h 1073"/>
                <a:gd name="T68" fmla="*/ 2147483647 w 1131"/>
                <a:gd name="T69" fmla="*/ 2147483647 h 1073"/>
                <a:gd name="T70" fmla="*/ 2147483647 w 1131"/>
                <a:gd name="T71" fmla="*/ 2147483647 h 1073"/>
                <a:gd name="T72" fmla="*/ 2147483647 w 1131"/>
                <a:gd name="T73" fmla="*/ 2147483647 h 1073"/>
                <a:gd name="T74" fmla="*/ 2147483647 w 1131"/>
                <a:gd name="T75" fmla="*/ 2147483647 h 1073"/>
                <a:gd name="T76" fmla="*/ 2147483647 w 1131"/>
                <a:gd name="T77" fmla="*/ 2147483647 h 1073"/>
                <a:gd name="T78" fmla="*/ 2147483647 w 1131"/>
                <a:gd name="T79" fmla="*/ 2147483647 h 1073"/>
                <a:gd name="T80" fmla="*/ 2147483647 w 1131"/>
                <a:gd name="T81" fmla="*/ 2147483647 h 1073"/>
                <a:gd name="T82" fmla="*/ 2147483647 w 1131"/>
                <a:gd name="T83" fmla="*/ 2147483647 h 1073"/>
                <a:gd name="T84" fmla="*/ 2147483647 w 1131"/>
                <a:gd name="T85" fmla="*/ 2147483647 h 1073"/>
                <a:gd name="T86" fmla="*/ 2147483647 w 1131"/>
                <a:gd name="T87" fmla="*/ 2147483647 h 1073"/>
                <a:gd name="T88" fmla="*/ 2147483647 w 1131"/>
                <a:gd name="T89" fmla="*/ 2147483647 h 10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31" h="1073">
                  <a:moveTo>
                    <a:pt x="1124" y="217"/>
                  </a:moveTo>
                  <a:cubicBezTo>
                    <a:pt x="1116" y="195"/>
                    <a:pt x="1093" y="183"/>
                    <a:pt x="1071" y="191"/>
                  </a:cubicBezTo>
                  <a:lnTo>
                    <a:pt x="916" y="243"/>
                  </a:lnTo>
                  <a:lnTo>
                    <a:pt x="821" y="233"/>
                  </a:lnTo>
                  <a:cubicBezTo>
                    <a:pt x="835" y="262"/>
                    <a:pt x="827" y="287"/>
                    <a:pt x="821" y="299"/>
                  </a:cubicBezTo>
                  <a:cubicBezTo>
                    <a:pt x="820" y="301"/>
                    <a:pt x="819" y="302"/>
                    <a:pt x="818" y="304"/>
                  </a:cubicBezTo>
                  <a:lnTo>
                    <a:pt x="809" y="316"/>
                  </a:lnTo>
                  <a:lnTo>
                    <a:pt x="916" y="327"/>
                  </a:lnTo>
                  <a:cubicBezTo>
                    <a:pt x="918" y="327"/>
                    <a:pt x="919" y="327"/>
                    <a:pt x="921" y="327"/>
                  </a:cubicBezTo>
                  <a:cubicBezTo>
                    <a:pt x="925" y="327"/>
                    <a:pt x="930" y="327"/>
                    <a:pt x="934" y="325"/>
                  </a:cubicBezTo>
                  <a:lnTo>
                    <a:pt x="1098" y="270"/>
                  </a:lnTo>
                  <a:cubicBezTo>
                    <a:pt x="1119" y="263"/>
                    <a:pt x="1131" y="239"/>
                    <a:pt x="1124" y="217"/>
                  </a:cubicBezTo>
                  <a:close/>
                  <a:moveTo>
                    <a:pt x="275" y="301"/>
                  </a:moveTo>
                  <a:lnTo>
                    <a:pt x="262" y="315"/>
                  </a:lnTo>
                  <a:lnTo>
                    <a:pt x="199" y="262"/>
                  </a:lnTo>
                  <a:lnTo>
                    <a:pt x="212" y="247"/>
                  </a:lnTo>
                  <a:cubicBezTo>
                    <a:pt x="215" y="243"/>
                    <a:pt x="220" y="241"/>
                    <a:pt x="225" y="243"/>
                  </a:cubicBezTo>
                  <a:cubicBezTo>
                    <a:pt x="225" y="249"/>
                    <a:pt x="227" y="254"/>
                    <a:pt x="229" y="260"/>
                  </a:cubicBezTo>
                  <a:cubicBezTo>
                    <a:pt x="237" y="274"/>
                    <a:pt x="251" y="283"/>
                    <a:pt x="267" y="283"/>
                  </a:cubicBezTo>
                  <a:cubicBezTo>
                    <a:pt x="269" y="283"/>
                    <a:pt x="271" y="282"/>
                    <a:pt x="273" y="282"/>
                  </a:cubicBezTo>
                  <a:lnTo>
                    <a:pt x="274" y="283"/>
                  </a:lnTo>
                  <a:cubicBezTo>
                    <a:pt x="276" y="285"/>
                    <a:pt x="278" y="288"/>
                    <a:pt x="278" y="291"/>
                  </a:cubicBezTo>
                  <a:cubicBezTo>
                    <a:pt x="278" y="295"/>
                    <a:pt x="277" y="298"/>
                    <a:pt x="275" y="301"/>
                  </a:cubicBezTo>
                  <a:close/>
                  <a:moveTo>
                    <a:pt x="178" y="394"/>
                  </a:moveTo>
                  <a:lnTo>
                    <a:pt x="135" y="358"/>
                  </a:lnTo>
                  <a:lnTo>
                    <a:pt x="166" y="322"/>
                  </a:lnTo>
                  <a:lnTo>
                    <a:pt x="208" y="358"/>
                  </a:lnTo>
                  <a:lnTo>
                    <a:pt x="178" y="394"/>
                  </a:lnTo>
                  <a:close/>
                  <a:moveTo>
                    <a:pt x="816" y="577"/>
                  </a:moveTo>
                  <a:lnTo>
                    <a:pt x="621" y="507"/>
                  </a:lnTo>
                  <a:lnTo>
                    <a:pt x="613" y="504"/>
                  </a:lnTo>
                  <a:lnTo>
                    <a:pt x="590" y="496"/>
                  </a:lnTo>
                  <a:cubicBezTo>
                    <a:pt x="579" y="491"/>
                    <a:pt x="573" y="479"/>
                    <a:pt x="577" y="467"/>
                  </a:cubicBezTo>
                  <a:cubicBezTo>
                    <a:pt x="582" y="454"/>
                    <a:pt x="595" y="447"/>
                    <a:pt x="608" y="452"/>
                  </a:cubicBezTo>
                  <a:lnTo>
                    <a:pt x="649" y="466"/>
                  </a:lnTo>
                  <a:lnTo>
                    <a:pt x="772" y="287"/>
                  </a:lnTo>
                  <a:lnTo>
                    <a:pt x="746" y="275"/>
                  </a:lnTo>
                  <a:lnTo>
                    <a:pt x="682" y="313"/>
                  </a:lnTo>
                  <a:lnTo>
                    <a:pt x="693" y="193"/>
                  </a:lnTo>
                  <a:cubicBezTo>
                    <a:pt x="672" y="182"/>
                    <a:pt x="641" y="166"/>
                    <a:pt x="616" y="161"/>
                  </a:cubicBezTo>
                  <a:lnTo>
                    <a:pt x="464" y="110"/>
                  </a:lnTo>
                  <a:cubicBezTo>
                    <a:pt x="454" y="106"/>
                    <a:pt x="442" y="107"/>
                    <a:pt x="432" y="112"/>
                  </a:cubicBezTo>
                  <a:lnTo>
                    <a:pt x="248" y="203"/>
                  </a:lnTo>
                  <a:cubicBezTo>
                    <a:pt x="245" y="205"/>
                    <a:pt x="242" y="207"/>
                    <a:pt x="239" y="210"/>
                  </a:cubicBezTo>
                  <a:cubicBezTo>
                    <a:pt x="220" y="203"/>
                    <a:pt x="198" y="207"/>
                    <a:pt x="184" y="223"/>
                  </a:cubicBezTo>
                  <a:lnTo>
                    <a:pt x="172" y="238"/>
                  </a:lnTo>
                  <a:lnTo>
                    <a:pt x="154" y="224"/>
                  </a:lnTo>
                  <a:lnTo>
                    <a:pt x="145" y="216"/>
                  </a:lnTo>
                  <a:cubicBezTo>
                    <a:pt x="131" y="204"/>
                    <a:pt x="111" y="206"/>
                    <a:pt x="99" y="219"/>
                  </a:cubicBezTo>
                  <a:lnTo>
                    <a:pt x="12" y="322"/>
                  </a:lnTo>
                  <a:cubicBezTo>
                    <a:pt x="0" y="336"/>
                    <a:pt x="2" y="356"/>
                    <a:pt x="16" y="368"/>
                  </a:cubicBezTo>
                  <a:lnTo>
                    <a:pt x="25" y="376"/>
                  </a:lnTo>
                  <a:lnTo>
                    <a:pt x="178" y="506"/>
                  </a:lnTo>
                  <a:lnTo>
                    <a:pt x="187" y="513"/>
                  </a:lnTo>
                  <a:cubicBezTo>
                    <a:pt x="200" y="525"/>
                    <a:pt x="221" y="523"/>
                    <a:pt x="232" y="510"/>
                  </a:cubicBezTo>
                  <a:lnTo>
                    <a:pt x="320" y="407"/>
                  </a:lnTo>
                  <a:cubicBezTo>
                    <a:pt x="331" y="393"/>
                    <a:pt x="330" y="373"/>
                    <a:pt x="316" y="361"/>
                  </a:cubicBezTo>
                  <a:lnTo>
                    <a:pt x="307" y="354"/>
                  </a:lnTo>
                  <a:lnTo>
                    <a:pt x="290" y="339"/>
                  </a:lnTo>
                  <a:lnTo>
                    <a:pt x="302" y="324"/>
                  </a:lnTo>
                  <a:cubicBezTo>
                    <a:pt x="311" y="314"/>
                    <a:pt x="315" y="301"/>
                    <a:pt x="314" y="289"/>
                  </a:cubicBezTo>
                  <a:cubicBezTo>
                    <a:pt x="313" y="281"/>
                    <a:pt x="311" y="274"/>
                    <a:pt x="307" y="268"/>
                  </a:cubicBezTo>
                  <a:lnTo>
                    <a:pt x="454" y="195"/>
                  </a:lnTo>
                  <a:lnTo>
                    <a:pt x="553" y="228"/>
                  </a:lnTo>
                  <a:lnTo>
                    <a:pt x="454" y="473"/>
                  </a:lnTo>
                  <a:cubicBezTo>
                    <a:pt x="445" y="494"/>
                    <a:pt x="439" y="513"/>
                    <a:pt x="444" y="531"/>
                  </a:cubicBezTo>
                  <a:cubicBezTo>
                    <a:pt x="448" y="549"/>
                    <a:pt x="460" y="564"/>
                    <a:pt x="479" y="571"/>
                  </a:cubicBezTo>
                  <a:lnTo>
                    <a:pt x="712" y="654"/>
                  </a:lnTo>
                  <a:lnTo>
                    <a:pt x="574" y="845"/>
                  </a:lnTo>
                  <a:cubicBezTo>
                    <a:pt x="557" y="869"/>
                    <a:pt x="562" y="903"/>
                    <a:pt x="586" y="920"/>
                  </a:cubicBezTo>
                  <a:cubicBezTo>
                    <a:pt x="596" y="927"/>
                    <a:pt x="607" y="931"/>
                    <a:pt x="618" y="931"/>
                  </a:cubicBezTo>
                  <a:cubicBezTo>
                    <a:pt x="635" y="931"/>
                    <a:pt x="651" y="923"/>
                    <a:pt x="662" y="908"/>
                  </a:cubicBezTo>
                  <a:lnTo>
                    <a:pt x="842" y="659"/>
                  </a:lnTo>
                  <a:cubicBezTo>
                    <a:pt x="851" y="645"/>
                    <a:pt x="854" y="628"/>
                    <a:pt x="849" y="611"/>
                  </a:cubicBezTo>
                  <a:cubicBezTo>
                    <a:pt x="844" y="595"/>
                    <a:pt x="832" y="582"/>
                    <a:pt x="816" y="577"/>
                  </a:cubicBezTo>
                  <a:close/>
                  <a:moveTo>
                    <a:pt x="416" y="578"/>
                  </a:moveTo>
                  <a:lnTo>
                    <a:pt x="343" y="758"/>
                  </a:lnTo>
                  <a:lnTo>
                    <a:pt x="108" y="980"/>
                  </a:lnTo>
                  <a:cubicBezTo>
                    <a:pt x="87" y="1001"/>
                    <a:pt x="86" y="1035"/>
                    <a:pt x="106" y="1056"/>
                  </a:cubicBezTo>
                  <a:cubicBezTo>
                    <a:pt x="117" y="1067"/>
                    <a:pt x="131" y="1073"/>
                    <a:pt x="146" y="1073"/>
                  </a:cubicBezTo>
                  <a:cubicBezTo>
                    <a:pt x="159" y="1073"/>
                    <a:pt x="172" y="1068"/>
                    <a:pt x="183" y="1058"/>
                  </a:cubicBezTo>
                  <a:lnTo>
                    <a:pt x="425" y="828"/>
                  </a:lnTo>
                  <a:cubicBezTo>
                    <a:pt x="431" y="823"/>
                    <a:pt x="435" y="816"/>
                    <a:pt x="438" y="809"/>
                  </a:cubicBezTo>
                  <a:lnTo>
                    <a:pt x="513" y="624"/>
                  </a:lnTo>
                  <a:cubicBezTo>
                    <a:pt x="493" y="623"/>
                    <a:pt x="476" y="620"/>
                    <a:pt x="464" y="614"/>
                  </a:cubicBezTo>
                  <a:cubicBezTo>
                    <a:pt x="442" y="604"/>
                    <a:pt x="426" y="591"/>
                    <a:pt x="416" y="578"/>
                  </a:cubicBezTo>
                  <a:close/>
                  <a:moveTo>
                    <a:pt x="741" y="195"/>
                  </a:moveTo>
                  <a:cubicBezTo>
                    <a:pt x="789" y="220"/>
                    <a:pt x="847" y="201"/>
                    <a:pt x="871" y="154"/>
                  </a:cubicBezTo>
                  <a:cubicBezTo>
                    <a:pt x="895" y="107"/>
                    <a:pt x="877" y="49"/>
                    <a:pt x="830" y="24"/>
                  </a:cubicBezTo>
                  <a:cubicBezTo>
                    <a:pt x="782" y="0"/>
                    <a:pt x="724" y="19"/>
                    <a:pt x="700" y="66"/>
                  </a:cubicBezTo>
                  <a:cubicBezTo>
                    <a:pt x="676" y="113"/>
                    <a:pt x="694" y="171"/>
                    <a:pt x="741" y="1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sp>
        <p:nvSpPr>
          <p:cNvPr id="6" name="标题 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0500603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5305"/>
                                        </p:tgtEl>
                                        <p:attrNameLst>
                                          <p:attrName>style.visibility</p:attrName>
                                        </p:attrNameLst>
                                      </p:cBhvr>
                                      <p:to>
                                        <p:strVal val="visible"/>
                                      </p:to>
                                    </p:set>
                                    <p:animEffect transition="in" filter="fade">
                                      <p:cBhvr>
                                        <p:cTn id="23" dur="500"/>
                                        <p:tgtEl>
                                          <p:spTgt spid="55305"/>
                                        </p:tgtEl>
                                      </p:cBhvr>
                                    </p:animEffect>
                                  </p:childTnLst>
                                </p:cTn>
                              </p:par>
                              <p:par>
                                <p:cTn id="24" presetID="10" presetClass="entr" presetSubtype="0" fill="hold" nodeType="withEffect">
                                  <p:stCondLst>
                                    <p:cond delay="0"/>
                                  </p:stCondLst>
                                  <p:childTnLst>
                                    <p:set>
                                      <p:cBhvr>
                                        <p:cTn id="25" dur="1" fill="hold">
                                          <p:stCondLst>
                                            <p:cond delay="0"/>
                                          </p:stCondLst>
                                        </p:cTn>
                                        <p:tgtEl>
                                          <p:spTgt spid="55307"/>
                                        </p:tgtEl>
                                        <p:attrNameLst>
                                          <p:attrName>style.visibility</p:attrName>
                                        </p:attrNameLst>
                                      </p:cBhvr>
                                      <p:to>
                                        <p:strVal val="visible"/>
                                      </p:to>
                                    </p:set>
                                    <p:animEffect transition="in" filter="fade">
                                      <p:cBhvr>
                                        <p:cTn id="26" dur="500"/>
                                        <p:tgtEl>
                                          <p:spTgt spid="55307"/>
                                        </p:tgtEl>
                                      </p:cBhvr>
                                    </p:animEffect>
                                  </p:childTnLst>
                                </p:cTn>
                              </p:par>
                              <p:par>
                                <p:cTn id="27" presetID="10" presetClass="entr" presetSubtype="0" fill="hold" nodeType="withEffect">
                                  <p:stCondLst>
                                    <p:cond delay="0"/>
                                  </p:stCondLst>
                                  <p:childTnLst>
                                    <p:set>
                                      <p:cBhvr>
                                        <p:cTn id="28" dur="1" fill="hold">
                                          <p:stCondLst>
                                            <p:cond delay="0"/>
                                          </p:stCondLst>
                                        </p:cTn>
                                        <p:tgtEl>
                                          <p:spTgt spid="55303"/>
                                        </p:tgtEl>
                                        <p:attrNameLst>
                                          <p:attrName>style.visibility</p:attrName>
                                        </p:attrNameLst>
                                      </p:cBhvr>
                                      <p:to>
                                        <p:strVal val="visible"/>
                                      </p:to>
                                    </p:set>
                                    <p:animEffect transition="in" filter="fade">
                                      <p:cBhvr>
                                        <p:cTn id="29" dur="500"/>
                                        <p:tgtEl>
                                          <p:spTgt spid="55303"/>
                                        </p:tgtEl>
                                      </p:cBhvr>
                                    </p:animEffect>
                                  </p:childTnLst>
                                </p:cTn>
                              </p:par>
                              <p:par>
                                <p:cTn id="30" presetID="10" presetClass="entr" presetSubtype="0" fill="hold" nodeType="withEffect">
                                  <p:stCondLst>
                                    <p:cond delay="0"/>
                                  </p:stCondLst>
                                  <p:childTnLst>
                                    <p:set>
                                      <p:cBhvr>
                                        <p:cTn id="31" dur="1" fill="hold">
                                          <p:stCondLst>
                                            <p:cond delay="0"/>
                                          </p:stCondLst>
                                        </p:cTn>
                                        <p:tgtEl>
                                          <p:spTgt spid="55309"/>
                                        </p:tgtEl>
                                        <p:attrNameLst>
                                          <p:attrName>style.visibility</p:attrName>
                                        </p:attrNameLst>
                                      </p:cBhvr>
                                      <p:to>
                                        <p:strVal val="visible"/>
                                      </p:to>
                                    </p:set>
                                    <p:animEffect transition="in" filter="fade">
                                      <p:cBhvr>
                                        <p:cTn id="32" dur="500"/>
                                        <p:tgtEl>
                                          <p:spTgt spid="55309"/>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55313"/>
                                        </p:tgtEl>
                                        <p:attrNameLst>
                                          <p:attrName>style.visibility</p:attrName>
                                        </p:attrNameLst>
                                      </p:cBhvr>
                                      <p:to>
                                        <p:strVal val="visible"/>
                                      </p:to>
                                    </p:set>
                                    <p:anim calcmode="lin" valueType="num">
                                      <p:cBhvr>
                                        <p:cTn id="36" dur="500" fill="hold"/>
                                        <p:tgtEl>
                                          <p:spTgt spid="55313"/>
                                        </p:tgtEl>
                                        <p:attrNameLst>
                                          <p:attrName>ppt_w</p:attrName>
                                        </p:attrNameLst>
                                      </p:cBhvr>
                                      <p:tavLst>
                                        <p:tav tm="0">
                                          <p:val>
                                            <p:fltVal val="0"/>
                                          </p:val>
                                        </p:tav>
                                        <p:tav tm="100000">
                                          <p:val>
                                            <p:strVal val="#ppt_w"/>
                                          </p:val>
                                        </p:tav>
                                      </p:tavLst>
                                    </p:anim>
                                    <p:anim calcmode="lin" valueType="num">
                                      <p:cBhvr>
                                        <p:cTn id="37" dur="500" fill="hold"/>
                                        <p:tgtEl>
                                          <p:spTgt spid="55313"/>
                                        </p:tgtEl>
                                        <p:attrNameLst>
                                          <p:attrName>ppt_h</p:attrName>
                                        </p:attrNameLst>
                                      </p:cBhvr>
                                      <p:tavLst>
                                        <p:tav tm="0">
                                          <p:val>
                                            <p:fltVal val="0"/>
                                          </p:val>
                                        </p:tav>
                                        <p:tav tm="100000">
                                          <p:val>
                                            <p:strVal val="#ppt_h"/>
                                          </p:val>
                                        </p:tav>
                                      </p:tavLst>
                                    </p:anim>
                                    <p:animEffect transition="in" filter="fade">
                                      <p:cBhvr>
                                        <p:cTn id="38" dur="500"/>
                                        <p:tgtEl>
                                          <p:spTgt spid="553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5312"/>
                                        </p:tgtEl>
                                        <p:attrNameLst>
                                          <p:attrName>style.visibility</p:attrName>
                                        </p:attrNameLst>
                                      </p:cBhvr>
                                      <p:to>
                                        <p:strVal val="visible"/>
                                      </p:to>
                                    </p:set>
                                    <p:anim calcmode="lin" valueType="num">
                                      <p:cBhvr>
                                        <p:cTn id="41" dur="500" fill="hold"/>
                                        <p:tgtEl>
                                          <p:spTgt spid="55312"/>
                                        </p:tgtEl>
                                        <p:attrNameLst>
                                          <p:attrName>ppt_w</p:attrName>
                                        </p:attrNameLst>
                                      </p:cBhvr>
                                      <p:tavLst>
                                        <p:tav tm="0">
                                          <p:val>
                                            <p:fltVal val="0"/>
                                          </p:val>
                                        </p:tav>
                                        <p:tav tm="100000">
                                          <p:val>
                                            <p:strVal val="#ppt_w"/>
                                          </p:val>
                                        </p:tav>
                                      </p:tavLst>
                                    </p:anim>
                                    <p:anim calcmode="lin" valueType="num">
                                      <p:cBhvr>
                                        <p:cTn id="42" dur="500" fill="hold"/>
                                        <p:tgtEl>
                                          <p:spTgt spid="55312"/>
                                        </p:tgtEl>
                                        <p:attrNameLst>
                                          <p:attrName>ppt_h</p:attrName>
                                        </p:attrNameLst>
                                      </p:cBhvr>
                                      <p:tavLst>
                                        <p:tav tm="0">
                                          <p:val>
                                            <p:fltVal val="0"/>
                                          </p:val>
                                        </p:tav>
                                        <p:tav tm="100000">
                                          <p:val>
                                            <p:strVal val="#ppt_h"/>
                                          </p:val>
                                        </p:tav>
                                      </p:tavLst>
                                    </p:anim>
                                    <p:animEffect transition="in" filter="fade">
                                      <p:cBhvr>
                                        <p:cTn id="43" dur="500"/>
                                        <p:tgtEl>
                                          <p:spTgt spid="553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55310"/>
                                        </p:tgtEl>
                                        <p:attrNameLst>
                                          <p:attrName>style.visibility</p:attrName>
                                        </p:attrNameLst>
                                      </p:cBhvr>
                                      <p:to>
                                        <p:strVal val="visible"/>
                                      </p:to>
                                    </p:set>
                                    <p:anim calcmode="lin" valueType="num">
                                      <p:cBhvr>
                                        <p:cTn id="46" dur="500" fill="hold"/>
                                        <p:tgtEl>
                                          <p:spTgt spid="55310"/>
                                        </p:tgtEl>
                                        <p:attrNameLst>
                                          <p:attrName>ppt_w</p:attrName>
                                        </p:attrNameLst>
                                      </p:cBhvr>
                                      <p:tavLst>
                                        <p:tav tm="0">
                                          <p:val>
                                            <p:fltVal val="0"/>
                                          </p:val>
                                        </p:tav>
                                        <p:tav tm="100000">
                                          <p:val>
                                            <p:strVal val="#ppt_w"/>
                                          </p:val>
                                        </p:tav>
                                      </p:tavLst>
                                    </p:anim>
                                    <p:anim calcmode="lin" valueType="num">
                                      <p:cBhvr>
                                        <p:cTn id="47" dur="500" fill="hold"/>
                                        <p:tgtEl>
                                          <p:spTgt spid="55310"/>
                                        </p:tgtEl>
                                        <p:attrNameLst>
                                          <p:attrName>ppt_h</p:attrName>
                                        </p:attrNameLst>
                                      </p:cBhvr>
                                      <p:tavLst>
                                        <p:tav tm="0">
                                          <p:val>
                                            <p:fltVal val="0"/>
                                          </p:val>
                                        </p:tav>
                                        <p:tav tm="100000">
                                          <p:val>
                                            <p:strVal val="#ppt_h"/>
                                          </p:val>
                                        </p:tav>
                                      </p:tavLst>
                                    </p:anim>
                                    <p:animEffect transition="in" filter="fade">
                                      <p:cBhvr>
                                        <p:cTn id="48" dur="500"/>
                                        <p:tgtEl>
                                          <p:spTgt spid="553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5311"/>
                                        </p:tgtEl>
                                        <p:attrNameLst>
                                          <p:attrName>style.visibility</p:attrName>
                                        </p:attrNameLst>
                                      </p:cBhvr>
                                      <p:to>
                                        <p:strVal val="visible"/>
                                      </p:to>
                                    </p:set>
                                    <p:anim calcmode="lin" valueType="num">
                                      <p:cBhvr>
                                        <p:cTn id="51" dur="500" fill="hold"/>
                                        <p:tgtEl>
                                          <p:spTgt spid="55311"/>
                                        </p:tgtEl>
                                        <p:attrNameLst>
                                          <p:attrName>ppt_w</p:attrName>
                                        </p:attrNameLst>
                                      </p:cBhvr>
                                      <p:tavLst>
                                        <p:tav tm="0">
                                          <p:val>
                                            <p:fltVal val="0"/>
                                          </p:val>
                                        </p:tav>
                                        <p:tav tm="100000">
                                          <p:val>
                                            <p:strVal val="#ppt_w"/>
                                          </p:val>
                                        </p:tav>
                                      </p:tavLst>
                                    </p:anim>
                                    <p:anim calcmode="lin" valueType="num">
                                      <p:cBhvr>
                                        <p:cTn id="52" dur="500" fill="hold"/>
                                        <p:tgtEl>
                                          <p:spTgt spid="55311"/>
                                        </p:tgtEl>
                                        <p:attrNameLst>
                                          <p:attrName>ppt_h</p:attrName>
                                        </p:attrNameLst>
                                      </p:cBhvr>
                                      <p:tavLst>
                                        <p:tav tm="0">
                                          <p:val>
                                            <p:fltVal val="0"/>
                                          </p:val>
                                        </p:tav>
                                        <p:tav tm="100000">
                                          <p:val>
                                            <p:strVal val="#ppt_h"/>
                                          </p:val>
                                        </p:tav>
                                      </p:tavLst>
                                    </p:anim>
                                    <p:animEffect transition="in" filter="fade">
                                      <p:cBhvr>
                                        <p:cTn id="53" dur="500"/>
                                        <p:tgtEl>
                                          <p:spTgt spid="5531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5316"/>
                                        </p:tgtEl>
                                        <p:attrNameLst>
                                          <p:attrName>style.visibility</p:attrName>
                                        </p:attrNameLst>
                                      </p:cBhvr>
                                      <p:to>
                                        <p:strVal val="visible"/>
                                      </p:to>
                                    </p:set>
                                    <p:anim calcmode="lin" valueType="num">
                                      <p:cBhvr>
                                        <p:cTn id="56" dur="500" fill="hold"/>
                                        <p:tgtEl>
                                          <p:spTgt spid="55316"/>
                                        </p:tgtEl>
                                        <p:attrNameLst>
                                          <p:attrName>ppt_w</p:attrName>
                                        </p:attrNameLst>
                                      </p:cBhvr>
                                      <p:tavLst>
                                        <p:tav tm="0">
                                          <p:val>
                                            <p:fltVal val="0"/>
                                          </p:val>
                                        </p:tav>
                                        <p:tav tm="100000">
                                          <p:val>
                                            <p:strVal val="#ppt_w"/>
                                          </p:val>
                                        </p:tav>
                                      </p:tavLst>
                                    </p:anim>
                                    <p:anim calcmode="lin" valueType="num">
                                      <p:cBhvr>
                                        <p:cTn id="57" dur="500" fill="hold"/>
                                        <p:tgtEl>
                                          <p:spTgt spid="55316"/>
                                        </p:tgtEl>
                                        <p:attrNameLst>
                                          <p:attrName>ppt_h</p:attrName>
                                        </p:attrNameLst>
                                      </p:cBhvr>
                                      <p:tavLst>
                                        <p:tav tm="0">
                                          <p:val>
                                            <p:fltVal val="0"/>
                                          </p:val>
                                        </p:tav>
                                        <p:tav tm="100000">
                                          <p:val>
                                            <p:strVal val="#ppt_h"/>
                                          </p:val>
                                        </p:tav>
                                      </p:tavLst>
                                    </p:anim>
                                    <p:animEffect transition="in" filter="fade">
                                      <p:cBhvr>
                                        <p:cTn id="58" dur="500"/>
                                        <p:tgtEl>
                                          <p:spTgt spid="5531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55317"/>
                                        </p:tgtEl>
                                        <p:attrNameLst>
                                          <p:attrName>style.visibility</p:attrName>
                                        </p:attrNameLst>
                                      </p:cBhvr>
                                      <p:to>
                                        <p:strVal val="visible"/>
                                      </p:to>
                                    </p:set>
                                    <p:anim calcmode="lin" valueType="num">
                                      <p:cBhvr>
                                        <p:cTn id="61" dur="500" fill="hold"/>
                                        <p:tgtEl>
                                          <p:spTgt spid="55317"/>
                                        </p:tgtEl>
                                        <p:attrNameLst>
                                          <p:attrName>ppt_w</p:attrName>
                                        </p:attrNameLst>
                                      </p:cBhvr>
                                      <p:tavLst>
                                        <p:tav tm="0">
                                          <p:val>
                                            <p:fltVal val="0"/>
                                          </p:val>
                                        </p:tav>
                                        <p:tav tm="100000">
                                          <p:val>
                                            <p:strVal val="#ppt_w"/>
                                          </p:val>
                                        </p:tav>
                                      </p:tavLst>
                                    </p:anim>
                                    <p:anim calcmode="lin" valueType="num">
                                      <p:cBhvr>
                                        <p:cTn id="62" dur="500" fill="hold"/>
                                        <p:tgtEl>
                                          <p:spTgt spid="55317"/>
                                        </p:tgtEl>
                                        <p:attrNameLst>
                                          <p:attrName>ppt_h</p:attrName>
                                        </p:attrNameLst>
                                      </p:cBhvr>
                                      <p:tavLst>
                                        <p:tav tm="0">
                                          <p:val>
                                            <p:fltVal val="0"/>
                                          </p:val>
                                        </p:tav>
                                        <p:tav tm="100000">
                                          <p:val>
                                            <p:strVal val="#ppt_h"/>
                                          </p:val>
                                        </p:tav>
                                      </p:tavLst>
                                    </p:anim>
                                    <p:animEffect transition="in" filter="fade">
                                      <p:cBhvr>
                                        <p:cTn id="63" dur="500"/>
                                        <p:tgtEl>
                                          <p:spTgt spid="5531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55314"/>
                                        </p:tgtEl>
                                        <p:attrNameLst>
                                          <p:attrName>style.visibility</p:attrName>
                                        </p:attrNameLst>
                                      </p:cBhvr>
                                      <p:to>
                                        <p:strVal val="visible"/>
                                      </p:to>
                                    </p:set>
                                    <p:anim calcmode="lin" valueType="num">
                                      <p:cBhvr>
                                        <p:cTn id="66" dur="500" fill="hold"/>
                                        <p:tgtEl>
                                          <p:spTgt spid="55314"/>
                                        </p:tgtEl>
                                        <p:attrNameLst>
                                          <p:attrName>ppt_w</p:attrName>
                                        </p:attrNameLst>
                                      </p:cBhvr>
                                      <p:tavLst>
                                        <p:tav tm="0">
                                          <p:val>
                                            <p:fltVal val="0"/>
                                          </p:val>
                                        </p:tav>
                                        <p:tav tm="100000">
                                          <p:val>
                                            <p:strVal val="#ppt_w"/>
                                          </p:val>
                                        </p:tav>
                                      </p:tavLst>
                                    </p:anim>
                                    <p:anim calcmode="lin" valueType="num">
                                      <p:cBhvr>
                                        <p:cTn id="67" dur="500" fill="hold"/>
                                        <p:tgtEl>
                                          <p:spTgt spid="55314"/>
                                        </p:tgtEl>
                                        <p:attrNameLst>
                                          <p:attrName>ppt_h</p:attrName>
                                        </p:attrNameLst>
                                      </p:cBhvr>
                                      <p:tavLst>
                                        <p:tav tm="0">
                                          <p:val>
                                            <p:fltVal val="0"/>
                                          </p:val>
                                        </p:tav>
                                        <p:tav tm="100000">
                                          <p:val>
                                            <p:strVal val="#ppt_h"/>
                                          </p:val>
                                        </p:tav>
                                      </p:tavLst>
                                    </p:anim>
                                    <p:animEffect transition="in" filter="fade">
                                      <p:cBhvr>
                                        <p:cTn id="68" dur="500"/>
                                        <p:tgtEl>
                                          <p:spTgt spid="55314"/>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55315"/>
                                        </p:tgtEl>
                                        <p:attrNameLst>
                                          <p:attrName>style.visibility</p:attrName>
                                        </p:attrNameLst>
                                      </p:cBhvr>
                                      <p:to>
                                        <p:strVal val="visible"/>
                                      </p:to>
                                    </p:set>
                                    <p:anim calcmode="lin" valueType="num">
                                      <p:cBhvr>
                                        <p:cTn id="71" dur="500" fill="hold"/>
                                        <p:tgtEl>
                                          <p:spTgt spid="55315"/>
                                        </p:tgtEl>
                                        <p:attrNameLst>
                                          <p:attrName>ppt_w</p:attrName>
                                        </p:attrNameLst>
                                      </p:cBhvr>
                                      <p:tavLst>
                                        <p:tav tm="0">
                                          <p:val>
                                            <p:fltVal val="0"/>
                                          </p:val>
                                        </p:tav>
                                        <p:tav tm="100000">
                                          <p:val>
                                            <p:strVal val="#ppt_w"/>
                                          </p:val>
                                        </p:tav>
                                      </p:tavLst>
                                    </p:anim>
                                    <p:anim calcmode="lin" valueType="num">
                                      <p:cBhvr>
                                        <p:cTn id="72" dur="500" fill="hold"/>
                                        <p:tgtEl>
                                          <p:spTgt spid="55315"/>
                                        </p:tgtEl>
                                        <p:attrNameLst>
                                          <p:attrName>ppt_h</p:attrName>
                                        </p:attrNameLst>
                                      </p:cBhvr>
                                      <p:tavLst>
                                        <p:tav tm="0">
                                          <p:val>
                                            <p:fltVal val="0"/>
                                          </p:val>
                                        </p:tav>
                                        <p:tav tm="100000">
                                          <p:val>
                                            <p:strVal val="#ppt_h"/>
                                          </p:val>
                                        </p:tav>
                                      </p:tavLst>
                                    </p:anim>
                                    <p:animEffect transition="in" filter="fade">
                                      <p:cBhvr>
                                        <p:cTn id="73" dur="500"/>
                                        <p:tgtEl>
                                          <p:spTgt spid="55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10" grpId="0"/>
      <p:bldP spid="55311" grpId="0"/>
      <p:bldP spid="55312" grpId="0"/>
      <p:bldP spid="55313" grpId="0"/>
      <p:bldP spid="55314" grpId="0"/>
      <p:bldP spid="55315" grpId="0"/>
      <p:bldP spid="55316" grpId="0"/>
      <p:bldP spid="553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grpSp>
        <p:nvGrpSpPr>
          <p:cNvPr id="32" name="组合 31"/>
          <p:cNvGrpSpPr/>
          <p:nvPr/>
        </p:nvGrpSpPr>
        <p:grpSpPr>
          <a:xfrm>
            <a:off x="2892829" y="1229232"/>
            <a:ext cx="1192891" cy="995211"/>
            <a:chOff x="572046" y="1384699"/>
            <a:chExt cx="791099" cy="660002"/>
          </a:xfrm>
        </p:grpSpPr>
        <p:sp>
          <p:nvSpPr>
            <p:cNvPr id="11" name="Rounded Rectangle 5"/>
            <p:cNvSpPr>
              <a:spLocks noChangeArrowheads="1"/>
            </p:cNvSpPr>
            <p:nvPr/>
          </p:nvSpPr>
          <p:spPr bwMode="auto">
            <a:xfrm>
              <a:off x="635795" y="1384699"/>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4000">
                <a:solidFill>
                  <a:srgbClr val="FFFFFF"/>
                </a:solidFill>
                <a:latin typeface="Arial" pitchFamily="34" charset="0"/>
                <a:ea typeface="微软雅黑" pitchFamily="34" charset="-122"/>
                <a:sym typeface="Arial" pitchFamily="34" charset="0"/>
              </a:endParaRPr>
            </a:p>
          </p:txBody>
        </p:sp>
        <p:cxnSp>
          <p:nvCxnSpPr>
            <p:cNvPr id="12" name="Straight Connector 17"/>
            <p:cNvCxnSpPr>
              <a:cxnSpLocks noChangeShapeType="1"/>
            </p:cNvCxnSpPr>
            <p:nvPr/>
          </p:nvCxnSpPr>
          <p:spPr bwMode="auto">
            <a:xfrm>
              <a:off x="650137" y="1711821"/>
              <a:ext cx="61385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14" name="文本框 13"/>
            <p:cNvSpPr txBox="1"/>
            <p:nvPr/>
          </p:nvSpPr>
          <p:spPr>
            <a:xfrm>
              <a:off x="572046" y="1406162"/>
              <a:ext cx="791099" cy="306166"/>
            </a:xfrm>
            <a:prstGeom prst="rect">
              <a:avLst/>
            </a:prstGeom>
            <a:noFill/>
          </p:spPr>
          <p:txBody>
            <a:bodyPr wrap="none" rtlCol="0">
              <a:spAutoFit/>
            </a:bodyPr>
            <a:lstStyle/>
            <a:p>
              <a:r>
                <a:rPr lang="en-US" altLang="zh-CN" sz="2400" dirty="0" smtClean="0">
                  <a:solidFill>
                    <a:schemeClr val="bg1"/>
                  </a:solidFill>
                </a:rPr>
                <a:t>PART 03</a:t>
              </a:r>
              <a:endParaRPr lang="zh-CN" altLang="en-US" sz="2400" dirty="0">
                <a:solidFill>
                  <a:schemeClr val="bg1"/>
                </a:solidFill>
              </a:endParaRPr>
            </a:p>
          </p:txBody>
        </p:sp>
        <p:sp>
          <p:nvSpPr>
            <p:cNvPr id="15" name="文本框 14"/>
            <p:cNvSpPr txBox="1"/>
            <p:nvPr/>
          </p:nvSpPr>
          <p:spPr>
            <a:xfrm>
              <a:off x="609414" y="1736748"/>
              <a:ext cx="753731" cy="244933"/>
            </a:xfrm>
            <a:prstGeom prst="rect">
              <a:avLst/>
            </a:prstGeom>
            <a:noFill/>
          </p:spPr>
          <p:txBody>
            <a:bodyPr wrap="squar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第三部分</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sp>
        <p:nvSpPr>
          <p:cNvPr id="16" name="文本框 15"/>
          <p:cNvSpPr txBox="1"/>
          <p:nvPr/>
        </p:nvSpPr>
        <p:spPr>
          <a:xfrm>
            <a:off x="1363145" y="2370637"/>
            <a:ext cx="4288353"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32263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36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17" name="Picture 13"/>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3743" y="2366963"/>
            <a:ext cx="647700" cy="61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18" name="Picture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2115" y="1147763"/>
            <a:ext cx="294085" cy="248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320" name="Rectangle 16"/>
          <p:cNvSpPr>
            <a:spLocks noChangeArrowheads="1"/>
          </p:cNvSpPr>
          <p:nvPr/>
        </p:nvSpPr>
        <p:spPr bwMode="auto">
          <a:xfrm>
            <a:off x="1116212" y="1518047"/>
            <a:ext cx="5142309" cy="150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550" tIns="25275" rIns="50550" bIns="25275">
            <a:spAutoFit/>
          </a:bodyPr>
          <a:lstStyle>
            <a:lvl1pPr defTabSz="1087438">
              <a:defRPr>
                <a:solidFill>
                  <a:schemeClr val="tx1"/>
                </a:solidFill>
                <a:latin typeface="Arial" charset="0"/>
                <a:ea typeface="宋体" pitchFamily="2" charset="-122"/>
              </a:defRPr>
            </a:lvl1pPr>
            <a:lvl2pPr marL="336550" defTabSz="1087438">
              <a:defRPr>
                <a:solidFill>
                  <a:schemeClr val="tx1"/>
                </a:solidFill>
                <a:latin typeface="Arial" charset="0"/>
                <a:ea typeface="宋体" pitchFamily="2" charset="-122"/>
              </a:defRPr>
            </a:lvl2pPr>
            <a:lvl3pPr marL="674688" defTabSz="1087438">
              <a:defRPr>
                <a:solidFill>
                  <a:schemeClr val="tx1"/>
                </a:solidFill>
                <a:latin typeface="Arial" charset="0"/>
                <a:ea typeface="宋体" pitchFamily="2" charset="-122"/>
              </a:defRPr>
            </a:lvl3pPr>
            <a:lvl4pPr marL="1011238" defTabSz="1087438">
              <a:defRPr>
                <a:solidFill>
                  <a:schemeClr val="tx1"/>
                </a:solidFill>
                <a:latin typeface="Arial" charset="0"/>
                <a:ea typeface="宋体" pitchFamily="2" charset="-122"/>
              </a:defRPr>
            </a:lvl4pPr>
            <a:lvl5pPr marL="1347788" defTabSz="1087438">
              <a:defRPr>
                <a:solidFill>
                  <a:schemeClr val="tx1"/>
                </a:solidFill>
                <a:latin typeface="Arial" charset="0"/>
                <a:ea typeface="宋体" pitchFamily="2" charset="-122"/>
              </a:defRPr>
            </a:lvl5pPr>
            <a:lvl6pPr marL="1804988" defTabSz="1087438" fontAlgn="base">
              <a:spcBef>
                <a:spcPct val="0"/>
              </a:spcBef>
              <a:spcAft>
                <a:spcPct val="0"/>
              </a:spcAft>
              <a:defRPr>
                <a:solidFill>
                  <a:schemeClr val="tx1"/>
                </a:solidFill>
                <a:latin typeface="Arial" charset="0"/>
                <a:ea typeface="宋体" pitchFamily="2" charset="-122"/>
              </a:defRPr>
            </a:lvl6pPr>
            <a:lvl7pPr marL="2262188" defTabSz="1087438" fontAlgn="base">
              <a:spcBef>
                <a:spcPct val="0"/>
              </a:spcBef>
              <a:spcAft>
                <a:spcPct val="0"/>
              </a:spcAft>
              <a:defRPr>
                <a:solidFill>
                  <a:schemeClr val="tx1"/>
                </a:solidFill>
                <a:latin typeface="Arial" charset="0"/>
                <a:ea typeface="宋体" pitchFamily="2" charset="-122"/>
              </a:defRPr>
            </a:lvl7pPr>
            <a:lvl8pPr marL="2719388" defTabSz="1087438" fontAlgn="base">
              <a:spcBef>
                <a:spcPct val="0"/>
              </a:spcBef>
              <a:spcAft>
                <a:spcPct val="0"/>
              </a:spcAft>
              <a:defRPr>
                <a:solidFill>
                  <a:schemeClr val="tx1"/>
                </a:solidFill>
                <a:latin typeface="Arial" charset="0"/>
                <a:ea typeface="宋体" pitchFamily="2" charset="-122"/>
              </a:defRPr>
            </a:lvl8pPr>
            <a:lvl9pPr marL="3176588" defTabSz="1087438"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050">
                <a:latin typeface="微软雅黑" pitchFamily="34" charset="-122"/>
                <a:ea typeface="微软雅黑" pitchFamily="34" charset="-122"/>
              </a:rPr>
              <a:t>        </a:t>
            </a:r>
            <a:r>
              <a:rPr lang="zh-CN" altLang="en-US" sz="1050">
                <a:latin typeface="微软雅黑" pitchFamily="34" charset="-122"/>
                <a:ea typeface="微软雅黑" pitchFamily="34" charset="-122"/>
              </a:rPr>
              <a:t>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a:t>
            </a:r>
          </a:p>
          <a:p>
            <a:pPr>
              <a:lnSpc>
                <a:spcPct val="150000"/>
              </a:lnSpc>
            </a:pPr>
            <a:r>
              <a:rPr lang="zh-CN" altLang="en-US" sz="1050">
                <a:latin typeface="微软雅黑" pitchFamily="34" charset="-122"/>
                <a:ea typeface="微软雅黑" pitchFamily="34" charset="-122"/>
              </a:rPr>
              <a:t>        添加您的文本内容添加您的文本内容添加您的文本内容添加您的文本内容添加您的文本内容添加您的文本内容添加您的文本内容添加您的文本内容</a:t>
            </a:r>
          </a:p>
        </p:txBody>
      </p:sp>
      <p:sp>
        <p:nvSpPr>
          <p:cNvPr id="98321" name="Rectangle 17"/>
          <p:cNvSpPr>
            <a:spLocks noChangeArrowheads="1"/>
          </p:cNvSpPr>
          <p:nvPr/>
        </p:nvSpPr>
        <p:spPr bwMode="auto">
          <a:xfrm>
            <a:off x="1107877" y="1113235"/>
            <a:ext cx="3449157" cy="385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550" tIns="25275" rIns="50550" bIns="25275">
            <a:spAutoFit/>
          </a:bodyPr>
          <a:lstStyle>
            <a:lvl1pPr defTabSz="1087438">
              <a:defRPr>
                <a:solidFill>
                  <a:schemeClr val="tx1"/>
                </a:solidFill>
                <a:latin typeface="Arial" charset="0"/>
                <a:ea typeface="宋体" pitchFamily="2" charset="-122"/>
              </a:defRPr>
            </a:lvl1pPr>
            <a:lvl2pPr marL="336550" defTabSz="1087438">
              <a:defRPr>
                <a:solidFill>
                  <a:schemeClr val="tx1"/>
                </a:solidFill>
                <a:latin typeface="Arial" charset="0"/>
                <a:ea typeface="宋体" pitchFamily="2" charset="-122"/>
              </a:defRPr>
            </a:lvl2pPr>
            <a:lvl3pPr marL="674688" defTabSz="1087438">
              <a:defRPr>
                <a:solidFill>
                  <a:schemeClr val="tx1"/>
                </a:solidFill>
                <a:latin typeface="Arial" charset="0"/>
                <a:ea typeface="宋体" pitchFamily="2" charset="-122"/>
              </a:defRPr>
            </a:lvl3pPr>
            <a:lvl4pPr marL="1011238" defTabSz="1087438">
              <a:defRPr>
                <a:solidFill>
                  <a:schemeClr val="tx1"/>
                </a:solidFill>
                <a:latin typeface="Arial" charset="0"/>
                <a:ea typeface="宋体" pitchFamily="2" charset="-122"/>
              </a:defRPr>
            </a:lvl4pPr>
            <a:lvl5pPr marL="1347788" defTabSz="1087438">
              <a:defRPr>
                <a:solidFill>
                  <a:schemeClr val="tx1"/>
                </a:solidFill>
                <a:latin typeface="Arial" charset="0"/>
                <a:ea typeface="宋体" pitchFamily="2" charset="-122"/>
              </a:defRPr>
            </a:lvl5pPr>
            <a:lvl6pPr marL="1804988" defTabSz="1087438" fontAlgn="base">
              <a:spcBef>
                <a:spcPct val="0"/>
              </a:spcBef>
              <a:spcAft>
                <a:spcPct val="0"/>
              </a:spcAft>
              <a:defRPr>
                <a:solidFill>
                  <a:schemeClr val="tx1"/>
                </a:solidFill>
                <a:latin typeface="Arial" charset="0"/>
                <a:ea typeface="宋体" pitchFamily="2" charset="-122"/>
              </a:defRPr>
            </a:lvl6pPr>
            <a:lvl7pPr marL="2262188" defTabSz="1087438" fontAlgn="base">
              <a:spcBef>
                <a:spcPct val="0"/>
              </a:spcBef>
              <a:spcAft>
                <a:spcPct val="0"/>
              </a:spcAft>
              <a:defRPr>
                <a:solidFill>
                  <a:schemeClr val="tx1"/>
                </a:solidFill>
                <a:latin typeface="Arial" charset="0"/>
                <a:ea typeface="宋体" pitchFamily="2" charset="-122"/>
              </a:defRPr>
            </a:lvl7pPr>
            <a:lvl8pPr marL="2719388" defTabSz="1087438" fontAlgn="base">
              <a:spcBef>
                <a:spcPct val="0"/>
              </a:spcBef>
              <a:spcAft>
                <a:spcPct val="0"/>
              </a:spcAft>
              <a:defRPr>
                <a:solidFill>
                  <a:schemeClr val="tx1"/>
                </a:solidFill>
                <a:latin typeface="Arial" charset="0"/>
                <a:ea typeface="宋体" pitchFamily="2" charset="-122"/>
              </a:defRPr>
            </a:lvl8pPr>
            <a:lvl9pPr marL="3176588" defTabSz="1087438" fontAlgn="base">
              <a:spcBef>
                <a:spcPct val="0"/>
              </a:spcBef>
              <a:spcAft>
                <a:spcPct val="0"/>
              </a:spcAft>
              <a:defRPr>
                <a:solidFill>
                  <a:schemeClr val="tx1"/>
                </a:solidFill>
                <a:latin typeface="Arial" charset="0"/>
                <a:ea typeface="宋体" pitchFamily="2" charset="-122"/>
              </a:defRPr>
            </a:lvl9pPr>
          </a:lstStyle>
          <a:p>
            <a:r>
              <a:rPr lang="zh-CN" altLang="en-US" sz="2175">
                <a:solidFill>
                  <a:srgbClr val="006CB8"/>
                </a:solidFill>
                <a:latin typeface="方正正大黑简体" pitchFamily="2" charset="-122"/>
                <a:ea typeface="方正正大黑简体" pitchFamily="2" charset="-122"/>
              </a:rPr>
              <a:t>以人为本，求质量，重信誉</a:t>
            </a:r>
          </a:p>
        </p:txBody>
      </p:sp>
      <p:pic>
        <p:nvPicPr>
          <p:cNvPr id="98326" name="Picture 2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76431" y="1275160"/>
            <a:ext cx="2053828" cy="1134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0" name="Picture 26"/>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218165" y="2583656"/>
            <a:ext cx="1350169" cy="582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1" name="Picture 27"/>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430661" y="3396854"/>
            <a:ext cx="2003822" cy="1215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2" name="Picture 28"/>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509493" y="3393281"/>
            <a:ext cx="2044303" cy="122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3" name="Picture 29"/>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633568" y="3396854"/>
            <a:ext cx="2096690" cy="1227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4" name="Picture 30"/>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58987" y="3394473"/>
            <a:ext cx="1885950" cy="1220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71932170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withEffect">
                                  <p:stCondLst>
                                    <p:cond delay="0"/>
                                  </p:stCondLst>
                                  <p:childTnLst>
                                    <p:set>
                                      <p:cBhvr>
                                        <p:cTn id="6" dur="1" fill="hold">
                                          <p:stCondLst>
                                            <p:cond delay="0"/>
                                          </p:stCondLst>
                                        </p:cTn>
                                        <p:tgtEl>
                                          <p:spTgt spid="98317"/>
                                        </p:tgtEl>
                                        <p:attrNameLst>
                                          <p:attrName>style.visibility</p:attrName>
                                        </p:attrNameLst>
                                      </p:cBhvr>
                                      <p:to>
                                        <p:strVal val="visible"/>
                                      </p:to>
                                    </p:set>
                                    <p:animEffect transition="in" filter="slide(fromBottom)">
                                      <p:cBhvr>
                                        <p:cTn id="7" dur="500"/>
                                        <p:tgtEl>
                                          <p:spTgt spid="98317"/>
                                        </p:tgtEl>
                                      </p:cBhvr>
                                    </p:animEffect>
                                  </p:childTnLst>
                                </p:cTn>
                              </p:par>
                            </p:childTnLst>
                          </p:cTn>
                        </p:par>
                        <p:par>
                          <p:cTn id="8" fill="hold" nodeType="afterGroup">
                            <p:stCondLst>
                              <p:cond delay="500"/>
                            </p:stCondLst>
                            <p:childTnLst>
                              <p:par>
                                <p:cTn id="9" presetID="26" presetClass="entr" presetSubtype="0" fill="hold" nodeType="afterEffect">
                                  <p:stCondLst>
                                    <p:cond delay="0"/>
                                  </p:stCondLst>
                                  <p:childTnLst>
                                    <p:set>
                                      <p:cBhvr>
                                        <p:cTn id="10" dur="1" fill="hold">
                                          <p:stCondLst>
                                            <p:cond delay="0"/>
                                          </p:stCondLst>
                                        </p:cTn>
                                        <p:tgtEl>
                                          <p:spTgt spid="98318"/>
                                        </p:tgtEl>
                                        <p:attrNameLst>
                                          <p:attrName>style.visibility</p:attrName>
                                        </p:attrNameLst>
                                      </p:cBhvr>
                                      <p:to>
                                        <p:strVal val="visible"/>
                                      </p:to>
                                    </p:set>
                                    <p:animEffect transition="in" filter="wipe(down)">
                                      <p:cBhvr>
                                        <p:cTn id="11" dur="580">
                                          <p:stCondLst>
                                            <p:cond delay="0"/>
                                          </p:stCondLst>
                                        </p:cTn>
                                        <p:tgtEl>
                                          <p:spTgt spid="98318"/>
                                        </p:tgtEl>
                                      </p:cBhvr>
                                    </p:animEffect>
                                    <p:anim calcmode="lin" valueType="num">
                                      <p:cBhvr>
                                        <p:cTn id="12" dur="1822" tmFilter="0,0; 0.14,0.36; 0.43,0.73; 0.71,0.91; 1.0,1.0">
                                          <p:stCondLst>
                                            <p:cond delay="0"/>
                                          </p:stCondLst>
                                        </p:cTn>
                                        <p:tgtEl>
                                          <p:spTgt spid="98318"/>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98318"/>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98318"/>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98318"/>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98318"/>
                                        </p:tgtEl>
                                        <p:attrNameLst>
                                          <p:attrName>ppt_y</p:attrName>
                                        </p:attrNameLst>
                                      </p:cBhvr>
                                      <p:tavLst>
                                        <p:tav tm="0" fmla="#ppt_y-sin(pi*$)/81">
                                          <p:val>
                                            <p:fltVal val="0"/>
                                          </p:val>
                                        </p:tav>
                                        <p:tav tm="100000">
                                          <p:val>
                                            <p:fltVal val="1"/>
                                          </p:val>
                                        </p:tav>
                                      </p:tavLst>
                                    </p:anim>
                                    <p:animScale>
                                      <p:cBhvr>
                                        <p:cTn id="17" dur="26">
                                          <p:stCondLst>
                                            <p:cond delay="650"/>
                                          </p:stCondLst>
                                        </p:cTn>
                                        <p:tgtEl>
                                          <p:spTgt spid="98318"/>
                                        </p:tgtEl>
                                      </p:cBhvr>
                                      <p:to x="100000" y="60000"/>
                                    </p:animScale>
                                    <p:animScale>
                                      <p:cBhvr>
                                        <p:cTn id="18" dur="166" decel="50000">
                                          <p:stCondLst>
                                            <p:cond delay="676"/>
                                          </p:stCondLst>
                                        </p:cTn>
                                        <p:tgtEl>
                                          <p:spTgt spid="98318"/>
                                        </p:tgtEl>
                                      </p:cBhvr>
                                      <p:to x="100000" y="100000"/>
                                    </p:animScale>
                                    <p:animScale>
                                      <p:cBhvr>
                                        <p:cTn id="19" dur="26">
                                          <p:stCondLst>
                                            <p:cond delay="1312"/>
                                          </p:stCondLst>
                                        </p:cTn>
                                        <p:tgtEl>
                                          <p:spTgt spid="98318"/>
                                        </p:tgtEl>
                                      </p:cBhvr>
                                      <p:to x="100000" y="80000"/>
                                    </p:animScale>
                                    <p:animScale>
                                      <p:cBhvr>
                                        <p:cTn id="20" dur="166" decel="50000">
                                          <p:stCondLst>
                                            <p:cond delay="1338"/>
                                          </p:stCondLst>
                                        </p:cTn>
                                        <p:tgtEl>
                                          <p:spTgt spid="98318"/>
                                        </p:tgtEl>
                                      </p:cBhvr>
                                      <p:to x="100000" y="100000"/>
                                    </p:animScale>
                                    <p:animScale>
                                      <p:cBhvr>
                                        <p:cTn id="21" dur="26">
                                          <p:stCondLst>
                                            <p:cond delay="1642"/>
                                          </p:stCondLst>
                                        </p:cTn>
                                        <p:tgtEl>
                                          <p:spTgt spid="98318"/>
                                        </p:tgtEl>
                                      </p:cBhvr>
                                      <p:to x="100000" y="90000"/>
                                    </p:animScale>
                                    <p:animScale>
                                      <p:cBhvr>
                                        <p:cTn id="22" dur="166" decel="50000">
                                          <p:stCondLst>
                                            <p:cond delay="1668"/>
                                          </p:stCondLst>
                                        </p:cTn>
                                        <p:tgtEl>
                                          <p:spTgt spid="98318"/>
                                        </p:tgtEl>
                                      </p:cBhvr>
                                      <p:to x="100000" y="100000"/>
                                    </p:animScale>
                                    <p:animScale>
                                      <p:cBhvr>
                                        <p:cTn id="23" dur="26">
                                          <p:stCondLst>
                                            <p:cond delay="1808"/>
                                          </p:stCondLst>
                                        </p:cTn>
                                        <p:tgtEl>
                                          <p:spTgt spid="98318"/>
                                        </p:tgtEl>
                                      </p:cBhvr>
                                      <p:to x="100000" y="95000"/>
                                    </p:animScale>
                                    <p:animScale>
                                      <p:cBhvr>
                                        <p:cTn id="24" dur="166" decel="50000">
                                          <p:stCondLst>
                                            <p:cond delay="1834"/>
                                          </p:stCondLst>
                                        </p:cTn>
                                        <p:tgtEl>
                                          <p:spTgt spid="98318"/>
                                        </p:tgtEl>
                                      </p:cBhvr>
                                      <p:to x="100000" y="100000"/>
                                    </p:animScale>
                                  </p:childTnLst>
                                </p:cTn>
                              </p:par>
                            </p:childTnLst>
                          </p:cTn>
                        </p:par>
                        <p:par>
                          <p:cTn id="25" fill="hold" nodeType="afterGroup">
                            <p:stCondLst>
                              <p:cond delay="2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98320"/>
                                        </p:tgtEl>
                                        <p:attrNameLst>
                                          <p:attrName>style.visibility</p:attrName>
                                        </p:attrNameLst>
                                      </p:cBhvr>
                                      <p:to>
                                        <p:strVal val="visible"/>
                                      </p:to>
                                    </p:set>
                                    <p:anim calcmode="lin" valueType="num">
                                      <p:cBhvr>
                                        <p:cTn id="28" dur="500" fill="hold"/>
                                        <p:tgtEl>
                                          <p:spTgt spid="9832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98320"/>
                                        </p:tgtEl>
                                        <p:attrNameLst>
                                          <p:attrName>ppt_y</p:attrName>
                                        </p:attrNameLst>
                                      </p:cBhvr>
                                      <p:tavLst>
                                        <p:tav tm="0">
                                          <p:val>
                                            <p:strVal val="#ppt_y"/>
                                          </p:val>
                                        </p:tav>
                                        <p:tav tm="100000">
                                          <p:val>
                                            <p:strVal val="#ppt_y"/>
                                          </p:val>
                                        </p:tav>
                                      </p:tavLst>
                                    </p:anim>
                                    <p:anim calcmode="lin" valueType="num">
                                      <p:cBhvr>
                                        <p:cTn id="30" dur="500" fill="hold"/>
                                        <p:tgtEl>
                                          <p:spTgt spid="9832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9832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98320"/>
                                        </p:tgtEl>
                                      </p:cBhvr>
                                    </p:animEffect>
                                  </p:childTnLst>
                                </p:cTn>
                              </p:par>
                              <p:par>
                                <p:cTn id="33" presetID="26" presetClass="entr" presetSubtype="0" fill="hold" grpId="0" nodeType="withEffect">
                                  <p:stCondLst>
                                    <p:cond delay="0"/>
                                  </p:stCondLst>
                                  <p:childTnLst>
                                    <p:set>
                                      <p:cBhvr>
                                        <p:cTn id="34" dur="1" fill="hold">
                                          <p:stCondLst>
                                            <p:cond delay="0"/>
                                          </p:stCondLst>
                                        </p:cTn>
                                        <p:tgtEl>
                                          <p:spTgt spid="98321"/>
                                        </p:tgtEl>
                                        <p:attrNameLst>
                                          <p:attrName>style.visibility</p:attrName>
                                        </p:attrNameLst>
                                      </p:cBhvr>
                                      <p:to>
                                        <p:strVal val="visible"/>
                                      </p:to>
                                    </p:set>
                                    <p:animEffect transition="in" filter="wipe(down)">
                                      <p:cBhvr>
                                        <p:cTn id="35" dur="580">
                                          <p:stCondLst>
                                            <p:cond delay="0"/>
                                          </p:stCondLst>
                                        </p:cTn>
                                        <p:tgtEl>
                                          <p:spTgt spid="98321"/>
                                        </p:tgtEl>
                                      </p:cBhvr>
                                    </p:animEffect>
                                    <p:anim calcmode="lin" valueType="num">
                                      <p:cBhvr>
                                        <p:cTn id="36" dur="1822" tmFilter="0,0; 0.14,0.36; 0.43,0.73; 0.71,0.91; 1.0,1.0">
                                          <p:stCondLst>
                                            <p:cond delay="0"/>
                                          </p:stCondLst>
                                        </p:cTn>
                                        <p:tgtEl>
                                          <p:spTgt spid="98321"/>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8321"/>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8321"/>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8321"/>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8321"/>
                                        </p:tgtEl>
                                        <p:attrNameLst>
                                          <p:attrName>ppt_y</p:attrName>
                                        </p:attrNameLst>
                                      </p:cBhvr>
                                      <p:tavLst>
                                        <p:tav tm="0" fmla="#ppt_y-sin(pi*$)/81">
                                          <p:val>
                                            <p:fltVal val="0"/>
                                          </p:val>
                                        </p:tav>
                                        <p:tav tm="100000">
                                          <p:val>
                                            <p:fltVal val="1"/>
                                          </p:val>
                                        </p:tav>
                                      </p:tavLst>
                                    </p:anim>
                                    <p:animScale>
                                      <p:cBhvr>
                                        <p:cTn id="41" dur="26">
                                          <p:stCondLst>
                                            <p:cond delay="650"/>
                                          </p:stCondLst>
                                        </p:cTn>
                                        <p:tgtEl>
                                          <p:spTgt spid="98321"/>
                                        </p:tgtEl>
                                      </p:cBhvr>
                                      <p:to x="100000" y="60000"/>
                                    </p:animScale>
                                    <p:animScale>
                                      <p:cBhvr>
                                        <p:cTn id="42" dur="166" decel="50000">
                                          <p:stCondLst>
                                            <p:cond delay="676"/>
                                          </p:stCondLst>
                                        </p:cTn>
                                        <p:tgtEl>
                                          <p:spTgt spid="98321"/>
                                        </p:tgtEl>
                                      </p:cBhvr>
                                      <p:to x="100000" y="100000"/>
                                    </p:animScale>
                                    <p:animScale>
                                      <p:cBhvr>
                                        <p:cTn id="43" dur="26">
                                          <p:stCondLst>
                                            <p:cond delay="1312"/>
                                          </p:stCondLst>
                                        </p:cTn>
                                        <p:tgtEl>
                                          <p:spTgt spid="98321"/>
                                        </p:tgtEl>
                                      </p:cBhvr>
                                      <p:to x="100000" y="80000"/>
                                    </p:animScale>
                                    <p:animScale>
                                      <p:cBhvr>
                                        <p:cTn id="44" dur="166" decel="50000">
                                          <p:stCondLst>
                                            <p:cond delay="1338"/>
                                          </p:stCondLst>
                                        </p:cTn>
                                        <p:tgtEl>
                                          <p:spTgt spid="98321"/>
                                        </p:tgtEl>
                                      </p:cBhvr>
                                      <p:to x="100000" y="100000"/>
                                    </p:animScale>
                                    <p:animScale>
                                      <p:cBhvr>
                                        <p:cTn id="45" dur="26">
                                          <p:stCondLst>
                                            <p:cond delay="1642"/>
                                          </p:stCondLst>
                                        </p:cTn>
                                        <p:tgtEl>
                                          <p:spTgt spid="98321"/>
                                        </p:tgtEl>
                                      </p:cBhvr>
                                      <p:to x="100000" y="90000"/>
                                    </p:animScale>
                                    <p:animScale>
                                      <p:cBhvr>
                                        <p:cTn id="46" dur="166" decel="50000">
                                          <p:stCondLst>
                                            <p:cond delay="1668"/>
                                          </p:stCondLst>
                                        </p:cTn>
                                        <p:tgtEl>
                                          <p:spTgt spid="98321"/>
                                        </p:tgtEl>
                                      </p:cBhvr>
                                      <p:to x="100000" y="100000"/>
                                    </p:animScale>
                                    <p:animScale>
                                      <p:cBhvr>
                                        <p:cTn id="47" dur="26">
                                          <p:stCondLst>
                                            <p:cond delay="1808"/>
                                          </p:stCondLst>
                                        </p:cTn>
                                        <p:tgtEl>
                                          <p:spTgt spid="98321"/>
                                        </p:tgtEl>
                                      </p:cBhvr>
                                      <p:to x="100000" y="95000"/>
                                    </p:animScale>
                                    <p:animScale>
                                      <p:cBhvr>
                                        <p:cTn id="48" dur="166" decel="50000">
                                          <p:stCondLst>
                                            <p:cond delay="1834"/>
                                          </p:stCondLst>
                                        </p:cTn>
                                        <p:tgtEl>
                                          <p:spTgt spid="98321"/>
                                        </p:tgtEl>
                                      </p:cBhvr>
                                      <p:to x="100000" y="100000"/>
                                    </p:animScale>
                                  </p:childTnLst>
                                </p:cTn>
                              </p:par>
                              <p:par>
                                <p:cTn id="49" presetID="2" presetClass="entr" presetSubtype="2" fill="hold" nodeType="withEffect">
                                  <p:stCondLst>
                                    <p:cond delay="0"/>
                                  </p:stCondLst>
                                  <p:childTnLst>
                                    <p:set>
                                      <p:cBhvr>
                                        <p:cTn id="50" dur="1" fill="hold">
                                          <p:stCondLst>
                                            <p:cond delay="0"/>
                                          </p:stCondLst>
                                        </p:cTn>
                                        <p:tgtEl>
                                          <p:spTgt spid="98326"/>
                                        </p:tgtEl>
                                        <p:attrNameLst>
                                          <p:attrName>style.visibility</p:attrName>
                                        </p:attrNameLst>
                                      </p:cBhvr>
                                      <p:to>
                                        <p:strVal val="visible"/>
                                      </p:to>
                                    </p:set>
                                    <p:anim calcmode="lin" valueType="num">
                                      <p:cBhvr additive="base">
                                        <p:cTn id="51" dur="500" fill="hold"/>
                                        <p:tgtEl>
                                          <p:spTgt spid="98326"/>
                                        </p:tgtEl>
                                        <p:attrNameLst>
                                          <p:attrName>ppt_x</p:attrName>
                                        </p:attrNameLst>
                                      </p:cBhvr>
                                      <p:tavLst>
                                        <p:tav tm="0">
                                          <p:val>
                                            <p:strVal val="1+#ppt_w/2"/>
                                          </p:val>
                                        </p:tav>
                                        <p:tav tm="100000">
                                          <p:val>
                                            <p:strVal val="#ppt_x"/>
                                          </p:val>
                                        </p:tav>
                                      </p:tavLst>
                                    </p:anim>
                                    <p:anim calcmode="lin" valueType="num">
                                      <p:cBhvr additive="base">
                                        <p:cTn id="52" dur="500" fill="hold"/>
                                        <p:tgtEl>
                                          <p:spTgt spid="98326"/>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11750"/>
                            </p:stCondLst>
                            <p:childTnLst>
                              <p:par>
                                <p:cTn id="54" presetID="18" presetClass="entr" presetSubtype="12" fill="hold" nodeType="afterEffect">
                                  <p:stCondLst>
                                    <p:cond delay="0"/>
                                  </p:stCondLst>
                                  <p:childTnLst>
                                    <p:set>
                                      <p:cBhvr>
                                        <p:cTn id="55" dur="1" fill="hold">
                                          <p:stCondLst>
                                            <p:cond delay="0"/>
                                          </p:stCondLst>
                                        </p:cTn>
                                        <p:tgtEl>
                                          <p:spTgt spid="98330"/>
                                        </p:tgtEl>
                                        <p:attrNameLst>
                                          <p:attrName>style.visibility</p:attrName>
                                        </p:attrNameLst>
                                      </p:cBhvr>
                                      <p:to>
                                        <p:strVal val="visible"/>
                                      </p:to>
                                    </p:set>
                                    <p:animEffect transition="in" filter="strips(downLeft)">
                                      <p:cBhvr>
                                        <p:cTn id="56" dur="500"/>
                                        <p:tgtEl>
                                          <p:spTgt spid="98330"/>
                                        </p:tgtEl>
                                      </p:cBhvr>
                                    </p:animEffect>
                                  </p:childTnLst>
                                </p:cTn>
                              </p:par>
                            </p:childTnLst>
                          </p:cTn>
                        </p:par>
                        <p:par>
                          <p:cTn id="57" fill="hold" nodeType="afterGroup">
                            <p:stCondLst>
                              <p:cond delay="12250"/>
                            </p:stCondLst>
                            <p:childTnLst>
                              <p:par>
                                <p:cTn id="58" presetID="2" presetClass="entr" presetSubtype="4" fill="hold" nodeType="afterEffect">
                                  <p:stCondLst>
                                    <p:cond delay="0"/>
                                  </p:stCondLst>
                                  <p:childTnLst>
                                    <p:set>
                                      <p:cBhvr>
                                        <p:cTn id="59" dur="1" fill="hold">
                                          <p:stCondLst>
                                            <p:cond delay="0"/>
                                          </p:stCondLst>
                                        </p:cTn>
                                        <p:tgtEl>
                                          <p:spTgt spid="98334"/>
                                        </p:tgtEl>
                                        <p:attrNameLst>
                                          <p:attrName>style.visibility</p:attrName>
                                        </p:attrNameLst>
                                      </p:cBhvr>
                                      <p:to>
                                        <p:strVal val="visible"/>
                                      </p:to>
                                    </p:set>
                                    <p:anim calcmode="lin" valueType="num">
                                      <p:cBhvr additive="base">
                                        <p:cTn id="60" dur="500" fill="hold"/>
                                        <p:tgtEl>
                                          <p:spTgt spid="98334"/>
                                        </p:tgtEl>
                                        <p:attrNameLst>
                                          <p:attrName>ppt_x</p:attrName>
                                        </p:attrNameLst>
                                      </p:cBhvr>
                                      <p:tavLst>
                                        <p:tav tm="0">
                                          <p:val>
                                            <p:strVal val="#ppt_x"/>
                                          </p:val>
                                        </p:tav>
                                        <p:tav tm="100000">
                                          <p:val>
                                            <p:strVal val="#ppt_x"/>
                                          </p:val>
                                        </p:tav>
                                      </p:tavLst>
                                    </p:anim>
                                    <p:anim calcmode="lin" valueType="num">
                                      <p:cBhvr additive="base">
                                        <p:cTn id="61" dur="500" fill="hold"/>
                                        <p:tgtEl>
                                          <p:spTgt spid="98334"/>
                                        </p:tgtEl>
                                        <p:attrNameLst>
                                          <p:attrName>ppt_y</p:attrName>
                                        </p:attrNameLst>
                                      </p:cBhvr>
                                      <p:tavLst>
                                        <p:tav tm="0">
                                          <p:val>
                                            <p:strVal val="1+#ppt_h/2"/>
                                          </p:val>
                                        </p:tav>
                                        <p:tav tm="100000">
                                          <p:val>
                                            <p:strVal val="#ppt_y"/>
                                          </p:val>
                                        </p:tav>
                                      </p:tavLst>
                                    </p:anim>
                                  </p:childTnLst>
                                </p:cTn>
                              </p:par>
                            </p:childTnLst>
                          </p:cTn>
                        </p:par>
                        <p:par>
                          <p:cTn id="62" fill="hold" nodeType="afterGroup">
                            <p:stCondLst>
                              <p:cond delay="12750"/>
                            </p:stCondLst>
                            <p:childTnLst>
                              <p:par>
                                <p:cTn id="63" presetID="2" presetClass="entr" presetSubtype="4" fill="hold" nodeType="afterEffect">
                                  <p:stCondLst>
                                    <p:cond delay="0"/>
                                  </p:stCondLst>
                                  <p:childTnLst>
                                    <p:set>
                                      <p:cBhvr>
                                        <p:cTn id="64" dur="1" fill="hold">
                                          <p:stCondLst>
                                            <p:cond delay="0"/>
                                          </p:stCondLst>
                                        </p:cTn>
                                        <p:tgtEl>
                                          <p:spTgt spid="98331"/>
                                        </p:tgtEl>
                                        <p:attrNameLst>
                                          <p:attrName>style.visibility</p:attrName>
                                        </p:attrNameLst>
                                      </p:cBhvr>
                                      <p:to>
                                        <p:strVal val="visible"/>
                                      </p:to>
                                    </p:set>
                                    <p:anim calcmode="lin" valueType="num">
                                      <p:cBhvr additive="base">
                                        <p:cTn id="65" dur="500" fill="hold"/>
                                        <p:tgtEl>
                                          <p:spTgt spid="98331"/>
                                        </p:tgtEl>
                                        <p:attrNameLst>
                                          <p:attrName>ppt_x</p:attrName>
                                        </p:attrNameLst>
                                      </p:cBhvr>
                                      <p:tavLst>
                                        <p:tav tm="0">
                                          <p:val>
                                            <p:strVal val="#ppt_x"/>
                                          </p:val>
                                        </p:tav>
                                        <p:tav tm="100000">
                                          <p:val>
                                            <p:strVal val="#ppt_x"/>
                                          </p:val>
                                        </p:tav>
                                      </p:tavLst>
                                    </p:anim>
                                    <p:anim calcmode="lin" valueType="num">
                                      <p:cBhvr additive="base">
                                        <p:cTn id="66" dur="500" fill="hold"/>
                                        <p:tgtEl>
                                          <p:spTgt spid="98331"/>
                                        </p:tgtEl>
                                        <p:attrNameLst>
                                          <p:attrName>ppt_y</p:attrName>
                                        </p:attrNameLst>
                                      </p:cBhvr>
                                      <p:tavLst>
                                        <p:tav tm="0">
                                          <p:val>
                                            <p:strVal val="1+#ppt_h/2"/>
                                          </p:val>
                                        </p:tav>
                                        <p:tav tm="100000">
                                          <p:val>
                                            <p:strVal val="#ppt_y"/>
                                          </p:val>
                                        </p:tav>
                                      </p:tavLst>
                                    </p:anim>
                                  </p:childTnLst>
                                </p:cTn>
                              </p:par>
                            </p:childTnLst>
                          </p:cTn>
                        </p:par>
                        <p:par>
                          <p:cTn id="67" fill="hold" nodeType="afterGroup">
                            <p:stCondLst>
                              <p:cond delay="13250"/>
                            </p:stCondLst>
                            <p:childTnLst>
                              <p:par>
                                <p:cTn id="68" presetID="2" presetClass="entr" presetSubtype="4" fill="hold" nodeType="afterEffect">
                                  <p:stCondLst>
                                    <p:cond delay="0"/>
                                  </p:stCondLst>
                                  <p:childTnLst>
                                    <p:set>
                                      <p:cBhvr>
                                        <p:cTn id="69" dur="1" fill="hold">
                                          <p:stCondLst>
                                            <p:cond delay="0"/>
                                          </p:stCondLst>
                                        </p:cTn>
                                        <p:tgtEl>
                                          <p:spTgt spid="98332"/>
                                        </p:tgtEl>
                                        <p:attrNameLst>
                                          <p:attrName>style.visibility</p:attrName>
                                        </p:attrNameLst>
                                      </p:cBhvr>
                                      <p:to>
                                        <p:strVal val="visible"/>
                                      </p:to>
                                    </p:set>
                                    <p:anim calcmode="lin" valueType="num">
                                      <p:cBhvr additive="base">
                                        <p:cTn id="70" dur="500" fill="hold"/>
                                        <p:tgtEl>
                                          <p:spTgt spid="98332"/>
                                        </p:tgtEl>
                                        <p:attrNameLst>
                                          <p:attrName>ppt_x</p:attrName>
                                        </p:attrNameLst>
                                      </p:cBhvr>
                                      <p:tavLst>
                                        <p:tav tm="0">
                                          <p:val>
                                            <p:strVal val="#ppt_x"/>
                                          </p:val>
                                        </p:tav>
                                        <p:tav tm="100000">
                                          <p:val>
                                            <p:strVal val="#ppt_x"/>
                                          </p:val>
                                        </p:tav>
                                      </p:tavLst>
                                    </p:anim>
                                    <p:anim calcmode="lin" valueType="num">
                                      <p:cBhvr additive="base">
                                        <p:cTn id="71" dur="500" fill="hold"/>
                                        <p:tgtEl>
                                          <p:spTgt spid="98332"/>
                                        </p:tgtEl>
                                        <p:attrNameLst>
                                          <p:attrName>ppt_y</p:attrName>
                                        </p:attrNameLst>
                                      </p:cBhvr>
                                      <p:tavLst>
                                        <p:tav tm="0">
                                          <p:val>
                                            <p:strVal val="1+#ppt_h/2"/>
                                          </p:val>
                                        </p:tav>
                                        <p:tav tm="100000">
                                          <p:val>
                                            <p:strVal val="#ppt_y"/>
                                          </p:val>
                                        </p:tav>
                                      </p:tavLst>
                                    </p:anim>
                                  </p:childTnLst>
                                </p:cTn>
                              </p:par>
                            </p:childTnLst>
                          </p:cTn>
                        </p:par>
                        <p:par>
                          <p:cTn id="72" fill="hold" nodeType="afterGroup">
                            <p:stCondLst>
                              <p:cond delay="13750"/>
                            </p:stCondLst>
                            <p:childTnLst>
                              <p:par>
                                <p:cTn id="73" presetID="2" presetClass="entr" presetSubtype="4" fill="hold" nodeType="afterEffect">
                                  <p:stCondLst>
                                    <p:cond delay="0"/>
                                  </p:stCondLst>
                                  <p:childTnLst>
                                    <p:set>
                                      <p:cBhvr>
                                        <p:cTn id="74" dur="1" fill="hold">
                                          <p:stCondLst>
                                            <p:cond delay="0"/>
                                          </p:stCondLst>
                                        </p:cTn>
                                        <p:tgtEl>
                                          <p:spTgt spid="98333"/>
                                        </p:tgtEl>
                                        <p:attrNameLst>
                                          <p:attrName>style.visibility</p:attrName>
                                        </p:attrNameLst>
                                      </p:cBhvr>
                                      <p:to>
                                        <p:strVal val="visible"/>
                                      </p:to>
                                    </p:set>
                                    <p:anim calcmode="lin" valueType="num">
                                      <p:cBhvr additive="base">
                                        <p:cTn id="75" dur="500" fill="hold"/>
                                        <p:tgtEl>
                                          <p:spTgt spid="98333"/>
                                        </p:tgtEl>
                                        <p:attrNameLst>
                                          <p:attrName>ppt_x</p:attrName>
                                        </p:attrNameLst>
                                      </p:cBhvr>
                                      <p:tavLst>
                                        <p:tav tm="0">
                                          <p:val>
                                            <p:strVal val="#ppt_x"/>
                                          </p:val>
                                        </p:tav>
                                        <p:tav tm="100000">
                                          <p:val>
                                            <p:strVal val="#ppt_x"/>
                                          </p:val>
                                        </p:tav>
                                      </p:tavLst>
                                    </p:anim>
                                    <p:anim calcmode="lin" valueType="num">
                                      <p:cBhvr additive="base">
                                        <p:cTn id="76" dur="500" fill="hold"/>
                                        <p:tgtEl>
                                          <p:spTgt spid="98333"/>
                                        </p:tgtEl>
                                        <p:attrNameLst>
                                          <p:attrName>ppt_y</p:attrName>
                                        </p:attrNameLst>
                                      </p:cBhvr>
                                      <p:tavLst>
                                        <p:tav tm="0">
                                          <p:val>
                                            <p:strVal val="1+#ppt_h/2"/>
                                          </p:val>
                                        </p:tav>
                                        <p:tav tm="100000">
                                          <p:val>
                                            <p:strVal val="#ppt_y"/>
                                          </p:val>
                                        </p:tav>
                                      </p:tavLst>
                                    </p:anim>
                                  </p:childTnLst>
                                </p:cTn>
                              </p:par>
                            </p:childTnLst>
                          </p:cTn>
                        </p:par>
                        <p:par>
                          <p:cTn id="77" fill="hold">
                            <p:stCondLst>
                              <p:cond delay="14250"/>
                            </p:stCondLst>
                            <p:childTnLst>
                              <p:par>
                                <p:cTn id="78" presetID="42" presetClass="entr" presetSubtype="0"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1000"/>
                                        <p:tgtEl>
                                          <p:spTgt spid="14"/>
                                        </p:tgtEl>
                                      </p:cBhvr>
                                    </p:animEffect>
                                    <p:anim calcmode="lin" valueType="num">
                                      <p:cBhvr>
                                        <p:cTn id="81" dur="1000" fill="hold"/>
                                        <p:tgtEl>
                                          <p:spTgt spid="14"/>
                                        </p:tgtEl>
                                        <p:attrNameLst>
                                          <p:attrName>ppt_x</p:attrName>
                                        </p:attrNameLst>
                                      </p:cBhvr>
                                      <p:tavLst>
                                        <p:tav tm="0">
                                          <p:val>
                                            <p:strVal val="#ppt_x"/>
                                          </p:val>
                                        </p:tav>
                                        <p:tav tm="100000">
                                          <p:val>
                                            <p:strVal val="#ppt_x"/>
                                          </p:val>
                                        </p:tav>
                                      </p:tavLst>
                                    </p:anim>
                                    <p:anim calcmode="lin" valueType="num">
                                      <p:cBhvr>
                                        <p:cTn id="8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20" grpId="0"/>
      <p:bldP spid="98321"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1" name="任意多边形 15"/>
          <p:cNvSpPr>
            <a:spLocks/>
          </p:cNvSpPr>
          <p:nvPr/>
        </p:nvSpPr>
        <p:spPr bwMode="auto">
          <a:xfrm>
            <a:off x="1169789" y="1038226"/>
            <a:ext cx="1857375" cy="245149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006CB8"/>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sz="1013"/>
          </a:p>
        </p:txBody>
      </p:sp>
      <p:grpSp>
        <p:nvGrpSpPr>
          <p:cNvPr id="18" name="Oval 53"/>
          <p:cNvGrpSpPr>
            <a:grpSpLocks/>
          </p:cNvGrpSpPr>
          <p:nvPr/>
        </p:nvGrpSpPr>
        <p:grpSpPr bwMode="auto">
          <a:xfrm rot="5400000">
            <a:off x="850107" y="839986"/>
            <a:ext cx="2346722" cy="2355056"/>
            <a:chOff x="1981200" y="4718304"/>
            <a:chExt cx="1908048" cy="1914144"/>
          </a:xfrm>
        </p:grpSpPr>
        <p:pic>
          <p:nvPicPr>
            <p:cNvPr id="67593" name="Oval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4718304"/>
              <a:ext cx="1908048" cy="1914144"/>
            </a:xfrm>
            <a:prstGeom prst="rect">
              <a:avLst/>
            </a:prstGeom>
            <a:noFill/>
            <a:extLst>
              <a:ext uri="{909E8E84-426E-40DD-AFC4-6F175D3DCCD1}">
                <a14:hiddenFill xmlns:a14="http://schemas.microsoft.com/office/drawing/2010/main">
                  <a:solidFill>
                    <a:srgbClr val="FFFFFF"/>
                  </a:solidFill>
                </a14:hiddenFill>
              </a:ext>
            </a:extLst>
          </p:spPr>
        </p:pic>
        <p:sp>
          <p:nvSpPr>
            <p:cNvPr id="67594" name="Text Box 10"/>
            <p:cNvSpPr txBox="1">
              <a:spLocks noChangeArrowheads="1"/>
            </p:cNvSpPr>
            <p:nvPr/>
          </p:nvSpPr>
          <p:spPr bwMode="auto">
            <a:xfrm>
              <a:off x="2412130" y="5153507"/>
              <a:ext cx="914505" cy="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grpSp>
      <p:sp>
        <p:nvSpPr>
          <p:cNvPr id="67596" name="任意多边形 15"/>
          <p:cNvSpPr>
            <a:spLocks/>
          </p:cNvSpPr>
          <p:nvPr/>
        </p:nvSpPr>
        <p:spPr bwMode="auto">
          <a:xfrm>
            <a:off x="3653433" y="1006078"/>
            <a:ext cx="1857375" cy="245149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006CB8"/>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sz="1013"/>
          </a:p>
        </p:txBody>
      </p:sp>
      <p:grpSp>
        <p:nvGrpSpPr>
          <p:cNvPr id="2" name="Oval 53"/>
          <p:cNvGrpSpPr>
            <a:grpSpLocks/>
          </p:cNvGrpSpPr>
          <p:nvPr/>
        </p:nvGrpSpPr>
        <p:grpSpPr bwMode="auto">
          <a:xfrm rot="5400000">
            <a:off x="3333751" y="839986"/>
            <a:ext cx="2346722" cy="2355056"/>
            <a:chOff x="1981200" y="4718304"/>
            <a:chExt cx="1908048" cy="1914144"/>
          </a:xfrm>
        </p:grpSpPr>
        <p:pic>
          <p:nvPicPr>
            <p:cNvPr id="67598" name="Oval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4718304"/>
              <a:ext cx="1908048" cy="1914144"/>
            </a:xfrm>
            <a:prstGeom prst="rect">
              <a:avLst/>
            </a:prstGeom>
            <a:noFill/>
            <a:extLst>
              <a:ext uri="{909E8E84-426E-40DD-AFC4-6F175D3DCCD1}">
                <a14:hiddenFill xmlns:a14="http://schemas.microsoft.com/office/drawing/2010/main">
                  <a:solidFill>
                    <a:srgbClr val="FFFFFF"/>
                  </a:solidFill>
                </a14:hiddenFill>
              </a:ext>
            </a:extLst>
          </p:spPr>
        </p:pic>
        <p:sp>
          <p:nvSpPr>
            <p:cNvPr id="67599" name="Text Box 15"/>
            <p:cNvSpPr txBox="1">
              <a:spLocks noChangeArrowheads="1"/>
            </p:cNvSpPr>
            <p:nvPr/>
          </p:nvSpPr>
          <p:spPr bwMode="auto">
            <a:xfrm>
              <a:off x="2412130" y="5153507"/>
              <a:ext cx="914505" cy="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grpSp>
      <p:sp>
        <p:nvSpPr>
          <p:cNvPr id="67601" name="任意多边形 15"/>
          <p:cNvSpPr>
            <a:spLocks/>
          </p:cNvSpPr>
          <p:nvPr/>
        </p:nvSpPr>
        <p:spPr bwMode="auto">
          <a:xfrm>
            <a:off x="5921574" y="1006078"/>
            <a:ext cx="1857375" cy="245149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006CB8"/>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sz="1013"/>
          </a:p>
        </p:txBody>
      </p:sp>
      <p:grpSp>
        <p:nvGrpSpPr>
          <p:cNvPr id="3" name="Oval 53"/>
          <p:cNvGrpSpPr>
            <a:grpSpLocks/>
          </p:cNvGrpSpPr>
          <p:nvPr/>
        </p:nvGrpSpPr>
        <p:grpSpPr bwMode="auto">
          <a:xfrm rot="5400000">
            <a:off x="5601892" y="839986"/>
            <a:ext cx="2346722" cy="2355056"/>
            <a:chOff x="1981200" y="4718304"/>
            <a:chExt cx="1908048" cy="1914144"/>
          </a:xfrm>
        </p:grpSpPr>
        <p:pic>
          <p:nvPicPr>
            <p:cNvPr id="67603" name="Oval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4718304"/>
              <a:ext cx="1908048" cy="1914144"/>
            </a:xfrm>
            <a:prstGeom prst="rect">
              <a:avLst/>
            </a:prstGeom>
            <a:noFill/>
            <a:extLst>
              <a:ext uri="{909E8E84-426E-40DD-AFC4-6F175D3DCCD1}">
                <a14:hiddenFill xmlns:a14="http://schemas.microsoft.com/office/drawing/2010/main">
                  <a:solidFill>
                    <a:srgbClr val="FFFFFF"/>
                  </a:solidFill>
                </a14:hiddenFill>
              </a:ext>
            </a:extLst>
          </p:spPr>
        </p:pic>
        <p:sp>
          <p:nvSpPr>
            <p:cNvPr id="67604" name="Text Box 20"/>
            <p:cNvSpPr txBox="1">
              <a:spLocks noChangeArrowheads="1"/>
            </p:cNvSpPr>
            <p:nvPr/>
          </p:nvSpPr>
          <p:spPr bwMode="auto">
            <a:xfrm>
              <a:off x="2412130" y="5153507"/>
              <a:ext cx="914505" cy="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grpSp>
      <p:sp>
        <p:nvSpPr>
          <p:cNvPr id="67605" name="Text Box 21"/>
          <p:cNvSpPr txBox="1">
            <a:spLocks noChangeArrowheads="1"/>
          </p:cNvSpPr>
          <p:nvPr/>
        </p:nvSpPr>
        <p:spPr bwMode="auto">
          <a:xfrm>
            <a:off x="6300193" y="1558529"/>
            <a:ext cx="118824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500">
                <a:solidFill>
                  <a:srgbClr val="006CB8"/>
                </a:solidFill>
                <a:ea typeface="方正兰亭大黑_GBK" pitchFamily="2" charset="-122"/>
              </a:rPr>
              <a:t>销售额突破</a:t>
            </a:r>
          </a:p>
        </p:txBody>
      </p:sp>
      <p:sp>
        <p:nvSpPr>
          <p:cNvPr id="67606" name="Text Box 22"/>
          <p:cNvSpPr txBox="1">
            <a:spLocks noChangeArrowheads="1"/>
          </p:cNvSpPr>
          <p:nvPr/>
        </p:nvSpPr>
        <p:spPr bwMode="auto">
          <a:xfrm>
            <a:off x="4032052" y="1584723"/>
            <a:ext cx="118824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500">
                <a:solidFill>
                  <a:srgbClr val="006CB8"/>
                </a:solidFill>
                <a:ea typeface="方正兰亭大黑_GBK" pitchFamily="2" charset="-122"/>
              </a:rPr>
              <a:t>加盟店超过</a:t>
            </a:r>
          </a:p>
        </p:txBody>
      </p:sp>
      <p:sp>
        <p:nvSpPr>
          <p:cNvPr id="67607" name="Text Box 23"/>
          <p:cNvSpPr txBox="1">
            <a:spLocks noChangeArrowheads="1"/>
          </p:cNvSpPr>
          <p:nvPr/>
        </p:nvSpPr>
        <p:spPr bwMode="auto">
          <a:xfrm>
            <a:off x="1493640" y="1558529"/>
            <a:ext cx="135016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500">
                <a:solidFill>
                  <a:srgbClr val="006CB8"/>
                </a:solidFill>
                <a:ea typeface="方正兰亭大黑_GBK" pitchFamily="2" charset="-122"/>
              </a:rPr>
              <a:t>产品销售覆盖</a:t>
            </a:r>
          </a:p>
        </p:txBody>
      </p:sp>
      <p:sp>
        <p:nvSpPr>
          <p:cNvPr id="67608" name="Text Box 24"/>
          <p:cNvSpPr txBox="1">
            <a:spLocks noChangeArrowheads="1"/>
          </p:cNvSpPr>
          <p:nvPr/>
        </p:nvSpPr>
        <p:spPr bwMode="auto">
          <a:xfrm>
            <a:off x="6246615" y="1802606"/>
            <a:ext cx="135016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000">
                <a:solidFill>
                  <a:srgbClr val="006CB8"/>
                </a:solidFill>
                <a:latin typeface="方正兰亭大黑_GBK" pitchFamily="2" charset="-122"/>
                <a:ea typeface="方正兰亭大黑_GBK" pitchFamily="2" charset="-122"/>
              </a:rPr>
              <a:t>8</a:t>
            </a:r>
            <a:r>
              <a:rPr lang="zh-CN" altLang="en-US" sz="3000">
                <a:solidFill>
                  <a:srgbClr val="006CB8"/>
                </a:solidFill>
                <a:latin typeface="方正兰亭大黑_GBK" pitchFamily="2" charset="-122"/>
                <a:ea typeface="方正兰亭大黑_GBK" pitchFamily="2" charset="-122"/>
              </a:rPr>
              <a:t>个亿</a:t>
            </a:r>
          </a:p>
        </p:txBody>
      </p:sp>
      <p:sp>
        <p:nvSpPr>
          <p:cNvPr id="67609" name="Text Box 25"/>
          <p:cNvSpPr txBox="1">
            <a:spLocks noChangeArrowheads="1"/>
          </p:cNvSpPr>
          <p:nvPr/>
        </p:nvSpPr>
        <p:spPr bwMode="auto">
          <a:xfrm>
            <a:off x="3977283" y="1828800"/>
            <a:ext cx="135016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000">
                <a:solidFill>
                  <a:srgbClr val="006CB8"/>
                </a:solidFill>
                <a:latin typeface="方正兰亭大黑_GBK" pitchFamily="2" charset="-122"/>
                <a:ea typeface="方正兰亭大黑_GBK" pitchFamily="2" charset="-122"/>
              </a:rPr>
              <a:t>6</a:t>
            </a:r>
            <a:r>
              <a:rPr lang="zh-CN" altLang="en-US" sz="3000">
                <a:solidFill>
                  <a:srgbClr val="006CB8"/>
                </a:solidFill>
                <a:latin typeface="方正兰亭大黑_GBK" pitchFamily="2" charset="-122"/>
                <a:ea typeface="方正兰亭大黑_GBK" pitchFamily="2" charset="-122"/>
              </a:rPr>
              <a:t>千家</a:t>
            </a:r>
          </a:p>
        </p:txBody>
      </p:sp>
      <p:sp>
        <p:nvSpPr>
          <p:cNvPr id="67610" name="Text Box 26"/>
          <p:cNvSpPr txBox="1">
            <a:spLocks noChangeArrowheads="1"/>
          </p:cNvSpPr>
          <p:nvPr/>
        </p:nvSpPr>
        <p:spPr bwMode="auto">
          <a:xfrm>
            <a:off x="1548408" y="1828800"/>
            <a:ext cx="135016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000">
                <a:solidFill>
                  <a:srgbClr val="006CB8"/>
                </a:solidFill>
                <a:latin typeface="方正兰亭大黑_GBK" pitchFamily="2" charset="-122"/>
                <a:ea typeface="方正兰亭大黑_GBK" pitchFamily="2" charset="-122"/>
              </a:rPr>
              <a:t>5</a:t>
            </a:r>
            <a:r>
              <a:rPr lang="zh-CN" altLang="en-US" sz="3000">
                <a:solidFill>
                  <a:srgbClr val="006CB8"/>
                </a:solidFill>
                <a:latin typeface="方正兰亭大黑_GBK" pitchFamily="2" charset="-122"/>
                <a:ea typeface="方正兰亭大黑_GBK" pitchFamily="2" charset="-122"/>
              </a:rPr>
              <a:t>大洲</a:t>
            </a:r>
          </a:p>
        </p:txBody>
      </p:sp>
      <p:sp>
        <p:nvSpPr>
          <p:cNvPr id="67611" name="Rectangle 27"/>
          <p:cNvSpPr>
            <a:spLocks noChangeArrowheads="1"/>
          </p:cNvSpPr>
          <p:nvPr/>
        </p:nvSpPr>
        <p:spPr bwMode="auto">
          <a:xfrm>
            <a:off x="1440062" y="3412332"/>
            <a:ext cx="1458515" cy="130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050">
                <a:latin typeface="微软雅黑" pitchFamily="34" charset="-122"/>
                <a:ea typeface="微软雅黑" pitchFamily="34" charset="-122"/>
              </a:rPr>
              <a:t>添加文本内容</a:t>
            </a:r>
            <a:r>
              <a:rPr lang="zh-CN" altLang="en-US" sz="1050">
                <a:ea typeface="微软雅黑" pitchFamily="34" charset="-122"/>
              </a:rPr>
              <a:t>添加文本内容添加文本内容添加文本添加文本内容添加文本内容添加文本内容添加文本</a:t>
            </a:r>
          </a:p>
        </p:txBody>
      </p:sp>
      <p:sp>
        <p:nvSpPr>
          <p:cNvPr id="67612" name="Rectangle 28"/>
          <p:cNvSpPr>
            <a:spLocks noChangeArrowheads="1"/>
          </p:cNvSpPr>
          <p:nvPr/>
        </p:nvSpPr>
        <p:spPr bwMode="auto">
          <a:xfrm>
            <a:off x="3870127" y="3412332"/>
            <a:ext cx="1458516" cy="130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050">
                <a:latin typeface="微软雅黑" pitchFamily="34" charset="-122"/>
                <a:ea typeface="微软雅黑" pitchFamily="34" charset="-122"/>
              </a:rPr>
              <a:t>添加文本内容</a:t>
            </a:r>
            <a:r>
              <a:rPr lang="zh-CN" altLang="en-US" sz="1050">
                <a:ea typeface="微软雅黑" pitchFamily="34" charset="-122"/>
              </a:rPr>
              <a:t>添加文本内容添加文本内容添加文本添加文本内容添加文本内容添加文本内容添加文本</a:t>
            </a:r>
          </a:p>
        </p:txBody>
      </p:sp>
      <p:sp>
        <p:nvSpPr>
          <p:cNvPr id="67613" name="Rectangle 29"/>
          <p:cNvSpPr>
            <a:spLocks noChangeArrowheads="1"/>
          </p:cNvSpPr>
          <p:nvPr/>
        </p:nvSpPr>
        <p:spPr bwMode="auto">
          <a:xfrm>
            <a:off x="6191846" y="3436144"/>
            <a:ext cx="1458516" cy="130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050">
                <a:latin typeface="微软雅黑" pitchFamily="34" charset="-122"/>
                <a:ea typeface="微软雅黑" pitchFamily="34" charset="-122"/>
              </a:rPr>
              <a:t>添加文本内容</a:t>
            </a:r>
            <a:r>
              <a:rPr lang="zh-CN" altLang="en-US" sz="1050">
                <a:ea typeface="微软雅黑" pitchFamily="34" charset="-122"/>
              </a:rPr>
              <a:t>添加文本内容添加文本内容添加文本添加文本内容添加文本内容添加文本内容添加文本</a:t>
            </a:r>
          </a:p>
        </p:txBody>
      </p:sp>
      <p:sp>
        <p:nvSpPr>
          <p:cNvPr id="25" name="TextBox 24"/>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4994435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7591"/>
                                        </p:tgtEl>
                                        <p:attrNameLst>
                                          <p:attrName>style.visibility</p:attrName>
                                        </p:attrNameLst>
                                      </p:cBhvr>
                                      <p:to>
                                        <p:strVal val="visible"/>
                                      </p:to>
                                    </p:set>
                                    <p:animEffect transition="in" filter="fade">
                                      <p:cBhvr>
                                        <p:cTn id="7" dur="500"/>
                                        <p:tgtEl>
                                          <p:spTgt spid="67591"/>
                                        </p:tgtEl>
                                      </p:cBhvr>
                                    </p:animEffect>
                                    <p:anim calcmode="lin" valueType="num">
                                      <p:cBhvr>
                                        <p:cTn id="8" dur="500" fill="hold"/>
                                        <p:tgtEl>
                                          <p:spTgt spid="67591"/>
                                        </p:tgtEl>
                                        <p:attrNameLst>
                                          <p:attrName>ppt_x</p:attrName>
                                        </p:attrNameLst>
                                      </p:cBhvr>
                                      <p:tavLst>
                                        <p:tav tm="0">
                                          <p:val>
                                            <p:strVal val="#ppt_x"/>
                                          </p:val>
                                        </p:tav>
                                        <p:tav tm="100000">
                                          <p:val>
                                            <p:strVal val="#ppt_x"/>
                                          </p:val>
                                        </p:tav>
                                      </p:tavLst>
                                    </p:anim>
                                    <p:anim calcmode="lin" valueType="num">
                                      <p:cBhvr>
                                        <p:cTn id="9" dur="500" fill="hold"/>
                                        <p:tgtEl>
                                          <p:spTgt spid="6759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67596"/>
                                        </p:tgtEl>
                                        <p:attrNameLst>
                                          <p:attrName>style.visibility</p:attrName>
                                        </p:attrNameLst>
                                      </p:cBhvr>
                                      <p:to>
                                        <p:strVal val="visible"/>
                                      </p:to>
                                    </p:set>
                                    <p:animEffect transition="in" filter="fade">
                                      <p:cBhvr>
                                        <p:cTn id="19" dur="500"/>
                                        <p:tgtEl>
                                          <p:spTgt spid="67596"/>
                                        </p:tgtEl>
                                      </p:cBhvr>
                                    </p:animEffect>
                                    <p:anim calcmode="lin" valueType="num">
                                      <p:cBhvr>
                                        <p:cTn id="20" dur="500" fill="hold"/>
                                        <p:tgtEl>
                                          <p:spTgt spid="67596"/>
                                        </p:tgtEl>
                                        <p:attrNameLst>
                                          <p:attrName>ppt_x</p:attrName>
                                        </p:attrNameLst>
                                      </p:cBhvr>
                                      <p:tavLst>
                                        <p:tav tm="0">
                                          <p:val>
                                            <p:strVal val="#ppt_x"/>
                                          </p:val>
                                        </p:tav>
                                        <p:tav tm="100000">
                                          <p:val>
                                            <p:strVal val="#ppt_x"/>
                                          </p:val>
                                        </p:tav>
                                      </p:tavLst>
                                    </p:anim>
                                    <p:anim calcmode="lin" valueType="num">
                                      <p:cBhvr>
                                        <p:cTn id="21" dur="500" fill="hold"/>
                                        <p:tgtEl>
                                          <p:spTgt spid="67596"/>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anim calcmode="lin" valueType="num">
                                      <p:cBhvr>
                                        <p:cTn id="26" dur="500" fill="hold"/>
                                        <p:tgtEl>
                                          <p:spTgt spid="2"/>
                                        </p:tgtEl>
                                        <p:attrNameLst>
                                          <p:attrName>ppt_x</p:attrName>
                                        </p:attrNameLst>
                                      </p:cBhvr>
                                      <p:tavLst>
                                        <p:tav tm="0">
                                          <p:val>
                                            <p:strVal val="#ppt_x"/>
                                          </p:val>
                                        </p:tav>
                                        <p:tav tm="100000">
                                          <p:val>
                                            <p:strVal val="#ppt_x"/>
                                          </p:val>
                                        </p:tav>
                                      </p:tavLst>
                                    </p:anim>
                                    <p:anim calcmode="lin" valueType="num">
                                      <p:cBhvr>
                                        <p:cTn id="27" dur="500" fill="hold"/>
                                        <p:tgtEl>
                                          <p:spTgt spid="2"/>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67601"/>
                                        </p:tgtEl>
                                        <p:attrNameLst>
                                          <p:attrName>style.visibility</p:attrName>
                                        </p:attrNameLst>
                                      </p:cBhvr>
                                      <p:to>
                                        <p:strVal val="visible"/>
                                      </p:to>
                                    </p:set>
                                    <p:animEffect transition="in" filter="fade">
                                      <p:cBhvr>
                                        <p:cTn id="31" dur="500"/>
                                        <p:tgtEl>
                                          <p:spTgt spid="67601"/>
                                        </p:tgtEl>
                                      </p:cBhvr>
                                    </p:animEffect>
                                    <p:anim calcmode="lin" valueType="num">
                                      <p:cBhvr>
                                        <p:cTn id="32" dur="500" fill="hold"/>
                                        <p:tgtEl>
                                          <p:spTgt spid="67601"/>
                                        </p:tgtEl>
                                        <p:attrNameLst>
                                          <p:attrName>ppt_x</p:attrName>
                                        </p:attrNameLst>
                                      </p:cBhvr>
                                      <p:tavLst>
                                        <p:tav tm="0">
                                          <p:val>
                                            <p:strVal val="#ppt_x"/>
                                          </p:val>
                                        </p:tav>
                                        <p:tav tm="100000">
                                          <p:val>
                                            <p:strVal val="#ppt_x"/>
                                          </p:val>
                                        </p:tav>
                                      </p:tavLst>
                                    </p:anim>
                                    <p:anim calcmode="lin" valueType="num">
                                      <p:cBhvr>
                                        <p:cTn id="33" dur="500" fill="hold"/>
                                        <p:tgtEl>
                                          <p:spTgt spid="67601"/>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2500"/>
                            </p:stCondLst>
                            <p:childTnLst>
                              <p:par>
                                <p:cTn id="35" presetID="42"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anim calcmode="lin" valueType="num">
                                      <p:cBhvr>
                                        <p:cTn id="38" dur="500" fill="hold"/>
                                        <p:tgtEl>
                                          <p:spTgt spid="3"/>
                                        </p:tgtEl>
                                        <p:attrNameLst>
                                          <p:attrName>ppt_x</p:attrName>
                                        </p:attrNameLst>
                                      </p:cBhvr>
                                      <p:tavLst>
                                        <p:tav tm="0">
                                          <p:val>
                                            <p:strVal val="#ppt_x"/>
                                          </p:val>
                                        </p:tav>
                                        <p:tav tm="100000">
                                          <p:val>
                                            <p:strVal val="#ppt_x"/>
                                          </p:val>
                                        </p:tav>
                                      </p:tavLst>
                                    </p:anim>
                                    <p:anim calcmode="lin" valueType="num">
                                      <p:cBhvr>
                                        <p:cTn id="39" dur="500" fill="hold"/>
                                        <p:tgtEl>
                                          <p:spTgt spid="3"/>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000"/>
                            </p:stCondLst>
                            <p:childTnLst>
                              <p:par>
                                <p:cTn id="41" presetID="49" presetClass="entr" presetSubtype="0" decel="100000" fill="hold" grpId="0" nodeType="afterEffect">
                                  <p:stCondLst>
                                    <p:cond delay="0"/>
                                  </p:stCondLst>
                                  <p:childTnLst>
                                    <p:set>
                                      <p:cBhvr>
                                        <p:cTn id="42" dur="1" fill="hold">
                                          <p:stCondLst>
                                            <p:cond delay="0"/>
                                          </p:stCondLst>
                                        </p:cTn>
                                        <p:tgtEl>
                                          <p:spTgt spid="67607"/>
                                        </p:tgtEl>
                                        <p:attrNameLst>
                                          <p:attrName>style.visibility</p:attrName>
                                        </p:attrNameLst>
                                      </p:cBhvr>
                                      <p:to>
                                        <p:strVal val="visible"/>
                                      </p:to>
                                    </p:set>
                                    <p:anim calcmode="lin" valueType="num">
                                      <p:cBhvr>
                                        <p:cTn id="43" dur="500" fill="hold"/>
                                        <p:tgtEl>
                                          <p:spTgt spid="67607"/>
                                        </p:tgtEl>
                                        <p:attrNameLst>
                                          <p:attrName>ppt_w</p:attrName>
                                        </p:attrNameLst>
                                      </p:cBhvr>
                                      <p:tavLst>
                                        <p:tav tm="0">
                                          <p:val>
                                            <p:fltVal val="0"/>
                                          </p:val>
                                        </p:tav>
                                        <p:tav tm="100000">
                                          <p:val>
                                            <p:strVal val="#ppt_w"/>
                                          </p:val>
                                        </p:tav>
                                      </p:tavLst>
                                    </p:anim>
                                    <p:anim calcmode="lin" valueType="num">
                                      <p:cBhvr>
                                        <p:cTn id="44" dur="500" fill="hold"/>
                                        <p:tgtEl>
                                          <p:spTgt spid="67607"/>
                                        </p:tgtEl>
                                        <p:attrNameLst>
                                          <p:attrName>ppt_h</p:attrName>
                                        </p:attrNameLst>
                                      </p:cBhvr>
                                      <p:tavLst>
                                        <p:tav tm="0">
                                          <p:val>
                                            <p:fltVal val="0"/>
                                          </p:val>
                                        </p:tav>
                                        <p:tav tm="100000">
                                          <p:val>
                                            <p:strVal val="#ppt_h"/>
                                          </p:val>
                                        </p:tav>
                                      </p:tavLst>
                                    </p:anim>
                                    <p:anim calcmode="lin" valueType="num">
                                      <p:cBhvr>
                                        <p:cTn id="45" dur="500" fill="hold"/>
                                        <p:tgtEl>
                                          <p:spTgt spid="67607"/>
                                        </p:tgtEl>
                                        <p:attrNameLst>
                                          <p:attrName>style.rotation</p:attrName>
                                        </p:attrNameLst>
                                      </p:cBhvr>
                                      <p:tavLst>
                                        <p:tav tm="0">
                                          <p:val>
                                            <p:fltVal val="360"/>
                                          </p:val>
                                        </p:tav>
                                        <p:tav tm="100000">
                                          <p:val>
                                            <p:fltVal val="0"/>
                                          </p:val>
                                        </p:tav>
                                      </p:tavLst>
                                    </p:anim>
                                    <p:animEffect transition="in" filter="fade">
                                      <p:cBhvr>
                                        <p:cTn id="46" dur="500"/>
                                        <p:tgtEl>
                                          <p:spTgt spid="67607"/>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67610"/>
                                        </p:tgtEl>
                                        <p:attrNameLst>
                                          <p:attrName>style.visibility</p:attrName>
                                        </p:attrNameLst>
                                      </p:cBhvr>
                                      <p:to>
                                        <p:strVal val="visible"/>
                                      </p:to>
                                    </p:set>
                                    <p:anim calcmode="lin" valueType="num">
                                      <p:cBhvr>
                                        <p:cTn id="49" dur="500" fill="hold"/>
                                        <p:tgtEl>
                                          <p:spTgt spid="67610"/>
                                        </p:tgtEl>
                                        <p:attrNameLst>
                                          <p:attrName>ppt_w</p:attrName>
                                        </p:attrNameLst>
                                      </p:cBhvr>
                                      <p:tavLst>
                                        <p:tav tm="0">
                                          <p:val>
                                            <p:fltVal val="0"/>
                                          </p:val>
                                        </p:tav>
                                        <p:tav tm="100000">
                                          <p:val>
                                            <p:strVal val="#ppt_w"/>
                                          </p:val>
                                        </p:tav>
                                      </p:tavLst>
                                    </p:anim>
                                    <p:anim calcmode="lin" valueType="num">
                                      <p:cBhvr>
                                        <p:cTn id="50" dur="500" fill="hold"/>
                                        <p:tgtEl>
                                          <p:spTgt spid="67610"/>
                                        </p:tgtEl>
                                        <p:attrNameLst>
                                          <p:attrName>ppt_h</p:attrName>
                                        </p:attrNameLst>
                                      </p:cBhvr>
                                      <p:tavLst>
                                        <p:tav tm="0">
                                          <p:val>
                                            <p:fltVal val="0"/>
                                          </p:val>
                                        </p:tav>
                                        <p:tav tm="100000">
                                          <p:val>
                                            <p:strVal val="#ppt_h"/>
                                          </p:val>
                                        </p:tav>
                                      </p:tavLst>
                                    </p:anim>
                                    <p:anim calcmode="lin" valueType="num">
                                      <p:cBhvr>
                                        <p:cTn id="51" dur="500" fill="hold"/>
                                        <p:tgtEl>
                                          <p:spTgt spid="67610"/>
                                        </p:tgtEl>
                                        <p:attrNameLst>
                                          <p:attrName>style.rotation</p:attrName>
                                        </p:attrNameLst>
                                      </p:cBhvr>
                                      <p:tavLst>
                                        <p:tav tm="0">
                                          <p:val>
                                            <p:fltVal val="360"/>
                                          </p:val>
                                        </p:tav>
                                        <p:tav tm="100000">
                                          <p:val>
                                            <p:fltVal val="0"/>
                                          </p:val>
                                        </p:tav>
                                      </p:tavLst>
                                    </p:anim>
                                    <p:animEffect transition="in" filter="fade">
                                      <p:cBhvr>
                                        <p:cTn id="52" dur="500"/>
                                        <p:tgtEl>
                                          <p:spTgt spid="67610"/>
                                        </p:tgtEl>
                                      </p:cBhvr>
                                    </p:animEffect>
                                  </p:childTnLst>
                                </p:cTn>
                              </p:par>
                            </p:childTnLst>
                          </p:cTn>
                        </p:par>
                        <p:par>
                          <p:cTn id="53" fill="hold" nodeType="afterGroup">
                            <p:stCondLst>
                              <p:cond delay="3500"/>
                            </p:stCondLst>
                            <p:childTnLst>
                              <p:par>
                                <p:cTn id="54" presetID="17" presetClass="entr" presetSubtype="10" fill="hold" grpId="0" nodeType="afterEffect">
                                  <p:stCondLst>
                                    <p:cond delay="0"/>
                                  </p:stCondLst>
                                  <p:childTnLst>
                                    <p:set>
                                      <p:cBhvr>
                                        <p:cTn id="55" dur="1" fill="hold">
                                          <p:stCondLst>
                                            <p:cond delay="0"/>
                                          </p:stCondLst>
                                        </p:cTn>
                                        <p:tgtEl>
                                          <p:spTgt spid="67611"/>
                                        </p:tgtEl>
                                        <p:attrNameLst>
                                          <p:attrName>style.visibility</p:attrName>
                                        </p:attrNameLst>
                                      </p:cBhvr>
                                      <p:to>
                                        <p:strVal val="visible"/>
                                      </p:to>
                                    </p:set>
                                    <p:anim calcmode="lin" valueType="num">
                                      <p:cBhvr>
                                        <p:cTn id="56" dur="500" fill="hold"/>
                                        <p:tgtEl>
                                          <p:spTgt spid="67611"/>
                                        </p:tgtEl>
                                        <p:attrNameLst>
                                          <p:attrName>ppt_w</p:attrName>
                                        </p:attrNameLst>
                                      </p:cBhvr>
                                      <p:tavLst>
                                        <p:tav tm="0">
                                          <p:val>
                                            <p:fltVal val="0"/>
                                          </p:val>
                                        </p:tav>
                                        <p:tav tm="100000">
                                          <p:val>
                                            <p:strVal val="#ppt_w"/>
                                          </p:val>
                                        </p:tav>
                                      </p:tavLst>
                                    </p:anim>
                                    <p:anim calcmode="lin" valueType="num">
                                      <p:cBhvr>
                                        <p:cTn id="57" dur="500" fill="hold"/>
                                        <p:tgtEl>
                                          <p:spTgt spid="67611"/>
                                        </p:tgtEl>
                                        <p:attrNameLst>
                                          <p:attrName>ppt_h</p:attrName>
                                        </p:attrNameLst>
                                      </p:cBhvr>
                                      <p:tavLst>
                                        <p:tav tm="0">
                                          <p:val>
                                            <p:strVal val="#ppt_h"/>
                                          </p:val>
                                        </p:tav>
                                        <p:tav tm="100000">
                                          <p:val>
                                            <p:strVal val="#ppt_h"/>
                                          </p:val>
                                        </p:tav>
                                      </p:tavLst>
                                    </p:anim>
                                  </p:childTnLst>
                                </p:cTn>
                              </p:par>
                            </p:childTnLst>
                          </p:cTn>
                        </p:par>
                        <p:par>
                          <p:cTn id="58" fill="hold" nodeType="afterGroup">
                            <p:stCondLst>
                              <p:cond delay="40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67606"/>
                                        </p:tgtEl>
                                        <p:attrNameLst>
                                          <p:attrName>style.visibility</p:attrName>
                                        </p:attrNameLst>
                                      </p:cBhvr>
                                      <p:to>
                                        <p:strVal val="visible"/>
                                      </p:to>
                                    </p:set>
                                    <p:anim calcmode="lin" valueType="num">
                                      <p:cBhvr>
                                        <p:cTn id="61" dur="500" fill="hold"/>
                                        <p:tgtEl>
                                          <p:spTgt spid="67606"/>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67606"/>
                                        </p:tgtEl>
                                        <p:attrNameLst>
                                          <p:attrName>ppt_y</p:attrName>
                                        </p:attrNameLst>
                                      </p:cBhvr>
                                      <p:tavLst>
                                        <p:tav tm="0">
                                          <p:val>
                                            <p:strVal val="#ppt_y"/>
                                          </p:val>
                                        </p:tav>
                                        <p:tav tm="100000">
                                          <p:val>
                                            <p:strVal val="#ppt_y"/>
                                          </p:val>
                                        </p:tav>
                                      </p:tavLst>
                                    </p:anim>
                                    <p:anim calcmode="lin" valueType="num">
                                      <p:cBhvr>
                                        <p:cTn id="63" dur="500" fill="hold"/>
                                        <p:tgtEl>
                                          <p:spTgt spid="67606"/>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67606"/>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67606"/>
                                        </p:tgtEl>
                                      </p:cBhvr>
                                    </p:animEffect>
                                  </p:childTnLst>
                                </p:cTn>
                              </p:par>
                              <p:par>
                                <p:cTn id="66" presetID="41" presetClass="entr" presetSubtype="0" fill="hold" grpId="0" nodeType="withEffect">
                                  <p:stCondLst>
                                    <p:cond delay="0"/>
                                  </p:stCondLst>
                                  <p:iterate type="lt">
                                    <p:tmPct val="10000"/>
                                  </p:iterate>
                                  <p:childTnLst>
                                    <p:set>
                                      <p:cBhvr>
                                        <p:cTn id="67" dur="1" fill="hold">
                                          <p:stCondLst>
                                            <p:cond delay="0"/>
                                          </p:stCondLst>
                                        </p:cTn>
                                        <p:tgtEl>
                                          <p:spTgt spid="67609"/>
                                        </p:tgtEl>
                                        <p:attrNameLst>
                                          <p:attrName>style.visibility</p:attrName>
                                        </p:attrNameLst>
                                      </p:cBhvr>
                                      <p:to>
                                        <p:strVal val="visible"/>
                                      </p:to>
                                    </p:set>
                                    <p:anim calcmode="lin" valueType="num">
                                      <p:cBhvr>
                                        <p:cTn id="68" dur="500" fill="hold"/>
                                        <p:tgtEl>
                                          <p:spTgt spid="67609"/>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67609"/>
                                        </p:tgtEl>
                                        <p:attrNameLst>
                                          <p:attrName>ppt_y</p:attrName>
                                        </p:attrNameLst>
                                      </p:cBhvr>
                                      <p:tavLst>
                                        <p:tav tm="0">
                                          <p:val>
                                            <p:strVal val="#ppt_y"/>
                                          </p:val>
                                        </p:tav>
                                        <p:tav tm="100000">
                                          <p:val>
                                            <p:strVal val="#ppt_y"/>
                                          </p:val>
                                        </p:tav>
                                      </p:tavLst>
                                    </p:anim>
                                    <p:anim calcmode="lin" valueType="num">
                                      <p:cBhvr>
                                        <p:cTn id="70" dur="500" fill="hold"/>
                                        <p:tgtEl>
                                          <p:spTgt spid="67609"/>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67609"/>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67609"/>
                                        </p:tgtEl>
                                      </p:cBhvr>
                                    </p:animEffect>
                                  </p:childTnLst>
                                </p:cTn>
                              </p:par>
                            </p:childTnLst>
                          </p:cTn>
                        </p:par>
                        <p:par>
                          <p:cTn id="73" fill="hold" nodeType="afterGroup">
                            <p:stCondLst>
                              <p:cond delay="4700"/>
                            </p:stCondLst>
                            <p:childTnLst>
                              <p:par>
                                <p:cTn id="74" presetID="2" presetClass="entr" presetSubtype="4" fill="hold" grpId="0" nodeType="afterEffect">
                                  <p:stCondLst>
                                    <p:cond delay="0"/>
                                  </p:stCondLst>
                                  <p:childTnLst>
                                    <p:set>
                                      <p:cBhvr>
                                        <p:cTn id="75" dur="1" fill="hold">
                                          <p:stCondLst>
                                            <p:cond delay="0"/>
                                          </p:stCondLst>
                                        </p:cTn>
                                        <p:tgtEl>
                                          <p:spTgt spid="67612"/>
                                        </p:tgtEl>
                                        <p:attrNameLst>
                                          <p:attrName>style.visibility</p:attrName>
                                        </p:attrNameLst>
                                      </p:cBhvr>
                                      <p:to>
                                        <p:strVal val="visible"/>
                                      </p:to>
                                    </p:set>
                                    <p:anim calcmode="lin" valueType="num">
                                      <p:cBhvr additive="base">
                                        <p:cTn id="76" dur="500" fill="hold"/>
                                        <p:tgtEl>
                                          <p:spTgt spid="67612"/>
                                        </p:tgtEl>
                                        <p:attrNameLst>
                                          <p:attrName>ppt_x</p:attrName>
                                        </p:attrNameLst>
                                      </p:cBhvr>
                                      <p:tavLst>
                                        <p:tav tm="0">
                                          <p:val>
                                            <p:strVal val="#ppt_x"/>
                                          </p:val>
                                        </p:tav>
                                        <p:tav tm="100000">
                                          <p:val>
                                            <p:strVal val="#ppt_x"/>
                                          </p:val>
                                        </p:tav>
                                      </p:tavLst>
                                    </p:anim>
                                    <p:anim calcmode="lin" valueType="num">
                                      <p:cBhvr additive="base">
                                        <p:cTn id="77" dur="500" fill="hold"/>
                                        <p:tgtEl>
                                          <p:spTgt spid="67612"/>
                                        </p:tgtEl>
                                        <p:attrNameLst>
                                          <p:attrName>ppt_y</p:attrName>
                                        </p:attrNameLst>
                                      </p:cBhvr>
                                      <p:tavLst>
                                        <p:tav tm="0">
                                          <p:val>
                                            <p:strVal val="1+#ppt_h/2"/>
                                          </p:val>
                                        </p:tav>
                                        <p:tav tm="100000">
                                          <p:val>
                                            <p:strVal val="#ppt_y"/>
                                          </p:val>
                                        </p:tav>
                                      </p:tavLst>
                                    </p:anim>
                                  </p:childTnLst>
                                </p:cTn>
                              </p:par>
                            </p:childTnLst>
                          </p:cTn>
                        </p:par>
                        <p:par>
                          <p:cTn id="78" fill="hold" nodeType="afterGroup">
                            <p:stCondLst>
                              <p:cond delay="5200"/>
                            </p:stCondLst>
                            <p:childTnLst>
                              <p:par>
                                <p:cTn id="79" presetID="30" presetClass="entr" presetSubtype="0" fill="hold" grpId="0" nodeType="afterEffect">
                                  <p:stCondLst>
                                    <p:cond delay="0"/>
                                  </p:stCondLst>
                                  <p:childTnLst>
                                    <p:set>
                                      <p:cBhvr>
                                        <p:cTn id="80" dur="1" fill="hold">
                                          <p:stCondLst>
                                            <p:cond delay="0"/>
                                          </p:stCondLst>
                                        </p:cTn>
                                        <p:tgtEl>
                                          <p:spTgt spid="67608"/>
                                        </p:tgtEl>
                                        <p:attrNameLst>
                                          <p:attrName>style.visibility</p:attrName>
                                        </p:attrNameLst>
                                      </p:cBhvr>
                                      <p:to>
                                        <p:strVal val="visible"/>
                                      </p:to>
                                    </p:set>
                                    <p:animEffect transition="in" filter="fade">
                                      <p:cBhvr>
                                        <p:cTn id="81" dur="800" decel="100000"/>
                                        <p:tgtEl>
                                          <p:spTgt spid="67608"/>
                                        </p:tgtEl>
                                      </p:cBhvr>
                                    </p:animEffect>
                                    <p:anim calcmode="lin" valueType="num">
                                      <p:cBhvr>
                                        <p:cTn id="82" dur="800" decel="100000" fill="hold"/>
                                        <p:tgtEl>
                                          <p:spTgt spid="67608"/>
                                        </p:tgtEl>
                                        <p:attrNameLst>
                                          <p:attrName>style.rotation</p:attrName>
                                        </p:attrNameLst>
                                      </p:cBhvr>
                                      <p:tavLst>
                                        <p:tav tm="0">
                                          <p:val>
                                            <p:fltVal val="-90"/>
                                          </p:val>
                                        </p:tav>
                                        <p:tav tm="100000">
                                          <p:val>
                                            <p:fltVal val="0"/>
                                          </p:val>
                                        </p:tav>
                                      </p:tavLst>
                                    </p:anim>
                                    <p:anim calcmode="lin" valueType="num">
                                      <p:cBhvr>
                                        <p:cTn id="83" dur="800" decel="100000" fill="hold"/>
                                        <p:tgtEl>
                                          <p:spTgt spid="67608"/>
                                        </p:tgtEl>
                                        <p:attrNameLst>
                                          <p:attrName>ppt_x</p:attrName>
                                        </p:attrNameLst>
                                      </p:cBhvr>
                                      <p:tavLst>
                                        <p:tav tm="0">
                                          <p:val>
                                            <p:strVal val="#ppt_x+0.4"/>
                                          </p:val>
                                        </p:tav>
                                        <p:tav tm="100000">
                                          <p:val>
                                            <p:strVal val="#ppt_x-0.05"/>
                                          </p:val>
                                        </p:tav>
                                      </p:tavLst>
                                    </p:anim>
                                    <p:anim calcmode="lin" valueType="num">
                                      <p:cBhvr>
                                        <p:cTn id="84" dur="800" decel="100000" fill="hold"/>
                                        <p:tgtEl>
                                          <p:spTgt spid="67608"/>
                                        </p:tgtEl>
                                        <p:attrNameLst>
                                          <p:attrName>ppt_y</p:attrName>
                                        </p:attrNameLst>
                                      </p:cBhvr>
                                      <p:tavLst>
                                        <p:tav tm="0">
                                          <p:val>
                                            <p:strVal val="#ppt_y-0.4"/>
                                          </p:val>
                                        </p:tav>
                                        <p:tav tm="100000">
                                          <p:val>
                                            <p:strVal val="#ppt_y+0.1"/>
                                          </p:val>
                                        </p:tav>
                                      </p:tavLst>
                                    </p:anim>
                                    <p:anim calcmode="lin" valueType="num">
                                      <p:cBhvr>
                                        <p:cTn id="85" dur="200" accel="100000" fill="hold">
                                          <p:stCondLst>
                                            <p:cond delay="800"/>
                                          </p:stCondLst>
                                        </p:cTn>
                                        <p:tgtEl>
                                          <p:spTgt spid="67608"/>
                                        </p:tgtEl>
                                        <p:attrNameLst>
                                          <p:attrName>ppt_x</p:attrName>
                                        </p:attrNameLst>
                                      </p:cBhvr>
                                      <p:tavLst>
                                        <p:tav tm="0">
                                          <p:val>
                                            <p:strVal val="#ppt_x-0.05"/>
                                          </p:val>
                                        </p:tav>
                                        <p:tav tm="100000">
                                          <p:val>
                                            <p:strVal val="#ppt_x"/>
                                          </p:val>
                                        </p:tav>
                                      </p:tavLst>
                                    </p:anim>
                                    <p:anim calcmode="lin" valueType="num">
                                      <p:cBhvr>
                                        <p:cTn id="86" dur="200" accel="100000" fill="hold">
                                          <p:stCondLst>
                                            <p:cond delay="800"/>
                                          </p:stCondLst>
                                        </p:cTn>
                                        <p:tgtEl>
                                          <p:spTgt spid="67608"/>
                                        </p:tgtEl>
                                        <p:attrNameLst>
                                          <p:attrName>ppt_y</p:attrName>
                                        </p:attrNameLst>
                                      </p:cBhvr>
                                      <p:tavLst>
                                        <p:tav tm="0">
                                          <p:val>
                                            <p:strVal val="#ppt_y+0.1"/>
                                          </p:val>
                                        </p:tav>
                                        <p:tav tm="100000">
                                          <p:val>
                                            <p:strVal val="#ppt_y"/>
                                          </p:val>
                                        </p:tav>
                                      </p:tavLst>
                                    </p:anim>
                                  </p:childTnLst>
                                </p:cTn>
                              </p:par>
                              <p:par>
                                <p:cTn id="87" presetID="30" presetClass="entr" presetSubtype="0" fill="hold" grpId="0" nodeType="withEffect">
                                  <p:stCondLst>
                                    <p:cond delay="0"/>
                                  </p:stCondLst>
                                  <p:childTnLst>
                                    <p:set>
                                      <p:cBhvr>
                                        <p:cTn id="88" dur="1" fill="hold">
                                          <p:stCondLst>
                                            <p:cond delay="0"/>
                                          </p:stCondLst>
                                        </p:cTn>
                                        <p:tgtEl>
                                          <p:spTgt spid="67605"/>
                                        </p:tgtEl>
                                        <p:attrNameLst>
                                          <p:attrName>style.visibility</p:attrName>
                                        </p:attrNameLst>
                                      </p:cBhvr>
                                      <p:to>
                                        <p:strVal val="visible"/>
                                      </p:to>
                                    </p:set>
                                    <p:animEffect transition="in" filter="fade">
                                      <p:cBhvr>
                                        <p:cTn id="89" dur="800" decel="100000"/>
                                        <p:tgtEl>
                                          <p:spTgt spid="67605"/>
                                        </p:tgtEl>
                                      </p:cBhvr>
                                    </p:animEffect>
                                    <p:anim calcmode="lin" valueType="num">
                                      <p:cBhvr>
                                        <p:cTn id="90" dur="800" decel="100000" fill="hold"/>
                                        <p:tgtEl>
                                          <p:spTgt spid="67605"/>
                                        </p:tgtEl>
                                        <p:attrNameLst>
                                          <p:attrName>style.rotation</p:attrName>
                                        </p:attrNameLst>
                                      </p:cBhvr>
                                      <p:tavLst>
                                        <p:tav tm="0">
                                          <p:val>
                                            <p:fltVal val="-90"/>
                                          </p:val>
                                        </p:tav>
                                        <p:tav tm="100000">
                                          <p:val>
                                            <p:fltVal val="0"/>
                                          </p:val>
                                        </p:tav>
                                      </p:tavLst>
                                    </p:anim>
                                    <p:anim calcmode="lin" valueType="num">
                                      <p:cBhvr>
                                        <p:cTn id="91" dur="800" decel="100000" fill="hold"/>
                                        <p:tgtEl>
                                          <p:spTgt spid="67605"/>
                                        </p:tgtEl>
                                        <p:attrNameLst>
                                          <p:attrName>ppt_x</p:attrName>
                                        </p:attrNameLst>
                                      </p:cBhvr>
                                      <p:tavLst>
                                        <p:tav tm="0">
                                          <p:val>
                                            <p:strVal val="#ppt_x+0.4"/>
                                          </p:val>
                                        </p:tav>
                                        <p:tav tm="100000">
                                          <p:val>
                                            <p:strVal val="#ppt_x-0.05"/>
                                          </p:val>
                                        </p:tav>
                                      </p:tavLst>
                                    </p:anim>
                                    <p:anim calcmode="lin" valueType="num">
                                      <p:cBhvr>
                                        <p:cTn id="92" dur="800" decel="100000" fill="hold"/>
                                        <p:tgtEl>
                                          <p:spTgt spid="67605"/>
                                        </p:tgtEl>
                                        <p:attrNameLst>
                                          <p:attrName>ppt_y</p:attrName>
                                        </p:attrNameLst>
                                      </p:cBhvr>
                                      <p:tavLst>
                                        <p:tav tm="0">
                                          <p:val>
                                            <p:strVal val="#ppt_y-0.4"/>
                                          </p:val>
                                        </p:tav>
                                        <p:tav tm="100000">
                                          <p:val>
                                            <p:strVal val="#ppt_y+0.1"/>
                                          </p:val>
                                        </p:tav>
                                      </p:tavLst>
                                    </p:anim>
                                    <p:anim calcmode="lin" valueType="num">
                                      <p:cBhvr>
                                        <p:cTn id="93" dur="200" accel="100000" fill="hold">
                                          <p:stCondLst>
                                            <p:cond delay="800"/>
                                          </p:stCondLst>
                                        </p:cTn>
                                        <p:tgtEl>
                                          <p:spTgt spid="67605"/>
                                        </p:tgtEl>
                                        <p:attrNameLst>
                                          <p:attrName>ppt_x</p:attrName>
                                        </p:attrNameLst>
                                      </p:cBhvr>
                                      <p:tavLst>
                                        <p:tav tm="0">
                                          <p:val>
                                            <p:strVal val="#ppt_x-0.05"/>
                                          </p:val>
                                        </p:tav>
                                        <p:tav tm="100000">
                                          <p:val>
                                            <p:strVal val="#ppt_x"/>
                                          </p:val>
                                        </p:tav>
                                      </p:tavLst>
                                    </p:anim>
                                    <p:anim calcmode="lin" valueType="num">
                                      <p:cBhvr>
                                        <p:cTn id="94" dur="200" accel="100000" fill="hold">
                                          <p:stCondLst>
                                            <p:cond delay="800"/>
                                          </p:stCondLst>
                                        </p:cTn>
                                        <p:tgtEl>
                                          <p:spTgt spid="67605"/>
                                        </p:tgtEl>
                                        <p:attrNameLst>
                                          <p:attrName>ppt_y</p:attrName>
                                        </p:attrNameLst>
                                      </p:cBhvr>
                                      <p:tavLst>
                                        <p:tav tm="0">
                                          <p:val>
                                            <p:strVal val="#ppt_y+0.1"/>
                                          </p:val>
                                        </p:tav>
                                        <p:tav tm="100000">
                                          <p:val>
                                            <p:strVal val="#ppt_y"/>
                                          </p:val>
                                        </p:tav>
                                      </p:tavLst>
                                    </p:anim>
                                  </p:childTnLst>
                                </p:cTn>
                              </p:par>
                            </p:childTnLst>
                          </p:cTn>
                        </p:par>
                        <p:par>
                          <p:cTn id="95" fill="hold" nodeType="afterGroup">
                            <p:stCondLst>
                              <p:cond delay="6200"/>
                            </p:stCondLst>
                            <p:childTnLst>
                              <p:par>
                                <p:cTn id="96" presetID="17" presetClass="entr" presetSubtype="10" fill="hold" grpId="0" nodeType="afterEffect">
                                  <p:stCondLst>
                                    <p:cond delay="0"/>
                                  </p:stCondLst>
                                  <p:childTnLst>
                                    <p:set>
                                      <p:cBhvr>
                                        <p:cTn id="97" dur="1" fill="hold">
                                          <p:stCondLst>
                                            <p:cond delay="0"/>
                                          </p:stCondLst>
                                        </p:cTn>
                                        <p:tgtEl>
                                          <p:spTgt spid="67613"/>
                                        </p:tgtEl>
                                        <p:attrNameLst>
                                          <p:attrName>style.visibility</p:attrName>
                                        </p:attrNameLst>
                                      </p:cBhvr>
                                      <p:to>
                                        <p:strVal val="visible"/>
                                      </p:to>
                                    </p:set>
                                    <p:anim calcmode="lin" valueType="num">
                                      <p:cBhvr>
                                        <p:cTn id="98" dur="500" fill="hold"/>
                                        <p:tgtEl>
                                          <p:spTgt spid="67613"/>
                                        </p:tgtEl>
                                        <p:attrNameLst>
                                          <p:attrName>ppt_w</p:attrName>
                                        </p:attrNameLst>
                                      </p:cBhvr>
                                      <p:tavLst>
                                        <p:tav tm="0">
                                          <p:val>
                                            <p:fltVal val="0"/>
                                          </p:val>
                                        </p:tav>
                                        <p:tav tm="100000">
                                          <p:val>
                                            <p:strVal val="#ppt_w"/>
                                          </p:val>
                                        </p:tav>
                                      </p:tavLst>
                                    </p:anim>
                                    <p:anim calcmode="lin" valueType="num">
                                      <p:cBhvr>
                                        <p:cTn id="99" dur="500" fill="hold"/>
                                        <p:tgtEl>
                                          <p:spTgt spid="67613"/>
                                        </p:tgtEl>
                                        <p:attrNameLst>
                                          <p:attrName>ppt_h</p:attrName>
                                        </p:attrNameLst>
                                      </p:cBhvr>
                                      <p:tavLst>
                                        <p:tav tm="0">
                                          <p:val>
                                            <p:strVal val="#ppt_h"/>
                                          </p:val>
                                        </p:tav>
                                        <p:tav tm="100000">
                                          <p:val>
                                            <p:strVal val="#ppt_h"/>
                                          </p:val>
                                        </p:tav>
                                      </p:tavLst>
                                    </p:anim>
                                  </p:childTnLst>
                                </p:cTn>
                              </p:par>
                            </p:childTnLst>
                          </p:cTn>
                        </p:par>
                        <p:par>
                          <p:cTn id="100" fill="hold">
                            <p:stCondLst>
                              <p:cond delay="6700"/>
                            </p:stCondLst>
                            <p:childTnLst>
                              <p:par>
                                <p:cTn id="101" presetID="42"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1000"/>
                                        <p:tgtEl>
                                          <p:spTgt spid="25"/>
                                        </p:tgtEl>
                                      </p:cBhvr>
                                    </p:animEffect>
                                    <p:anim calcmode="lin" valueType="num">
                                      <p:cBhvr>
                                        <p:cTn id="104" dur="1000" fill="hold"/>
                                        <p:tgtEl>
                                          <p:spTgt spid="25"/>
                                        </p:tgtEl>
                                        <p:attrNameLst>
                                          <p:attrName>ppt_x</p:attrName>
                                        </p:attrNameLst>
                                      </p:cBhvr>
                                      <p:tavLst>
                                        <p:tav tm="0">
                                          <p:val>
                                            <p:strVal val="#ppt_x"/>
                                          </p:val>
                                        </p:tav>
                                        <p:tav tm="100000">
                                          <p:val>
                                            <p:strVal val="#ppt_x"/>
                                          </p:val>
                                        </p:tav>
                                      </p:tavLst>
                                    </p:anim>
                                    <p:anim calcmode="lin" valueType="num">
                                      <p:cBhvr>
                                        <p:cTn id="10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1" grpId="0" animBg="1"/>
      <p:bldP spid="67596" grpId="0" animBg="1"/>
      <p:bldP spid="67601" grpId="0" animBg="1"/>
      <p:bldP spid="67605" grpId="0"/>
      <p:bldP spid="67606" grpId="0"/>
      <p:bldP spid="67607" grpId="0"/>
      <p:bldP spid="67608" grpId="0"/>
      <p:bldP spid="67609" grpId="0"/>
      <p:bldP spid="67610" grpId="0"/>
      <p:bldP spid="67611" grpId="0"/>
      <p:bldP spid="67612" grpId="0"/>
      <p:bldP spid="67613"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70" name="Picture 58"/>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52493" y="1329928"/>
            <a:ext cx="3218259" cy="312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0116" name="Group 4"/>
          <p:cNvGrpSpPr>
            <a:grpSpLocks/>
          </p:cNvGrpSpPr>
          <p:nvPr/>
        </p:nvGrpSpPr>
        <p:grpSpPr bwMode="auto">
          <a:xfrm>
            <a:off x="1115021" y="3596879"/>
            <a:ext cx="1295400" cy="1160859"/>
            <a:chOff x="1118" y="2750"/>
            <a:chExt cx="1346" cy="1206"/>
          </a:xfrm>
        </p:grpSpPr>
        <p:sp>
          <p:nvSpPr>
            <p:cNvPr id="90117" name="任意多边形 15"/>
            <p:cNvSpPr>
              <a:spLocks/>
            </p:cNvSpPr>
            <p:nvPr/>
          </p:nvSpPr>
          <p:spPr bwMode="auto">
            <a:xfrm rot="-5400000">
              <a:off x="1360" y="2689"/>
              <a:ext cx="951" cy="125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bg2"/>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sz="1013"/>
            </a:p>
          </p:txBody>
        </p:sp>
        <p:sp>
          <p:nvSpPr>
            <p:cNvPr id="2" name="Oval 53"/>
            <p:cNvSpPr>
              <a:spLocks noChangeArrowheads="1"/>
            </p:cNvSpPr>
            <p:nvPr/>
          </p:nvSpPr>
          <p:spPr bwMode="auto">
            <a:xfrm>
              <a:off x="1270" y="2905"/>
              <a:ext cx="815" cy="81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grpSp>
      <p:sp>
        <p:nvSpPr>
          <p:cNvPr id="90121" name="圆角矩形 4"/>
          <p:cNvSpPr>
            <a:spLocks noChangeArrowheads="1"/>
          </p:cNvSpPr>
          <p:nvPr/>
        </p:nvSpPr>
        <p:spPr bwMode="auto">
          <a:xfrm>
            <a:off x="2573537" y="3759994"/>
            <a:ext cx="5293519" cy="756047"/>
          </a:xfrm>
          <a:prstGeom prst="roundRect">
            <a:avLst>
              <a:gd name="adj" fmla="val 10213"/>
            </a:avLst>
          </a:prstGeom>
          <a:solidFill>
            <a:srgbClr val="006CB8"/>
          </a:solidFill>
          <a:ln>
            <a:noFill/>
          </a:ln>
          <a:effectLst>
            <a:outerShdw dist="53882" dir="2700000" algn="ctr" rotWithShape="0">
              <a:srgbClr val="DDDDDD"/>
            </a:outerShdw>
          </a:effectLst>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sp>
        <p:nvSpPr>
          <p:cNvPr id="90122" name="Rectangle 10"/>
          <p:cNvSpPr>
            <a:spLocks noChangeArrowheads="1"/>
          </p:cNvSpPr>
          <p:nvPr/>
        </p:nvSpPr>
        <p:spPr bwMode="auto">
          <a:xfrm>
            <a:off x="1440061" y="3912394"/>
            <a:ext cx="35779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700">
                <a:solidFill>
                  <a:srgbClr val="006CB8"/>
                </a:solidFill>
                <a:latin typeface="方正兰亭大黑_GBK" pitchFamily="2" charset="-122"/>
                <a:ea typeface="方正兰亭大黑_GBK" pitchFamily="2" charset="-122"/>
              </a:rPr>
              <a:t>3</a:t>
            </a:r>
          </a:p>
        </p:txBody>
      </p:sp>
      <p:sp>
        <p:nvSpPr>
          <p:cNvPr id="90123" name="Rectangle 11"/>
          <p:cNvSpPr>
            <a:spLocks noChangeArrowheads="1"/>
          </p:cNvSpPr>
          <p:nvPr/>
        </p:nvSpPr>
        <p:spPr bwMode="auto">
          <a:xfrm>
            <a:off x="3815358" y="3784998"/>
            <a:ext cx="3887391" cy="57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050">
                <a:solidFill>
                  <a:schemeClr val="bg1"/>
                </a:solidFill>
                <a:latin typeface="微软雅黑" pitchFamily="34" charset="-122"/>
                <a:ea typeface="微软雅黑" pitchFamily="34" charset="-122"/>
              </a:rPr>
              <a:t>添加文本内容</a:t>
            </a:r>
            <a:r>
              <a:rPr lang="zh-CN" altLang="en-US" sz="1050">
                <a:solidFill>
                  <a:schemeClr val="bg1"/>
                </a:solidFill>
                <a:ea typeface="微软雅黑" pitchFamily="34" charset="-122"/>
              </a:rPr>
              <a:t>添加文本内容添加文本内容添加文本内容添加文本内容添加文本内容添加文本内容添加文本内容</a:t>
            </a:r>
            <a:r>
              <a:rPr lang="en-US" altLang="zh-CN" sz="1050">
                <a:solidFill>
                  <a:schemeClr val="bg1"/>
                </a:solidFill>
                <a:ea typeface="微软雅黑" pitchFamily="34" charset="-122"/>
              </a:rPr>
              <a:t>`</a:t>
            </a:r>
          </a:p>
        </p:txBody>
      </p:sp>
      <p:sp>
        <p:nvSpPr>
          <p:cNvPr id="90124" name="圆角矩形 30"/>
          <p:cNvSpPr>
            <a:spLocks noChangeArrowheads="1"/>
          </p:cNvSpPr>
          <p:nvPr/>
        </p:nvSpPr>
        <p:spPr bwMode="auto">
          <a:xfrm>
            <a:off x="2572345" y="3744516"/>
            <a:ext cx="1101329" cy="770334"/>
          </a:xfrm>
          <a:prstGeom prst="roundRect">
            <a:avLst>
              <a:gd name="adj" fmla="val 10213"/>
            </a:avLst>
          </a:prstGeom>
          <a:solidFill>
            <a:srgbClr val="C0C0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grpSp>
        <p:nvGrpSpPr>
          <p:cNvPr id="90125" name="组合 23"/>
          <p:cNvGrpSpPr>
            <a:grpSpLocks/>
          </p:cNvGrpSpPr>
          <p:nvPr/>
        </p:nvGrpSpPr>
        <p:grpSpPr bwMode="auto">
          <a:xfrm>
            <a:off x="2440187" y="3436144"/>
            <a:ext cx="1320403" cy="1320404"/>
            <a:chOff x="3733576" y="3930057"/>
            <a:chExt cx="1800000" cy="1800000"/>
          </a:xfrm>
        </p:grpSpPr>
        <p:sp>
          <p:nvSpPr>
            <p:cNvPr id="3" name="椭圆 24"/>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4" name="任意多边形 25"/>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5" name="椭圆 26"/>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grpSp>
      <p:sp>
        <p:nvSpPr>
          <p:cNvPr id="90133" name="Text Box 21"/>
          <p:cNvSpPr txBox="1">
            <a:spLocks noChangeArrowheads="1"/>
          </p:cNvSpPr>
          <p:nvPr/>
        </p:nvSpPr>
        <p:spPr bwMode="auto">
          <a:xfrm>
            <a:off x="2789040" y="3961210"/>
            <a:ext cx="7560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800">
                <a:solidFill>
                  <a:srgbClr val="006CB8"/>
                </a:solidFill>
                <a:ea typeface="方正兰亭大黑_GBK" pitchFamily="2" charset="-122"/>
              </a:rPr>
              <a:t>主题</a:t>
            </a:r>
          </a:p>
        </p:txBody>
      </p:sp>
      <p:grpSp>
        <p:nvGrpSpPr>
          <p:cNvPr id="90134" name="Group 22"/>
          <p:cNvGrpSpPr>
            <a:grpSpLocks/>
          </p:cNvGrpSpPr>
          <p:nvPr/>
        </p:nvGrpSpPr>
        <p:grpSpPr bwMode="auto">
          <a:xfrm>
            <a:off x="1115021" y="2300288"/>
            <a:ext cx="1295400" cy="1160860"/>
            <a:chOff x="1118" y="2750"/>
            <a:chExt cx="1346" cy="1206"/>
          </a:xfrm>
        </p:grpSpPr>
        <p:sp>
          <p:nvSpPr>
            <p:cNvPr id="90135" name="任意多边形 15"/>
            <p:cNvSpPr>
              <a:spLocks/>
            </p:cNvSpPr>
            <p:nvPr/>
          </p:nvSpPr>
          <p:spPr bwMode="auto">
            <a:xfrm rot="-5400000">
              <a:off x="1360" y="2689"/>
              <a:ext cx="951" cy="125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bg2"/>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sz="1013"/>
            </a:p>
          </p:txBody>
        </p:sp>
        <p:sp>
          <p:nvSpPr>
            <p:cNvPr id="6" name="Oval 53"/>
            <p:cNvSpPr>
              <a:spLocks noChangeArrowheads="1"/>
            </p:cNvSpPr>
            <p:nvPr/>
          </p:nvSpPr>
          <p:spPr bwMode="auto">
            <a:xfrm>
              <a:off x="1270" y="2905"/>
              <a:ext cx="815" cy="81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grpSp>
      <p:sp>
        <p:nvSpPr>
          <p:cNvPr id="90139" name="圆角矩形 4"/>
          <p:cNvSpPr>
            <a:spLocks noChangeArrowheads="1"/>
          </p:cNvSpPr>
          <p:nvPr/>
        </p:nvSpPr>
        <p:spPr bwMode="auto">
          <a:xfrm>
            <a:off x="2573537" y="2446735"/>
            <a:ext cx="5293519" cy="756047"/>
          </a:xfrm>
          <a:prstGeom prst="roundRect">
            <a:avLst>
              <a:gd name="adj" fmla="val 10213"/>
            </a:avLst>
          </a:prstGeom>
          <a:solidFill>
            <a:srgbClr val="006CB8"/>
          </a:solidFill>
          <a:ln>
            <a:noFill/>
          </a:ln>
          <a:effectLst>
            <a:outerShdw dist="53882" dir="2700000" algn="ctr" rotWithShape="0">
              <a:srgbClr val="DDDDDD"/>
            </a:outerShdw>
          </a:effectLst>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sp>
        <p:nvSpPr>
          <p:cNvPr id="90140" name="Rectangle 28"/>
          <p:cNvSpPr>
            <a:spLocks noChangeArrowheads="1"/>
          </p:cNvSpPr>
          <p:nvPr/>
        </p:nvSpPr>
        <p:spPr bwMode="auto">
          <a:xfrm>
            <a:off x="1493639" y="2615804"/>
            <a:ext cx="35779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700">
                <a:solidFill>
                  <a:srgbClr val="006CB8"/>
                </a:solidFill>
                <a:latin typeface="方正兰亭大黑_GBK" pitchFamily="2" charset="-122"/>
                <a:ea typeface="方正兰亭大黑_GBK" pitchFamily="2" charset="-122"/>
              </a:rPr>
              <a:t>2</a:t>
            </a:r>
          </a:p>
        </p:txBody>
      </p:sp>
      <p:sp>
        <p:nvSpPr>
          <p:cNvPr id="90141" name="Rectangle 29"/>
          <p:cNvSpPr>
            <a:spLocks noChangeArrowheads="1"/>
          </p:cNvSpPr>
          <p:nvPr/>
        </p:nvSpPr>
        <p:spPr bwMode="auto">
          <a:xfrm>
            <a:off x="3815358" y="2488407"/>
            <a:ext cx="3887391" cy="57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050">
                <a:solidFill>
                  <a:schemeClr val="bg1"/>
                </a:solidFill>
                <a:latin typeface="微软雅黑" pitchFamily="34" charset="-122"/>
                <a:ea typeface="微软雅黑" pitchFamily="34" charset="-122"/>
              </a:rPr>
              <a:t>添加文本内容</a:t>
            </a:r>
            <a:r>
              <a:rPr lang="zh-CN" altLang="en-US" sz="1050">
                <a:solidFill>
                  <a:schemeClr val="bg1"/>
                </a:solidFill>
                <a:ea typeface="微软雅黑" pitchFamily="34" charset="-122"/>
              </a:rPr>
              <a:t>添加文本内容添加文本内容添加文本内容添加文本内容添加文本内容添加文本内容添加文本内容</a:t>
            </a:r>
          </a:p>
        </p:txBody>
      </p:sp>
      <p:sp>
        <p:nvSpPr>
          <p:cNvPr id="90142" name="圆角矩形 30"/>
          <p:cNvSpPr>
            <a:spLocks noChangeArrowheads="1"/>
          </p:cNvSpPr>
          <p:nvPr/>
        </p:nvSpPr>
        <p:spPr bwMode="auto">
          <a:xfrm>
            <a:off x="2572345" y="2447925"/>
            <a:ext cx="1101329" cy="770335"/>
          </a:xfrm>
          <a:prstGeom prst="roundRect">
            <a:avLst>
              <a:gd name="adj" fmla="val 10213"/>
            </a:avLst>
          </a:prstGeom>
          <a:solidFill>
            <a:srgbClr val="C0C0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grpSp>
        <p:nvGrpSpPr>
          <p:cNvPr id="90143" name="组合 23"/>
          <p:cNvGrpSpPr>
            <a:grpSpLocks/>
          </p:cNvGrpSpPr>
          <p:nvPr/>
        </p:nvGrpSpPr>
        <p:grpSpPr bwMode="auto">
          <a:xfrm>
            <a:off x="2440187" y="2139554"/>
            <a:ext cx="1320403" cy="1320403"/>
            <a:chOff x="3733576" y="3930057"/>
            <a:chExt cx="1800000" cy="1800000"/>
          </a:xfrm>
        </p:grpSpPr>
        <p:sp>
          <p:nvSpPr>
            <p:cNvPr id="7" name="椭圆 24"/>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8" name="任意多边形 25"/>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9" name="椭圆 26"/>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grpSp>
      <p:sp>
        <p:nvSpPr>
          <p:cNvPr id="90151" name="Text Box 39"/>
          <p:cNvSpPr txBox="1">
            <a:spLocks noChangeArrowheads="1"/>
          </p:cNvSpPr>
          <p:nvPr/>
        </p:nvSpPr>
        <p:spPr bwMode="auto">
          <a:xfrm>
            <a:off x="2789040" y="2664619"/>
            <a:ext cx="7560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800">
                <a:solidFill>
                  <a:srgbClr val="006CB8"/>
                </a:solidFill>
                <a:ea typeface="方正兰亭大黑_GBK" pitchFamily="2" charset="-122"/>
              </a:rPr>
              <a:t>主题</a:t>
            </a:r>
          </a:p>
        </p:txBody>
      </p:sp>
      <p:grpSp>
        <p:nvGrpSpPr>
          <p:cNvPr id="90152" name="Group 40"/>
          <p:cNvGrpSpPr>
            <a:grpSpLocks/>
          </p:cNvGrpSpPr>
          <p:nvPr/>
        </p:nvGrpSpPr>
        <p:grpSpPr bwMode="auto">
          <a:xfrm>
            <a:off x="1115021" y="966788"/>
            <a:ext cx="1295400" cy="1160860"/>
            <a:chOff x="1118" y="2750"/>
            <a:chExt cx="1346" cy="1206"/>
          </a:xfrm>
        </p:grpSpPr>
        <p:sp>
          <p:nvSpPr>
            <p:cNvPr id="90153" name="任意多边形 15"/>
            <p:cNvSpPr>
              <a:spLocks/>
            </p:cNvSpPr>
            <p:nvPr/>
          </p:nvSpPr>
          <p:spPr bwMode="auto">
            <a:xfrm rot="-5400000">
              <a:off x="1360" y="2689"/>
              <a:ext cx="951" cy="125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bg2"/>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sz="1013"/>
            </a:p>
          </p:txBody>
        </p:sp>
        <p:sp>
          <p:nvSpPr>
            <p:cNvPr id="18" name="Oval 53"/>
            <p:cNvSpPr>
              <a:spLocks noChangeArrowheads="1"/>
            </p:cNvSpPr>
            <p:nvPr/>
          </p:nvSpPr>
          <p:spPr bwMode="auto">
            <a:xfrm>
              <a:off x="1270" y="2905"/>
              <a:ext cx="815" cy="81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grpSp>
      <p:sp>
        <p:nvSpPr>
          <p:cNvPr id="90157" name="圆角矩形 4"/>
          <p:cNvSpPr>
            <a:spLocks noChangeArrowheads="1"/>
          </p:cNvSpPr>
          <p:nvPr/>
        </p:nvSpPr>
        <p:spPr bwMode="auto">
          <a:xfrm>
            <a:off x="2573537" y="1113235"/>
            <a:ext cx="5293519" cy="756047"/>
          </a:xfrm>
          <a:prstGeom prst="roundRect">
            <a:avLst>
              <a:gd name="adj" fmla="val 10213"/>
            </a:avLst>
          </a:prstGeom>
          <a:solidFill>
            <a:srgbClr val="006CB8"/>
          </a:solidFill>
          <a:ln>
            <a:noFill/>
          </a:ln>
          <a:effectLst>
            <a:outerShdw dist="53882" dir="2700000" algn="ctr" rotWithShape="0">
              <a:srgbClr val="DDDDDD"/>
            </a:outerShdw>
          </a:effectLst>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sp>
        <p:nvSpPr>
          <p:cNvPr id="90158" name="Rectangle 46"/>
          <p:cNvSpPr>
            <a:spLocks noChangeArrowheads="1"/>
          </p:cNvSpPr>
          <p:nvPr/>
        </p:nvSpPr>
        <p:spPr bwMode="auto">
          <a:xfrm>
            <a:off x="1493639" y="1282304"/>
            <a:ext cx="35779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700">
                <a:solidFill>
                  <a:srgbClr val="006CB8"/>
                </a:solidFill>
                <a:latin typeface="方正兰亭大黑_GBK" pitchFamily="2" charset="-122"/>
                <a:ea typeface="方正兰亭大黑_GBK" pitchFamily="2" charset="-122"/>
              </a:rPr>
              <a:t>1</a:t>
            </a:r>
          </a:p>
        </p:txBody>
      </p:sp>
      <p:sp>
        <p:nvSpPr>
          <p:cNvPr id="90159" name="Rectangle 47"/>
          <p:cNvSpPr>
            <a:spLocks noChangeArrowheads="1"/>
          </p:cNvSpPr>
          <p:nvPr/>
        </p:nvSpPr>
        <p:spPr bwMode="auto">
          <a:xfrm>
            <a:off x="3815358" y="1154907"/>
            <a:ext cx="3887391" cy="57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050">
                <a:solidFill>
                  <a:schemeClr val="bg1"/>
                </a:solidFill>
                <a:latin typeface="微软雅黑" pitchFamily="34" charset="-122"/>
                <a:ea typeface="微软雅黑" pitchFamily="34" charset="-122"/>
              </a:rPr>
              <a:t>添加文本内容</a:t>
            </a:r>
            <a:r>
              <a:rPr lang="zh-CN" altLang="en-US" sz="1050">
                <a:solidFill>
                  <a:schemeClr val="bg1"/>
                </a:solidFill>
                <a:ea typeface="微软雅黑" pitchFamily="34" charset="-122"/>
              </a:rPr>
              <a:t>添加文本内容添加文本内容添加文本内容添加文本内容添加文本内容添加文本内容添加文本内容</a:t>
            </a:r>
          </a:p>
        </p:txBody>
      </p:sp>
      <p:sp>
        <p:nvSpPr>
          <p:cNvPr id="90160" name="圆角矩形 30"/>
          <p:cNvSpPr>
            <a:spLocks noChangeArrowheads="1"/>
          </p:cNvSpPr>
          <p:nvPr/>
        </p:nvSpPr>
        <p:spPr bwMode="auto">
          <a:xfrm>
            <a:off x="2572345" y="1114425"/>
            <a:ext cx="1101329" cy="770335"/>
          </a:xfrm>
          <a:prstGeom prst="roundRect">
            <a:avLst>
              <a:gd name="adj" fmla="val 10213"/>
            </a:avLst>
          </a:prstGeom>
          <a:solidFill>
            <a:srgbClr val="C0C0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grpSp>
        <p:nvGrpSpPr>
          <p:cNvPr id="90161" name="组合 23"/>
          <p:cNvGrpSpPr>
            <a:grpSpLocks/>
          </p:cNvGrpSpPr>
          <p:nvPr/>
        </p:nvGrpSpPr>
        <p:grpSpPr bwMode="auto">
          <a:xfrm>
            <a:off x="2440187" y="806054"/>
            <a:ext cx="1320403" cy="1320403"/>
            <a:chOff x="3733576" y="3930057"/>
            <a:chExt cx="1800000" cy="1800000"/>
          </a:xfrm>
        </p:grpSpPr>
        <p:sp>
          <p:nvSpPr>
            <p:cNvPr id="25" name="椭圆 24"/>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26" name="任意多边形 25"/>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27" name="椭圆 26"/>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grpSp>
      <p:sp>
        <p:nvSpPr>
          <p:cNvPr id="90169" name="Text Box 57"/>
          <p:cNvSpPr txBox="1">
            <a:spLocks noChangeArrowheads="1"/>
          </p:cNvSpPr>
          <p:nvPr/>
        </p:nvSpPr>
        <p:spPr bwMode="auto">
          <a:xfrm>
            <a:off x="2789040" y="1331119"/>
            <a:ext cx="7560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800">
                <a:solidFill>
                  <a:srgbClr val="006CB8"/>
                </a:solidFill>
                <a:ea typeface="方正兰亭大黑_GBK" pitchFamily="2" charset="-122"/>
              </a:rPr>
              <a:t>主题</a:t>
            </a:r>
          </a:p>
        </p:txBody>
      </p:sp>
      <p:sp>
        <p:nvSpPr>
          <p:cNvPr id="41" name="TextBox 40"/>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10" name="标题 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2334612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nodeType="afterEffect">
                                  <p:stCondLst>
                                    <p:cond delay="0"/>
                                  </p:stCondLst>
                                  <p:childTnLst>
                                    <p:set>
                                      <p:cBhvr>
                                        <p:cTn id="6" dur="1" fill="hold">
                                          <p:stCondLst>
                                            <p:cond delay="0"/>
                                          </p:stCondLst>
                                        </p:cTn>
                                        <p:tgtEl>
                                          <p:spTgt spid="90152"/>
                                        </p:tgtEl>
                                        <p:attrNameLst>
                                          <p:attrName>style.visibility</p:attrName>
                                        </p:attrNameLst>
                                      </p:cBhvr>
                                      <p:to>
                                        <p:strVal val="visible"/>
                                      </p:to>
                                    </p:set>
                                    <p:anim calcmode="lin" valueType="num">
                                      <p:cBhvr additive="base">
                                        <p:cTn id="7" dur="500" fill="hold"/>
                                        <p:tgtEl>
                                          <p:spTgt spid="90152"/>
                                        </p:tgtEl>
                                        <p:attrNameLst>
                                          <p:attrName>ppt_x</p:attrName>
                                        </p:attrNameLst>
                                      </p:cBhvr>
                                      <p:tavLst>
                                        <p:tav tm="0">
                                          <p:val>
                                            <p:strVal val="0-#ppt_w/2"/>
                                          </p:val>
                                        </p:tav>
                                        <p:tav tm="100000">
                                          <p:val>
                                            <p:strVal val="#ppt_x"/>
                                          </p:val>
                                        </p:tav>
                                      </p:tavLst>
                                    </p:anim>
                                    <p:anim calcmode="lin" valueType="num">
                                      <p:cBhvr additive="base">
                                        <p:cTn id="8" dur="500" fill="hold"/>
                                        <p:tgtEl>
                                          <p:spTgt spid="9015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90134"/>
                                        </p:tgtEl>
                                        <p:attrNameLst>
                                          <p:attrName>style.visibility</p:attrName>
                                        </p:attrNameLst>
                                      </p:cBhvr>
                                      <p:to>
                                        <p:strVal val="visible"/>
                                      </p:to>
                                    </p:set>
                                    <p:anim calcmode="lin" valueType="num">
                                      <p:cBhvr additive="base">
                                        <p:cTn id="12" dur="500" fill="hold"/>
                                        <p:tgtEl>
                                          <p:spTgt spid="90134"/>
                                        </p:tgtEl>
                                        <p:attrNameLst>
                                          <p:attrName>ppt_x</p:attrName>
                                        </p:attrNameLst>
                                      </p:cBhvr>
                                      <p:tavLst>
                                        <p:tav tm="0">
                                          <p:val>
                                            <p:strVal val="0-#ppt_w/2"/>
                                          </p:val>
                                        </p:tav>
                                        <p:tav tm="100000">
                                          <p:val>
                                            <p:strVal val="#ppt_x"/>
                                          </p:val>
                                        </p:tav>
                                      </p:tavLst>
                                    </p:anim>
                                    <p:anim calcmode="lin" valueType="num">
                                      <p:cBhvr additive="base">
                                        <p:cTn id="13" dur="500" fill="hold"/>
                                        <p:tgtEl>
                                          <p:spTgt spid="9013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90116"/>
                                        </p:tgtEl>
                                        <p:attrNameLst>
                                          <p:attrName>style.visibility</p:attrName>
                                        </p:attrNameLst>
                                      </p:cBhvr>
                                      <p:to>
                                        <p:strVal val="visible"/>
                                      </p:to>
                                    </p:set>
                                    <p:anim calcmode="lin" valueType="num">
                                      <p:cBhvr additive="base">
                                        <p:cTn id="17" dur="500" fill="hold"/>
                                        <p:tgtEl>
                                          <p:spTgt spid="90116"/>
                                        </p:tgtEl>
                                        <p:attrNameLst>
                                          <p:attrName>ppt_x</p:attrName>
                                        </p:attrNameLst>
                                      </p:cBhvr>
                                      <p:tavLst>
                                        <p:tav tm="0">
                                          <p:val>
                                            <p:strVal val="0-#ppt_w/2"/>
                                          </p:val>
                                        </p:tav>
                                        <p:tav tm="100000">
                                          <p:val>
                                            <p:strVal val="#ppt_x"/>
                                          </p:val>
                                        </p:tav>
                                      </p:tavLst>
                                    </p:anim>
                                    <p:anim calcmode="lin" valueType="num">
                                      <p:cBhvr additive="base">
                                        <p:cTn id="18" dur="500" fill="hold"/>
                                        <p:tgtEl>
                                          <p:spTgt spid="9011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0122"/>
                                        </p:tgtEl>
                                        <p:attrNameLst>
                                          <p:attrName>style.visibility</p:attrName>
                                        </p:attrNameLst>
                                      </p:cBhvr>
                                      <p:to>
                                        <p:strVal val="visible"/>
                                      </p:to>
                                    </p:set>
                                    <p:anim calcmode="lin" valueType="num">
                                      <p:cBhvr>
                                        <p:cTn id="22" dur="500" fill="hold"/>
                                        <p:tgtEl>
                                          <p:spTgt spid="9012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0122"/>
                                        </p:tgtEl>
                                        <p:attrNameLst>
                                          <p:attrName>ppt_y</p:attrName>
                                        </p:attrNameLst>
                                      </p:cBhvr>
                                      <p:tavLst>
                                        <p:tav tm="0">
                                          <p:val>
                                            <p:strVal val="#ppt_y"/>
                                          </p:val>
                                        </p:tav>
                                        <p:tav tm="100000">
                                          <p:val>
                                            <p:strVal val="#ppt_y"/>
                                          </p:val>
                                        </p:tav>
                                      </p:tavLst>
                                    </p:anim>
                                    <p:anim calcmode="lin" valueType="num">
                                      <p:cBhvr>
                                        <p:cTn id="24" dur="500" fill="hold"/>
                                        <p:tgtEl>
                                          <p:spTgt spid="9012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012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0122"/>
                                        </p:tgtEl>
                                      </p:cBhvr>
                                    </p:animEffect>
                                  </p:childTnLst>
                                </p:cTn>
                              </p:par>
                              <p:par>
                                <p:cTn id="27" presetID="41" presetClass="entr" presetSubtype="0" fill="hold" grpId="0" nodeType="withEffect">
                                  <p:stCondLst>
                                    <p:cond delay="0"/>
                                  </p:stCondLst>
                                  <p:iterate type="lt">
                                    <p:tmPct val="10000"/>
                                  </p:iterate>
                                  <p:childTnLst>
                                    <p:set>
                                      <p:cBhvr>
                                        <p:cTn id="28" dur="1" fill="hold">
                                          <p:stCondLst>
                                            <p:cond delay="0"/>
                                          </p:stCondLst>
                                        </p:cTn>
                                        <p:tgtEl>
                                          <p:spTgt spid="90140"/>
                                        </p:tgtEl>
                                        <p:attrNameLst>
                                          <p:attrName>style.visibility</p:attrName>
                                        </p:attrNameLst>
                                      </p:cBhvr>
                                      <p:to>
                                        <p:strVal val="visible"/>
                                      </p:to>
                                    </p:set>
                                    <p:anim calcmode="lin" valueType="num">
                                      <p:cBhvr>
                                        <p:cTn id="29" dur="500" fill="hold"/>
                                        <p:tgtEl>
                                          <p:spTgt spid="90140"/>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90140"/>
                                        </p:tgtEl>
                                        <p:attrNameLst>
                                          <p:attrName>ppt_y</p:attrName>
                                        </p:attrNameLst>
                                      </p:cBhvr>
                                      <p:tavLst>
                                        <p:tav tm="0">
                                          <p:val>
                                            <p:strVal val="#ppt_y"/>
                                          </p:val>
                                        </p:tav>
                                        <p:tav tm="100000">
                                          <p:val>
                                            <p:strVal val="#ppt_y"/>
                                          </p:val>
                                        </p:tav>
                                      </p:tavLst>
                                    </p:anim>
                                    <p:anim calcmode="lin" valueType="num">
                                      <p:cBhvr>
                                        <p:cTn id="31" dur="500" fill="hold"/>
                                        <p:tgtEl>
                                          <p:spTgt spid="90140"/>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9014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90140"/>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90158"/>
                                        </p:tgtEl>
                                        <p:attrNameLst>
                                          <p:attrName>style.visibility</p:attrName>
                                        </p:attrNameLst>
                                      </p:cBhvr>
                                      <p:to>
                                        <p:strVal val="visible"/>
                                      </p:to>
                                    </p:set>
                                    <p:anim calcmode="lin" valueType="num">
                                      <p:cBhvr>
                                        <p:cTn id="36" dur="500" fill="hold"/>
                                        <p:tgtEl>
                                          <p:spTgt spid="90158"/>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0158"/>
                                        </p:tgtEl>
                                        <p:attrNameLst>
                                          <p:attrName>ppt_y</p:attrName>
                                        </p:attrNameLst>
                                      </p:cBhvr>
                                      <p:tavLst>
                                        <p:tav tm="0">
                                          <p:val>
                                            <p:strVal val="#ppt_y"/>
                                          </p:val>
                                        </p:tav>
                                        <p:tav tm="100000">
                                          <p:val>
                                            <p:strVal val="#ppt_y"/>
                                          </p:val>
                                        </p:tav>
                                      </p:tavLst>
                                    </p:anim>
                                    <p:anim calcmode="lin" valueType="num">
                                      <p:cBhvr>
                                        <p:cTn id="38" dur="500" fill="hold"/>
                                        <p:tgtEl>
                                          <p:spTgt spid="90158"/>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015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90158"/>
                                        </p:tgtEl>
                                      </p:cBhvr>
                                    </p:animEffect>
                                  </p:childTnLst>
                                </p:cTn>
                              </p:par>
                            </p:childTnLst>
                          </p:cTn>
                        </p:par>
                        <p:par>
                          <p:cTn id="41" fill="hold" nodeType="afterGroup">
                            <p:stCondLst>
                              <p:cond delay="2000"/>
                            </p:stCondLst>
                            <p:childTnLst>
                              <p:par>
                                <p:cTn id="42" presetID="29" presetClass="entr" presetSubtype="0" fill="hold" grpId="0" nodeType="afterEffect">
                                  <p:stCondLst>
                                    <p:cond delay="0"/>
                                  </p:stCondLst>
                                  <p:childTnLst>
                                    <p:set>
                                      <p:cBhvr>
                                        <p:cTn id="43" dur="1" fill="hold">
                                          <p:stCondLst>
                                            <p:cond delay="0"/>
                                          </p:stCondLst>
                                        </p:cTn>
                                        <p:tgtEl>
                                          <p:spTgt spid="90124"/>
                                        </p:tgtEl>
                                        <p:attrNameLst>
                                          <p:attrName>style.visibility</p:attrName>
                                        </p:attrNameLst>
                                      </p:cBhvr>
                                      <p:to>
                                        <p:strVal val="visible"/>
                                      </p:to>
                                    </p:set>
                                    <p:anim calcmode="lin" valueType="num">
                                      <p:cBhvr>
                                        <p:cTn id="44" dur="1000" fill="hold"/>
                                        <p:tgtEl>
                                          <p:spTgt spid="90124"/>
                                        </p:tgtEl>
                                        <p:attrNameLst>
                                          <p:attrName>ppt_x</p:attrName>
                                        </p:attrNameLst>
                                      </p:cBhvr>
                                      <p:tavLst>
                                        <p:tav tm="0">
                                          <p:val>
                                            <p:strVal val="#ppt_x-.2"/>
                                          </p:val>
                                        </p:tav>
                                        <p:tav tm="100000">
                                          <p:val>
                                            <p:strVal val="#ppt_x"/>
                                          </p:val>
                                        </p:tav>
                                      </p:tavLst>
                                    </p:anim>
                                    <p:anim calcmode="lin" valueType="num">
                                      <p:cBhvr>
                                        <p:cTn id="45" dur="1000" fill="hold"/>
                                        <p:tgtEl>
                                          <p:spTgt spid="90124"/>
                                        </p:tgtEl>
                                        <p:attrNameLst>
                                          <p:attrName>ppt_y</p:attrName>
                                        </p:attrNameLst>
                                      </p:cBhvr>
                                      <p:tavLst>
                                        <p:tav tm="0">
                                          <p:val>
                                            <p:strVal val="#ppt_y"/>
                                          </p:val>
                                        </p:tav>
                                        <p:tav tm="100000">
                                          <p:val>
                                            <p:strVal val="#ppt_y"/>
                                          </p:val>
                                        </p:tav>
                                      </p:tavLst>
                                    </p:anim>
                                    <p:animEffect transition="in" filter="wipe(right)" prLst="gradientSize: 0.1">
                                      <p:cBhvr>
                                        <p:cTn id="46" dur="1000"/>
                                        <p:tgtEl>
                                          <p:spTgt spid="90124"/>
                                        </p:tgtEl>
                                      </p:cBhvr>
                                    </p:animEffect>
                                  </p:childTnLst>
                                </p:cTn>
                              </p:par>
                              <p:par>
                                <p:cTn id="47" presetID="29" presetClass="entr" presetSubtype="0" fill="hold" nodeType="withEffect">
                                  <p:stCondLst>
                                    <p:cond delay="0"/>
                                  </p:stCondLst>
                                  <p:childTnLst>
                                    <p:set>
                                      <p:cBhvr>
                                        <p:cTn id="48" dur="1" fill="hold">
                                          <p:stCondLst>
                                            <p:cond delay="0"/>
                                          </p:stCondLst>
                                        </p:cTn>
                                        <p:tgtEl>
                                          <p:spTgt spid="90125"/>
                                        </p:tgtEl>
                                        <p:attrNameLst>
                                          <p:attrName>style.visibility</p:attrName>
                                        </p:attrNameLst>
                                      </p:cBhvr>
                                      <p:to>
                                        <p:strVal val="visible"/>
                                      </p:to>
                                    </p:set>
                                    <p:anim calcmode="lin" valueType="num">
                                      <p:cBhvr>
                                        <p:cTn id="49" dur="1000" fill="hold"/>
                                        <p:tgtEl>
                                          <p:spTgt spid="90125"/>
                                        </p:tgtEl>
                                        <p:attrNameLst>
                                          <p:attrName>ppt_x</p:attrName>
                                        </p:attrNameLst>
                                      </p:cBhvr>
                                      <p:tavLst>
                                        <p:tav tm="0">
                                          <p:val>
                                            <p:strVal val="#ppt_x-.2"/>
                                          </p:val>
                                        </p:tav>
                                        <p:tav tm="100000">
                                          <p:val>
                                            <p:strVal val="#ppt_x"/>
                                          </p:val>
                                        </p:tav>
                                      </p:tavLst>
                                    </p:anim>
                                    <p:anim calcmode="lin" valueType="num">
                                      <p:cBhvr>
                                        <p:cTn id="50" dur="1000" fill="hold"/>
                                        <p:tgtEl>
                                          <p:spTgt spid="90125"/>
                                        </p:tgtEl>
                                        <p:attrNameLst>
                                          <p:attrName>ppt_y</p:attrName>
                                        </p:attrNameLst>
                                      </p:cBhvr>
                                      <p:tavLst>
                                        <p:tav tm="0">
                                          <p:val>
                                            <p:strVal val="#ppt_y"/>
                                          </p:val>
                                        </p:tav>
                                        <p:tav tm="100000">
                                          <p:val>
                                            <p:strVal val="#ppt_y"/>
                                          </p:val>
                                        </p:tav>
                                      </p:tavLst>
                                    </p:anim>
                                    <p:animEffect transition="in" filter="wipe(right)" prLst="gradientSize: 0.1">
                                      <p:cBhvr>
                                        <p:cTn id="51" dur="1000"/>
                                        <p:tgtEl>
                                          <p:spTgt spid="90125"/>
                                        </p:tgtEl>
                                      </p:cBhvr>
                                    </p:animEffect>
                                  </p:childTnLst>
                                </p:cTn>
                              </p:par>
                              <p:par>
                                <p:cTn id="52" presetID="29" presetClass="entr" presetSubtype="0" fill="hold" grpId="0" nodeType="withEffect">
                                  <p:stCondLst>
                                    <p:cond delay="0"/>
                                  </p:stCondLst>
                                  <p:childTnLst>
                                    <p:set>
                                      <p:cBhvr>
                                        <p:cTn id="53" dur="1" fill="hold">
                                          <p:stCondLst>
                                            <p:cond delay="0"/>
                                          </p:stCondLst>
                                        </p:cTn>
                                        <p:tgtEl>
                                          <p:spTgt spid="90133"/>
                                        </p:tgtEl>
                                        <p:attrNameLst>
                                          <p:attrName>style.visibility</p:attrName>
                                        </p:attrNameLst>
                                      </p:cBhvr>
                                      <p:to>
                                        <p:strVal val="visible"/>
                                      </p:to>
                                    </p:set>
                                    <p:anim calcmode="lin" valueType="num">
                                      <p:cBhvr>
                                        <p:cTn id="54" dur="1000" fill="hold"/>
                                        <p:tgtEl>
                                          <p:spTgt spid="90133"/>
                                        </p:tgtEl>
                                        <p:attrNameLst>
                                          <p:attrName>ppt_x</p:attrName>
                                        </p:attrNameLst>
                                      </p:cBhvr>
                                      <p:tavLst>
                                        <p:tav tm="0">
                                          <p:val>
                                            <p:strVal val="#ppt_x-.2"/>
                                          </p:val>
                                        </p:tav>
                                        <p:tav tm="100000">
                                          <p:val>
                                            <p:strVal val="#ppt_x"/>
                                          </p:val>
                                        </p:tav>
                                      </p:tavLst>
                                    </p:anim>
                                    <p:anim calcmode="lin" valueType="num">
                                      <p:cBhvr>
                                        <p:cTn id="55" dur="1000" fill="hold"/>
                                        <p:tgtEl>
                                          <p:spTgt spid="90133"/>
                                        </p:tgtEl>
                                        <p:attrNameLst>
                                          <p:attrName>ppt_y</p:attrName>
                                        </p:attrNameLst>
                                      </p:cBhvr>
                                      <p:tavLst>
                                        <p:tav tm="0">
                                          <p:val>
                                            <p:strVal val="#ppt_y"/>
                                          </p:val>
                                        </p:tav>
                                        <p:tav tm="100000">
                                          <p:val>
                                            <p:strVal val="#ppt_y"/>
                                          </p:val>
                                        </p:tav>
                                      </p:tavLst>
                                    </p:anim>
                                    <p:animEffect transition="in" filter="wipe(right)" prLst="gradientSize: 0.1">
                                      <p:cBhvr>
                                        <p:cTn id="56" dur="1000"/>
                                        <p:tgtEl>
                                          <p:spTgt spid="90133"/>
                                        </p:tgtEl>
                                      </p:cBhvr>
                                    </p:animEffect>
                                  </p:childTnLst>
                                </p:cTn>
                              </p:par>
                              <p:par>
                                <p:cTn id="57" presetID="29" presetClass="entr" presetSubtype="0" fill="hold" grpId="0" nodeType="withEffect">
                                  <p:stCondLst>
                                    <p:cond delay="0"/>
                                  </p:stCondLst>
                                  <p:childTnLst>
                                    <p:set>
                                      <p:cBhvr>
                                        <p:cTn id="58" dur="1" fill="hold">
                                          <p:stCondLst>
                                            <p:cond delay="0"/>
                                          </p:stCondLst>
                                        </p:cTn>
                                        <p:tgtEl>
                                          <p:spTgt spid="90142"/>
                                        </p:tgtEl>
                                        <p:attrNameLst>
                                          <p:attrName>style.visibility</p:attrName>
                                        </p:attrNameLst>
                                      </p:cBhvr>
                                      <p:to>
                                        <p:strVal val="visible"/>
                                      </p:to>
                                    </p:set>
                                    <p:anim calcmode="lin" valueType="num">
                                      <p:cBhvr>
                                        <p:cTn id="59" dur="1000" fill="hold"/>
                                        <p:tgtEl>
                                          <p:spTgt spid="90142"/>
                                        </p:tgtEl>
                                        <p:attrNameLst>
                                          <p:attrName>ppt_x</p:attrName>
                                        </p:attrNameLst>
                                      </p:cBhvr>
                                      <p:tavLst>
                                        <p:tav tm="0">
                                          <p:val>
                                            <p:strVal val="#ppt_x-.2"/>
                                          </p:val>
                                        </p:tav>
                                        <p:tav tm="100000">
                                          <p:val>
                                            <p:strVal val="#ppt_x"/>
                                          </p:val>
                                        </p:tav>
                                      </p:tavLst>
                                    </p:anim>
                                    <p:anim calcmode="lin" valueType="num">
                                      <p:cBhvr>
                                        <p:cTn id="60" dur="1000" fill="hold"/>
                                        <p:tgtEl>
                                          <p:spTgt spid="90142"/>
                                        </p:tgtEl>
                                        <p:attrNameLst>
                                          <p:attrName>ppt_y</p:attrName>
                                        </p:attrNameLst>
                                      </p:cBhvr>
                                      <p:tavLst>
                                        <p:tav tm="0">
                                          <p:val>
                                            <p:strVal val="#ppt_y"/>
                                          </p:val>
                                        </p:tav>
                                        <p:tav tm="100000">
                                          <p:val>
                                            <p:strVal val="#ppt_y"/>
                                          </p:val>
                                        </p:tav>
                                      </p:tavLst>
                                    </p:anim>
                                    <p:animEffect transition="in" filter="wipe(right)" prLst="gradientSize: 0.1">
                                      <p:cBhvr>
                                        <p:cTn id="61" dur="1000"/>
                                        <p:tgtEl>
                                          <p:spTgt spid="90142"/>
                                        </p:tgtEl>
                                      </p:cBhvr>
                                    </p:animEffect>
                                  </p:childTnLst>
                                </p:cTn>
                              </p:par>
                              <p:par>
                                <p:cTn id="62" presetID="29" presetClass="entr" presetSubtype="0" fill="hold" nodeType="withEffect">
                                  <p:stCondLst>
                                    <p:cond delay="0"/>
                                  </p:stCondLst>
                                  <p:childTnLst>
                                    <p:set>
                                      <p:cBhvr>
                                        <p:cTn id="63" dur="1" fill="hold">
                                          <p:stCondLst>
                                            <p:cond delay="0"/>
                                          </p:stCondLst>
                                        </p:cTn>
                                        <p:tgtEl>
                                          <p:spTgt spid="90143"/>
                                        </p:tgtEl>
                                        <p:attrNameLst>
                                          <p:attrName>style.visibility</p:attrName>
                                        </p:attrNameLst>
                                      </p:cBhvr>
                                      <p:to>
                                        <p:strVal val="visible"/>
                                      </p:to>
                                    </p:set>
                                    <p:anim calcmode="lin" valueType="num">
                                      <p:cBhvr>
                                        <p:cTn id="64" dur="1000" fill="hold"/>
                                        <p:tgtEl>
                                          <p:spTgt spid="90143"/>
                                        </p:tgtEl>
                                        <p:attrNameLst>
                                          <p:attrName>ppt_x</p:attrName>
                                        </p:attrNameLst>
                                      </p:cBhvr>
                                      <p:tavLst>
                                        <p:tav tm="0">
                                          <p:val>
                                            <p:strVal val="#ppt_x-.2"/>
                                          </p:val>
                                        </p:tav>
                                        <p:tav tm="100000">
                                          <p:val>
                                            <p:strVal val="#ppt_x"/>
                                          </p:val>
                                        </p:tav>
                                      </p:tavLst>
                                    </p:anim>
                                    <p:anim calcmode="lin" valueType="num">
                                      <p:cBhvr>
                                        <p:cTn id="65" dur="1000" fill="hold"/>
                                        <p:tgtEl>
                                          <p:spTgt spid="90143"/>
                                        </p:tgtEl>
                                        <p:attrNameLst>
                                          <p:attrName>ppt_y</p:attrName>
                                        </p:attrNameLst>
                                      </p:cBhvr>
                                      <p:tavLst>
                                        <p:tav tm="0">
                                          <p:val>
                                            <p:strVal val="#ppt_y"/>
                                          </p:val>
                                        </p:tav>
                                        <p:tav tm="100000">
                                          <p:val>
                                            <p:strVal val="#ppt_y"/>
                                          </p:val>
                                        </p:tav>
                                      </p:tavLst>
                                    </p:anim>
                                    <p:animEffect transition="in" filter="wipe(right)" prLst="gradientSize: 0.1">
                                      <p:cBhvr>
                                        <p:cTn id="66" dur="1000"/>
                                        <p:tgtEl>
                                          <p:spTgt spid="90143"/>
                                        </p:tgtEl>
                                      </p:cBhvr>
                                    </p:animEffect>
                                  </p:childTnLst>
                                </p:cTn>
                              </p:par>
                              <p:par>
                                <p:cTn id="67" presetID="29" presetClass="entr" presetSubtype="0" fill="hold" grpId="0" nodeType="withEffect">
                                  <p:stCondLst>
                                    <p:cond delay="0"/>
                                  </p:stCondLst>
                                  <p:childTnLst>
                                    <p:set>
                                      <p:cBhvr>
                                        <p:cTn id="68" dur="1" fill="hold">
                                          <p:stCondLst>
                                            <p:cond delay="0"/>
                                          </p:stCondLst>
                                        </p:cTn>
                                        <p:tgtEl>
                                          <p:spTgt spid="90151"/>
                                        </p:tgtEl>
                                        <p:attrNameLst>
                                          <p:attrName>style.visibility</p:attrName>
                                        </p:attrNameLst>
                                      </p:cBhvr>
                                      <p:to>
                                        <p:strVal val="visible"/>
                                      </p:to>
                                    </p:set>
                                    <p:anim calcmode="lin" valueType="num">
                                      <p:cBhvr>
                                        <p:cTn id="69" dur="1000" fill="hold"/>
                                        <p:tgtEl>
                                          <p:spTgt spid="90151"/>
                                        </p:tgtEl>
                                        <p:attrNameLst>
                                          <p:attrName>ppt_x</p:attrName>
                                        </p:attrNameLst>
                                      </p:cBhvr>
                                      <p:tavLst>
                                        <p:tav tm="0">
                                          <p:val>
                                            <p:strVal val="#ppt_x-.2"/>
                                          </p:val>
                                        </p:tav>
                                        <p:tav tm="100000">
                                          <p:val>
                                            <p:strVal val="#ppt_x"/>
                                          </p:val>
                                        </p:tav>
                                      </p:tavLst>
                                    </p:anim>
                                    <p:anim calcmode="lin" valueType="num">
                                      <p:cBhvr>
                                        <p:cTn id="70" dur="1000" fill="hold"/>
                                        <p:tgtEl>
                                          <p:spTgt spid="90151"/>
                                        </p:tgtEl>
                                        <p:attrNameLst>
                                          <p:attrName>ppt_y</p:attrName>
                                        </p:attrNameLst>
                                      </p:cBhvr>
                                      <p:tavLst>
                                        <p:tav tm="0">
                                          <p:val>
                                            <p:strVal val="#ppt_y"/>
                                          </p:val>
                                        </p:tav>
                                        <p:tav tm="100000">
                                          <p:val>
                                            <p:strVal val="#ppt_y"/>
                                          </p:val>
                                        </p:tav>
                                      </p:tavLst>
                                    </p:anim>
                                    <p:animEffect transition="in" filter="wipe(right)" prLst="gradientSize: 0.1">
                                      <p:cBhvr>
                                        <p:cTn id="71" dur="1000"/>
                                        <p:tgtEl>
                                          <p:spTgt spid="90151"/>
                                        </p:tgtEl>
                                      </p:cBhvr>
                                    </p:animEffect>
                                  </p:childTnLst>
                                </p:cTn>
                              </p:par>
                              <p:par>
                                <p:cTn id="72" presetID="29" presetClass="entr" presetSubtype="0" fill="hold" grpId="0" nodeType="withEffect">
                                  <p:stCondLst>
                                    <p:cond delay="0"/>
                                  </p:stCondLst>
                                  <p:childTnLst>
                                    <p:set>
                                      <p:cBhvr>
                                        <p:cTn id="73" dur="1" fill="hold">
                                          <p:stCondLst>
                                            <p:cond delay="0"/>
                                          </p:stCondLst>
                                        </p:cTn>
                                        <p:tgtEl>
                                          <p:spTgt spid="90160"/>
                                        </p:tgtEl>
                                        <p:attrNameLst>
                                          <p:attrName>style.visibility</p:attrName>
                                        </p:attrNameLst>
                                      </p:cBhvr>
                                      <p:to>
                                        <p:strVal val="visible"/>
                                      </p:to>
                                    </p:set>
                                    <p:anim calcmode="lin" valueType="num">
                                      <p:cBhvr>
                                        <p:cTn id="74" dur="1000" fill="hold"/>
                                        <p:tgtEl>
                                          <p:spTgt spid="90160"/>
                                        </p:tgtEl>
                                        <p:attrNameLst>
                                          <p:attrName>ppt_x</p:attrName>
                                        </p:attrNameLst>
                                      </p:cBhvr>
                                      <p:tavLst>
                                        <p:tav tm="0">
                                          <p:val>
                                            <p:strVal val="#ppt_x-.2"/>
                                          </p:val>
                                        </p:tav>
                                        <p:tav tm="100000">
                                          <p:val>
                                            <p:strVal val="#ppt_x"/>
                                          </p:val>
                                        </p:tav>
                                      </p:tavLst>
                                    </p:anim>
                                    <p:anim calcmode="lin" valueType="num">
                                      <p:cBhvr>
                                        <p:cTn id="75" dur="1000" fill="hold"/>
                                        <p:tgtEl>
                                          <p:spTgt spid="90160"/>
                                        </p:tgtEl>
                                        <p:attrNameLst>
                                          <p:attrName>ppt_y</p:attrName>
                                        </p:attrNameLst>
                                      </p:cBhvr>
                                      <p:tavLst>
                                        <p:tav tm="0">
                                          <p:val>
                                            <p:strVal val="#ppt_y"/>
                                          </p:val>
                                        </p:tav>
                                        <p:tav tm="100000">
                                          <p:val>
                                            <p:strVal val="#ppt_y"/>
                                          </p:val>
                                        </p:tav>
                                      </p:tavLst>
                                    </p:anim>
                                    <p:animEffect transition="in" filter="wipe(right)" prLst="gradientSize: 0.1">
                                      <p:cBhvr>
                                        <p:cTn id="76" dur="1000"/>
                                        <p:tgtEl>
                                          <p:spTgt spid="90160"/>
                                        </p:tgtEl>
                                      </p:cBhvr>
                                    </p:animEffect>
                                  </p:childTnLst>
                                </p:cTn>
                              </p:par>
                              <p:par>
                                <p:cTn id="77" presetID="29" presetClass="entr" presetSubtype="0" fill="hold" nodeType="withEffect">
                                  <p:stCondLst>
                                    <p:cond delay="0"/>
                                  </p:stCondLst>
                                  <p:childTnLst>
                                    <p:set>
                                      <p:cBhvr>
                                        <p:cTn id="78" dur="1" fill="hold">
                                          <p:stCondLst>
                                            <p:cond delay="0"/>
                                          </p:stCondLst>
                                        </p:cTn>
                                        <p:tgtEl>
                                          <p:spTgt spid="90161"/>
                                        </p:tgtEl>
                                        <p:attrNameLst>
                                          <p:attrName>style.visibility</p:attrName>
                                        </p:attrNameLst>
                                      </p:cBhvr>
                                      <p:to>
                                        <p:strVal val="visible"/>
                                      </p:to>
                                    </p:set>
                                    <p:anim calcmode="lin" valueType="num">
                                      <p:cBhvr>
                                        <p:cTn id="79" dur="1000" fill="hold"/>
                                        <p:tgtEl>
                                          <p:spTgt spid="90161"/>
                                        </p:tgtEl>
                                        <p:attrNameLst>
                                          <p:attrName>ppt_x</p:attrName>
                                        </p:attrNameLst>
                                      </p:cBhvr>
                                      <p:tavLst>
                                        <p:tav tm="0">
                                          <p:val>
                                            <p:strVal val="#ppt_x-.2"/>
                                          </p:val>
                                        </p:tav>
                                        <p:tav tm="100000">
                                          <p:val>
                                            <p:strVal val="#ppt_x"/>
                                          </p:val>
                                        </p:tav>
                                      </p:tavLst>
                                    </p:anim>
                                    <p:anim calcmode="lin" valueType="num">
                                      <p:cBhvr>
                                        <p:cTn id="80" dur="1000" fill="hold"/>
                                        <p:tgtEl>
                                          <p:spTgt spid="90161"/>
                                        </p:tgtEl>
                                        <p:attrNameLst>
                                          <p:attrName>ppt_y</p:attrName>
                                        </p:attrNameLst>
                                      </p:cBhvr>
                                      <p:tavLst>
                                        <p:tav tm="0">
                                          <p:val>
                                            <p:strVal val="#ppt_y"/>
                                          </p:val>
                                        </p:tav>
                                        <p:tav tm="100000">
                                          <p:val>
                                            <p:strVal val="#ppt_y"/>
                                          </p:val>
                                        </p:tav>
                                      </p:tavLst>
                                    </p:anim>
                                    <p:animEffect transition="in" filter="wipe(right)" prLst="gradientSize: 0.1">
                                      <p:cBhvr>
                                        <p:cTn id="81" dur="1000"/>
                                        <p:tgtEl>
                                          <p:spTgt spid="90161"/>
                                        </p:tgtEl>
                                      </p:cBhvr>
                                    </p:animEffect>
                                  </p:childTnLst>
                                </p:cTn>
                              </p:par>
                              <p:par>
                                <p:cTn id="82" presetID="29" presetClass="entr" presetSubtype="0" fill="hold" grpId="0" nodeType="withEffect">
                                  <p:stCondLst>
                                    <p:cond delay="0"/>
                                  </p:stCondLst>
                                  <p:childTnLst>
                                    <p:set>
                                      <p:cBhvr>
                                        <p:cTn id="83" dur="1" fill="hold">
                                          <p:stCondLst>
                                            <p:cond delay="0"/>
                                          </p:stCondLst>
                                        </p:cTn>
                                        <p:tgtEl>
                                          <p:spTgt spid="90169"/>
                                        </p:tgtEl>
                                        <p:attrNameLst>
                                          <p:attrName>style.visibility</p:attrName>
                                        </p:attrNameLst>
                                      </p:cBhvr>
                                      <p:to>
                                        <p:strVal val="visible"/>
                                      </p:to>
                                    </p:set>
                                    <p:anim calcmode="lin" valueType="num">
                                      <p:cBhvr>
                                        <p:cTn id="84" dur="1000" fill="hold"/>
                                        <p:tgtEl>
                                          <p:spTgt spid="90169"/>
                                        </p:tgtEl>
                                        <p:attrNameLst>
                                          <p:attrName>ppt_x</p:attrName>
                                        </p:attrNameLst>
                                      </p:cBhvr>
                                      <p:tavLst>
                                        <p:tav tm="0">
                                          <p:val>
                                            <p:strVal val="#ppt_x-.2"/>
                                          </p:val>
                                        </p:tav>
                                        <p:tav tm="100000">
                                          <p:val>
                                            <p:strVal val="#ppt_x"/>
                                          </p:val>
                                        </p:tav>
                                      </p:tavLst>
                                    </p:anim>
                                    <p:anim calcmode="lin" valueType="num">
                                      <p:cBhvr>
                                        <p:cTn id="85" dur="1000" fill="hold"/>
                                        <p:tgtEl>
                                          <p:spTgt spid="90169"/>
                                        </p:tgtEl>
                                        <p:attrNameLst>
                                          <p:attrName>ppt_y</p:attrName>
                                        </p:attrNameLst>
                                      </p:cBhvr>
                                      <p:tavLst>
                                        <p:tav tm="0">
                                          <p:val>
                                            <p:strVal val="#ppt_y"/>
                                          </p:val>
                                        </p:tav>
                                        <p:tav tm="100000">
                                          <p:val>
                                            <p:strVal val="#ppt_y"/>
                                          </p:val>
                                        </p:tav>
                                      </p:tavLst>
                                    </p:anim>
                                    <p:animEffect transition="in" filter="wipe(right)" prLst="gradientSize: 0.1">
                                      <p:cBhvr>
                                        <p:cTn id="86" dur="1000"/>
                                        <p:tgtEl>
                                          <p:spTgt spid="90169"/>
                                        </p:tgtEl>
                                      </p:cBhvr>
                                    </p:animEffect>
                                  </p:childTnLst>
                                </p:cTn>
                              </p:par>
                            </p:childTnLst>
                          </p:cTn>
                        </p:par>
                        <p:par>
                          <p:cTn id="87" fill="hold" nodeType="afterGroup">
                            <p:stCondLst>
                              <p:cond delay="3000"/>
                            </p:stCondLst>
                            <p:childTnLst>
                              <p:par>
                                <p:cTn id="88" presetID="18" presetClass="entr" presetSubtype="6" fill="hold" grpId="0" nodeType="afterEffect">
                                  <p:stCondLst>
                                    <p:cond delay="0"/>
                                  </p:stCondLst>
                                  <p:childTnLst>
                                    <p:set>
                                      <p:cBhvr>
                                        <p:cTn id="89" dur="1" fill="hold">
                                          <p:stCondLst>
                                            <p:cond delay="0"/>
                                          </p:stCondLst>
                                        </p:cTn>
                                        <p:tgtEl>
                                          <p:spTgt spid="90157"/>
                                        </p:tgtEl>
                                        <p:attrNameLst>
                                          <p:attrName>style.visibility</p:attrName>
                                        </p:attrNameLst>
                                      </p:cBhvr>
                                      <p:to>
                                        <p:strVal val="visible"/>
                                      </p:to>
                                    </p:set>
                                    <p:animEffect transition="in" filter="strips(downRight)">
                                      <p:cBhvr>
                                        <p:cTn id="90" dur="500"/>
                                        <p:tgtEl>
                                          <p:spTgt spid="90157"/>
                                        </p:tgtEl>
                                      </p:cBhvr>
                                    </p:animEffect>
                                  </p:childTnLst>
                                </p:cTn>
                              </p:par>
                            </p:childTnLst>
                          </p:cTn>
                        </p:par>
                        <p:par>
                          <p:cTn id="91" fill="hold" nodeType="afterGroup">
                            <p:stCondLst>
                              <p:cond delay="3500"/>
                            </p:stCondLst>
                            <p:childTnLst>
                              <p:par>
                                <p:cTn id="92" presetID="18" presetClass="entr" presetSubtype="6" fill="hold" grpId="0" nodeType="afterEffect">
                                  <p:stCondLst>
                                    <p:cond delay="0"/>
                                  </p:stCondLst>
                                  <p:childTnLst>
                                    <p:set>
                                      <p:cBhvr>
                                        <p:cTn id="93" dur="1" fill="hold">
                                          <p:stCondLst>
                                            <p:cond delay="0"/>
                                          </p:stCondLst>
                                        </p:cTn>
                                        <p:tgtEl>
                                          <p:spTgt spid="90139"/>
                                        </p:tgtEl>
                                        <p:attrNameLst>
                                          <p:attrName>style.visibility</p:attrName>
                                        </p:attrNameLst>
                                      </p:cBhvr>
                                      <p:to>
                                        <p:strVal val="visible"/>
                                      </p:to>
                                    </p:set>
                                    <p:animEffect transition="in" filter="strips(downRight)">
                                      <p:cBhvr>
                                        <p:cTn id="94" dur="500"/>
                                        <p:tgtEl>
                                          <p:spTgt spid="90139"/>
                                        </p:tgtEl>
                                      </p:cBhvr>
                                    </p:animEffect>
                                  </p:childTnLst>
                                </p:cTn>
                              </p:par>
                            </p:childTnLst>
                          </p:cTn>
                        </p:par>
                        <p:par>
                          <p:cTn id="95" fill="hold" nodeType="afterGroup">
                            <p:stCondLst>
                              <p:cond delay="4000"/>
                            </p:stCondLst>
                            <p:childTnLst>
                              <p:par>
                                <p:cTn id="96" presetID="18" presetClass="entr" presetSubtype="6" fill="hold" grpId="0" nodeType="afterEffect">
                                  <p:stCondLst>
                                    <p:cond delay="0"/>
                                  </p:stCondLst>
                                  <p:childTnLst>
                                    <p:set>
                                      <p:cBhvr>
                                        <p:cTn id="97" dur="1" fill="hold">
                                          <p:stCondLst>
                                            <p:cond delay="0"/>
                                          </p:stCondLst>
                                        </p:cTn>
                                        <p:tgtEl>
                                          <p:spTgt spid="90121"/>
                                        </p:tgtEl>
                                        <p:attrNameLst>
                                          <p:attrName>style.visibility</p:attrName>
                                        </p:attrNameLst>
                                      </p:cBhvr>
                                      <p:to>
                                        <p:strVal val="visible"/>
                                      </p:to>
                                    </p:set>
                                    <p:animEffect transition="in" filter="strips(downRight)">
                                      <p:cBhvr>
                                        <p:cTn id="98" dur="500"/>
                                        <p:tgtEl>
                                          <p:spTgt spid="90121"/>
                                        </p:tgtEl>
                                      </p:cBhvr>
                                    </p:animEffect>
                                  </p:childTnLst>
                                </p:cTn>
                              </p:par>
                            </p:childTnLst>
                          </p:cTn>
                        </p:par>
                        <p:par>
                          <p:cTn id="99" fill="hold" nodeType="afterGroup">
                            <p:stCondLst>
                              <p:cond delay="4500"/>
                            </p:stCondLst>
                            <p:childTnLst>
                              <p:par>
                                <p:cTn id="100" presetID="29" presetClass="entr" presetSubtype="0" fill="hold" grpId="0" nodeType="afterEffect">
                                  <p:stCondLst>
                                    <p:cond delay="0"/>
                                  </p:stCondLst>
                                  <p:childTnLst>
                                    <p:set>
                                      <p:cBhvr>
                                        <p:cTn id="101" dur="1" fill="hold">
                                          <p:stCondLst>
                                            <p:cond delay="0"/>
                                          </p:stCondLst>
                                        </p:cTn>
                                        <p:tgtEl>
                                          <p:spTgt spid="90123"/>
                                        </p:tgtEl>
                                        <p:attrNameLst>
                                          <p:attrName>style.visibility</p:attrName>
                                        </p:attrNameLst>
                                      </p:cBhvr>
                                      <p:to>
                                        <p:strVal val="visible"/>
                                      </p:to>
                                    </p:set>
                                    <p:anim calcmode="lin" valueType="num">
                                      <p:cBhvr>
                                        <p:cTn id="102" dur="1000" fill="hold"/>
                                        <p:tgtEl>
                                          <p:spTgt spid="90123"/>
                                        </p:tgtEl>
                                        <p:attrNameLst>
                                          <p:attrName>ppt_x</p:attrName>
                                        </p:attrNameLst>
                                      </p:cBhvr>
                                      <p:tavLst>
                                        <p:tav tm="0">
                                          <p:val>
                                            <p:strVal val="#ppt_x-.2"/>
                                          </p:val>
                                        </p:tav>
                                        <p:tav tm="100000">
                                          <p:val>
                                            <p:strVal val="#ppt_x"/>
                                          </p:val>
                                        </p:tav>
                                      </p:tavLst>
                                    </p:anim>
                                    <p:anim calcmode="lin" valueType="num">
                                      <p:cBhvr>
                                        <p:cTn id="103" dur="1000" fill="hold"/>
                                        <p:tgtEl>
                                          <p:spTgt spid="90123"/>
                                        </p:tgtEl>
                                        <p:attrNameLst>
                                          <p:attrName>ppt_y</p:attrName>
                                        </p:attrNameLst>
                                      </p:cBhvr>
                                      <p:tavLst>
                                        <p:tav tm="0">
                                          <p:val>
                                            <p:strVal val="#ppt_y"/>
                                          </p:val>
                                        </p:tav>
                                        <p:tav tm="100000">
                                          <p:val>
                                            <p:strVal val="#ppt_y"/>
                                          </p:val>
                                        </p:tav>
                                      </p:tavLst>
                                    </p:anim>
                                    <p:animEffect transition="in" filter="wipe(right)" prLst="gradientSize: 0.1">
                                      <p:cBhvr>
                                        <p:cTn id="104" dur="1000"/>
                                        <p:tgtEl>
                                          <p:spTgt spid="90123"/>
                                        </p:tgtEl>
                                      </p:cBhvr>
                                    </p:animEffect>
                                  </p:childTnLst>
                                </p:cTn>
                              </p:par>
                              <p:par>
                                <p:cTn id="105" presetID="29" presetClass="entr" presetSubtype="0" fill="hold" grpId="0" nodeType="withEffect">
                                  <p:stCondLst>
                                    <p:cond delay="0"/>
                                  </p:stCondLst>
                                  <p:childTnLst>
                                    <p:set>
                                      <p:cBhvr>
                                        <p:cTn id="106" dur="1" fill="hold">
                                          <p:stCondLst>
                                            <p:cond delay="0"/>
                                          </p:stCondLst>
                                        </p:cTn>
                                        <p:tgtEl>
                                          <p:spTgt spid="90141"/>
                                        </p:tgtEl>
                                        <p:attrNameLst>
                                          <p:attrName>style.visibility</p:attrName>
                                        </p:attrNameLst>
                                      </p:cBhvr>
                                      <p:to>
                                        <p:strVal val="visible"/>
                                      </p:to>
                                    </p:set>
                                    <p:anim calcmode="lin" valueType="num">
                                      <p:cBhvr>
                                        <p:cTn id="107" dur="1000" fill="hold"/>
                                        <p:tgtEl>
                                          <p:spTgt spid="90141"/>
                                        </p:tgtEl>
                                        <p:attrNameLst>
                                          <p:attrName>ppt_x</p:attrName>
                                        </p:attrNameLst>
                                      </p:cBhvr>
                                      <p:tavLst>
                                        <p:tav tm="0">
                                          <p:val>
                                            <p:strVal val="#ppt_x-.2"/>
                                          </p:val>
                                        </p:tav>
                                        <p:tav tm="100000">
                                          <p:val>
                                            <p:strVal val="#ppt_x"/>
                                          </p:val>
                                        </p:tav>
                                      </p:tavLst>
                                    </p:anim>
                                    <p:anim calcmode="lin" valueType="num">
                                      <p:cBhvr>
                                        <p:cTn id="108" dur="1000" fill="hold"/>
                                        <p:tgtEl>
                                          <p:spTgt spid="90141"/>
                                        </p:tgtEl>
                                        <p:attrNameLst>
                                          <p:attrName>ppt_y</p:attrName>
                                        </p:attrNameLst>
                                      </p:cBhvr>
                                      <p:tavLst>
                                        <p:tav tm="0">
                                          <p:val>
                                            <p:strVal val="#ppt_y"/>
                                          </p:val>
                                        </p:tav>
                                        <p:tav tm="100000">
                                          <p:val>
                                            <p:strVal val="#ppt_y"/>
                                          </p:val>
                                        </p:tav>
                                      </p:tavLst>
                                    </p:anim>
                                    <p:animEffect transition="in" filter="wipe(right)" prLst="gradientSize: 0.1">
                                      <p:cBhvr>
                                        <p:cTn id="109" dur="1000"/>
                                        <p:tgtEl>
                                          <p:spTgt spid="90141"/>
                                        </p:tgtEl>
                                      </p:cBhvr>
                                    </p:animEffect>
                                  </p:childTnLst>
                                </p:cTn>
                              </p:par>
                              <p:par>
                                <p:cTn id="110" presetID="29" presetClass="entr" presetSubtype="0" fill="hold" grpId="0" nodeType="withEffect">
                                  <p:stCondLst>
                                    <p:cond delay="0"/>
                                  </p:stCondLst>
                                  <p:childTnLst>
                                    <p:set>
                                      <p:cBhvr>
                                        <p:cTn id="111" dur="1" fill="hold">
                                          <p:stCondLst>
                                            <p:cond delay="0"/>
                                          </p:stCondLst>
                                        </p:cTn>
                                        <p:tgtEl>
                                          <p:spTgt spid="90159"/>
                                        </p:tgtEl>
                                        <p:attrNameLst>
                                          <p:attrName>style.visibility</p:attrName>
                                        </p:attrNameLst>
                                      </p:cBhvr>
                                      <p:to>
                                        <p:strVal val="visible"/>
                                      </p:to>
                                    </p:set>
                                    <p:anim calcmode="lin" valueType="num">
                                      <p:cBhvr>
                                        <p:cTn id="112" dur="1000" fill="hold"/>
                                        <p:tgtEl>
                                          <p:spTgt spid="90159"/>
                                        </p:tgtEl>
                                        <p:attrNameLst>
                                          <p:attrName>ppt_x</p:attrName>
                                        </p:attrNameLst>
                                      </p:cBhvr>
                                      <p:tavLst>
                                        <p:tav tm="0">
                                          <p:val>
                                            <p:strVal val="#ppt_x-.2"/>
                                          </p:val>
                                        </p:tav>
                                        <p:tav tm="100000">
                                          <p:val>
                                            <p:strVal val="#ppt_x"/>
                                          </p:val>
                                        </p:tav>
                                      </p:tavLst>
                                    </p:anim>
                                    <p:anim calcmode="lin" valueType="num">
                                      <p:cBhvr>
                                        <p:cTn id="113" dur="1000" fill="hold"/>
                                        <p:tgtEl>
                                          <p:spTgt spid="90159"/>
                                        </p:tgtEl>
                                        <p:attrNameLst>
                                          <p:attrName>ppt_y</p:attrName>
                                        </p:attrNameLst>
                                      </p:cBhvr>
                                      <p:tavLst>
                                        <p:tav tm="0">
                                          <p:val>
                                            <p:strVal val="#ppt_y"/>
                                          </p:val>
                                        </p:tav>
                                        <p:tav tm="100000">
                                          <p:val>
                                            <p:strVal val="#ppt_y"/>
                                          </p:val>
                                        </p:tav>
                                      </p:tavLst>
                                    </p:anim>
                                    <p:animEffect transition="in" filter="wipe(right)" prLst="gradientSize: 0.1">
                                      <p:cBhvr>
                                        <p:cTn id="114" dur="1000"/>
                                        <p:tgtEl>
                                          <p:spTgt spid="90159"/>
                                        </p:tgtEl>
                                      </p:cBhvr>
                                    </p:animEffect>
                                  </p:childTnLst>
                                </p:cTn>
                              </p:par>
                              <p:par>
                                <p:cTn id="115" presetID="12" presetClass="entr" presetSubtype="2" fill="hold" nodeType="withEffect">
                                  <p:stCondLst>
                                    <p:cond delay="0"/>
                                  </p:stCondLst>
                                  <p:childTnLst>
                                    <p:set>
                                      <p:cBhvr>
                                        <p:cTn id="116" dur="1" fill="hold">
                                          <p:stCondLst>
                                            <p:cond delay="0"/>
                                          </p:stCondLst>
                                        </p:cTn>
                                        <p:tgtEl>
                                          <p:spTgt spid="90170"/>
                                        </p:tgtEl>
                                        <p:attrNameLst>
                                          <p:attrName>style.visibility</p:attrName>
                                        </p:attrNameLst>
                                      </p:cBhvr>
                                      <p:to>
                                        <p:strVal val="visible"/>
                                      </p:to>
                                    </p:set>
                                    <p:animEffect transition="in" filter="slide(fromRight)">
                                      <p:cBhvr>
                                        <p:cTn id="117" dur="500"/>
                                        <p:tgtEl>
                                          <p:spTgt spid="90170"/>
                                        </p:tgtEl>
                                      </p:cBhvr>
                                    </p:animEffect>
                                  </p:childTnLst>
                                </p:cTn>
                              </p:par>
                            </p:childTnLst>
                          </p:cTn>
                        </p:par>
                        <p:par>
                          <p:cTn id="118" fill="hold">
                            <p:stCondLst>
                              <p:cond delay="5500"/>
                            </p:stCondLst>
                            <p:childTnLst>
                              <p:par>
                                <p:cTn id="119" presetID="42" presetClass="entr" presetSubtype="0"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fade">
                                      <p:cBhvr>
                                        <p:cTn id="121" dur="1000"/>
                                        <p:tgtEl>
                                          <p:spTgt spid="41"/>
                                        </p:tgtEl>
                                      </p:cBhvr>
                                    </p:animEffect>
                                    <p:anim calcmode="lin" valueType="num">
                                      <p:cBhvr>
                                        <p:cTn id="122" dur="1000" fill="hold"/>
                                        <p:tgtEl>
                                          <p:spTgt spid="41"/>
                                        </p:tgtEl>
                                        <p:attrNameLst>
                                          <p:attrName>ppt_x</p:attrName>
                                        </p:attrNameLst>
                                      </p:cBhvr>
                                      <p:tavLst>
                                        <p:tav tm="0">
                                          <p:val>
                                            <p:strVal val="#ppt_x"/>
                                          </p:val>
                                        </p:tav>
                                        <p:tav tm="100000">
                                          <p:val>
                                            <p:strVal val="#ppt_x"/>
                                          </p:val>
                                        </p:tav>
                                      </p:tavLst>
                                    </p:anim>
                                    <p:anim calcmode="lin" valueType="num">
                                      <p:cBhvr>
                                        <p:cTn id="12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21" grpId="0" animBg="1"/>
      <p:bldP spid="90122" grpId="0"/>
      <p:bldP spid="90123" grpId="0"/>
      <p:bldP spid="90124" grpId="0" animBg="1"/>
      <p:bldP spid="90133" grpId="0"/>
      <p:bldP spid="90139" grpId="0" animBg="1"/>
      <p:bldP spid="90140" grpId="0"/>
      <p:bldP spid="90141" grpId="0"/>
      <p:bldP spid="90142" grpId="0" animBg="1"/>
      <p:bldP spid="90151" grpId="0"/>
      <p:bldP spid="90157" grpId="0" animBg="1"/>
      <p:bldP spid="90158" grpId="0"/>
      <p:bldP spid="90159" grpId="0"/>
      <p:bldP spid="90160" grpId="0" animBg="1"/>
      <p:bldP spid="90169"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Rectangle 6"/>
          <p:cNvSpPr>
            <a:spLocks noChangeArrowheads="1"/>
          </p:cNvSpPr>
          <p:nvPr/>
        </p:nvSpPr>
        <p:spPr bwMode="auto">
          <a:xfrm>
            <a:off x="629246" y="1275160"/>
            <a:ext cx="5837635" cy="1220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en-US" sz="1013">
                <a:ea typeface="微软雅黑" pitchFamily="34" charset="-122"/>
              </a:rPr>
              <a:t>我们于社会：</a:t>
            </a:r>
          </a:p>
          <a:p>
            <a:pPr>
              <a:lnSpc>
                <a:spcPct val="150000"/>
              </a:lnSpc>
            </a:pPr>
            <a:r>
              <a:rPr lang="zh-CN" altLang="en-US" sz="1013">
                <a:ea typeface="微软雅黑" pitchFamily="34" charset="-122"/>
              </a:rPr>
              <a:t>注重环境保护、能源节约、下岗工人再就业等社会工作。</a:t>
            </a:r>
          </a:p>
          <a:p>
            <a:pPr>
              <a:lnSpc>
                <a:spcPct val="150000"/>
              </a:lnSpc>
            </a:pPr>
            <a:r>
              <a:rPr lang="zh-CN" altLang="en-US" sz="1013">
                <a:ea typeface="微软雅黑" pitchFamily="34" charset="-122"/>
              </a:rPr>
              <a:t>我们于员工：</a:t>
            </a:r>
          </a:p>
          <a:p>
            <a:pPr>
              <a:lnSpc>
                <a:spcPct val="150000"/>
              </a:lnSpc>
            </a:pPr>
            <a:r>
              <a:rPr lang="zh-CN" altLang="en-US" sz="1013">
                <a:ea typeface="微软雅黑" pitchFamily="34" charset="-122"/>
              </a:rPr>
              <a:t>润通公司在员工培训方面采取内部培训和外部培训相结合的方面，新员工加入润通公司采取导师制度，全面提高员工的综合技能和综合素质，为新老员工提供广阔的晋升与发展空间。</a:t>
            </a:r>
          </a:p>
        </p:txBody>
      </p:sp>
      <p:pic>
        <p:nvPicPr>
          <p:cNvPr id="81927"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320" y="1448992"/>
            <a:ext cx="138113" cy="7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28"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320" y="2031691"/>
            <a:ext cx="138113" cy="7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29" name="Rectangle 9"/>
          <p:cNvSpPr>
            <a:spLocks noChangeArrowheads="1"/>
          </p:cNvSpPr>
          <p:nvPr/>
        </p:nvSpPr>
        <p:spPr bwMode="auto">
          <a:xfrm>
            <a:off x="605433" y="998935"/>
            <a:ext cx="1256363"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以人为本</a:t>
            </a:r>
          </a:p>
        </p:txBody>
      </p:sp>
      <p:sp>
        <p:nvSpPr>
          <p:cNvPr id="81930" name="Rectangle 10"/>
          <p:cNvSpPr>
            <a:spLocks noChangeArrowheads="1"/>
          </p:cNvSpPr>
          <p:nvPr/>
        </p:nvSpPr>
        <p:spPr bwMode="auto">
          <a:xfrm>
            <a:off x="2034184" y="1006078"/>
            <a:ext cx="967822"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求质量</a:t>
            </a:r>
          </a:p>
        </p:txBody>
      </p:sp>
      <p:sp>
        <p:nvSpPr>
          <p:cNvPr id="81931" name="Rectangle 11"/>
          <p:cNvSpPr>
            <a:spLocks noChangeArrowheads="1"/>
          </p:cNvSpPr>
          <p:nvPr/>
        </p:nvSpPr>
        <p:spPr bwMode="auto">
          <a:xfrm>
            <a:off x="3222427" y="1006078"/>
            <a:ext cx="1256363"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重信誉</a:t>
            </a:r>
            <a:r>
              <a:rPr lang="en-US" altLang="zh-CN" sz="2250">
                <a:solidFill>
                  <a:srgbClr val="006CB8"/>
                </a:solidFill>
                <a:ea typeface="方正正大黑简体" pitchFamily="2" charset="-122"/>
              </a:rPr>
              <a:t>…</a:t>
            </a:r>
          </a:p>
        </p:txBody>
      </p:sp>
      <p:pic>
        <p:nvPicPr>
          <p:cNvPr id="81932" name="Picture 12"/>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840737" y="3081338"/>
            <a:ext cx="1978819"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4" name="Picture 1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735462" y="3327797"/>
            <a:ext cx="1864519"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5" name="Picture 15"/>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84015" y="3327797"/>
            <a:ext cx="1869281" cy="1138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7" name="Picture 17"/>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220296" y="3327797"/>
            <a:ext cx="1134666" cy="1041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9" name="Picture 19" descr="2"/>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32390" y="1397794"/>
            <a:ext cx="2178844" cy="199667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7577389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9" presetClass="entr" presetSubtype="0" fill="hold" nodeType="afterEffect">
                                  <p:stCondLst>
                                    <p:cond delay="0"/>
                                  </p:stCondLst>
                                  <p:childTnLst>
                                    <p:set>
                                      <p:cBhvr>
                                        <p:cTn id="6" dur="1" fill="hold">
                                          <p:stCondLst>
                                            <p:cond delay="0"/>
                                          </p:stCondLst>
                                        </p:cTn>
                                        <p:tgtEl>
                                          <p:spTgt spid="81932"/>
                                        </p:tgtEl>
                                        <p:attrNameLst>
                                          <p:attrName>style.visibility</p:attrName>
                                        </p:attrNameLst>
                                      </p:cBhvr>
                                      <p:to>
                                        <p:strVal val="visible"/>
                                      </p:to>
                                    </p:set>
                                    <p:anim calcmode="lin" valueType="num">
                                      <p:cBhvr>
                                        <p:cTn id="7" dur="500" fill="hold"/>
                                        <p:tgtEl>
                                          <p:spTgt spid="81932"/>
                                        </p:tgtEl>
                                        <p:attrNameLst>
                                          <p:attrName>ppt_x</p:attrName>
                                        </p:attrNameLst>
                                      </p:cBhvr>
                                      <p:tavLst>
                                        <p:tav tm="0">
                                          <p:val>
                                            <p:strVal val="#ppt_x-.2"/>
                                          </p:val>
                                        </p:tav>
                                        <p:tav tm="100000">
                                          <p:val>
                                            <p:strVal val="#ppt_x"/>
                                          </p:val>
                                        </p:tav>
                                      </p:tavLst>
                                    </p:anim>
                                    <p:anim calcmode="lin" valueType="num">
                                      <p:cBhvr>
                                        <p:cTn id="8" dur="500" fill="hold"/>
                                        <p:tgtEl>
                                          <p:spTgt spid="81932"/>
                                        </p:tgtEl>
                                        <p:attrNameLst>
                                          <p:attrName>ppt_y</p:attrName>
                                        </p:attrNameLst>
                                      </p:cBhvr>
                                      <p:tavLst>
                                        <p:tav tm="0">
                                          <p:val>
                                            <p:strVal val="#ppt_y"/>
                                          </p:val>
                                        </p:tav>
                                        <p:tav tm="100000">
                                          <p:val>
                                            <p:strVal val="#ppt_y"/>
                                          </p:val>
                                        </p:tav>
                                      </p:tavLst>
                                    </p:anim>
                                    <p:animEffect transition="in" filter="wipe(right)" prLst="gradientSize: 0.1">
                                      <p:cBhvr>
                                        <p:cTn id="9" dur="500"/>
                                        <p:tgtEl>
                                          <p:spTgt spid="81932"/>
                                        </p:tgtEl>
                                      </p:cBhvr>
                                    </p:animEffect>
                                  </p:childTnLst>
                                </p:cTn>
                              </p:par>
                            </p:childTnLst>
                          </p:cTn>
                        </p:par>
                        <p:par>
                          <p:cTn id="10" fill="hold" nodeType="afterGroup">
                            <p:stCondLst>
                              <p:cond delay="500"/>
                            </p:stCondLst>
                            <p:childTnLst>
                              <p:par>
                                <p:cTn id="11" presetID="30" presetClass="entr" presetSubtype="0" fill="hold" grpId="0" nodeType="afterEffect">
                                  <p:stCondLst>
                                    <p:cond delay="0"/>
                                  </p:stCondLst>
                                  <p:childTnLst>
                                    <p:set>
                                      <p:cBhvr>
                                        <p:cTn id="12" dur="1" fill="hold">
                                          <p:stCondLst>
                                            <p:cond delay="0"/>
                                          </p:stCondLst>
                                        </p:cTn>
                                        <p:tgtEl>
                                          <p:spTgt spid="81929"/>
                                        </p:tgtEl>
                                        <p:attrNameLst>
                                          <p:attrName>style.visibility</p:attrName>
                                        </p:attrNameLst>
                                      </p:cBhvr>
                                      <p:to>
                                        <p:strVal val="visible"/>
                                      </p:to>
                                    </p:set>
                                    <p:animEffect transition="in" filter="fade">
                                      <p:cBhvr>
                                        <p:cTn id="13" dur="800" decel="100000"/>
                                        <p:tgtEl>
                                          <p:spTgt spid="81929"/>
                                        </p:tgtEl>
                                      </p:cBhvr>
                                    </p:animEffect>
                                    <p:anim calcmode="lin" valueType="num">
                                      <p:cBhvr>
                                        <p:cTn id="14" dur="800" decel="100000" fill="hold"/>
                                        <p:tgtEl>
                                          <p:spTgt spid="81929"/>
                                        </p:tgtEl>
                                        <p:attrNameLst>
                                          <p:attrName>style.rotation</p:attrName>
                                        </p:attrNameLst>
                                      </p:cBhvr>
                                      <p:tavLst>
                                        <p:tav tm="0">
                                          <p:val>
                                            <p:fltVal val="-90"/>
                                          </p:val>
                                        </p:tav>
                                        <p:tav tm="100000">
                                          <p:val>
                                            <p:fltVal val="0"/>
                                          </p:val>
                                        </p:tav>
                                      </p:tavLst>
                                    </p:anim>
                                    <p:anim calcmode="lin" valueType="num">
                                      <p:cBhvr>
                                        <p:cTn id="15" dur="800" decel="100000" fill="hold"/>
                                        <p:tgtEl>
                                          <p:spTgt spid="81929"/>
                                        </p:tgtEl>
                                        <p:attrNameLst>
                                          <p:attrName>ppt_x</p:attrName>
                                        </p:attrNameLst>
                                      </p:cBhvr>
                                      <p:tavLst>
                                        <p:tav tm="0">
                                          <p:val>
                                            <p:strVal val="#ppt_x+0.4"/>
                                          </p:val>
                                        </p:tav>
                                        <p:tav tm="100000">
                                          <p:val>
                                            <p:strVal val="#ppt_x-0.05"/>
                                          </p:val>
                                        </p:tav>
                                      </p:tavLst>
                                    </p:anim>
                                    <p:anim calcmode="lin" valueType="num">
                                      <p:cBhvr>
                                        <p:cTn id="16" dur="800" decel="100000" fill="hold"/>
                                        <p:tgtEl>
                                          <p:spTgt spid="81929"/>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81929"/>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81929"/>
                                        </p:tgtEl>
                                        <p:attrNameLst>
                                          <p:attrName>ppt_y</p:attrName>
                                        </p:attrNameLst>
                                      </p:cBhvr>
                                      <p:tavLst>
                                        <p:tav tm="0">
                                          <p:val>
                                            <p:strVal val="#ppt_y+0.1"/>
                                          </p:val>
                                        </p:tav>
                                        <p:tav tm="100000">
                                          <p:val>
                                            <p:strVal val="#ppt_y"/>
                                          </p:val>
                                        </p:tav>
                                      </p:tavLst>
                                    </p:anim>
                                  </p:childTnLst>
                                </p:cTn>
                              </p:par>
                              <p:par>
                                <p:cTn id="19" presetID="30" presetClass="entr" presetSubtype="0" fill="hold" grpId="0" nodeType="withEffect">
                                  <p:stCondLst>
                                    <p:cond delay="0"/>
                                  </p:stCondLst>
                                  <p:childTnLst>
                                    <p:set>
                                      <p:cBhvr>
                                        <p:cTn id="20" dur="1" fill="hold">
                                          <p:stCondLst>
                                            <p:cond delay="0"/>
                                          </p:stCondLst>
                                        </p:cTn>
                                        <p:tgtEl>
                                          <p:spTgt spid="81930"/>
                                        </p:tgtEl>
                                        <p:attrNameLst>
                                          <p:attrName>style.visibility</p:attrName>
                                        </p:attrNameLst>
                                      </p:cBhvr>
                                      <p:to>
                                        <p:strVal val="visible"/>
                                      </p:to>
                                    </p:set>
                                    <p:animEffect transition="in" filter="fade">
                                      <p:cBhvr>
                                        <p:cTn id="21" dur="800" decel="100000"/>
                                        <p:tgtEl>
                                          <p:spTgt spid="81930"/>
                                        </p:tgtEl>
                                      </p:cBhvr>
                                    </p:animEffect>
                                    <p:anim calcmode="lin" valueType="num">
                                      <p:cBhvr>
                                        <p:cTn id="22" dur="800" decel="100000" fill="hold"/>
                                        <p:tgtEl>
                                          <p:spTgt spid="81930"/>
                                        </p:tgtEl>
                                        <p:attrNameLst>
                                          <p:attrName>style.rotation</p:attrName>
                                        </p:attrNameLst>
                                      </p:cBhvr>
                                      <p:tavLst>
                                        <p:tav tm="0">
                                          <p:val>
                                            <p:fltVal val="-90"/>
                                          </p:val>
                                        </p:tav>
                                        <p:tav tm="100000">
                                          <p:val>
                                            <p:fltVal val="0"/>
                                          </p:val>
                                        </p:tav>
                                      </p:tavLst>
                                    </p:anim>
                                    <p:anim calcmode="lin" valueType="num">
                                      <p:cBhvr>
                                        <p:cTn id="23" dur="800" decel="100000" fill="hold"/>
                                        <p:tgtEl>
                                          <p:spTgt spid="81930"/>
                                        </p:tgtEl>
                                        <p:attrNameLst>
                                          <p:attrName>ppt_x</p:attrName>
                                        </p:attrNameLst>
                                      </p:cBhvr>
                                      <p:tavLst>
                                        <p:tav tm="0">
                                          <p:val>
                                            <p:strVal val="#ppt_x+0.4"/>
                                          </p:val>
                                        </p:tav>
                                        <p:tav tm="100000">
                                          <p:val>
                                            <p:strVal val="#ppt_x-0.05"/>
                                          </p:val>
                                        </p:tav>
                                      </p:tavLst>
                                    </p:anim>
                                    <p:anim calcmode="lin" valueType="num">
                                      <p:cBhvr>
                                        <p:cTn id="24" dur="800" decel="100000" fill="hold"/>
                                        <p:tgtEl>
                                          <p:spTgt spid="81930"/>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81930"/>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81930"/>
                                        </p:tgtEl>
                                        <p:attrNameLst>
                                          <p:attrName>ppt_y</p:attrName>
                                        </p:attrNameLst>
                                      </p:cBhvr>
                                      <p:tavLst>
                                        <p:tav tm="0">
                                          <p:val>
                                            <p:strVal val="#ppt_y+0.1"/>
                                          </p:val>
                                        </p:tav>
                                        <p:tav tm="100000">
                                          <p:val>
                                            <p:strVal val="#ppt_y"/>
                                          </p:val>
                                        </p:tav>
                                      </p:tavLst>
                                    </p:anim>
                                  </p:childTnLst>
                                </p:cTn>
                              </p:par>
                              <p:par>
                                <p:cTn id="27" presetID="30" presetClass="entr" presetSubtype="0" fill="hold" grpId="0" nodeType="withEffect">
                                  <p:stCondLst>
                                    <p:cond delay="0"/>
                                  </p:stCondLst>
                                  <p:childTnLst>
                                    <p:set>
                                      <p:cBhvr>
                                        <p:cTn id="28" dur="1" fill="hold">
                                          <p:stCondLst>
                                            <p:cond delay="0"/>
                                          </p:stCondLst>
                                        </p:cTn>
                                        <p:tgtEl>
                                          <p:spTgt spid="81931"/>
                                        </p:tgtEl>
                                        <p:attrNameLst>
                                          <p:attrName>style.visibility</p:attrName>
                                        </p:attrNameLst>
                                      </p:cBhvr>
                                      <p:to>
                                        <p:strVal val="visible"/>
                                      </p:to>
                                    </p:set>
                                    <p:animEffect transition="in" filter="fade">
                                      <p:cBhvr>
                                        <p:cTn id="29" dur="800" decel="100000"/>
                                        <p:tgtEl>
                                          <p:spTgt spid="81931"/>
                                        </p:tgtEl>
                                      </p:cBhvr>
                                    </p:animEffect>
                                    <p:anim calcmode="lin" valueType="num">
                                      <p:cBhvr>
                                        <p:cTn id="30" dur="800" decel="100000" fill="hold"/>
                                        <p:tgtEl>
                                          <p:spTgt spid="81931"/>
                                        </p:tgtEl>
                                        <p:attrNameLst>
                                          <p:attrName>style.rotation</p:attrName>
                                        </p:attrNameLst>
                                      </p:cBhvr>
                                      <p:tavLst>
                                        <p:tav tm="0">
                                          <p:val>
                                            <p:fltVal val="-90"/>
                                          </p:val>
                                        </p:tav>
                                        <p:tav tm="100000">
                                          <p:val>
                                            <p:fltVal val="0"/>
                                          </p:val>
                                        </p:tav>
                                      </p:tavLst>
                                    </p:anim>
                                    <p:anim calcmode="lin" valueType="num">
                                      <p:cBhvr>
                                        <p:cTn id="31" dur="800" decel="100000" fill="hold"/>
                                        <p:tgtEl>
                                          <p:spTgt spid="81931"/>
                                        </p:tgtEl>
                                        <p:attrNameLst>
                                          <p:attrName>ppt_x</p:attrName>
                                        </p:attrNameLst>
                                      </p:cBhvr>
                                      <p:tavLst>
                                        <p:tav tm="0">
                                          <p:val>
                                            <p:strVal val="#ppt_x+0.4"/>
                                          </p:val>
                                        </p:tav>
                                        <p:tav tm="100000">
                                          <p:val>
                                            <p:strVal val="#ppt_x-0.05"/>
                                          </p:val>
                                        </p:tav>
                                      </p:tavLst>
                                    </p:anim>
                                    <p:anim calcmode="lin" valueType="num">
                                      <p:cBhvr>
                                        <p:cTn id="32" dur="800" decel="100000" fill="hold"/>
                                        <p:tgtEl>
                                          <p:spTgt spid="81931"/>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81931"/>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81931"/>
                                        </p:tgtEl>
                                        <p:attrNameLst>
                                          <p:attrName>ppt_y</p:attrName>
                                        </p:attrNameLst>
                                      </p:cBhvr>
                                      <p:tavLst>
                                        <p:tav tm="0">
                                          <p:val>
                                            <p:strVal val="#ppt_y+0.1"/>
                                          </p:val>
                                        </p:tav>
                                        <p:tav tm="100000">
                                          <p:val>
                                            <p:strVal val="#ppt_y"/>
                                          </p:val>
                                        </p:tav>
                                      </p:tavLst>
                                    </p:anim>
                                  </p:childTnLst>
                                </p:cTn>
                              </p:par>
                            </p:childTnLst>
                          </p:cTn>
                        </p:par>
                        <p:par>
                          <p:cTn id="35" fill="hold" nodeType="afterGroup">
                            <p:stCondLst>
                              <p:cond delay="1500"/>
                            </p:stCondLst>
                            <p:childTnLst>
                              <p:par>
                                <p:cTn id="36" presetID="2" presetClass="entr" presetSubtype="2" fill="hold" grpId="0" nodeType="afterEffect">
                                  <p:stCondLst>
                                    <p:cond delay="0"/>
                                  </p:stCondLst>
                                  <p:childTnLst>
                                    <p:set>
                                      <p:cBhvr>
                                        <p:cTn id="37" dur="1" fill="hold">
                                          <p:stCondLst>
                                            <p:cond delay="0"/>
                                          </p:stCondLst>
                                        </p:cTn>
                                        <p:tgtEl>
                                          <p:spTgt spid="81926"/>
                                        </p:tgtEl>
                                        <p:attrNameLst>
                                          <p:attrName>style.visibility</p:attrName>
                                        </p:attrNameLst>
                                      </p:cBhvr>
                                      <p:to>
                                        <p:strVal val="visible"/>
                                      </p:to>
                                    </p:set>
                                    <p:anim calcmode="lin" valueType="num">
                                      <p:cBhvr additive="base">
                                        <p:cTn id="38" dur="500" fill="hold"/>
                                        <p:tgtEl>
                                          <p:spTgt spid="81926"/>
                                        </p:tgtEl>
                                        <p:attrNameLst>
                                          <p:attrName>ppt_x</p:attrName>
                                        </p:attrNameLst>
                                      </p:cBhvr>
                                      <p:tavLst>
                                        <p:tav tm="0">
                                          <p:val>
                                            <p:strVal val="1+#ppt_w/2"/>
                                          </p:val>
                                        </p:tav>
                                        <p:tav tm="100000">
                                          <p:val>
                                            <p:strVal val="#ppt_x"/>
                                          </p:val>
                                        </p:tav>
                                      </p:tavLst>
                                    </p:anim>
                                    <p:anim calcmode="lin" valueType="num">
                                      <p:cBhvr additive="base">
                                        <p:cTn id="39" dur="500" fill="hold"/>
                                        <p:tgtEl>
                                          <p:spTgt spid="81926"/>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2000"/>
                            </p:stCondLst>
                            <p:childTnLst>
                              <p:par>
                                <p:cTn id="41" presetID="2" presetClass="entr" presetSubtype="8" fill="hold" nodeType="afterEffect">
                                  <p:stCondLst>
                                    <p:cond delay="0"/>
                                  </p:stCondLst>
                                  <p:childTnLst>
                                    <p:set>
                                      <p:cBhvr>
                                        <p:cTn id="42" dur="1" fill="hold">
                                          <p:stCondLst>
                                            <p:cond delay="0"/>
                                          </p:stCondLst>
                                        </p:cTn>
                                        <p:tgtEl>
                                          <p:spTgt spid="81927"/>
                                        </p:tgtEl>
                                        <p:attrNameLst>
                                          <p:attrName>style.visibility</p:attrName>
                                        </p:attrNameLst>
                                      </p:cBhvr>
                                      <p:to>
                                        <p:strVal val="visible"/>
                                      </p:to>
                                    </p:set>
                                    <p:anim calcmode="lin" valueType="num">
                                      <p:cBhvr additive="base">
                                        <p:cTn id="43" dur="500" fill="hold"/>
                                        <p:tgtEl>
                                          <p:spTgt spid="81927"/>
                                        </p:tgtEl>
                                        <p:attrNameLst>
                                          <p:attrName>ppt_x</p:attrName>
                                        </p:attrNameLst>
                                      </p:cBhvr>
                                      <p:tavLst>
                                        <p:tav tm="0">
                                          <p:val>
                                            <p:strVal val="0-#ppt_w/2"/>
                                          </p:val>
                                        </p:tav>
                                        <p:tav tm="100000">
                                          <p:val>
                                            <p:strVal val="#ppt_x"/>
                                          </p:val>
                                        </p:tav>
                                      </p:tavLst>
                                    </p:anim>
                                    <p:anim calcmode="lin" valueType="num">
                                      <p:cBhvr additive="base">
                                        <p:cTn id="44" dur="500" fill="hold"/>
                                        <p:tgtEl>
                                          <p:spTgt spid="81927"/>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2500"/>
                            </p:stCondLst>
                            <p:childTnLst>
                              <p:par>
                                <p:cTn id="46" presetID="2" presetClass="entr" presetSubtype="8" fill="hold" nodeType="afterEffect">
                                  <p:stCondLst>
                                    <p:cond delay="0"/>
                                  </p:stCondLst>
                                  <p:childTnLst>
                                    <p:set>
                                      <p:cBhvr>
                                        <p:cTn id="47" dur="1" fill="hold">
                                          <p:stCondLst>
                                            <p:cond delay="0"/>
                                          </p:stCondLst>
                                        </p:cTn>
                                        <p:tgtEl>
                                          <p:spTgt spid="81928"/>
                                        </p:tgtEl>
                                        <p:attrNameLst>
                                          <p:attrName>style.visibility</p:attrName>
                                        </p:attrNameLst>
                                      </p:cBhvr>
                                      <p:to>
                                        <p:strVal val="visible"/>
                                      </p:to>
                                    </p:set>
                                    <p:anim calcmode="lin" valueType="num">
                                      <p:cBhvr additive="base">
                                        <p:cTn id="48" dur="500" fill="hold"/>
                                        <p:tgtEl>
                                          <p:spTgt spid="81928"/>
                                        </p:tgtEl>
                                        <p:attrNameLst>
                                          <p:attrName>ppt_x</p:attrName>
                                        </p:attrNameLst>
                                      </p:cBhvr>
                                      <p:tavLst>
                                        <p:tav tm="0">
                                          <p:val>
                                            <p:strVal val="0-#ppt_w/2"/>
                                          </p:val>
                                        </p:tav>
                                        <p:tav tm="100000">
                                          <p:val>
                                            <p:strVal val="#ppt_x"/>
                                          </p:val>
                                        </p:tav>
                                      </p:tavLst>
                                    </p:anim>
                                    <p:anim calcmode="lin" valueType="num">
                                      <p:cBhvr additive="base">
                                        <p:cTn id="49" dur="500" fill="hold"/>
                                        <p:tgtEl>
                                          <p:spTgt spid="81928"/>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3000"/>
                            </p:stCondLst>
                            <p:childTnLst>
                              <p:par>
                                <p:cTn id="51" presetID="42" presetClass="entr" presetSubtype="0" fill="hold" nodeType="afterEffect">
                                  <p:stCondLst>
                                    <p:cond delay="0"/>
                                  </p:stCondLst>
                                  <p:childTnLst>
                                    <p:set>
                                      <p:cBhvr>
                                        <p:cTn id="52" dur="1" fill="hold">
                                          <p:stCondLst>
                                            <p:cond delay="0"/>
                                          </p:stCondLst>
                                        </p:cTn>
                                        <p:tgtEl>
                                          <p:spTgt spid="81939"/>
                                        </p:tgtEl>
                                        <p:attrNameLst>
                                          <p:attrName>style.visibility</p:attrName>
                                        </p:attrNameLst>
                                      </p:cBhvr>
                                      <p:to>
                                        <p:strVal val="visible"/>
                                      </p:to>
                                    </p:set>
                                    <p:animEffect transition="in" filter="fade">
                                      <p:cBhvr>
                                        <p:cTn id="53" dur="1000"/>
                                        <p:tgtEl>
                                          <p:spTgt spid="81939"/>
                                        </p:tgtEl>
                                      </p:cBhvr>
                                    </p:animEffect>
                                    <p:anim calcmode="lin" valueType="num">
                                      <p:cBhvr>
                                        <p:cTn id="54" dur="1000" fill="hold"/>
                                        <p:tgtEl>
                                          <p:spTgt spid="81939"/>
                                        </p:tgtEl>
                                        <p:attrNameLst>
                                          <p:attrName>ppt_x</p:attrName>
                                        </p:attrNameLst>
                                      </p:cBhvr>
                                      <p:tavLst>
                                        <p:tav tm="0">
                                          <p:val>
                                            <p:strVal val="#ppt_x"/>
                                          </p:val>
                                        </p:tav>
                                        <p:tav tm="100000">
                                          <p:val>
                                            <p:strVal val="#ppt_x"/>
                                          </p:val>
                                        </p:tav>
                                      </p:tavLst>
                                    </p:anim>
                                    <p:anim calcmode="lin" valueType="num">
                                      <p:cBhvr>
                                        <p:cTn id="55" dur="1000" fill="hold"/>
                                        <p:tgtEl>
                                          <p:spTgt spid="81939"/>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4000"/>
                            </p:stCondLst>
                            <p:childTnLst>
                              <p:par>
                                <p:cTn id="57" presetID="2" presetClass="entr" presetSubtype="4" fill="hold" nodeType="afterEffect">
                                  <p:stCondLst>
                                    <p:cond delay="0"/>
                                  </p:stCondLst>
                                  <p:childTnLst>
                                    <p:set>
                                      <p:cBhvr>
                                        <p:cTn id="58" dur="1" fill="hold">
                                          <p:stCondLst>
                                            <p:cond delay="0"/>
                                          </p:stCondLst>
                                        </p:cTn>
                                        <p:tgtEl>
                                          <p:spTgt spid="81935"/>
                                        </p:tgtEl>
                                        <p:attrNameLst>
                                          <p:attrName>style.visibility</p:attrName>
                                        </p:attrNameLst>
                                      </p:cBhvr>
                                      <p:to>
                                        <p:strVal val="visible"/>
                                      </p:to>
                                    </p:set>
                                    <p:anim calcmode="lin" valueType="num">
                                      <p:cBhvr additive="base">
                                        <p:cTn id="59" dur="500" fill="hold"/>
                                        <p:tgtEl>
                                          <p:spTgt spid="81935"/>
                                        </p:tgtEl>
                                        <p:attrNameLst>
                                          <p:attrName>ppt_x</p:attrName>
                                        </p:attrNameLst>
                                      </p:cBhvr>
                                      <p:tavLst>
                                        <p:tav tm="0">
                                          <p:val>
                                            <p:strVal val="#ppt_x"/>
                                          </p:val>
                                        </p:tav>
                                        <p:tav tm="100000">
                                          <p:val>
                                            <p:strVal val="#ppt_x"/>
                                          </p:val>
                                        </p:tav>
                                      </p:tavLst>
                                    </p:anim>
                                    <p:anim calcmode="lin" valueType="num">
                                      <p:cBhvr additive="base">
                                        <p:cTn id="60" dur="500" fill="hold"/>
                                        <p:tgtEl>
                                          <p:spTgt spid="81935"/>
                                        </p:tgtEl>
                                        <p:attrNameLst>
                                          <p:attrName>ppt_y</p:attrName>
                                        </p:attrNameLst>
                                      </p:cBhvr>
                                      <p:tavLst>
                                        <p:tav tm="0">
                                          <p:val>
                                            <p:strVal val="1+#ppt_h/2"/>
                                          </p:val>
                                        </p:tav>
                                        <p:tav tm="100000">
                                          <p:val>
                                            <p:strVal val="#ppt_y"/>
                                          </p:val>
                                        </p:tav>
                                      </p:tavLst>
                                    </p:anim>
                                  </p:childTnLst>
                                </p:cTn>
                              </p:par>
                            </p:childTnLst>
                          </p:cTn>
                        </p:par>
                        <p:par>
                          <p:cTn id="61" fill="hold" nodeType="afterGroup">
                            <p:stCondLst>
                              <p:cond delay="4500"/>
                            </p:stCondLst>
                            <p:childTnLst>
                              <p:par>
                                <p:cTn id="62" presetID="2" presetClass="entr" presetSubtype="8" fill="hold" nodeType="afterEffect">
                                  <p:stCondLst>
                                    <p:cond delay="0"/>
                                  </p:stCondLst>
                                  <p:childTnLst>
                                    <p:set>
                                      <p:cBhvr>
                                        <p:cTn id="63" dur="1" fill="hold">
                                          <p:stCondLst>
                                            <p:cond delay="0"/>
                                          </p:stCondLst>
                                        </p:cTn>
                                        <p:tgtEl>
                                          <p:spTgt spid="81934"/>
                                        </p:tgtEl>
                                        <p:attrNameLst>
                                          <p:attrName>style.visibility</p:attrName>
                                        </p:attrNameLst>
                                      </p:cBhvr>
                                      <p:to>
                                        <p:strVal val="visible"/>
                                      </p:to>
                                    </p:set>
                                    <p:anim calcmode="lin" valueType="num">
                                      <p:cBhvr additive="base">
                                        <p:cTn id="64" dur="500" fill="hold"/>
                                        <p:tgtEl>
                                          <p:spTgt spid="81934"/>
                                        </p:tgtEl>
                                        <p:attrNameLst>
                                          <p:attrName>ppt_x</p:attrName>
                                        </p:attrNameLst>
                                      </p:cBhvr>
                                      <p:tavLst>
                                        <p:tav tm="0">
                                          <p:val>
                                            <p:strVal val="0-#ppt_w/2"/>
                                          </p:val>
                                        </p:tav>
                                        <p:tav tm="100000">
                                          <p:val>
                                            <p:strVal val="#ppt_x"/>
                                          </p:val>
                                        </p:tav>
                                      </p:tavLst>
                                    </p:anim>
                                    <p:anim calcmode="lin" valueType="num">
                                      <p:cBhvr additive="base">
                                        <p:cTn id="65" dur="500" fill="hold"/>
                                        <p:tgtEl>
                                          <p:spTgt spid="81934"/>
                                        </p:tgtEl>
                                        <p:attrNameLst>
                                          <p:attrName>ppt_y</p:attrName>
                                        </p:attrNameLst>
                                      </p:cBhvr>
                                      <p:tavLst>
                                        <p:tav tm="0">
                                          <p:val>
                                            <p:strVal val="#ppt_y"/>
                                          </p:val>
                                        </p:tav>
                                        <p:tav tm="100000">
                                          <p:val>
                                            <p:strVal val="#ppt_y"/>
                                          </p:val>
                                        </p:tav>
                                      </p:tavLst>
                                    </p:anim>
                                  </p:childTnLst>
                                </p:cTn>
                              </p:par>
                            </p:childTnLst>
                          </p:cTn>
                        </p:par>
                        <p:par>
                          <p:cTn id="66" fill="hold" nodeType="afterGroup">
                            <p:stCondLst>
                              <p:cond delay="5000"/>
                            </p:stCondLst>
                            <p:childTnLst>
                              <p:par>
                                <p:cTn id="67" presetID="2" presetClass="entr" presetSubtype="4" fill="hold" nodeType="afterEffect">
                                  <p:stCondLst>
                                    <p:cond delay="0"/>
                                  </p:stCondLst>
                                  <p:childTnLst>
                                    <p:set>
                                      <p:cBhvr>
                                        <p:cTn id="68" dur="1" fill="hold">
                                          <p:stCondLst>
                                            <p:cond delay="0"/>
                                          </p:stCondLst>
                                        </p:cTn>
                                        <p:tgtEl>
                                          <p:spTgt spid="81937"/>
                                        </p:tgtEl>
                                        <p:attrNameLst>
                                          <p:attrName>style.visibility</p:attrName>
                                        </p:attrNameLst>
                                      </p:cBhvr>
                                      <p:to>
                                        <p:strVal val="visible"/>
                                      </p:to>
                                    </p:set>
                                    <p:anim calcmode="lin" valueType="num">
                                      <p:cBhvr additive="base">
                                        <p:cTn id="69" dur="500" fill="hold"/>
                                        <p:tgtEl>
                                          <p:spTgt spid="81937"/>
                                        </p:tgtEl>
                                        <p:attrNameLst>
                                          <p:attrName>ppt_x</p:attrName>
                                        </p:attrNameLst>
                                      </p:cBhvr>
                                      <p:tavLst>
                                        <p:tav tm="0">
                                          <p:val>
                                            <p:strVal val="#ppt_x"/>
                                          </p:val>
                                        </p:tav>
                                        <p:tav tm="100000">
                                          <p:val>
                                            <p:strVal val="#ppt_x"/>
                                          </p:val>
                                        </p:tav>
                                      </p:tavLst>
                                    </p:anim>
                                    <p:anim calcmode="lin" valueType="num">
                                      <p:cBhvr additive="base">
                                        <p:cTn id="70" dur="500" fill="hold"/>
                                        <p:tgtEl>
                                          <p:spTgt spid="81937"/>
                                        </p:tgtEl>
                                        <p:attrNameLst>
                                          <p:attrName>ppt_y</p:attrName>
                                        </p:attrNameLst>
                                      </p:cBhvr>
                                      <p:tavLst>
                                        <p:tav tm="0">
                                          <p:val>
                                            <p:strVal val="1+#ppt_h/2"/>
                                          </p:val>
                                        </p:tav>
                                        <p:tav tm="100000">
                                          <p:val>
                                            <p:strVal val="#ppt_y"/>
                                          </p:val>
                                        </p:tav>
                                      </p:tavLst>
                                    </p:anim>
                                  </p:childTnLst>
                                </p:cTn>
                              </p:par>
                            </p:childTnLst>
                          </p:cTn>
                        </p:par>
                        <p:par>
                          <p:cTn id="71" fill="hold">
                            <p:stCondLst>
                              <p:cond delay="5500"/>
                            </p:stCondLst>
                            <p:childTnLst>
                              <p:par>
                                <p:cTn id="72" presetID="42" presetClass="entr" presetSubtype="0"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1000"/>
                                        <p:tgtEl>
                                          <p:spTgt spid="14"/>
                                        </p:tgtEl>
                                      </p:cBhvr>
                                    </p:animEffect>
                                    <p:anim calcmode="lin" valueType="num">
                                      <p:cBhvr>
                                        <p:cTn id="75" dur="1000" fill="hold"/>
                                        <p:tgtEl>
                                          <p:spTgt spid="14"/>
                                        </p:tgtEl>
                                        <p:attrNameLst>
                                          <p:attrName>ppt_x</p:attrName>
                                        </p:attrNameLst>
                                      </p:cBhvr>
                                      <p:tavLst>
                                        <p:tav tm="0">
                                          <p:val>
                                            <p:strVal val="#ppt_x"/>
                                          </p:val>
                                        </p:tav>
                                        <p:tav tm="100000">
                                          <p:val>
                                            <p:strVal val="#ppt_x"/>
                                          </p:val>
                                        </p:tav>
                                      </p:tavLst>
                                    </p:anim>
                                    <p:anim calcmode="lin" valueType="num">
                                      <p:cBhvr>
                                        <p:cTn id="7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6" grpId="0"/>
      <p:bldP spid="81929" grpId="0"/>
      <p:bldP spid="81930" grpId="0"/>
      <p:bldP spid="81931"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62" name="TextBox 13"/>
          <p:cNvSpPr txBox="1">
            <a:spLocks noChangeArrowheads="1"/>
          </p:cNvSpPr>
          <p:nvPr/>
        </p:nvSpPr>
        <p:spPr bwMode="auto">
          <a:xfrm>
            <a:off x="2512219" y="1901428"/>
            <a:ext cx="9584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公司简述</a:t>
            </a:r>
            <a:endParaRPr lang="en-US" sz="1200" b="1">
              <a:solidFill>
                <a:srgbClr val="445469"/>
              </a:solidFill>
              <a:latin typeface="Arial" pitchFamily="34" charset="0"/>
              <a:ea typeface="微软雅黑" pitchFamily="34" charset="-122"/>
              <a:sym typeface="Arial" pitchFamily="34" charset="0"/>
            </a:endParaRPr>
          </a:p>
        </p:txBody>
      </p:sp>
      <p:sp>
        <p:nvSpPr>
          <p:cNvPr id="31763" name="TextBox 13"/>
          <p:cNvSpPr txBox="1">
            <a:spLocks noChangeArrowheads="1"/>
          </p:cNvSpPr>
          <p:nvPr/>
        </p:nvSpPr>
        <p:spPr bwMode="auto">
          <a:xfrm>
            <a:off x="1621631" y="2143126"/>
            <a:ext cx="15013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rgbClr val="445469"/>
              </a:solidFill>
              <a:latin typeface="Arial" pitchFamily="34" charset="0"/>
              <a:ea typeface="微软雅黑" pitchFamily="34" charset="-122"/>
              <a:sym typeface="Arial" pitchFamily="34" charset="0"/>
            </a:endParaRPr>
          </a:p>
        </p:txBody>
      </p:sp>
      <p:sp>
        <p:nvSpPr>
          <p:cNvPr id="31764" name="TextBox 13"/>
          <p:cNvSpPr txBox="1">
            <a:spLocks noChangeArrowheads="1"/>
          </p:cNvSpPr>
          <p:nvPr/>
        </p:nvSpPr>
        <p:spPr bwMode="auto">
          <a:xfrm>
            <a:off x="5894785" y="1901428"/>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产品服务</a:t>
            </a:r>
            <a:endParaRPr lang="en-US" sz="1200" b="1">
              <a:solidFill>
                <a:srgbClr val="445469"/>
              </a:solidFill>
              <a:latin typeface="Arial" pitchFamily="34" charset="0"/>
              <a:ea typeface="微软雅黑" pitchFamily="34" charset="-122"/>
              <a:sym typeface="Arial" pitchFamily="34" charset="0"/>
            </a:endParaRPr>
          </a:p>
        </p:txBody>
      </p:sp>
      <p:sp>
        <p:nvSpPr>
          <p:cNvPr id="31765" name="TextBox 13"/>
          <p:cNvSpPr txBox="1">
            <a:spLocks noChangeArrowheads="1"/>
          </p:cNvSpPr>
          <p:nvPr/>
        </p:nvSpPr>
        <p:spPr bwMode="auto">
          <a:xfrm>
            <a:off x="5894785" y="2143126"/>
            <a:ext cx="15037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31766" name="TextBox 13"/>
          <p:cNvSpPr txBox="1">
            <a:spLocks noChangeArrowheads="1"/>
          </p:cNvSpPr>
          <p:nvPr/>
        </p:nvSpPr>
        <p:spPr bwMode="auto">
          <a:xfrm>
            <a:off x="2501503" y="3615928"/>
            <a:ext cx="9572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目标市场</a:t>
            </a:r>
            <a:endParaRPr lang="en-US" sz="1200" b="1">
              <a:solidFill>
                <a:srgbClr val="445469"/>
              </a:solidFill>
              <a:latin typeface="Arial" pitchFamily="34" charset="0"/>
              <a:ea typeface="微软雅黑" pitchFamily="34" charset="-122"/>
              <a:sym typeface="Arial" pitchFamily="34" charset="0"/>
            </a:endParaRPr>
          </a:p>
        </p:txBody>
      </p:sp>
      <p:sp>
        <p:nvSpPr>
          <p:cNvPr id="31767" name="TextBox 13"/>
          <p:cNvSpPr txBox="1">
            <a:spLocks noChangeArrowheads="1"/>
          </p:cNvSpPr>
          <p:nvPr/>
        </p:nvSpPr>
        <p:spPr bwMode="auto">
          <a:xfrm>
            <a:off x="1621631" y="3857626"/>
            <a:ext cx="15013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31768" name="TextBox 13"/>
          <p:cNvSpPr txBox="1">
            <a:spLocks noChangeArrowheads="1"/>
          </p:cNvSpPr>
          <p:nvPr/>
        </p:nvSpPr>
        <p:spPr bwMode="auto">
          <a:xfrm>
            <a:off x="5894785" y="3615928"/>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投资回报</a:t>
            </a:r>
            <a:endParaRPr lang="en-US" sz="1200" b="1">
              <a:solidFill>
                <a:srgbClr val="445469"/>
              </a:solidFill>
              <a:latin typeface="Arial" pitchFamily="34" charset="0"/>
              <a:ea typeface="微软雅黑" pitchFamily="34" charset="-122"/>
              <a:sym typeface="Arial" pitchFamily="34" charset="0"/>
            </a:endParaRPr>
          </a:p>
        </p:txBody>
      </p:sp>
      <p:sp>
        <p:nvSpPr>
          <p:cNvPr id="31769" name="TextBox 13"/>
          <p:cNvSpPr txBox="1">
            <a:spLocks noChangeArrowheads="1"/>
          </p:cNvSpPr>
          <p:nvPr/>
        </p:nvSpPr>
        <p:spPr bwMode="auto">
          <a:xfrm>
            <a:off x="5894785" y="3857626"/>
            <a:ext cx="15037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nvGrpSpPr>
          <p:cNvPr id="2" name="组合 1"/>
          <p:cNvGrpSpPr/>
          <p:nvPr/>
        </p:nvGrpSpPr>
        <p:grpSpPr>
          <a:xfrm>
            <a:off x="3267075" y="1643063"/>
            <a:ext cx="2491979" cy="2493168"/>
            <a:chOff x="3267075" y="1643063"/>
            <a:chExt cx="2491979" cy="2493168"/>
          </a:xfrm>
        </p:grpSpPr>
        <p:sp>
          <p:nvSpPr>
            <p:cNvPr id="31751" name="任意多边形 12"/>
            <p:cNvSpPr>
              <a:spLocks/>
            </p:cNvSpPr>
            <p:nvPr/>
          </p:nvSpPr>
          <p:spPr bwMode="auto">
            <a:xfrm>
              <a:off x="3267075" y="1643063"/>
              <a:ext cx="1218010" cy="1218010"/>
            </a:xfrm>
            <a:custGeom>
              <a:avLst/>
              <a:gdLst>
                <a:gd name="T0" fmla="*/ 0 w 1624031"/>
                <a:gd name="T1" fmla="*/ 1623887 h 1624031"/>
                <a:gd name="T2" fmla="*/ 1623887 w 1624031"/>
                <a:gd name="T3" fmla="*/ 0 h 1624031"/>
                <a:gd name="T4" fmla="*/ 1623887 w 1624031"/>
                <a:gd name="T5" fmla="*/ 1623887 h 1624031"/>
                <a:gd name="T6" fmla="*/ 0 w 1624031"/>
                <a:gd name="T7" fmla="*/ 1623887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0" y="1624031"/>
                  </a:moveTo>
                  <a:cubicBezTo>
                    <a:pt x="0" y="727103"/>
                    <a:pt x="727103" y="0"/>
                    <a:pt x="1624031" y="0"/>
                  </a:cubicBezTo>
                  <a:lnTo>
                    <a:pt x="1624031" y="1624031"/>
                  </a:lnTo>
                  <a:lnTo>
                    <a:pt x="0" y="162403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410091" tIns="410091" rIns="53340" bIns="53340" anchor="ctr"/>
            <a:lstStyle/>
            <a:p>
              <a:endParaRPr lang="zh-CN" altLang="en-US" sz="1013"/>
            </a:p>
          </p:txBody>
        </p:sp>
        <p:sp>
          <p:nvSpPr>
            <p:cNvPr id="31752" name="任意多边形 13"/>
            <p:cNvSpPr>
              <a:spLocks/>
            </p:cNvSpPr>
            <p:nvPr/>
          </p:nvSpPr>
          <p:spPr bwMode="auto">
            <a:xfrm>
              <a:off x="4541044" y="1643063"/>
              <a:ext cx="1218010" cy="1218010"/>
            </a:xfrm>
            <a:custGeom>
              <a:avLst/>
              <a:gdLst>
                <a:gd name="T0" fmla="*/ 0 w 1624031"/>
                <a:gd name="T1" fmla="*/ 0 h 1624031"/>
                <a:gd name="T2" fmla="*/ 1623887 w 1624031"/>
                <a:gd name="T3" fmla="*/ 1623887 h 1624031"/>
                <a:gd name="T4" fmla="*/ 0 w 1624031"/>
                <a:gd name="T5" fmla="*/ 1623887 h 1624031"/>
                <a:gd name="T6" fmla="*/ 0 w 1624031"/>
                <a:gd name="T7" fmla="*/ 0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0" y="0"/>
                  </a:moveTo>
                  <a:cubicBezTo>
                    <a:pt x="896928" y="0"/>
                    <a:pt x="1624031" y="727103"/>
                    <a:pt x="1624031" y="1624031"/>
                  </a:cubicBezTo>
                  <a:lnTo>
                    <a:pt x="0" y="1624031"/>
                  </a:lnTo>
                  <a:lnTo>
                    <a:pt x="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53340" tIns="410091" rIns="410091" bIns="53340" anchor="ctr"/>
            <a:lstStyle/>
            <a:p>
              <a:endParaRPr lang="zh-CN" altLang="en-US" sz="1013"/>
            </a:p>
          </p:txBody>
        </p:sp>
        <p:sp>
          <p:nvSpPr>
            <p:cNvPr id="31753" name="任意多边形 14"/>
            <p:cNvSpPr>
              <a:spLocks/>
            </p:cNvSpPr>
            <p:nvPr/>
          </p:nvSpPr>
          <p:spPr bwMode="auto">
            <a:xfrm>
              <a:off x="4541044" y="2918222"/>
              <a:ext cx="1218010" cy="1218009"/>
            </a:xfrm>
            <a:custGeom>
              <a:avLst/>
              <a:gdLst>
                <a:gd name="T0" fmla="*/ 1623887 w 1624031"/>
                <a:gd name="T1" fmla="*/ 0 h 1624031"/>
                <a:gd name="T2" fmla="*/ 0 w 1624031"/>
                <a:gd name="T3" fmla="*/ 1623879 h 1624031"/>
                <a:gd name="T4" fmla="*/ 0 w 1624031"/>
                <a:gd name="T5" fmla="*/ 0 h 1624031"/>
                <a:gd name="T6" fmla="*/ 1623887 w 1624031"/>
                <a:gd name="T7" fmla="*/ 0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1624031" y="0"/>
                  </a:moveTo>
                  <a:cubicBezTo>
                    <a:pt x="1624031" y="896928"/>
                    <a:pt x="896928" y="1624031"/>
                    <a:pt x="0" y="1624031"/>
                  </a:cubicBezTo>
                  <a:lnTo>
                    <a:pt x="0" y="0"/>
                  </a:lnTo>
                  <a:lnTo>
                    <a:pt x="1624031"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53340" tIns="53341" rIns="410091" bIns="410091" anchor="ctr"/>
            <a:lstStyle/>
            <a:p>
              <a:endParaRPr lang="zh-CN" altLang="en-US" sz="1013"/>
            </a:p>
          </p:txBody>
        </p:sp>
        <p:sp>
          <p:nvSpPr>
            <p:cNvPr id="31754" name="任意多边形 15"/>
            <p:cNvSpPr>
              <a:spLocks/>
            </p:cNvSpPr>
            <p:nvPr/>
          </p:nvSpPr>
          <p:spPr bwMode="auto">
            <a:xfrm>
              <a:off x="3267075" y="2918222"/>
              <a:ext cx="1218010" cy="1218009"/>
            </a:xfrm>
            <a:custGeom>
              <a:avLst/>
              <a:gdLst>
                <a:gd name="T0" fmla="*/ 1623887 w 1624031"/>
                <a:gd name="T1" fmla="*/ 1623879 h 1624031"/>
                <a:gd name="T2" fmla="*/ 0 w 1624031"/>
                <a:gd name="T3" fmla="*/ 0 h 1624031"/>
                <a:gd name="T4" fmla="*/ 1623887 w 1624031"/>
                <a:gd name="T5" fmla="*/ 0 h 1624031"/>
                <a:gd name="T6" fmla="*/ 1623887 w 1624031"/>
                <a:gd name="T7" fmla="*/ 1623879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1624031" y="1624031"/>
                  </a:moveTo>
                  <a:cubicBezTo>
                    <a:pt x="727103" y="1624031"/>
                    <a:pt x="0" y="896928"/>
                    <a:pt x="0" y="0"/>
                  </a:cubicBezTo>
                  <a:lnTo>
                    <a:pt x="1624031" y="0"/>
                  </a:lnTo>
                  <a:lnTo>
                    <a:pt x="1624031" y="162403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410091" tIns="53340" rIns="53340" bIns="410091" anchor="ctr"/>
            <a:lstStyle/>
            <a:p>
              <a:endParaRPr lang="zh-CN" altLang="en-US" sz="1013"/>
            </a:p>
          </p:txBody>
        </p:sp>
        <p:sp>
          <p:nvSpPr>
            <p:cNvPr id="31755" name="环形箭头 16"/>
            <p:cNvSpPr>
              <a:spLocks/>
            </p:cNvSpPr>
            <p:nvPr/>
          </p:nvSpPr>
          <p:spPr bwMode="auto">
            <a:xfrm>
              <a:off x="4302919" y="2636044"/>
              <a:ext cx="420291" cy="365522"/>
            </a:xfrm>
            <a:custGeom>
              <a:avLst/>
              <a:gdLst>
                <a:gd name="T0" fmla="*/ 30460 w 560388"/>
                <a:gd name="T1" fmla="*/ 243682 h 487363"/>
                <a:gd name="T2" fmla="*/ 249501 w 560388"/>
                <a:gd name="T3" fmla="*/ 32077 h 487363"/>
                <a:gd name="T4" fmla="*/ 516122 w 560388"/>
                <a:gd name="T5" fmla="*/ 173769 h 487363"/>
                <a:gd name="T6" fmla="*/ 543710 w 560388"/>
                <a:gd name="T7" fmla="*/ 173769 h 487363"/>
                <a:gd name="T8" fmla="*/ 499468 w 560388"/>
                <a:gd name="T9" fmla="*/ 243681 h 487363"/>
                <a:gd name="T10" fmla="*/ 421870 w 560388"/>
                <a:gd name="T11" fmla="*/ 173769 h 487363"/>
                <a:gd name="T12" fmla="*/ 447939 w 560388"/>
                <a:gd name="T13" fmla="*/ 173769 h 487363"/>
                <a:gd name="T14" fmla="*/ 250116 w 560388"/>
                <a:gd name="T15" fmla="*/ 93325 h 487363"/>
                <a:gd name="T16" fmla="*/ 91382 w 560388"/>
                <a:gd name="T17" fmla="*/ 243681 h 487363"/>
                <a:gd name="T18" fmla="*/ 30460 w 560388"/>
                <a:gd name="T19" fmla="*/ 243682 h 487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0388" h="487363">
                  <a:moveTo>
                    <a:pt x="30460" y="243682"/>
                  </a:moveTo>
                  <a:cubicBezTo>
                    <a:pt x="30460" y="136057"/>
                    <a:pt x="124402" y="45305"/>
                    <a:pt x="249501" y="32077"/>
                  </a:cubicBezTo>
                  <a:cubicBezTo>
                    <a:pt x="366390" y="19718"/>
                    <a:pt x="477503" y="78768"/>
                    <a:pt x="516122" y="173769"/>
                  </a:cubicBezTo>
                  <a:lnTo>
                    <a:pt x="543710" y="173769"/>
                  </a:lnTo>
                  <a:lnTo>
                    <a:pt x="499468" y="243681"/>
                  </a:lnTo>
                  <a:lnTo>
                    <a:pt x="421870" y="173769"/>
                  </a:lnTo>
                  <a:lnTo>
                    <a:pt x="447939" y="173769"/>
                  </a:lnTo>
                  <a:cubicBezTo>
                    <a:pt x="410479" y="115289"/>
                    <a:pt x="330680" y="82839"/>
                    <a:pt x="250116" y="93325"/>
                  </a:cubicBezTo>
                  <a:cubicBezTo>
                    <a:pt x="158631" y="105233"/>
                    <a:pt x="91382" y="168933"/>
                    <a:pt x="91382" y="243681"/>
                  </a:cubicBezTo>
                  <a:lnTo>
                    <a:pt x="30460" y="24368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1756" name="环形箭头 17"/>
            <p:cNvSpPr>
              <a:spLocks/>
            </p:cNvSpPr>
            <p:nvPr/>
          </p:nvSpPr>
          <p:spPr bwMode="auto">
            <a:xfrm rot="10800000">
              <a:off x="4302919" y="2776537"/>
              <a:ext cx="420291" cy="366713"/>
            </a:xfrm>
            <a:custGeom>
              <a:avLst/>
              <a:gdLst>
                <a:gd name="T0" fmla="*/ 30559 w 560388"/>
                <a:gd name="T1" fmla="*/ 244475 h 488950"/>
                <a:gd name="T2" fmla="*/ 249413 w 560388"/>
                <a:gd name="T3" fmla="*/ 32191 h 488950"/>
                <a:gd name="T4" fmla="*/ 516129 w 560388"/>
                <a:gd name="T5" fmla="*/ 174583 h 488950"/>
                <a:gd name="T6" fmla="*/ 543848 w 560388"/>
                <a:gd name="T7" fmla="*/ 174584 h 488950"/>
                <a:gd name="T8" fmla="*/ 499269 w 560388"/>
                <a:gd name="T9" fmla="*/ 244475 h 488950"/>
                <a:gd name="T10" fmla="*/ 421611 w 560388"/>
                <a:gd name="T11" fmla="*/ 174584 h 488950"/>
                <a:gd name="T12" fmla="*/ 447832 w 560388"/>
                <a:gd name="T13" fmla="*/ 174584 h 488950"/>
                <a:gd name="T14" fmla="*/ 250011 w 560388"/>
                <a:gd name="T15" fmla="*/ 93649 h 488950"/>
                <a:gd name="T16" fmla="*/ 91677 w 560388"/>
                <a:gd name="T17" fmla="*/ 244475 h 488950"/>
                <a:gd name="T18" fmla="*/ 30559 w 560388"/>
                <a:gd name="T19" fmla="*/ 244475 h 4889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0388" h="488950">
                  <a:moveTo>
                    <a:pt x="30559" y="244475"/>
                  </a:moveTo>
                  <a:cubicBezTo>
                    <a:pt x="30559" y="136532"/>
                    <a:pt x="124407" y="45501"/>
                    <a:pt x="249413" y="32191"/>
                  </a:cubicBezTo>
                  <a:cubicBezTo>
                    <a:pt x="366402" y="19735"/>
                    <a:pt x="477613" y="79107"/>
                    <a:pt x="516129" y="174583"/>
                  </a:cubicBezTo>
                  <a:lnTo>
                    <a:pt x="543848" y="174584"/>
                  </a:lnTo>
                  <a:lnTo>
                    <a:pt x="499269" y="244475"/>
                  </a:lnTo>
                  <a:lnTo>
                    <a:pt x="421611" y="174584"/>
                  </a:lnTo>
                  <a:lnTo>
                    <a:pt x="447832" y="174584"/>
                  </a:lnTo>
                  <a:cubicBezTo>
                    <a:pt x="410479" y="115726"/>
                    <a:pt x="330619" y="83053"/>
                    <a:pt x="250011" y="93649"/>
                  </a:cubicBezTo>
                  <a:cubicBezTo>
                    <a:pt x="158739" y="105648"/>
                    <a:pt x="91677" y="169530"/>
                    <a:pt x="91677" y="244475"/>
                  </a:cubicBezTo>
                  <a:lnTo>
                    <a:pt x="30559" y="24447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1757" name="Freeform 206"/>
            <p:cNvSpPr>
              <a:spLocks/>
            </p:cNvSpPr>
            <p:nvPr/>
          </p:nvSpPr>
          <p:spPr bwMode="auto">
            <a:xfrm rot="-3600000">
              <a:off x="3230761" y="2018705"/>
              <a:ext cx="254794" cy="122634"/>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1758" name="Freeform 206"/>
            <p:cNvSpPr>
              <a:spLocks/>
            </p:cNvSpPr>
            <p:nvPr/>
          </p:nvSpPr>
          <p:spPr bwMode="auto">
            <a:xfrm rot="3600000" flipH="1">
              <a:off x="5512594" y="2019300"/>
              <a:ext cx="254794" cy="121444"/>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1759" name="Freeform 206"/>
            <p:cNvSpPr>
              <a:spLocks/>
            </p:cNvSpPr>
            <p:nvPr/>
          </p:nvSpPr>
          <p:spPr bwMode="auto">
            <a:xfrm rot="-8100000">
              <a:off x="3389115" y="3693915"/>
              <a:ext cx="122635" cy="254794"/>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1760" name="Freeform 206"/>
            <p:cNvSpPr>
              <a:spLocks/>
            </p:cNvSpPr>
            <p:nvPr/>
          </p:nvSpPr>
          <p:spPr bwMode="auto">
            <a:xfrm rot="8100000" flipH="1">
              <a:off x="5595938" y="3618310"/>
              <a:ext cx="121444" cy="254794"/>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nvGrpSpPr>
            <p:cNvPr id="31761" name="组合 22"/>
            <p:cNvGrpSpPr>
              <a:grpSpLocks/>
            </p:cNvGrpSpPr>
            <p:nvPr/>
          </p:nvGrpSpPr>
          <p:grpSpPr bwMode="auto">
            <a:xfrm>
              <a:off x="4913710" y="2122885"/>
              <a:ext cx="366713" cy="365522"/>
              <a:chOff x="0" y="0"/>
              <a:chExt cx="488316" cy="488319"/>
            </a:xfrm>
          </p:grpSpPr>
          <p:sp>
            <p:nvSpPr>
              <p:cNvPr id="31773" name="AutoShape 81"/>
              <p:cNvSpPr>
                <a:spLocks/>
              </p:cNvSpPr>
              <p:nvPr/>
            </p:nvSpPr>
            <p:spPr bwMode="auto">
              <a:xfrm>
                <a:off x="0" y="0"/>
                <a:ext cx="488316" cy="48831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0 h 21600"/>
                  <a:gd name="T48" fmla="*/ 2147483647 w 21600"/>
                  <a:gd name="T49" fmla="*/ 2147483647 h 21600"/>
                  <a:gd name="T50" fmla="*/ 2147483647 w 21600"/>
                  <a:gd name="T51" fmla="*/ 2147483647 h 21600"/>
                  <a:gd name="T52" fmla="*/ 2147483647 w 21600"/>
                  <a:gd name="T53" fmla="*/ 2147483647 h 21600"/>
                  <a:gd name="T54" fmla="*/ 0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38026" tIns="38026" rIns="38026" bIns="38026" anchor="ctr"/>
              <a:lstStyle/>
              <a:p>
                <a:endParaRPr lang="zh-CN" altLang="en-US" sz="1013"/>
              </a:p>
            </p:txBody>
          </p:sp>
          <p:sp>
            <p:nvSpPr>
              <p:cNvPr id="31774" name="AutoShape 82"/>
              <p:cNvSpPr>
                <a:spLocks/>
              </p:cNvSpPr>
              <p:nvPr/>
            </p:nvSpPr>
            <p:spPr bwMode="auto">
              <a:xfrm>
                <a:off x="45977" y="396063"/>
                <a:ext cx="45978" cy="46128"/>
              </a:xfrm>
              <a:custGeom>
                <a:avLst/>
                <a:gdLst>
                  <a:gd name="T0" fmla="*/ 4551973 w 21600"/>
                  <a:gd name="T1" fmla="*/ 6229463 h 21600"/>
                  <a:gd name="T2" fmla="*/ 3034618 w 21600"/>
                  <a:gd name="T3" fmla="*/ 4672053 h 21600"/>
                  <a:gd name="T4" fmla="*/ 4551973 w 21600"/>
                  <a:gd name="T5" fmla="*/ 3114701 h 21600"/>
                  <a:gd name="T6" fmla="*/ 6069192 w 21600"/>
                  <a:gd name="T7" fmla="*/ 4672053 h 21600"/>
                  <a:gd name="T8" fmla="*/ 4551973 w 21600"/>
                  <a:gd name="T9" fmla="*/ 6229463 h 21600"/>
                  <a:gd name="T10" fmla="*/ 4551973 w 21600"/>
                  <a:gd name="T11" fmla="*/ 0 h 21600"/>
                  <a:gd name="T12" fmla="*/ 0 w 21600"/>
                  <a:gd name="T13" fmla="*/ 4672053 h 21600"/>
                  <a:gd name="T14" fmla="*/ 4551973 w 21600"/>
                  <a:gd name="T15" fmla="*/ 9343803 h 21600"/>
                  <a:gd name="T16" fmla="*/ 9103810 w 21600"/>
                  <a:gd name="T17" fmla="*/ 4672053 h 21600"/>
                  <a:gd name="T18" fmla="*/ 4551973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38026" tIns="38026" rIns="38026" bIns="38026" anchor="ctr"/>
              <a:lstStyle/>
              <a:p>
                <a:endParaRPr lang="zh-CN" altLang="en-US" sz="1013"/>
              </a:p>
            </p:txBody>
          </p:sp>
        </p:grpSp>
        <p:sp>
          <p:nvSpPr>
            <p:cNvPr id="31770" name="Freeform 153"/>
            <p:cNvSpPr>
              <a:spLocks noEditPoints="1"/>
            </p:cNvSpPr>
            <p:nvPr/>
          </p:nvSpPr>
          <p:spPr bwMode="auto">
            <a:xfrm>
              <a:off x="3875485" y="2143125"/>
              <a:ext cx="242888" cy="276225"/>
            </a:xfrm>
            <a:custGeom>
              <a:avLst/>
              <a:gdLst>
                <a:gd name="T0" fmla="*/ 0 w 143"/>
                <a:gd name="T1" fmla="*/ 2147483647 h 163"/>
                <a:gd name="T2" fmla="*/ 2147483647 w 143"/>
                <a:gd name="T3" fmla="*/ 0 h 163"/>
                <a:gd name="T4" fmla="*/ 2147483647 w 143"/>
                <a:gd name="T5" fmla="*/ 2147483647 h 163"/>
                <a:gd name="T6" fmla="*/ 2147483647 w 143"/>
                <a:gd name="T7" fmla="*/ 2147483647 h 163"/>
                <a:gd name="T8" fmla="*/ 2147483647 w 143"/>
                <a:gd name="T9" fmla="*/ 2147483647 h 163"/>
                <a:gd name="T10" fmla="*/ 2147483647 w 143"/>
                <a:gd name="T11" fmla="*/ 2147483647 h 163"/>
                <a:gd name="T12" fmla="*/ 2147483647 w 143"/>
                <a:gd name="T13" fmla="*/ 2147483647 h 163"/>
                <a:gd name="T14" fmla="*/ 2147483647 w 143"/>
                <a:gd name="T15" fmla="*/ 2147483647 h 163"/>
                <a:gd name="T16" fmla="*/ 2147483647 w 143"/>
                <a:gd name="T17" fmla="*/ 2147483647 h 163"/>
                <a:gd name="T18" fmla="*/ 2147483647 w 143"/>
                <a:gd name="T19" fmla="*/ 2147483647 h 163"/>
                <a:gd name="T20" fmla="*/ 2147483647 w 143"/>
                <a:gd name="T21" fmla="*/ 2147483647 h 163"/>
                <a:gd name="T22" fmla="*/ 2147483647 w 143"/>
                <a:gd name="T23" fmla="*/ 2147483647 h 163"/>
                <a:gd name="T24" fmla="*/ 2147483647 w 143"/>
                <a:gd name="T25" fmla="*/ 2147483647 h 163"/>
                <a:gd name="T26" fmla="*/ 2147483647 w 143"/>
                <a:gd name="T27" fmla="*/ 2147483647 h 163"/>
                <a:gd name="T28" fmla="*/ 2147483647 w 143"/>
                <a:gd name="T29" fmla="*/ 2147483647 h 163"/>
                <a:gd name="T30" fmla="*/ 2147483647 w 143"/>
                <a:gd name="T31" fmla="*/ 2147483647 h 163"/>
                <a:gd name="T32" fmla="*/ 2147483647 w 143"/>
                <a:gd name="T33" fmla="*/ 2147483647 h 163"/>
                <a:gd name="T34" fmla="*/ 2147483647 w 143"/>
                <a:gd name="T35" fmla="*/ 2147483647 h 163"/>
                <a:gd name="T36" fmla="*/ 2147483647 w 143"/>
                <a:gd name="T37" fmla="*/ 2147483647 h 163"/>
                <a:gd name="T38" fmla="*/ 2147483647 w 143"/>
                <a:gd name="T39" fmla="*/ 2147483647 h 163"/>
                <a:gd name="T40" fmla="*/ 2147483647 w 143"/>
                <a:gd name="T41" fmla="*/ 2147483647 h 163"/>
                <a:gd name="T42" fmla="*/ 2147483647 w 143"/>
                <a:gd name="T43" fmla="*/ 2147483647 h 163"/>
                <a:gd name="T44" fmla="*/ 2147483647 w 143"/>
                <a:gd name="T45" fmla="*/ 2147483647 h 163"/>
                <a:gd name="T46" fmla="*/ 2147483647 w 143"/>
                <a:gd name="T47" fmla="*/ 2147483647 h 163"/>
                <a:gd name="T48" fmla="*/ 2147483647 w 143"/>
                <a:gd name="T49" fmla="*/ 2147483647 h 163"/>
                <a:gd name="T50" fmla="*/ 2147483647 w 143"/>
                <a:gd name="T51" fmla="*/ 2147483647 h 163"/>
                <a:gd name="T52" fmla="*/ 2147483647 w 143"/>
                <a:gd name="T53" fmla="*/ 2147483647 h 163"/>
                <a:gd name="T54" fmla="*/ 2147483647 w 143"/>
                <a:gd name="T55" fmla="*/ 2147483647 h 163"/>
                <a:gd name="T56" fmla="*/ 2147483647 w 143"/>
                <a:gd name="T57" fmla="*/ 2147483647 h 163"/>
                <a:gd name="T58" fmla="*/ 2147483647 w 143"/>
                <a:gd name="T59" fmla="*/ 2147483647 h 163"/>
                <a:gd name="T60" fmla="*/ 2147483647 w 143"/>
                <a:gd name="T61" fmla="*/ 2147483647 h 163"/>
                <a:gd name="T62" fmla="*/ 2147483647 w 143"/>
                <a:gd name="T63" fmla="*/ 2147483647 h 163"/>
                <a:gd name="T64" fmla="*/ 2147483647 w 143"/>
                <a:gd name="T65" fmla="*/ 2147483647 h 163"/>
                <a:gd name="T66" fmla="*/ 2147483647 w 143"/>
                <a:gd name="T67" fmla="*/ 2147483647 h 163"/>
                <a:gd name="T68" fmla="*/ 2147483647 w 143"/>
                <a:gd name="T69" fmla="*/ 2147483647 h 163"/>
                <a:gd name="T70" fmla="*/ 2147483647 w 143"/>
                <a:gd name="T71" fmla="*/ 2147483647 h 163"/>
                <a:gd name="T72" fmla="*/ 2147483647 w 143"/>
                <a:gd name="T73" fmla="*/ 2147483647 h 1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3" h="163">
                  <a:moveTo>
                    <a:pt x="0" y="0"/>
                  </a:moveTo>
                  <a:lnTo>
                    <a:pt x="0" y="163"/>
                  </a:lnTo>
                  <a:lnTo>
                    <a:pt x="143" y="163"/>
                  </a:lnTo>
                  <a:lnTo>
                    <a:pt x="143" y="0"/>
                  </a:lnTo>
                  <a:lnTo>
                    <a:pt x="0" y="0"/>
                  </a:lnTo>
                  <a:close/>
                  <a:moveTo>
                    <a:pt x="22" y="151"/>
                  </a:moveTo>
                  <a:lnTo>
                    <a:pt x="8" y="151"/>
                  </a:lnTo>
                  <a:lnTo>
                    <a:pt x="8" y="137"/>
                  </a:lnTo>
                  <a:lnTo>
                    <a:pt x="22" y="137"/>
                  </a:lnTo>
                  <a:lnTo>
                    <a:pt x="22" y="151"/>
                  </a:lnTo>
                  <a:close/>
                  <a:moveTo>
                    <a:pt x="22" y="126"/>
                  </a:moveTo>
                  <a:lnTo>
                    <a:pt x="8" y="126"/>
                  </a:lnTo>
                  <a:lnTo>
                    <a:pt x="8" y="112"/>
                  </a:lnTo>
                  <a:lnTo>
                    <a:pt x="22" y="112"/>
                  </a:lnTo>
                  <a:lnTo>
                    <a:pt x="22" y="126"/>
                  </a:lnTo>
                  <a:close/>
                  <a:moveTo>
                    <a:pt x="22" y="101"/>
                  </a:moveTo>
                  <a:lnTo>
                    <a:pt x="8" y="101"/>
                  </a:lnTo>
                  <a:lnTo>
                    <a:pt x="8" y="87"/>
                  </a:lnTo>
                  <a:lnTo>
                    <a:pt x="22" y="87"/>
                  </a:lnTo>
                  <a:lnTo>
                    <a:pt x="22" y="101"/>
                  </a:lnTo>
                  <a:close/>
                  <a:moveTo>
                    <a:pt x="22" y="77"/>
                  </a:moveTo>
                  <a:lnTo>
                    <a:pt x="8" y="77"/>
                  </a:lnTo>
                  <a:lnTo>
                    <a:pt x="8" y="62"/>
                  </a:lnTo>
                  <a:lnTo>
                    <a:pt x="22" y="62"/>
                  </a:lnTo>
                  <a:lnTo>
                    <a:pt x="22" y="77"/>
                  </a:lnTo>
                  <a:close/>
                  <a:moveTo>
                    <a:pt x="22" y="52"/>
                  </a:moveTo>
                  <a:lnTo>
                    <a:pt x="8" y="52"/>
                  </a:lnTo>
                  <a:lnTo>
                    <a:pt x="8" y="37"/>
                  </a:lnTo>
                  <a:lnTo>
                    <a:pt x="22" y="37"/>
                  </a:lnTo>
                  <a:lnTo>
                    <a:pt x="22" y="52"/>
                  </a:lnTo>
                  <a:close/>
                  <a:moveTo>
                    <a:pt x="22" y="27"/>
                  </a:moveTo>
                  <a:lnTo>
                    <a:pt x="8" y="27"/>
                  </a:lnTo>
                  <a:lnTo>
                    <a:pt x="8" y="12"/>
                  </a:lnTo>
                  <a:lnTo>
                    <a:pt x="22" y="12"/>
                  </a:lnTo>
                  <a:lnTo>
                    <a:pt x="22" y="27"/>
                  </a:lnTo>
                  <a:close/>
                  <a:moveTo>
                    <a:pt x="112" y="143"/>
                  </a:moveTo>
                  <a:lnTo>
                    <a:pt x="30" y="143"/>
                  </a:lnTo>
                  <a:lnTo>
                    <a:pt x="30" y="91"/>
                  </a:lnTo>
                  <a:lnTo>
                    <a:pt x="112" y="91"/>
                  </a:lnTo>
                  <a:lnTo>
                    <a:pt x="112" y="143"/>
                  </a:lnTo>
                  <a:close/>
                  <a:moveTo>
                    <a:pt x="112" y="71"/>
                  </a:moveTo>
                  <a:lnTo>
                    <a:pt x="30" y="71"/>
                  </a:lnTo>
                  <a:lnTo>
                    <a:pt x="30" y="20"/>
                  </a:lnTo>
                  <a:lnTo>
                    <a:pt x="112" y="20"/>
                  </a:lnTo>
                  <a:lnTo>
                    <a:pt x="112" y="71"/>
                  </a:lnTo>
                  <a:close/>
                  <a:moveTo>
                    <a:pt x="135" y="151"/>
                  </a:moveTo>
                  <a:lnTo>
                    <a:pt x="121" y="151"/>
                  </a:lnTo>
                  <a:lnTo>
                    <a:pt x="121" y="137"/>
                  </a:lnTo>
                  <a:lnTo>
                    <a:pt x="135" y="137"/>
                  </a:lnTo>
                  <a:lnTo>
                    <a:pt x="135" y="151"/>
                  </a:lnTo>
                  <a:close/>
                  <a:moveTo>
                    <a:pt x="135" y="126"/>
                  </a:moveTo>
                  <a:lnTo>
                    <a:pt x="121" y="126"/>
                  </a:lnTo>
                  <a:lnTo>
                    <a:pt x="121" y="112"/>
                  </a:lnTo>
                  <a:lnTo>
                    <a:pt x="135" y="112"/>
                  </a:lnTo>
                  <a:lnTo>
                    <a:pt x="135" y="126"/>
                  </a:lnTo>
                  <a:close/>
                  <a:moveTo>
                    <a:pt x="135" y="101"/>
                  </a:moveTo>
                  <a:lnTo>
                    <a:pt x="121" y="101"/>
                  </a:lnTo>
                  <a:lnTo>
                    <a:pt x="121" y="87"/>
                  </a:lnTo>
                  <a:lnTo>
                    <a:pt x="135" y="87"/>
                  </a:lnTo>
                  <a:lnTo>
                    <a:pt x="135" y="101"/>
                  </a:lnTo>
                  <a:close/>
                  <a:moveTo>
                    <a:pt x="135" y="77"/>
                  </a:moveTo>
                  <a:lnTo>
                    <a:pt x="121" y="77"/>
                  </a:lnTo>
                  <a:lnTo>
                    <a:pt x="121" y="62"/>
                  </a:lnTo>
                  <a:lnTo>
                    <a:pt x="135" y="62"/>
                  </a:lnTo>
                  <a:lnTo>
                    <a:pt x="135" y="77"/>
                  </a:lnTo>
                  <a:close/>
                  <a:moveTo>
                    <a:pt x="135" y="52"/>
                  </a:moveTo>
                  <a:lnTo>
                    <a:pt x="121" y="52"/>
                  </a:lnTo>
                  <a:lnTo>
                    <a:pt x="121" y="37"/>
                  </a:lnTo>
                  <a:lnTo>
                    <a:pt x="135" y="37"/>
                  </a:lnTo>
                  <a:lnTo>
                    <a:pt x="135" y="52"/>
                  </a:lnTo>
                  <a:close/>
                  <a:moveTo>
                    <a:pt x="135" y="27"/>
                  </a:moveTo>
                  <a:lnTo>
                    <a:pt x="121" y="27"/>
                  </a:lnTo>
                  <a:lnTo>
                    <a:pt x="121" y="12"/>
                  </a:lnTo>
                  <a:lnTo>
                    <a:pt x="135" y="12"/>
                  </a:lnTo>
                  <a:lnTo>
                    <a:pt x="135" y="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54563" tIns="27281" rIns="54563" bIns="27281"/>
            <a:lstStyle/>
            <a:p>
              <a:endParaRPr lang="zh-CN" altLang="en-US" sz="1013"/>
            </a:p>
          </p:txBody>
        </p:sp>
        <p:pic>
          <p:nvPicPr>
            <p:cNvPr id="31771" name="组合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64907" y="3282554"/>
              <a:ext cx="302419" cy="302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2" name="组合 58"/>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76676" y="3269456"/>
              <a:ext cx="297656" cy="30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20818691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1763"/>
                                        </p:tgtEl>
                                        <p:attrNameLst>
                                          <p:attrName>style.visibility</p:attrName>
                                        </p:attrNameLst>
                                      </p:cBhvr>
                                      <p:to>
                                        <p:strVal val="visible"/>
                                      </p:to>
                                    </p:set>
                                    <p:animEffect transition="in" filter="fade">
                                      <p:cBhvr>
                                        <p:cTn id="13" dur="1000"/>
                                        <p:tgtEl>
                                          <p:spTgt spid="31763"/>
                                        </p:tgtEl>
                                      </p:cBhvr>
                                    </p:animEffect>
                                    <p:anim calcmode="lin" valueType="num">
                                      <p:cBhvr>
                                        <p:cTn id="14" dur="1000" fill="hold"/>
                                        <p:tgtEl>
                                          <p:spTgt spid="31763"/>
                                        </p:tgtEl>
                                        <p:attrNameLst>
                                          <p:attrName>ppt_x</p:attrName>
                                        </p:attrNameLst>
                                      </p:cBhvr>
                                      <p:tavLst>
                                        <p:tav tm="0">
                                          <p:val>
                                            <p:strVal val="#ppt_x"/>
                                          </p:val>
                                        </p:tav>
                                        <p:tav tm="100000">
                                          <p:val>
                                            <p:strVal val="#ppt_x"/>
                                          </p:val>
                                        </p:tav>
                                      </p:tavLst>
                                    </p:anim>
                                    <p:anim calcmode="lin" valueType="num">
                                      <p:cBhvr>
                                        <p:cTn id="15" dur="1000" fill="hold"/>
                                        <p:tgtEl>
                                          <p:spTgt spid="3176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1762"/>
                                        </p:tgtEl>
                                        <p:attrNameLst>
                                          <p:attrName>style.visibility</p:attrName>
                                        </p:attrNameLst>
                                      </p:cBhvr>
                                      <p:to>
                                        <p:strVal val="visible"/>
                                      </p:to>
                                    </p:set>
                                    <p:animEffect transition="in" filter="fade">
                                      <p:cBhvr>
                                        <p:cTn id="18" dur="1000"/>
                                        <p:tgtEl>
                                          <p:spTgt spid="31762"/>
                                        </p:tgtEl>
                                      </p:cBhvr>
                                    </p:animEffect>
                                    <p:anim calcmode="lin" valueType="num">
                                      <p:cBhvr>
                                        <p:cTn id="19" dur="1000" fill="hold"/>
                                        <p:tgtEl>
                                          <p:spTgt spid="31762"/>
                                        </p:tgtEl>
                                        <p:attrNameLst>
                                          <p:attrName>ppt_x</p:attrName>
                                        </p:attrNameLst>
                                      </p:cBhvr>
                                      <p:tavLst>
                                        <p:tav tm="0">
                                          <p:val>
                                            <p:strVal val="#ppt_x"/>
                                          </p:val>
                                        </p:tav>
                                        <p:tav tm="100000">
                                          <p:val>
                                            <p:strVal val="#ppt_x"/>
                                          </p:val>
                                        </p:tav>
                                      </p:tavLst>
                                    </p:anim>
                                    <p:anim calcmode="lin" valueType="num">
                                      <p:cBhvr>
                                        <p:cTn id="20" dur="1000" fill="hold"/>
                                        <p:tgtEl>
                                          <p:spTgt spid="3176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1764"/>
                                        </p:tgtEl>
                                        <p:attrNameLst>
                                          <p:attrName>style.visibility</p:attrName>
                                        </p:attrNameLst>
                                      </p:cBhvr>
                                      <p:to>
                                        <p:strVal val="visible"/>
                                      </p:to>
                                    </p:set>
                                    <p:animEffect transition="in" filter="fade">
                                      <p:cBhvr>
                                        <p:cTn id="23" dur="1000"/>
                                        <p:tgtEl>
                                          <p:spTgt spid="31764"/>
                                        </p:tgtEl>
                                      </p:cBhvr>
                                    </p:animEffect>
                                    <p:anim calcmode="lin" valueType="num">
                                      <p:cBhvr>
                                        <p:cTn id="24" dur="1000" fill="hold"/>
                                        <p:tgtEl>
                                          <p:spTgt spid="31764"/>
                                        </p:tgtEl>
                                        <p:attrNameLst>
                                          <p:attrName>ppt_x</p:attrName>
                                        </p:attrNameLst>
                                      </p:cBhvr>
                                      <p:tavLst>
                                        <p:tav tm="0">
                                          <p:val>
                                            <p:strVal val="#ppt_x"/>
                                          </p:val>
                                        </p:tav>
                                        <p:tav tm="100000">
                                          <p:val>
                                            <p:strVal val="#ppt_x"/>
                                          </p:val>
                                        </p:tav>
                                      </p:tavLst>
                                    </p:anim>
                                    <p:anim calcmode="lin" valueType="num">
                                      <p:cBhvr>
                                        <p:cTn id="25" dur="1000" fill="hold"/>
                                        <p:tgtEl>
                                          <p:spTgt spid="3176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1765"/>
                                        </p:tgtEl>
                                        <p:attrNameLst>
                                          <p:attrName>style.visibility</p:attrName>
                                        </p:attrNameLst>
                                      </p:cBhvr>
                                      <p:to>
                                        <p:strVal val="visible"/>
                                      </p:to>
                                    </p:set>
                                    <p:animEffect transition="in" filter="fade">
                                      <p:cBhvr>
                                        <p:cTn id="28" dur="1000"/>
                                        <p:tgtEl>
                                          <p:spTgt spid="31765"/>
                                        </p:tgtEl>
                                      </p:cBhvr>
                                    </p:animEffect>
                                    <p:anim calcmode="lin" valueType="num">
                                      <p:cBhvr>
                                        <p:cTn id="29" dur="1000" fill="hold"/>
                                        <p:tgtEl>
                                          <p:spTgt spid="31765"/>
                                        </p:tgtEl>
                                        <p:attrNameLst>
                                          <p:attrName>ppt_x</p:attrName>
                                        </p:attrNameLst>
                                      </p:cBhvr>
                                      <p:tavLst>
                                        <p:tav tm="0">
                                          <p:val>
                                            <p:strVal val="#ppt_x"/>
                                          </p:val>
                                        </p:tav>
                                        <p:tav tm="100000">
                                          <p:val>
                                            <p:strVal val="#ppt_x"/>
                                          </p:val>
                                        </p:tav>
                                      </p:tavLst>
                                    </p:anim>
                                    <p:anim calcmode="lin" valueType="num">
                                      <p:cBhvr>
                                        <p:cTn id="30" dur="1000" fill="hold"/>
                                        <p:tgtEl>
                                          <p:spTgt spid="3176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1768"/>
                                        </p:tgtEl>
                                        <p:attrNameLst>
                                          <p:attrName>style.visibility</p:attrName>
                                        </p:attrNameLst>
                                      </p:cBhvr>
                                      <p:to>
                                        <p:strVal val="visible"/>
                                      </p:to>
                                    </p:set>
                                    <p:animEffect transition="in" filter="fade">
                                      <p:cBhvr>
                                        <p:cTn id="33" dur="1000"/>
                                        <p:tgtEl>
                                          <p:spTgt spid="31768"/>
                                        </p:tgtEl>
                                      </p:cBhvr>
                                    </p:animEffect>
                                    <p:anim calcmode="lin" valueType="num">
                                      <p:cBhvr>
                                        <p:cTn id="34" dur="1000" fill="hold"/>
                                        <p:tgtEl>
                                          <p:spTgt spid="31768"/>
                                        </p:tgtEl>
                                        <p:attrNameLst>
                                          <p:attrName>ppt_x</p:attrName>
                                        </p:attrNameLst>
                                      </p:cBhvr>
                                      <p:tavLst>
                                        <p:tav tm="0">
                                          <p:val>
                                            <p:strVal val="#ppt_x"/>
                                          </p:val>
                                        </p:tav>
                                        <p:tav tm="100000">
                                          <p:val>
                                            <p:strVal val="#ppt_x"/>
                                          </p:val>
                                        </p:tav>
                                      </p:tavLst>
                                    </p:anim>
                                    <p:anim calcmode="lin" valueType="num">
                                      <p:cBhvr>
                                        <p:cTn id="35" dur="1000" fill="hold"/>
                                        <p:tgtEl>
                                          <p:spTgt spid="3176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1769"/>
                                        </p:tgtEl>
                                        <p:attrNameLst>
                                          <p:attrName>style.visibility</p:attrName>
                                        </p:attrNameLst>
                                      </p:cBhvr>
                                      <p:to>
                                        <p:strVal val="visible"/>
                                      </p:to>
                                    </p:set>
                                    <p:animEffect transition="in" filter="fade">
                                      <p:cBhvr>
                                        <p:cTn id="38" dur="1000"/>
                                        <p:tgtEl>
                                          <p:spTgt spid="31769"/>
                                        </p:tgtEl>
                                      </p:cBhvr>
                                    </p:animEffect>
                                    <p:anim calcmode="lin" valueType="num">
                                      <p:cBhvr>
                                        <p:cTn id="39" dur="1000" fill="hold"/>
                                        <p:tgtEl>
                                          <p:spTgt spid="31769"/>
                                        </p:tgtEl>
                                        <p:attrNameLst>
                                          <p:attrName>ppt_x</p:attrName>
                                        </p:attrNameLst>
                                      </p:cBhvr>
                                      <p:tavLst>
                                        <p:tav tm="0">
                                          <p:val>
                                            <p:strVal val="#ppt_x"/>
                                          </p:val>
                                        </p:tav>
                                        <p:tav tm="100000">
                                          <p:val>
                                            <p:strVal val="#ppt_x"/>
                                          </p:val>
                                        </p:tav>
                                      </p:tavLst>
                                    </p:anim>
                                    <p:anim calcmode="lin" valueType="num">
                                      <p:cBhvr>
                                        <p:cTn id="40" dur="1000" fill="hold"/>
                                        <p:tgtEl>
                                          <p:spTgt spid="3176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1766"/>
                                        </p:tgtEl>
                                        <p:attrNameLst>
                                          <p:attrName>style.visibility</p:attrName>
                                        </p:attrNameLst>
                                      </p:cBhvr>
                                      <p:to>
                                        <p:strVal val="visible"/>
                                      </p:to>
                                    </p:set>
                                    <p:animEffect transition="in" filter="fade">
                                      <p:cBhvr>
                                        <p:cTn id="43" dur="1000"/>
                                        <p:tgtEl>
                                          <p:spTgt spid="31766"/>
                                        </p:tgtEl>
                                      </p:cBhvr>
                                    </p:animEffect>
                                    <p:anim calcmode="lin" valueType="num">
                                      <p:cBhvr>
                                        <p:cTn id="44" dur="1000" fill="hold"/>
                                        <p:tgtEl>
                                          <p:spTgt spid="31766"/>
                                        </p:tgtEl>
                                        <p:attrNameLst>
                                          <p:attrName>ppt_x</p:attrName>
                                        </p:attrNameLst>
                                      </p:cBhvr>
                                      <p:tavLst>
                                        <p:tav tm="0">
                                          <p:val>
                                            <p:strVal val="#ppt_x"/>
                                          </p:val>
                                        </p:tav>
                                        <p:tav tm="100000">
                                          <p:val>
                                            <p:strVal val="#ppt_x"/>
                                          </p:val>
                                        </p:tav>
                                      </p:tavLst>
                                    </p:anim>
                                    <p:anim calcmode="lin" valueType="num">
                                      <p:cBhvr>
                                        <p:cTn id="45" dur="1000" fill="hold"/>
                                        <p:tgtEl>
                                          <p:spTgt spid="3176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1767"/>
                                        </p:tgtEl>
                                        <p:attrNameLst>
                                          <p:attrName>style.visibility</p:attrName>
                                        </p:attrNameLst>
                                      </p:cBhvr>
                                      <p:to>
                                        <p:strVal val="visible"/>
                                      </p:to>
                                    </p:set>
                                    <p:animEffect transition="in" filter="fade">
                                      <p:cBhvr>
                                        <p:cTn id="48" dur="1000"/>
                                        <p:tgtEl>
                                          <p:spTgt spid="31767"/>
                                        </p:tgtEl>
                                      </p:cBhvr>
                                    </p:animEffect>
                                    <p:anim calcmode="lin" valueType="num">
                                      <p:cBhvr>
                                        <p:cTn id="49" dur="1000" fill="hold"/>
                                        <p:tgtEl>
                                          <p:spTgt spid="31767"/>
                                        </p:tgtEl>
                                        <p:attrNameLst>
                                          <p:attrName>ppt_x</p:attrName>
                                        </p:attrNameLst>
                                      </p:cBhvr>
                                      <p:tavLst>
                                        <p:tav tm="0">
                                          <p:val>
                                            <p:strVal val="#ppt_x"/>
                                          </p:val>
                                        </p:tav>
                                        <p:tav tm="100000">
                                          <p:val>
                                            <p:strVal val="#ppt_x"/>
                                          </p:val>
                                        </p:tav>
                                      </p:tavLst>
                                    </p:anim>
                                    <p:anim calcmode="lin" valueType="num">
                                      <p:cBhvr>
                                        <p:cTn id="50" dur="1000" fill="hold"/>
                                        <p:tgtEl>
                                          <p:spTgt spid="317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62" grpId="0"/>
      <p:bldP spid="31763" grpId="0"/>
      <p:bldP spid="31764" grpId="0"/>
      <p:bldP spid="31765" grpId="0"/>
      <p:bldP spid="31766" grpId="0"/>
      <p:bldP spid="31767" grpId="0"/>
      <p:bldP spid="31768" grpId="0"/>
      <p:bldP spid="3176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grpSp>
        <p:nvGrpSpPr>
          <p:cNvPr id="32" name="组合 31"/>
          <p:cNvGrpSpPr/>
          <p:nvPr/>
        </p:nvGrpSpPr>
        <p:grpSpPr>
          <a:xfrm>
            <a:off x="2892829" y="1229232"/>
            <a:ext cx="1192891" cy="995211"/>
            <a:chOff x="572046" y="1384699"/>
            <a:chExt cx="791099" cy="660002"/>
          </a:xfrm>
        </p:grpSpPr>
        <p:sp>
          <p:nvSpPr>
            <p:cNvPr id="11" name="Rounded Rectangle 5"/>
            <p:cNvSpPr>
              <a:spLocks noChangeArrowheads="1"/>
            </p:cNvSpPr>
            <p:nvPr/>
          </p:nvSpPr>
          <p:spPr bwMode="auto">
            <a:xfrm>
              <a:off x="635795" y="1384699"/>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4000">
                <a:solidFill>
                  <a:srgbClr val="FFFFFF"/>
                </a:solidFill>
                <a:latin typeface="Arial" pitchFamily="34" charset="0"/>
                <a:ea typeface="微软雅黑" pitchFamily="34" charset="-122"/>
                <a:sym typeface="Arial" pitchFamily="34" charset="0"/>
              </a:endParaRPr>
            </a:p>
          </p:txBody>
        </p:sp>
        <p:cxnSp>
          <p:nvCxnSpPr>
            <p:cNvPr id="12" name="Straight Connector 17"/>
            <p:cNvCxnSpPr>
              <a:cxnSpLocks noChangeShapeType="1"/>
            </p:cNvCxnSpPr>
            <p:nvPr/>
          </p:nvCxnSpPr>
          <p:spPr bwMode="auto">
            <a:xfrm>
              <a:off x="650137" y="1711821"/>
              <a:ext cx="61385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14" name="文本框 13"/>
            <p:cNvSpPr txBox="1"/>
            <p:nvPr/>
          </p:nvSpPr>
          <p:spPr>
            <a:xfrm>
              <a:off x="572046" y="1406162"/>
              <a:ext cx="791099" cy="306166"/>
            </a:xfrm>
            <a:prstGeom prst="rect">
              <a:avLst/>
            </a:prstGeom>
            <a:noFill/>
          </p:spPr>
          <p:txBody>
            <a:bodyPr wrap="none" rtlCol="0">
              <a:spAutoFit/>
            </a:bodyPr>
            <a:lstStyle/>
            <a:p>
              <a:r>
                <a:rPr lang="en-US" altLang="zh-CN" sz="2400" dirty="0" smtClean="0">
                  <a:solidFill>
                    <a:schemeClr val="bg1"/>
                  </a:solidFill>
                </a:rPr>
                <a:t>PART 04</a:t>
              </a:r>
              <a:endParaRPr lang="zh-CN" altLang="en-US" sz="2400" dirty="0">
                <a:solidFill>
                  <a:schemeClr val="bg1"/>
                </a:solidFill>
              </a:endParaRPr>
            </a:p>
          </p:txBody>
        </p:sp>
        <p:sp>
          <p:nvSpPr>
            <p:cNvPr id="15" name="文本框 14"/>
            <p:cNvSpPr txBox="1"/>
            <p:nvPr/>
          </p:nvSpPr>
          <p:spPr>
            <a:xfrm>
              <a:off x="609414" y="1736748"/>
              <a:ext cx="753731" cy="244933"/>
            </a:xfrm>
            <a:prstGeom prst="rect">
              <a:avLst/>
            </a:prstGeom>
            <a:noFill/>
          </p:spPr>
          <p:txBody>
            <a:bodyPr wrap="squar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第四部分</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sp>
        <p:nvSpPr>
          <p:cNvPr id="16" name="文本框 15"/>
          <p:cNvSpPr txBox="1"/>
          <p:nvPr/>
        </p:nvSpPr>
        <p:spPr>
          <a:xfrm>
            <a:off x="1363145" y="2370637"/>
            <a:ext cx="4288353"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4634157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36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4" name="Title 20"/>
          <p:cNvSpPr txBox="1">
            <a:spLocks noChangeArrowheads="1"/>
          </p:cNvSpPr>
          <p:nvPr/>
        </p:nvSpPr>
        <p:spPr bwMode="auto">
          <a:xfrm>
            <a:off x="1176338" y="3519966"/>
            <a:ext cx="650081"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86" tIns="17143" rIns="34286" bIns="17143" anchor="ctr">
            <a:spAutoFit/>
          </a:bodyPr>
          <a:lstStyle>
            <a:lvl1pPr defTabSz="457200" eaLnBrk="0" hangingPunct="0">
              <a:defRPr>
                <a:solidFill>
                  <a:schemeClr val="tx1"/>
                </a:solidFill>
                <a:latin typeface="Calibri" pitchFamily="34" charset="0"/>
                <a:ea typeface="宋体" pitchFamily="2" charset="-122"/>
              </a:defRPr>
            </a:lvl1pPr>
            <a:lvl2pPr marL="742950" indent="-285750" defTabSz="457200" eaLnBrk="0" hangingPunct="0">
              <a:defRPr>
                <a:solidFill>
                  <a:schemeClr val="tx1"/>
                </a:solidFill>
                <a:latin typeface="Calibri" pitchFamily="34" charset="0"/>
                <a:ea typeface="宋体" pitchFamily="2" charset="-122"/>
              </a:defRPr>
            </a:lvl2pPr>
            <a:lvl3pPr marL="1143000" indent="-228600" defTabSz="457200" eaLnBrk="0" hangingPunct="0">
              <a:defRPr>
                <a:solidFill>
                  <a:schemeClr val="tx1"/>
                </a:solidFill>
                <a:latin typeface="Calibri" pitchFamily="34" charset="0"/>
                <a:ea typeface="宋体" pitchFamily="2" charset="-122"/>
              </a:defRPr>
            </a:lvl3pPr>
            <a:lvl4pPr marL="1600200" indent="-228600" defTabSz="457200" eaLnBrk="0" hangingPunct="0">
              <a:defRPr>
                <a:solidFill>
                  <a:schemeClr val="tx1"/>
                </a:solidFill>
                <a:latin typeface="Calibri" pitchFamily="34" charset="0"/>
                <a:ea typeface="宋体" pitchFamily="2" charset="-122"/>
              </a:defRPr>
            </a:lvl4pPr>
            <a:lvl5pPr marL="2057400" indent="-228600" defTabSz="457200" eaLnBrk="0" hangingPunct="0">
              <a:defRPr>
                <a:solidFill>
                  <a:schemeClr val="tx1"/>
                </a:solidFill>
                <a:latin typeface="Calibri" pitchFamily="34" charset="0"/>
                <a:ea typeface="宋体" pitchFamily="2" charset="-122"/>
              </a:defRPr>
            </a:lvl5pPr>
            <a:lvl6pPr marL="2514600" indent="-228600" defTabSz="4572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4572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4572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4572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buFont typeface="Arial" pitchFamily="34" charset="0"/>
              <a:buNone/>
            </a:pPr>
            <a:r>
              <a:rPr lang="en-US" altLang="zh-CN" sz="2175" b="1">
                <a:solidFill>
                  <a:srgbClr val="0070C0"/>
                </a:solidFill>
                <a:latin typeface="Arial" pitchFamily="34" charset="0"/>
                <a:ea typeface="微软雅黑" pitchFamily="34" charset="-122"/>
                <a:sym typeface="Arial" pitchFamily="34" charset="0"/>
              </a:rPr>
              <a:t>01 </a:t>
            </a:r>
          </a:p>
        </p:txBody>
      </p:sp>
      <p:sp>
        <p:nvSpPr>
          <p:cNvPr id="32781" name="Title 20"/>
          <p:cNvSpPr txBox="1">
            <a:spLocks noChangeArrowheads="1"/>
          </p:cNvSpPr>
          <p:nvPr/>
        </p:nvSpPr>
        <p:spPr bwMode="auto">
          <a:xfrm>
            <a:off x="3480197" y="3513417"/>
            <a:ext cx="65127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86" tIns="17143" rIns="34286" bIns="17143" anchor="ctr">
            <a:spAutoFit/>
          </a:bodyPr>
          <a:lstStyle>
            <a:lvl1pPr defTabSz="457200" eaLnBrk="0" hangingPunct="0">
              <a:defRPr>
                <a:solidFill>
                  <a:schemeClr val="tx1"/>
                </a:solidFill>
                <a:latin typeface="Calibri" pitchFamily="34" charset="0"/>
                <a:ea typeface="宋体" pitchFamily="2" charset="-122"/>
              </a:defRPr>
            </a:lvl1pPr>
            <a:lvl2pPr marL="742950" indent="-285750" defTabSz="457200" eaLnBrk="0" hangingPunct="0">
              <a:defRPr>
                <a:solidFill>
                  <a:schemeClr val="tx1"/>
                </a:solidFill>
                <a:latin typeface="Calibri" pitchFamily="34" charset="0"/>
                <a:ea typeface="宋体" pitchFamily="2" charset="-122"/>
              </a:defRPr>
            </a:lvl2pPr>
            <a:lvl3pPr marL="1143000" indent="-228600" defTabSz="457200" eaLnBrk="0" hangingPunct="0">
              <a:defRPr>
                <a:solidFill>
                  <a:schemeClr val="tx1"/>
                </a:solidFill>
                <a:latin typeface="Calibri" pitchFamily="34" charset="0"/>
                <a:ea typeface="宋体" pitchFamily="2" charset="-122"/>
              </a:defRPr>
            </a:lvl3pPr>
            <a:lvl4pPr marL="1600200" indent="-228600" defTabSz="457200" eaLnBrk="0" hangingPunct="0">
              <a:defRPr>
                <a:solidFill>
                  <a:schemeClr val="tx1"/>
                </a:solidFill>
                <a:latin typeface="Calibri" pitchFamily="34" charset="0"/>
                <a:ea typeface="宋体" pitchFamily="2" charset="-122"/>
              </a:defRPr>
            </a:lvl4pPr>
            <a:lvl5pPr marL="2057400" indent="-228600" defTabSz="457200" eaLnBrk="0" hangingPunct="0">
              <a:defRPr>
                <a:solidFill>
                  <a:schemeClr val="tx1"/>
                </a:solidFill>
                <a:latin typeface="Calibri" pitchFamily="34" charset="0"/>
                <a:ea typeface="宋体" pitchFamily="2" charset="-122"/>
              </a:defRPr>
            </a:lvl5pPr>
            <a:lvl6pPr marL="2514600" indent="-228600" defTabSz="4572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4572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4572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4572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buFont typeface="Arial" pitchFamily="34" charset="0"/>
              <a:buNone/>
            </a:pPr>
            <a:r>
              <a:rPr lang="en-US" altLang="zh-CN" sz="2175" b="1">
                <a:solidFill>
                  <a:srgbClr val="00B0F0"/>
                </a:solidFill>
                <a:latin typeface="Arial" pitchFamily="34" charset="0"/>
                <a:ea typeface="微软雅黑" pitchFamily="34" charset="-122"/>
                <a:sym typeface="Arial" pitchFamily="34" charset="0"/>
              </a:rPr>
              <a:t>02 </a:t>
            </a:r>
          </a:p>
        </p:txBody>
      </p:sp>
      <p:sp>
        <p:nvSpPr>
          <p:cNvPr id="32782" name="Title 20"/>
          <p:cNvSpPr txBox="1">
            <a:spLocks noChangeArrowheads="1"/>
          </p:cNvSpPr>
          <p:nvPr/>
        </p:nvSpPr>
        <p:spPr bwMode="auto">
          <a:xfrm>
            <a:off x="5784057" y="3519966"/>
            <a:ext cx="65127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86" tIns="17143" rIns="34286" bIns="17143" anchor="ctr">
            <a:spAutoFit/>
          </a:bodyPr>
          <a:lstStyle>
            <a:lvl1pPr defTabSz="457200" eaLnBrk="0" hangingPunct="0">
              <a:defRPr>
                <a:solidFill>
                  <a:schemeClr val="tx1"/>
                </a:solidFill>
                <a:latin typeface="Calibri" pitchFamily="34" charset="0"/>
                <a:ea typeface="宋体" pitchFamily="2" charset="-122"/>
              </a:defRPr>
            </a:lvl1pPr>
            <a:lvl2pPr marL="742950" indent="-285750" defTabSz="457200" eaLnBrk="0" hangingPunct="0">
              <a:defRPr>
                <a:solidFill>
                  <a:schemeClr val="tx1"/>
                </a:solidFill>
                <a:latin typeface="Calibri" pitchFamily="34" charset="0"/>
                <a:ea typeface="宋体" pitchFamily="2" charset="-122"/>
              </a:defRPr>
            </a:lvl2pPr>
            <a:lvl3pPr marL="1143000" indent="-228600" defTabSz="457200" eaLnBrk="0" hangingPunct="0">
              <a:defRPr>
                <a:solidFill>
                  <a:schemeClr val="tx1"/>
                </a:solidFill>
                <a:latin typeface="Calibri" pitchFamily="34" charset="0"/>
                <a:ea typeface="宋体" pitchFamily="2" charset="-122"/>
              </a:defRPr>
            </a:lvl3pPr>
            <a:lvl4pPr marL="1600200" indent="-228600" defTabSz="457200" eaLnBrk="0" hangingPunct="0">
              <a:defRPr>
                <a:solidFill>
                  <a:schemeClr val="tx1"/>
                </a:solidFill>
                <a:latin typeface="Calibri" pitchFamily="34" charset="0"/>
                <a:ea typeface="宋体" pitchFamily="2" charset="-122"/>
              </a:defRPr>
            </a:lvl4pPr>
            <a:lvl5pPr marL="2057400" indent="-228600" defTabSz="457200" eaLnBrk="0" hangingPunct="0">
              <a:defRPr>
                <a:solidFill>
                  <a:schemeClr val="tx1"/>
                </a:solidFill>
                <a:latin typeface="Calibri" pitchFamily="34" charset="0"/>
                <a:ea typeface="宋体" pitchFamily="2" charset="-122"/>
              </a:defRPr>
            </a:lvl5pPr>
            <a:lvl6pPr marL="2514600" indent="-228600" defTabSz="4572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4572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4572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4572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buFont typeface="Arial" pitchFamily="34" charset="0"/>
              <a:buNone/>
            </a:pPr>
            <a:r>
              <a:rPr lang="en-US" altLang="zh-CN" sz="2175" b="1">
                <a:solidFill>
                  <a:srgbClr val="404040"/>
                </a:solidFill>
                <a:latin typeface="Arial" pitchFamily="34" charset="0"/>
                <a:ea typeface="微软雅黑" pitchFamily="34" charset="-122"/>
                <a:sym typeface="Arial" pitchFamily="34" charset="0"/>
              </a:rPr>
              <a:t>03 </a:t>
            </a:r>
          </a:p>
        </p:txBody>
      </p:sp>
      <p:sp>
        <p:nvSpPr>
          <p:cNvPr id="32786" name="TextBox 13"/>
          <p:cNvSpPr txBox="1">
            <a:spLocks noChangeArrowheads="1"/>
          </p:cNvSpPr>
          <p:nvPr/>
        </p:nvSpPr>
        <p:spPr bwMode="auto">
          <a:xfrm>
            <a:off x="1754982" y="3611166"/>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行业</a:t>
            </a:r>
            <a:endParaRPr lang="en-US" sz="1200" b="1">
              <a:solidFill>
                <a:srgbClr val="445469"/>
              </a:solidFill>
              <a:latin typeface="Arial" pitchFamily="34" charset="0"/>
              <a:ea typeface="微软雅黑" pitchFamily="34" charset="-122"/>
              <a:sym typeface="Arial" pitchFamily="34" charset="0"/>
            </a:endParaRPr>
          </a:p>
        </p:txBody>
      </p:sp>
      <p:sp>
        <p:nvSpPr>
          <p:cNvPr id="32787" name="TextBox 13"/>
          <p:cNvSpPr txBox="1">
            <a:spLocks noChangeArrowheads="1"/>
          </p:cNvSpPr>
          <p:nvPr/>
        </p:nvSpPr>
        <p:spPr bwMode="auto">
          <a:xfrm>
            <a:off x="1754982" y="3851673"/>
            <a:ext cx="15228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rgbClr val="445469"/>
              </a:solidFill>
              <a:latin typeface="Arial" pitchFamily="34" charset="0"/>
              <a:ea typeface="微软雅黑" pitchFamily="34" charset="-122"/>
              <a:sym typeface="Arial" pitchFamily="34" charset="0"/>
            </a:endParaRPr>
          </a:p>
        </p:txBody>
      </p:sp>
      <p:sp>
        <p:nvSpPr>
          <p:cNvPr id="32788" name="TextBox 13"/>
          <p:cNvSpPr txBox="1">
            <a:spLocks noChangeArrowheads="1"/>
          </p:cNvSpPr>
          <p:nvPr/>
        </p:nvSpPr>
        <p:spPr bwMode="auto">
          <a:xfrm>
            <a:off x="4060032" y="3611166"/>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市场</a:t>
            </a:r>
            <a:endParaRPr lang="en-US" sz="1200" b="1">
              <a:solidFill>
                <a:srgbClr val="445469"/>
              </a:solidFill>
              <a:latin typeface="Arial" pitchFamily="34" charset="0"/>
              <a:ea typeface="微软雅黑" pitchFamily="34" charset="-122"/>
              <a:sym typeface="Arial" pitchFamily="34" charset="0"/>
            </a:endParaRPr>
          </a:p>
        </p:txBody>
      </p:sp>
      <p:sp>
        <p:nvSpPr>
          <p:cNvPr id="32789" name="TextBox 13"/>
          <p:cNvSpPr txBox="1">
            <a:spLocks noChangeArrowheads="1"/>
          </p:cNvSpPr>
          <p:nvPr/>
        </p:nvSpPr>
        <p:spPr bwMode="auto">
          <a:xfrm>
            <a:off x="4060032" y="3851673"/>
            <a:ext cx="15228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32790" name="TextBox 13"/>
          <p:cNvSpPr txBox="1">
            <a:spLocks noChangeArrowheads="1"/>
          </p:cNvSpPr>
          <p:nvPr/>
        </p:nvSpPr>
        <p:spPr bwMode="auto">
          <a:xfrm>
            <a:off x="6350794" y="3611166"/>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竞争</a:t>
            </a:r>
            <a:endParaRPr lang="en-US" sz="1200" b="1">
              <a:solidFill>
                <a:srgbClr val="445469"/>
              </a:solidFill>
              <a:latin typeface="Arial" pitchFamily="34" charset="0"/>
              <a:ea typeface="微软雅黑" pitchFamily="34" charset="-122"/>
              <a:sym typeface="Arial" pitchFamily="34" charset="0"/>
            </a:endParaRPr>
          </a:p>
        </p:txBody>
      </p:sp>
      <p:sp>
        <p:nvSpPr>
          <p:cNvPr id="32791" name="TextBox 13"/>
          <p:cNvSpPr txBox="1">
            <a:spLocks noChangeArrowheads="1"/>
          </p:cNvSpPr>
          <p:nvPr/>
        </p:nvSpPr>
        <p:spPr bwMode="auto">
          <a:xfrm>
            <a:off x="6350794" y="3851673"/>
            <a:ext cx="15228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nvGrpSpPr>
          <p:cNvPr id="2" name="组合 1"/>
          <p:cNvGrpSpPr/>
          <p:nvPr/>
        </p:nvGrpSpPr>
        <p:grpSpPr>
          <a:xfrm>
            <a:off x="1301353" y="1696641"/>
            <a:ext cx="1895476" cy="1726407"/>
            <a:chOff x="1301353" y="1696641"/>
            <a:chExt cx="1895476" cy="1726407"/>
          </a:xfrm>
        </p:grpSpPr>
        <p:sp>
          <p:nvSpPr>
            <p:cNvPr id="32775" name="Oval 2"/>
            <p:cNvSpPr>
              <a:spLocks noChangeArrowheads="1"/>
            </p:cNvSpPr>
            <p:nvPr/>
          </p:nvSpPr>
          <p:spPr bwMode="auto">
            <a:xfrm>
              <a:off x="1560910" y="1787129"/>
              <a:ext cx="1635919" cy="1635919"/>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433" tIns="45716" rIns="91433" bIns="45716" anchor="ctr"/>
            <a:lstStyle/>
            <a:p>
              <a:pPr algn="ctr" defTabSz="407194"/>
              <a:endParaRPr lang="en-US" altLang="zh-CN" sz="1575">
                <a:solidFill>
                  <a:srgbClr val="FFFFFF"/>
                </a:solidFill>
                <a:latin typeface="Arial" pitchFamily="34" charset="0"/>
                <a:ea typeface="微软雅黑" pitchFamily="34" charset="-122"/>
                <a:sym typeface="Arial" pitchFamily="34" charset="0"/>
              </a:endParaRPr>
            </a:p>
          </p:txBody>
        </p:sp>
        <p:sp>
          <p:nvSpPr>
            <p:cNvPr id="32776" name="Oval 3"/>
            <p:cNvSpPr>
              <a:spLocks noChangeArrowheads="1"/>
            </p:cNvSpPr>
            <p:nvPr/>
          </p:nvSpPr>
          <p:spPr bwMode="auto">
            <a:xfrm>
              <a:off x="1301353" y="1696641"/>
              <a:ext cx="681038" cy="679847"/>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91433" tIns="45716" rIns="91433" bIns="45716" anchor="ctr"/>
            <a:lstStyle/>
            <a:p>
              <a:pPr algn="ctr" defTabSz="407194"/>
              <a:endParaRPr lang="en-US" altLang="zh-CN" sz="1575">
                <a:solidFill>
                  <a:srgbClr val="FFFFFF"/>
                </a:solidFill>
                <a:latin typeface="Arial" pitchFamily="34" charset="0"/>
                <a:ea typeface="微软雅黑" pitchFamily="34" charset="-122"/>
                <a:sym typeface="Arial" pitchFamily="34" charset="0"/>
              </a:endParaRPr>
            </a:p>
          </p:txBody>
        </p:sp>
        <p:sp>
          <p:nvSpPr>
            <p:cNvPr id="32783" name="Freeform 300"/>
            <p:cNvSpPr>
              <a:spLocks noChangeAspect="1"/>
            </p:cNvSpPr>
            <p:nvPr/>
          </p:nvSpPr>
          <p:spPr bwMode="auto">
            <a:xfrm>
              <a:off x="1471612" y="1849041"/>
              <a:ext cx="328613" cy="330994"/>
            </a:xfrm>
            <a:custGeom>
              <a:avLst/>
              <a:gdLst>
                <a:gd name="T0" fmla="*/ 2147483647 w 1472"/>
                <a:gd name="T1" fmla="*/ 0 h 1481"/>
                <a:gd name="T2" fmla="*/ 2147483647 w 1472"/>
                <a:gd name="T3" fmla="*/ 2147483647 h 1481"/>
                <a:gd name="T4" fmla="*/ 2147483647 w 1472"/>
                <a:gd name="T5" fmla="*/ 2147483647 h 1481"/>
                <a:gd name="T6" fmla="*/ 0 w 1472"/>
                <a:gd name="T7" fmla="*/ 2147483647 h 1481"/>
                <a:gd name="T8" fmla="*/ 0 w 1472"/>
                <a:gd name="T9" fmla="*/ 2147483647 h 1481"/>
                <a:gd name="T10" fmla="*/ 2147483647 w 1472"/>
                <a:gd name="T11" fmla="*/ 2147483647 h 1481"/>
                <a:gd name="T12" fmla="*/ 2147483647 w 1472"/>
                <a:gd name="T13" fmla="*/ 2147483647 h 1481"/>
                <a:gd name="T14" fmla="*/ 2147483647 w 1472"/>
                <a:gd name="T15" fmla="*/ 2147483647 h 1481"/>
                <a:gd name="T16" fmla="*/ 2147483647 w 1472"/>
                <a:gd name="T17" fmla="*/ 2147483647 h 1481"/>
                <a:gd name="T18" fmla="*/ 2147483647 w 1472"/>
                <a:gd name="T19" fmla="*/ 2147483647 h 1481"/>
                <a:gd name="T20" fmla="*/ 2147483647 w 1472"/>
                <a:gd name="T21" fmla="*/ 2147483647 h 1481"/>
                <a:gd name="T22" fmla="*/ 2147483647 w 1472"/>
                <a:gd name="T23" fmla="*/ 2147483647 h 1481"/>
                <a:gd name="T24" fmla="*/ 2147483647 w 1472"/>
                <a:gd name="T25" fmla="*/ 2147483647 h 1481"/>
                <a:gd name="T26" fmla="*/ 2147483647 w 1472"/>
                <a:gd name="T27" fmla="*/ 0 h 1481"/>
                <a:gd name="T28" fmla="*/ 2147483647 w 1472"/>
                <a:gd name="T29" fmla="*/ 2147483647 h 1481"/>
                <a:gd name="T30" fmla="*/ 2147483647 w 1472"/>
                <a:gd name="T31" fmla="*/ 2147483647 h 1481"/>
                <a:gd name="T32" fmla="*/ 2147483647 w 1472"/>
                <a:gd name="T33" fmla="*/ 2147483647 h 1481"/>
                <a:gd name="T34" fmla="*/ 2147483647 w 1472"/>
                <a:gd name="T35" fmla="*/ 2147483647 h 1481"/>
                <a:gd name="T36" fmla="*/ 2147483647 w 1472"/>
                <a:gd name="T37" fmla="*/ 2147483647 h 1481"/>
                <a:gd name="T38" fmla="*/ 2147483647 w 1472"/>
                <a:gd name="T39" fmla="*/ 2147483647 h 1481"/>
                <a:gd name="T40" fmla="*/ 2147483647 w 1472"/>
                <a:gd name="T41" fmla="*/ 2147483647 h 14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72" h="1481">
                  <a:moveTo>
                    <a:pt x="1011" y="0"/>
                  </a:moveTo>
                  <a:cubicBezTo>
                    <a:pt x="752" y="0"/>
                    <a:pt x="543" y="209"/>
                    <a:pt x="543" y="468"/>
                  </a:cubicBezTo>
                  <a:cubicBezTo>
                    <a:pt x="543" y="518"/>
                    <a:pt x="560" y="577"/>
                    <a:pt x="577" y="635"/>
                  </a:cubicBezTo>
                  <a:cubicBezTo>
                    <a:pt x="0" y="1204"/>
                    <a:pt x="0" y="1204"/>
                    <a:pt x="0" y="1204"/>
                  </a:cubicBezTo>
                  <a:cubicBezTo>
                    <a:pt x="0" y="1480"/>
                    <a:pt x="0" y="1480"/>
                    <a:pt x="0" y="1480"/>
                  </a:cubicBezTo>
                  <a:cubicBezTo>
                    <a:pt x="276" y="1480"/>
                    <a:pt x="276" y="1480"/>
                    <a:pt x="276" y="1480"/>
                  </a:cubicBezTo>
                  <a:cubicBezTo>
                    <a:pt x="276" y="1313"/>
                    <a:pt x="276" y="1313"/>
                    <a:pt x="276" y="1313"/>
                  </a:cubicBezTo>
                  <a:cubicBezTo>
                    <a:pt x="435" y="1313"/>
                    <a:pt x="435" y="1313"/>
                    <a:pt x="435" y="1313"/>
                  </a:cubicBezTo>
                  <a:cubicBezTo>
                    <a:pt x="435" y="1154"/>
                    <a:pt x="435" y="1154"/>
                    <a:pt x="435" y="1154"/>
                  </a:cubicBezTo>
                  <a:cubicBezTo>
                    <a:pt x="602" y="1154"/>
                    <a:pt x="602" y="1154"/>
                    <a:pt x="602" y="1154"/>
                  </a:cubicBezTo>
                  <a:cubicBezTo>
                    <a:pt x="844" y="903"/>
                    <a:pt x="844" y="903"/>
                    <a:pt x="844" y="903"/>
                  </a:cubicBezTo>
                  <a:cubicBezTo>
                    <a:pt x="895" y="920"/>
                    <a:pt x="953" y="928"/>
                    <a:pt x="1011" y="928"/>
                  </a:cubicBezTo>
                  <a:cubicBezTo>
                    <a:pt x="1271" y="928"/>
                    <a:pt x="1471" y="727"/>
                    <a:pt x="1471" y="468"/>
                  </a:cubicBezTo>
                  <a:cubicBezTo>
                    <a:pt x="1471" y="209"/>
                    <a:pt x="1271" y="0"/>
                    <a:pt x="1011" y="0"/>
                  </a:cubicBezTo>
                  <a:close/>
                  <a:moveTo>
                    <a:pt x="1145" y="493"/>
                  </a:moveTo>
                  <a:cubicBezTo>
                    <a:pt x="1053" y="493"/>
                    <a:pt x="986" y="426"/>
                    <a:pt x="986" y="334"/>
                  </a:cubicBezTo>
                  <a:cubicBezTo>
                    <a:pt x="986" y="234"/>
                    <a:pt x="1053" y="167"/>
                    <a:pt x="1145" y="167"/>
                  </a:cubicBezTo>
                  <a:cubicBezTo>
                    <a:pt x="1237" y="167"/>
                    <a:pt x="1312" y="234"/>
                    <a:pt x="1312" y="334"/>
                  </a:cubicBezTo>
                  <a:cubicBezTo>
                    <a:pt x="1312" y="426"/>
                    <a:pt x="1237" y="493"/>
                    <a:pt x="1145" y="493"/>
                  </a:cubicBezTo>
                  <a:close/>
                  <a:moveTo>
                    <a:pt x="1145" y="493"/>
                  </a:moveTo>
                  <a:lnTo>
                    <a:pt x="1145" y="49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33" tIns="45716" rIns="91433" bIns="45716" anchor="ctr"/>
            <a:lstStyle/>
            <a:p>
              <a:endParaRPr lang="zh-CN" altLang="en-US" sz="1013"/>
            </a:p>
          </p:txBody>
        </p:sp>
        <p:pic>
          <p:nvPicPr>
            <p:cNvPr id="32792" name="组合 40"/>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30016" y="2290762"/>
              <a:ext cx="685800"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2"/>
          <p:cNvGrpSpPr/>
          <p:nvPr/>
        </p:nvGrpSpPr>
        <p:grpSpPr>
          <a:xfrm>
            <a:off x="3567113" y="1696641"/>
            <a:ext cx="1894285" cy="1726407"/>
            <a:chOff x="3567113" y="1696641"/>
            <a:chExt cx="1894285" cy="1726407"/>
          </a:xfrm>
        </p:grpSpPr>
        <p:sp>
          <p:nvSpPr>
            <p:cNvPr id="32777" name="Oval 41"/>
            <p:cNvSpPr>
              <a:spLocks noChangeArrowheads="1"/>
            </p:cNvSpPr>
            <p:nvPr/>
          </p:nvSpPr>
          <p:spPr bwMode="auto">
            <a:xfrm>
              <a:off x="3825479" y="1787129"/>
              <a:ext cx="1635919" cy="1635919"/>
            </a:xfrm>
            <a:prstGeom prst="ellipse">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433" tIns="45716" rIns="91433" bIns="45716" anchor="ctr"/>
            <a:lstStyle/>
            <a:p>
              <a:pPr algn="ctr" defTabSz="407194"/>
              <a:endParaRPr lang="en-US" altLang="zh-CN" sz="1575">
                <a:solidFill>
                  <a:srgbClr val="FFFFFF"/>
                </a:solidFill>
                <a:latin typeface="Arial" pitchFamily="34" charset="0"/>
                <a:ea typeface="微软雅黑" pitchFamily="34" charset="-122"/>
                <a:sym typeface="Arial" pitchFamily="34" charset="0"/>
              </a:endParaRPr>
            </a:p>
          </p:txBody>
        </p:sp>
        <p:sp>
          <p:nvSpPr>
            <p:cNvPr id="32778" name="Oval 50"/>
            <p:cNvSpPr>
              <a:spLocks noChangeArrowheads="1"/>
            </p:cNvSpPr>
            <p:nvPr/>
          </p:nvSpPr>
          <p:spPr bwMode="auto">
            <a:xfrm>
              <a:off x="3567113" y="1696641"/>
              <a:ext cx="679847" cy="679847"/>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91433" tIns="45716" rIns="91433" bIns="45716" anchor="ctr"/>
            <a:lstStyle/>
            <a:p>
              <a:pPr algn="ctr" defTabSz="407194"/>
              <a:endParaRPr lang="en-US" altLang="zh-CN" sz="1575">
                <a:solidFill>
                  <a:srgbClr val="FFFFFF"/>
                </a:solidFill>
                <a:latin typeface="Arial" pitchFamily="34" charset="0"/>
                <a:ea typeface="微软雅黑" pitchFamily="34" charset="-122"/>
                <a:sym typeface="Arial" pitchFamily="34" charset="0"/>
              </a:endParaRPr>
            </a:p>
          </p:txBody>
        </p:sp>
        <p:sp>
          <p:nvSpPr>
            <p:cNvPr id="32784" name="Freeform 300"/>
            <p:cNvSpPr>
              <a:spLocks noChangeAspect="1"/>
            </p:cNvSpPr>
            <p:nvPr/>
          </p:nvSpPr>
          <p:spPr bwMode="auto">
            <a:xfrm>
              <a:off x="3730229" y="1849041"/>
              <a:ext cx="329803" cy="330994"/>
            </a:xfrm>
            <a:custGeom>
              <a:avLst/>
              <a:gdLst>
                <a:gd name="T0" fmla="*/ 2147483647 w 1472"/>
                <a:gd name="T1" fmla="*/ 0 h 1481"/>
                <a:gd name="T2" fmla="*/ 2147483647 w 1472"/>
                <a:gd name="T3" fmla="*/ 2147483647 h 1481"/>
                <a:gd name="T4" fmla="*/ 2147483647 w 1472"/>
                <a:gd name="T5" fmla="*/ 2147483647 h 1481"/>
                <a:gd name="T6" fmla="*/ 0 w 1472"/>
                <a:gd name="T7" fmla="*/ 2147483647 h 1481"/>
                <a:gd name="T8" fmla="*/ 0 w 1472"/>
                <a:gd name="T9" fmla="*/ 2147483647 h 1481"/>
                <a:gd name="T10" fmla="*/ 2147483647 w 1472"/>
                <a:gd name="T11" fmla="*/ 2147483647 h 1481"/>
                <a:gd name="T12" fmla="*/ 2147483647 w 1472"/>
                <a:gd name="T13" fmla="*/ 2147483647 h 1481"/>
                <a:gd name="T14" fmla="*/ 2147483647 w 1472"/>
                <a:gd name="T15" fmla="*/ 2147483647 h 1481"/>
                <a:gd name="T16" fmla="*/ 2147483647 w 1472"/>
                <a:gd name="T17" fmla="*/ 2147483647 h 1481"/>
                <a:gd name="T18" fmla="*/ 2147483647 w 1472"/>
                <a:gd name="T19" fmla="*/ 2147483647 h 1481"/>
                <a:gd name="T20" fmla="*/ 2147483647 w 1472"/>
                <a:gd name="T21" fmla="*/ 2147483647 h 1481"/>
                <a:gd name="T22" fmla="*/ 2147483647 w 1472"/>
                <a:gd name="T23" fmla="*/ 2147483647 h 1481"/>
                <a:gd name="T24" fmla="*/ 2147483647 w 1472"/>
                <a:gd name="T25" fmla="*/ 2147483647 h 1481"/>
                <a:gd name="T26" fmla="*/ 2147483647 w 1472"/>
                <a:gd name="T27" fmla="*/ 0 h 1481"/>
                <a:gd name="T28" fmla="*/ 2147483647 w 1472"/>
                <a:gd name="T29" fmla="*/ 2147483647 h 1481"/>
                <a:gd name="T30" fmla="*/ 2147483647 w 1472"/>
                <a:gd name="T31" fmla="*/ 2147483647 h 1481"/>
                <a:gd name="T32" fmla="*/ 2147483647 w 1472"/>
                <a:gd name="T33" fmla="*/ 2147483647 h 1481"/>
                <a:gd name="T34" fmla="*/ 2147483647 w 1472"/>
                <a:gd name="T35" fmla="*/ 2147483647 h 1481"/>
                <a:gd name="T36" fmla="*/ 2147483647 w 1472"/>
                <a:gd name="T37" fmla="*/ 2147483647 h 1481"/>
                <a:gd name="T38" fmla="*/ 2147483647 w 1472"/>
                <a:gd name="T39" fmla="*/ 2147483647 h 1481"/>
                <a:gd name="T40" fmla="*/ 2147483647 w 1472"/>
                <a:gd name="T41" fmla="*/ 2147483647 h 14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72" h="1481">
                  <a:moveTo>
                    <a:pt x="1011" y="0"/>
                  </a:moveTo>
                  <a:cubicBezTo>
                    <a:pt x="752" y="0"/>
                    <a:pt x="543" y="209"/>
                    <a:pt x="543" y="468"/>
                  </a:cubicBezTo>
                  <a:cubicBezTo>
                    <a:pt x="543" y="518"/>
                    <a:pt x="560" y="577"/>
                    <a:pt x="577" y="635"/>
                  </a:cubicBezTo>
                  <a:cubicBezTo>
                    <a:pt x="0" y="1204"/>
                    <a:pt x="0" y="1204"/>
                    <a:pt x="0" y="1204"/>
                  </a:cubicBezTo>
                  <a:cubicBezTo>
                    <a:pt x="0" y="1480"/>
                    <a:pt x="0" y="1480"/>
                    <a:pt x="0" y="1480"/>
                  </a:cubicBezTo>
                  <a:cubicBezTo>
                    <a:pt x="276" y="1480"/>
                    <a:pt x="276" y="1480"/>
                    <a:pt x="276" y="1480"/>
                  </a:cubicBezTo>
                  <a:cubicBezTo>
                    <a:pt x="276" y="1313"/>
                    <a:pt x="276" y="1313"/>
                    <a:pt x="276" y="1313"/>
                  </a:cubicBezTo>
                  <a:cubicBezTo>
                    <a:pt x="435" y="1313"/>
                    <a:pt x="435" y="1313"/>
                    <a:pt x="435" y="1313"/>
                  </a:cubicBezTo>
                  <a:cubicBezTo>
                    <a:pt x="435" y="1154"/>
                    <a:pt x="435" y="1154"/>
                    <a:pt x="435" y="1154"/>
                  </a:cubicBezTo>
                  <a:cubicBezTo>
                    <a:pt x="602" y="1154"/>
                    <a:pt x="602" y="1154"/>
                    <a:pt x="602" y="1154"/>
                  </a:cubicBezTo>
                  <a:cubicBezTo>
                    <a:pt x="844" y="903"/>
                    <a:pt x="844" y="903"/>
                    <a:pt x="844" y="903"/>
                  </a:cubicBezTo>
                  <a:cubicBezTo>
                    <a:pt x="895" y="920"/>
                    <a:pt x="953" y="928"/>
                    <a:pt x="1011" y="928"/>
                  </a:cubicBezTo>
                  <a:cubicBezTo>
                    <a:pt x="1271" y="928"/>
                    <a:pt x="1471" y="727"/>
                    <a:pt x="1471" y="468"/>
                  </a:cubicBezTo>
                  <a:cubicBezTo>
                    <a:pt x="1471" y="209"/>
                    <a:pt x="1271" y="0"/>
                    <a:pt x="1011" y="0"/>
                  </a:cubicBezTo>
                  <a:close/>
                  <a:moveTo>
                    <a:pt x="1145" y="493"/>
                  </a:moveTo>
                  <a:cubicBezTo>
                    <a:pt x="1053" y="493"/>
                    <a:pt x="986" y="426"/>
                    <a:pt x="986" y="334"/>
                  </a:cubicBezTo>
                  <a:cubicBezTo>
                    <a:pt x="986" y="234"/>
                    <a:pt x="1053" y="167"/>
                    <a:pt x="1145" y="167"/>
                  </a:cubicBezTo>
                  <a:cubicBezTo>
                    <a:pt x="1237" y="167"/>
                    <a:pt x="1312" y="234"/>
                    <a:pt x="1312" y="334"/>
                  </a:cubicBezTo>
                  <a:cubicBezTo>
                    <a:pt x="1312" y="426"/>
                    <a:pt x="1237" y="493"/>
                    <a:pt x="1145" y="493"/>
                  </a:cubicBezTo>
                  <a:close/>
                  <a:moveTo>
                    <a:pt x="1145" y="493"/>
                  </a:moveTo>
                  <a:lnTo>
                    <a:pt x="1145" y="49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33" tIns="45716" rIns="91433" bIns="45716" anchor="ctr"/>
            <a:lstStyle/>
            <a:p>
              <a:endParaRPr lang="zh-CN" altLang="en-US" sz="1013"/>
            </a:p>
          </p:txBody>
        </p:sp>
        <p:pic>
          <p:nvPicPr>
            <p:cNvPr id="32793" name="组合 60"/>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38638" y="2157412"/>
              <a:ext cx="645319" cy="79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组合 3"/>
          <p:cNvGrpSpPr/>
          <p:nvPr/>
        </p:nvGrpSpPr>
        <p:grpSpPr>
          <a:xfrm>
            <a:off x="5797153" y="1696641"/>
            <a:ext cx="1894285" cy="1726407"/>
            <a:chOff x="5797153" y="1696641"/>
            <a:chExt cx="1894285" cy="1726407"/>
          </a:xfrm>
        </p:grpSpPr>
        <p:sp>
          <p:nvSpPr>
            <p:cNvPr id="32779" name="Oval 52"/>
            <p:cNvSpPr>
              <a:spLocks noChangeArrowheads="1"/>
            </p:cNvSpPr>
            <p:nvPr/>
          </p:nvSpPr>
          <p:spPr bwMode="auto">
            <a:xfrm>
              <a:off x="6055519" y="1787129"/>
              <a:ext cx="1635919" cy="1635919"/>
            </a:xfrm>
            <a:prstGeom prst="ellipse">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lIns="91433" tIns="45716" rIns="91433" bIns="45716" anchor="ctr"/>
            <a:lstStyle/>
            <a:p>
              <a:pPr algn="ctr" defTabSz="407194"/>
              <a:endParaRPr lang="en-US" altLang="zh-CN" sz="1575">
                <a:solidFill>
                  <a:srgbClr val="FFFFFF"/>
                </a:solidFill>
                <a:latin typeface="Arial" pitchFamily="34" charset="0"/>
                <a:ea typeface="微软雅黑" pitchFamily="34" charset="-122"/>
                <a:sym typeface="Arial" pitchFamily="34" charset="0"/>
              </a:endParaRPr>
            </a:p>
          </p:txBody>
        </p:sp>
        <p:sp>
          <p:nvSpPr>
            <p:cNvPr id="32780" name="Oval 53"/>
            <p:cNvSpPr>
              <a:spLocks noChangeArrowheads="1"/>
            </p:cNvSpPr>
            <p:nvPr/>
          </p:nvSpPr>
          <p:spPr bwMode="auto">
            <a:xfrm>
              <a:off x="5797153" y="1696641"/>
              <a:ext cx="679847" cy="679847"/>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91433" tIns="45716" rIns="91433" bIns="45716" anchor="ctr"/>
            <a:lstStyle/>
            <a:p>
              <a:pPr algn="ctr" defTabSz="407194"/>
              <a:endParaRPr lang="en-US" altLang="zh-CN" sz="1575">
                <a:solidFill>
                  <a:srgbClr val="FFFFFF"/>
                </a:solidFill>
                <a:latin typeface="Arial" pitchFamily="34" charset="0"/>
                <a:ea typeface="微软雅黑" pitchFamily="34" charset="-122"/>
                <a:sym typeface="Arial" pitchFamily="34" charset="0"/>
              </a:endParaRPr>
            </a:p>
          </p:txBody>
        </p:sp>
        <p:sp>
          <p:nvSpPr>
            <p:cNvPr id="32785" name="Freeform 300"/>
            <p:cNvSpPr>
              <a:spLocks noChangeAspect="1"/>
            </p:cNvSpPr>
            <p:nvPr/>
          </p:nvSpPr>
          <p:spPr bwMode="auto">
            <a:xfrm>
              <a:off x="5962650" y="1839516"/>
              <a:ext cx="328613" cy="329803"/>
            </a:xfrm>
            <a:custGeom>
              <a:avLst/>
              <a:gdLst>
                <a:gd name="T0" fmla="*/ 2147483647 w 1472"/>
                <a:gd name="T1" fmla="*/ 0 h 1481"/>
                <a:gd name="T2" fmla="*/ 2147483647 w 1472"/>
                <a:gd name="T3" fmla="*/ 2147483647 h 1481"/>
                <a:gd name="T4" fmla="*/ 2147483647 w 1472"/>
                <a:gd name="T5" fmla="*/ 2147483647 h 1481"/>
                <a:gd name="T6" fmla="*/ 0 w 1472"/>
                <a:gd name="T7" fmla="*/ 2147483647 h 1481"/>
                <a:gd name="T8" fmla="*/ 0 w 1472"/>
                <a:gd name="T9" fmla="*/ 2147483647 h 1481"/>
                <a:gd name="T10" fmla="*/ 2147483647 w 1472"/>
                <a:gd name="T11" fmla="*/ 2147483647 h 1481"/>
                <a:gd name="T12" fmla="*/ 2147483647 w 1472"/>
                <a:gd name="T13" fmla="*/ 2147483647 h 1481"/>
                <a:gd name="T14" fmla="*/ 2147483647 w 1472"/>
                <a:gd name="T15" fmla="*/ 2147483647 h 1481"/>
                <a:gd name="T16" fmla="*/ 2147483647 w 1472"/>
                <a:gd name="T17" fmla="*/ 2147483647 h 1481"/>
                <a:gd name="T18" fmla="*/ 2147483647 w 1472"/>
                <a:gd name="T19" fmla="*/ 2147483647 h 1481"/>
                <a:gd name="T20" fmla="*/ 2147483647 w 1472"/>
                <a:gd name="T21" fmla="*/ 2147483647 h 1481"/>
                <a:gd name="T22" fmla="*/ 2147483647 w 1472"/>
                <a:gd name="T23" fmla="*/ 2147483647 h 1481"/>
                <a:gd name="T24" fmla="*/ 2147483647 w 1472"/>
                <a:gd name="T25" fmla="*/ 2147483647 h 1481"/>
                <a:gd name="T26" fmla="*/ 2147483647 w 1472"/>
                <a:gd name="T27" fmla="*/ 0 h 1481"/>
                <a:gd name="T28" fmla="*/ 2147483647 w 1472"/>
                <a:gd name="T29" fmla="*/ 2147483647 h 1481"/>
                <a:gd name="T30" fmla="*/ 2147483647 w 1472"/>
                <a:gd name="T31" fmla="*/ 2147483647 h 1481"/>
                <a:gd name="T32" fmla="*/ 2147483647 w 1472"/>
                <a:gd name="T33" fmla="*/ 2147483647 h 1481"/>
                <a:gd name="T34" fmla="*/ 2147483647 w 1472"/>
                <a:gd name="T35" fmla="*/ 2147483647 h 1481"/>
                <a:gd name="T36" fmla="*/ 2147483647 w 1472"/>
                <a:gd name="T37" fmla="*/ 2147483647 h 1481"/>
                <a:gd name="T38" fmla="*/ 2147483647 w 1472"/>
                <a:gd name="T39" fmla="*/ 2147483647 h 1481"/>
                <a:gd name="T40" fmla="*/ 2147483647 w 1472"/>
                <a:gd name="T41" fmla="*/ 2147483647 h 14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72" h="1481">
                  <a:moveTo>
                    <a:pt x="1011" y="0"/>
                  </a:moveTo>
                  <a:cubicBezTo>
                    <a:pt x="752" y="0"/>
                    <a:pt x="543" y="209"/>
                    <a:pt x="543" y="468"/>
                  </a:cubicBezTo>
                  <a:cubicBezTo>
                    <a:pt x="543" y="518"/>
                    <a:pt x="560" y="577"/>
                    <a:pt x="577" y="635"/>
                  </a:cubicBezTo>
                  <a:cubicBezTo>
                    <a:pt x="0" y="1204"/>
                    <a:pt x="0" y="1204"/>
                    <a:pt x="0" y="1204"/>
                  </a:cubicBezTo>
                  <a:cubicBezTo>
                    <a:pt x="0" y="1480"/>
                    <a:pt x="0" y="1480"/>
                    <a:pt x="0" y="1480"/>
                  </a:cubicBezTo>
                  <a:cubicBezTo>
                    <a:pt x="276" y="1480"/>
                    <a:pt x="276" y="1480"/>
                    <a:pt x="276" y="1480"/>
                  </a:cubicBezTo>
                  <a:cubicBezTo>
                    <a:pt x="276" y="1313"/>
                    <a:pt x="276" y="1313"/>
                    <a:pt x="276" y="1313"/>
                  </a:cubicBezTo>
                  <a:cubicBezTo>
                    <a:pt x="435" y="1313"/>
                    <a:pt x="435" y="1313"/>
                    <a:pt x="435" y="1313"/>
                  </a:cubicBezTo>
                  <a:cubicBezTo>
                    <a:pt x="435" y="1154"/>
                    <a:pt x="435" y="1154"/>
                    <a:pt x="435" y="1154"/>
                  </a:cubicBezTo>
                  <a:cubicBezTo>
                    <a:pt x="602" y="1154"/>
                    <a:pt x="602" y="1154"/>
                    <a:pt x="602" y="1154"/>
                  </a:cubicBezTo>
                  <a:cubicBezTo>
                    <a:pt x="844" y="903"/>
                    <a:pt x="844" y="903"/>
                    <a:pt x="844" y="903"/>
                  </a:cubicBezTo>
                  <a:cubicBezTo>
                    <a:pt x="895" y="920"/>
                    <a:pt x="953" y="928"/>
                    <a:pt x="1011" y="928"/>
                  </a:cubicBezTo>
                  <a:cubicBezTo>
                    <a:pt x="1271" y="928"/>
                    <a:pt x="1471" y="727"/>
                    <a:pt x="1471" y="468"/>
                  </a:cubicBezTo>
                  <a:cubicBezTo>
                    <a:pt x="1471" y="209"/>
                    <a:pt x="1271" y="0"/>
                    <a:pt x="1011" y="0"/>
                  </a:cubicBezTo>
                  <a:close/>
                  <a:moveTo>
                    <a:pt x="1145" y="493"/>
                  </a:moveTo>
                  <a:cubicBezTo>
                    <a:pt x="1053" y="493"/>
                    <a:pt x="986" y="426"/>
                    <a:pt x="986" y="334"/>
                  </a:cubicBezTo>
                  <a:cubicBezTo>
                    <a:pt x="986" y="234"/>
                    <a:pt x="1053" y="167"/>
                    <a:pt x="1145" y="167"/>
                  </a:cubicBezTo>
                  <a:cubicBezTo>
                    <a:pt x="1237" y="167"/>
                    <a:pt x="1312" y="234"/>
                    <a:pt x="1312" y="334"/>
                  </a:cubicBezTo>
                  <a:cubicBezTo>
                    <a:pt x="1312" y="426"/>
                    <a:pt x="1237" y="493"/>
                    <a:pt x="1145" y="493"/>
                  </a:cubicBezTo>
                  <a:close/>
                  <a:moveTo>
                    <a:pt x="1145" y="493"/>
                  </a:moveTo>
                  <a:lnTo>
                    <a:pt x="1145" y="49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33" tIns="45716" rIns="91433" bIns="45716" anchor="ctr"/>
            <a:lstStyle/>
            <a:p>
              <a:endParaRPr lang="zh-CN" altLang="en-US" sz="1013"/>
            </a:p>
          </p:txBody>
        </p:sp>
        <p:pic>
          <p:nvPicPr>
            <p:cNvPr id="32794" name="Gruppieren 180"/>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619875" y="2244329"/>
              <a:ext cx="581025" cy="650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标题 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3666694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0.70"/>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32774"/>
                                        </p:tgtEl>
                                        <p:attrNameLst>
                                          <p:attrName>style.visibility</p:attrName>
                                        </p:attrNameLst>
                                      </p:cBhvr>
                                      <p:to>
                                        <p:strVal val="visible"/>
                                      </p:to>
                                    </p:set>
                                    <p:anim calcmode="lin" valueType="num">
                                      <p:cBhvr additive="base">
                                        <p:cTn id="23" dur="500" fill="hold"/>
                                        <p:tgtEl>
                                          <p:spTgt spid="32774"/>
                                        </p:tgtEl>
                                        <p:attrNameLst>
                                          <p:attrName>ppt_x</p:attrName>
                                        </p:attrNameLst>
                                      </p:cBhvr>
                                      <p:tavLst>
                                        <p:tav tm="0">
                                          <p:val>
                                            <p:strVal val="#ppt_x"/>
                                          </p:val>
                                        </p:tav>
                                        <p:tav tm="100000">
                                          <p:val>
                                            <p:strVal val="#ppt_x"/>
                                          </p:val>
                                        </p:tav>
                                      </p:tavLst>
                                    </p:anim>
                                    <p:anim calcmode="lin" valueType="num">
                                      <p:cBhvr additive="base">
                                        <p:cTn id="24" dur="500" fill="hold"/>
                                        <p:tgtEl>
                                          <p:spTgt spid="3277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786"/>
                                        </p:tgtEl>
                                        <p:attrNameLst>
                                          <p:attrName>style.visibility</p:attrName>
                                        </p:attrNameLst>
                                      </p:cBhvr>
                                      <p:to>
                                        <p:strVal val="visible"/>
                                      </p:to>
                                    </p:set>
                                    <p:anim calcmode="lin" valueType="num">
                                      <p:cBhvr additive="base">
                                        <p:cTn id="27" dur="500" fill="hold"/>
                                        <p:tgtEl>
                                          <p:spTgt spid="32786"/>
                                        </p:tgtEl>
                                        <p:attrNameLst>
                                          <p:attrName>ppt_x</p:attrName>
                                        </p:attrNameLst>
                                      </p:cBhvr>
                                      <p:tavLst>
                                        <p:tav tm="0">
                                          <p:val>
                                            <p:strVal val="#ppt_x"/>
                                          </p:val>
                                        </p:tav>
                                        <p:tav tm="100000">
                                          <p:val>
                                            <p:strVal val="#ppt_x"/>
                                          </p:val>
                                        </p:tav>
                                      </p:tavLst>
                                    </p:anim>
                                    <p:anim calcmode="lin" valueType="num">
                                      <p:cBhvr additive="base">
                                        <p:cTn id="28" dur="500" fill="hold"/>
                                        <p:tgtEl>
                                          <p:spTgt spid="3278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787"/>
                                        </p:tgtEl>
                                        <p:attrNameLst>
                                          <p:attrName>style.visibility</p:attrName>
                                        </p:attrNameLst>
                                      </p:cBhvr>
                                      <p:to>
                                        <p:strVal val="visible"/>
                                      </p:to>
                                    </p:set>
                                    <p:anim calcmode="lin" valueType="num">
                                      <p:cBhvr additive="base">
                                        <p:cTn id="31" dur="500" fill="hold"/>
                                        <p:tgtEl>
                                          <p:spTgt spid="32787"/>
                                        </p:tgtEl>
                                        <p:attrNameLst>
                                          <p:attrName>ppt_x</p:attrName>
                                        </p:attrNameLst>
                                      </p:cBhvr>
                                      <p:tavLst>
                                        <p:tav tm="0">
                                          <p:val>
                                            <p:strVal val="#ppt_x"/>
                                          </p:val>
                                        </p:tav>
                                        <p:tav tm="100000">
                                          <p:val>
                                            <p:strVal val="#ppt_x"/>
                                          </p:val>
                                        </p:tav>
                                      </p:tavLst>
                                    </p:anim>
                                    <p:anim calcmode="lin" valueType="num">
                                      <p:cBhvr additive="base">
                                        <p:cTn id="32" dur="500" fill="hold"/>
                                        <p:tgtEl>
                                          <p:spTgt spid="3278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2781"/>
                                        </p:tgtEl>
                                        <p:attrNameLst>
                                          <p:attrName>style.visibility</p:attrName>
                                        </p:attrNameLst>
                                      </p:cBhvr>
                                      <p:to>
                                        <p:strVal val="visible"/>
                                      </p:to>
                                    </p:set>
                                    <p:anim calcmode="lin" valueType="num">
                                      <p:cBhvr additive="base">
                                        <p:cTn id="35" dur="500" fill="hold"/>
                                        <p:tgtEl>
                                          <p:spTgt spid="32781"/>
                                        </p:tgtEl>
                                        <p:attrNameLst>
                                          <p:attrName>ppt_x</p:attrName>
                                        </p:attrNameLst>
                                      </p:cBhvr>
                                      <p:tavLst>
                                        <p:tav tm="0">
                                          <p:val>
                                            <p:strVal val="#ppt_x"/>
                                          </p:val>
                                        </p:tav>
                                        <p:tav tm="100000">
                                          <p:val>
                                            <p:strVal val="#ppt_x"/>
                                          </p:val>
                                        </p:tav>
                                      </p:tavLst>
                                    </p:anim>
                                    <p:anim calcmode="lin" valueType="num">
                                      <p:cBhvr additive="base">
                                        <p:cTn id="36" dur="500" fill="hold"/>
                                        <p:tgtEl>
                                          <p:spTgt spid="3278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2788"/>
                                        </p:tgtEl>
                                        <p:attrNameLst>
                                          <p:attrName>style.visibility</p:attrName>
                                        </p:attrNameLst>
                                      </p:cBhvr>
                                      <p:to>
                                        <p:strVal val="visible"/>
                                      </p:to>
                                    </p:set>
                                    <p:anim calcmode="lin" valueType="num">
                                      <p:cBhvr additive="base">
                                        <p:cTn id="39" dur="500" fill="hold"/>
                                        <p:tgtEl>
                                          <p:spTgt spid="32788"/>
                                        </p:tgtEl>
                                        <p:attrNameLst>
                                          <p:attrName>ppt_x</p:attrName>
                                        </p:attrNameLst>
                                      </p:cBhvr>
                                      <p:tavLst>
                                        <p:tav tm="0">
                                          <p:val>
                                            <p:strVal val="#ppt_x"/>
                                          </p:val>
                                        </p:tav>
                                        <p:tav tm="100000">
                                          <p:val>
                                            <p:strVal val="#ppt_x"/>
                                          </p:val>
                                        </p:tav>
                                      </p:tavLst>
                                    </p:anim>
                                    <p:anim calcmode="lin" valueType="num">
                                      <p:cBhvr additive="base">
                                        <p:cTn id="40" dur="500" fill="hold"/>
                                        <p:tgtEl>
                                          <p:spTgt spid="3278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2789"/>
                                        </p:tgtEl>
                                        <p:attrNameLst>
                                          <p:attrName>style.visibility</p:attrName>
                                        </p:attrNameLst>
                                      </p:cBhvr>
                                      <p:to>
                                        <p:strVal val="visible"/>
                                      </p:to>
                                    </p:set>
                                    <p:anim calcmode="lin" valueType="num">
                                      <p:cBhvr additive="base">
                                        <p:cTn id="43" dur="500" fill="hold"/>
                                        <p:tgtEl>
                                          <p:spTgt spid="32789"/>
                                        </p:tgtEl>
                                        <p:attrNameLst>
                                          <p:attrName>ppt_x</p:attrName>
                                        </p:attrNameLst>
                                      </p:cBhvr>
                                      <p:tavLst>
                                        <p:tav tm="0">
                                          <p:val>
                                            <p:strVal val="#ppt_x"/>
                                          </p:val>
                                        </p:tav>
                                        <p:tav tm="100000">
                                          <p:val>
                                            <p:strVal val="#ppt_x"/>
                                          </p:val>
                                        </p:tav>
                                      </p:tavLst>
                                    </p:anim>
                                    <p:anim calcmode="lin" valueType="num">
                                      <p:cBhvr additive="base">
                                        <p:cTn id="44" dur="500" fill="hold"/>
                                        <p:tgtEl>
                                          <p:spTgt spid="3278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2782"/>
                                        </p:tgtEl>
                                        <p:attrNameLst>
                                          <p:attrName>style.visibility</p:attrName>
                                        </p:attrNameLst>
                                      </p:cBhvr>
                                      <p:to>
                                        <p:strVal val="visible"/>
                                      </p:to>
                                    </p:set>
                                    <p:anim calcmode="lin" valueType="num">
                                      <p:cBhvr additive="base">
                                        <p:cTn id="47" dur="500" fill="hold"/>
                                        <p:tgtEl>
                                          <p:spTgt spid="32782"/>
                                        </p:tgtEl>
                                        <p:attrNameLst>
                                          <p:attrName>ppt_x</p:attrName>
                                        </p:attrNameLst>
                                      </p:cBhvr>
                                      <p:tavLst>
                                        <p:tav tm="0">
                                          <p:val>
                                            <p:strVal val="#ppt_x"/>
                                          </p:val>
                                        </p:tav>
                                        <p:tav tm="100000">
                                          <p:val>
                                            <p:strVal val="#ppt_x"/>
                                          </p:val>
                                        </p:tav>
                                      </p:tavLst>
                                    </p:anim>
                                    <p:anim calcmode="lin" valueType="num">
                                      <p:cBhvr additive="base">
                                        <p:cTn id="48" dur="500" fill="hold"/>
                                        <p:tgtEl>
                                          <p:spTgt spid="3278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2790"/>
                                        </p:tgtEl>
                                        <p:attrNameLst>
                                          <p:attrName>style.visibility</p:attrName>
                                        </p:attrNameLst>
                                      </p:cBhvr>
                                      <p:to>
                                        <p:strVal val="visible"/>
                                      </p:to>
                                    </p:set>
                                    <p:anim calcmode="lin" valueType="num">
                                      <p:cBhvr additive="base">
                                        <p:cTn id="51" dur="500" fill="hold"/>
                                        <p:tgtEl>
                                          <p:spTgt spid="32790"/>
                                        </p:tgtEl>
                                        <p:attrNameLst>
                                          <p:attrName>ppt_x</p:attrName>
                                        </p:attrNameLst>
                                      </p:cBhvr>
                                      <p:tavLst>
                                        <p:tav tm="0">
                                          <p:val>
                                            <p:strVal val="#ppt_x"/>
                                          </p:val>
                                        </p:tav>
                                        <p:tav tm="100000">
                                          <p:val>
                                            <p:strVal val="#ppt_x"/>
                                          </p:val>
                                        </p:tav>
                                      </p:tavLst>
                                    </p:anim>
                                    <p:anim calcmode="lin" valueType="num">
                                      <p:cBhvr additive="base">
                                        <p:cTn id="52" dur="500" fill="hold"/>
                                        <p:tgtEl>
                                          <p:spTgt spid="3279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2791"/>
                                        </p:tgtEl>
                                        <p:attrNameLst>
                                          <p:attrName>style.visibility</p:attrName>
                                        </p:attrNameLst>
                                      </p:cBhvr>
                                      <p:to>
                                        <p:strVal val="visible"/>
                                      </p:to>
                                    </p:set>
                                    <p:anim calcmode="lin" valueType="num">
                                      <p:cBhvr additive="base">
                                        <p:cTn id="55" dur="500" fill="hold"/>
                                        <p:tgtEl>
                                          <p:spTgt spid="32791"/>
                                        </p:tgtEl>
                                        <p:attrNameLst>
                                          <p:attrName>ppt_x</p:attrName>
                                        </p:attrNameLst>
                                      </p:cBhvr>
                                      <p:tavLst>
                                        <p:tav tm="0">
                                          <p:val>
                                            <p:strVal val="#ppt_x"/>
                                          </p:val>
                                        </p:tav>
                                        <p:tav tm="100000">
                                          <p:val>
                                            <p:strVal val="#ppt_x"/>
                                          </p:val>
                                        </p:tav>
                                      </p:tavLst>
                                    </p:anim>
                                    <p:anim calcmode="lin" valueType="num">
                                      <p:cBhvr additive="base">
                                        <p:cTn id="56" dur="500" fill="hold"/>
                                        <p:tgtEl>
                                          <p:spTgt spid="327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4" grpId="0"/>
      <p:bldP spid="32781" grpId="0"/>
      <p:bldP spid="32782" grpId="0"/>
      <p:bldP spid="32786" grpId="0"/>
      <p:bldP spid="32787" grpId="0"/>
      <p:bldP spid="32788" grpId="0"/>
      <p:bldP spid="32789" grpId="0"/>
      <p:bldP spid="32790" grpId="0"/>
      <p:bldP spid="3279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580335" y="1877617"/>
            <a:ext cx="1752600" cy="1402525"/>
            <a:chOff x="4580335" y="1877617"/>
            <a:chExt cx="1752600" cy="1402525"/>
          </a:xfrm>
        </p:grpSpPr>
        <p:sp>
          <p:nvSpPr>
            <p:cNvPr id="33802" name="L 形 15"/>
            <p:cNvSpPr>
              <a:spLocks/>
            </p:cNvSpPr>
            <p:nvPr/>
          </p:nvSpPr>
          <p:spPr bwMode="auto">
            <a:xfrm rot="5400000">
              <a:off x="4980980" y="1994892"/>
              <a:ext cx="948929" cy="1578769"/>
            </a:xfrm>
            <a:custGeom>
              <a:avLst/>
              <a:gdLst>
                <a:gd name="T0" fmla="*/ 0 w 1265238"/>
                <a:gd name="T1" fmla="*/ 0 h 2105025"/>
                <a:gd name="T2" fmla="*/ 203830 w 1265238"/>
                <a:gd name="T3" fmla="*/ 0 h 2105025"/>
                <a:gd name="T4" fmla="*/ 203830 w 1265238"/>
                <a:gd name="T5" fmla="*/ 1901069 h 2105025"/>
                <a:gd name="T6" fmla="*/ 1265238 w 1265238"/>
                <a:gd name="T7" fmla="*/ 1901069 h 2105025"/>
                <a:gd name="T8" fmla="*/ 1265238 w 1265238"/>
                <a:gd name="T9" fmla="*/ 2105025 h 2105025"/>
                <a:gd name="T10" fmla="*/ 0 w 1265238"/>
                <a:gd name="T11" fmla="*/ 2105025 h 2105025"/>
                <a:gd name="T12" fmla="*/ 0 w 1265238"/>
                <a:gd name="T13" fmla="*/ 0 h 21050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5238" h="2105025">
                  <a:moveTo>
                    <a:pt x="0" y="0"/>
                  </a:moveTo>
                  <a:lnTo>
                    <a:pt x="203830" y="0"/>
                  </a:lnTo>
                  <a:lnTo>
                    <a:pt x="203830" y="1901069"/>
                  </a:lnTo>
                  <a:lnTo>
                    <a:pt x="1265238" y="1901069"/>
                  </a:lnTo>
                  <a:lnTo>
                    <a:pt x="1265238" y="2105025"/>
                  </a:lnTo>
                  <a:lnTo>
                    <a:pt x="0" y="2105025"/>
                  </a:ln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3803" name="等腰三角形 16"/>
            <p:cNvSpPr>
              <a:spLocks noChangeArrowheads="1"/>
            </p:cNvSpPr>
            <p:nvPr/>
          </p:nvSpPr>
          <p:spPr bwMode="auto">
            <a:xfrm>
              <a:off x="5979319" y="1877617"/>
              <a:ext cx="269081" cy="269081"/>
            </a:xfrm>
            <a:prstGeom prst="triangle">
              <a:avLst>
                <a:gd name="adj" fmla="val 10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pPr>
              <a:endParaRPr lang="zh-CN" altLang="en-US" sz="1013">
                <a:solidFill>
                  <a:srgbClr val="FFFFFF"/>
                </a:solidFill>
                <a:latin typeface="Arial" pitchFamily="34" charset="0"/>
                <a:ea typeface="微软雅黑" pitchFamily="34" charset="-122"/>
                <a:sym typeface="Arial" pitchFamily="34" charset="0"/>
              </a:endParaRPr>
            </a:p>
          </p:txBody>
        </p:sp>
        <p:sp>
          <p:nvSpPr>
            <p:cNvPr id="33808" name="Freeform 233"/>
            <p:cNvSpPr>
              <a:spLocks noEditPoints="1"/>
            </p:cNvSpPr>
            <p:nvPr/>
          </p:nvSpPr>
          <p:spPr bwMode="auto">
            <a:xfrm>
              <a:off x="5299473" y="1915717"/>
              <a:ext cx="310753" cy="288131"/>
            </a:xfrm>
            <a:custGeom>
              <a:avLst/>
              <a:gdLst>
                <a:gd name="T0" fmla="*/ 2147483647 w 67"/>
                <a:gd name="T1" fmla="*/ 2147483647 h 62"/>
                <a:gd name="T2" fmla="*/ 2147483647 w 67"/>
                <a:gd name="T3" fmla="*/ 2147483647 h 62"/>
                <a:gd name="T4" fmla="*/ 2147483647 w 67"/>
                <a:gd name="T5" fmla="*/ 2147483647 h 62"/>
                <a:gd name="T6" fmla="*/ 2147483647 w 67"/>
                <a:gd name="T7" fmla="*/ 2147483647 h 62"/>
                <a:gd name="T8" fmla="*/ 2147483647 w 67"/>
                <a:gd name="T9" fmla="*/ 2147483647 h 62"/>
                <a:gd name="T10" fmla="*/ 2147483647 w 67"/>
                <a:gd name="T11" fmla="*/ 2147483647 h 62"/>
                <a:gd name="T12" fmla="*/ 2147483647 w 67"/>
                <a:gd name="T13" fmla="*/ 2147483647 h 62"/>
                <a:gd name="T14" fmla="*/ 2147483647 w 67"/>
                <a:gd name="T15" fmla="*/ 2147483647 h 62"/>
                <a:gd name="T16" fmla="*/ 2147483647 w 67"/>
                <a:gd name="T17" fmla="*/ 2147483647 h 62"/>
                <a:gd name="T18" fmla="*/ 2147483647 w 67"/>
                <a:gd name="T19" fmla="*/ 2147483647 h 62"/>
                <a:gd name="T20" fmla="*/ 2147483647 w 67"/>
                <a:gd name="T21" fmla="*/ 2147483647 h 62"/>
                <a:gd name="T22" fmla="*/ 2147483647 w 67"/>
                <a:gd name="T23" fmla="*/ 2147483647 h 62"/>
                <a:gd name="T24" fmla="*/ 0 w 67"/>
                <a:gd name="T25" fmla="*/ 2147483647 h 62"/>
                <a:gd name="T26" fmla="*/ 0 w 67"/>
                <a:gd name="T27" fmla="*/ 2147483647 h 62"/>
                <a:gd name="T28" fmla="*/ 2147483647 w 67"/>
                <a:gd name="T29" fmla="*/ 2147483647 h 62"/>
                <a:gd name="T30" fmla="*/ 2147483647 w 67"/>
                <a:gd name="T31" fmla="*/ 2147483647 h 62"/>
                <a:gd name="T32" fmla="*/ 2147483647 w 67"/>
                <a:gd name="T33" fmla="*/ 2147483647 h 62"/>
                <a:gd name="T34" fmla="*/ 2147483647 w 67"/>
                <a:gd name="T35" fmla="*/ 2147483647 h 62"/>
                <a:gd name="T36" fmla="*/ 2147483647 w 67"/>
                <a:gd name="T37" fmla="*/ 2147483647 h 62"/>
                <a:gd name="T38" fmla="*/ 2147483647 w 67"/>
                <a:gd name="T39" fmla="*/ 2147483647 h 62"/>
                <a:gd name="T40" fmla="*/ 2147483647 w 67"/>
                <a:gd name="T41" fmla="*/ 2147483647 h 62"/>
                <a:gd name="T42" fmla="*/ 2147483647 w 67"/>
                <a:gd name="T43" fmla="*/ 2147483647 h 62"/>
                <a:gd name="T44" fmla="*/ 2147483647 w 67"/>
                <a:gd name="T45" fmla="*/ 2147483647 h 62"/>
                <a:gd name="T46" fmla="*/ 2147483647 w 67"/>
                <a:gd name="T47" fmla="*/ 2147483647 h 62"/>
                <a:gd name="T48" fmla="*/ 2147483647 w 67"/>
                <a:gd name="T49" fmla="*/ 2147483647 h 62"/>
                <a:gd name="T50" fmla="*/ 2147483647 w 67"/>
                <a:gd name="T51" fmla="*/ 2147483647 h 62"/>
                <a:gd name="T52" fmla="*/ 2147483647 w 67"/>
                <a:gd name="T53" fmla="*/ 2147483647 h 62"/>
                <a:gd name="T54" fmla="*/ 2147483647 w 67"/>
                <a:gd name="T55" fmla="*/ 2147483647 h 62"/>
                <a:gd name="T56" fmla="*/ 2147483647 w 67"/>
                <a:gd name="T57" fmla="*/ 2147483647 h 62"/>
                <a:gd name="T58" fmla="*/ 2147483647 w 67"/>
                <a:gd name="T59" fmla="*/ 0 h 62"/>
                <a:gd name="T60" fmla="*/ 2147483647 w 67"/>
                <a:gd name="T61" fmla="*/ 0 h 62"/>
                <a:gd name="T62" fmla="*/ 2147483647 w 67"/>
                <a:gd name="T63" fmla="*/ 2147483647 h 62"/>
                <a:gd name="T64" fmla="*/ 2147483647 w 67"/>
                <a:gd name="T65" fmla="*/ 2147483647 h 62"/>
                <a:gd name="T66" fmla="*/ 2147483647 w 67"/>
                <a:gd name="T67" fmla="*/ 0 h 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 h="62">
                  <a:moveTo>
                    <a:pt x="42" y="22"/>
                  </a:moveTo>
                  <a:cubicBezTo>
                    <a:pt x="33" y="22"/>
                    <a:pt x="27" y="29"/>
                    <a:pt x="27" y="37"/>
                  </a:cubicBezTo>
                  <a:cubicBezTo>
                    <a:pt x="27" y="45"/>
                    <a:pt x="33" y="52"/>
                    <a:pt x="42" y="52"/>
                  </a:cubicBezTo>
                  <a:cubicBezTo>
                    <a:pt x="50" y="52"/>
                    <a:pt x="56" y="45"/>
                    <a:pt x="56" y="37"/>
                  </a:cubicBezTo>
                  <a:cubicBezTo>
                    <a:pt x="56" y="29"/>
                    <a:pt x="50" y="22"/>
                    <a:pt x="42" y="22"/>
                  </a:cubicBezTo>
                  <a:close/>
                  <a:moveTo>
                    <a:pt x="42" y="47"/>
                  </a:moveTo>
                  <a:cubicBezTo>
                    <a:pt x="36" y="47"/>
                    <a:pt x="31" y="43"/>
                    <a:pt x="31" y="37"/>
                  </a:cubicBezTo>
                  <a:cubicBezTo>
                    <a:pt x="31" y="31"/>
                    <a:pt x="36" y="26"/>
                    <a:pt x="42" y="26"/>
                  </a:cubicBezTo>
                  <a:cubicBezTo>
                    <a:pt x="47" y="26"/>
                    <a:pt x="52" y="31"/>
                    <a:pt x="52" y="37"/>
                  </a:cubicBezTo>
                  <a:cubicBezTo>
                    <a:pt x="52" y="43"/>
                    <a:pt x="47" y="47"/>
                    <a:pt x="42" y="47"/>
                  </a:cubicBezTo>
                  <a:close/>
                  <a:moveTo>
                    <a:pt x="57" y="12"/>
                  </a:moveTo>
                  <a:cubicBezTo>
                    <a:pt x="10" y="12"/>
                    <a:pt x="10" y="12"/>
                    <a:pt x="10" y="12"/>
                  </a:cubicBezTo>
                  <a:cubicBezTo>
                    <a:pt x="4" y="12"/>
                    <a:pt x="0" y="17"/>
                    <a:pt x="0" y="23"/>
                  </a:cubicBezTo>
                  <a:cubicBezTo>
                    <a:pt x="0" y="52"/>
                    <a:pt x="0" y="52"/>
                    <a:pt x="0" y="52"/>
                  </a:cubicBezTo>
                  <a:cubicBezTo>
                    <a:pt x="0" y="57"/>
                    <a:pt x="4" y="62"/>
                    <a:pt x="10" y="62"/>
                  </a:cubicBezTo>
                  <a:cubicBezTo>
                    <a:pt x="57" y="62"/>
                    <a:pt x="57" y="62"/>
                    <a:pt x="57" y="62"/>
                  </a:cubicBezTo>
                  <a:cubicBezTo>
                    <a:pt x="62" y="62"/>
                    <a:pt x="67" y="57"/>
                    <a:pt x="67" y="52"/>
                  </a:cubicBezTo>
                  <a:cubicBezTo>
                    <a:pt x="67" y="23"/>
                    <a:pt x="67" y="23"/>
                    <a:pt x="67" y="23"/>
                  </a:cubicBezTo>
                  <a:cubicBezTo>
                    <a:pt x="67" y="17"/>
                    <a:pt x="62" y="12"/>
                    <a:pt x="57" y="12"/>
                  </a:cubicBezTo>
                  <a:close/>
                  <a:moveTo>
                    <a:pt x="23" y="22"/>
                  </a:moveTo>
                  <a:cubicBezTo>
                    <a:pt x="9" y="22"/>
                    <a:pt x="9" y="22"/>
                    <a:pt x="9" y="22"/>
                  </a:cubicBezTo>
                  <a:cubicBezTo>
                    <a:pt x="9" y="18"/>
                    <a:pt x="9" y="18"/>
                    <a:pt x="9" y="18"/>
                  </a:cubicBezTo>
                  <a:cubicBezTo>
                    <a:pt x="23" y="18"/>
                    <a:pt x="23" y="18"/>
                    <a:pt x="23" y="18"/>
                  </a:cubicBezTo>
                  <a:lnTo>
                    <a:pt x="23" y="22"/>
                  </a:lnTo>
                  <a:close/>
                  <a:moveTo>
                    <a:pt x="42" y="55"/>
                  </a:moveTo>
                  <a:cubicBezTo>
                    <a:pt x="31" y="55"/>
                    <a:pt x="23" y="47"/>
                    <a:pt x="23" y="37"/>
                  </a:cubicBezTo>
                  <a:cubicBezTo>
                    <a:pt x="23" y="27"/>
                    <a:pt x="31" y="18"/>
                    <a:pt x="42" y="18"/>
                  </a:cubicBezTo>
                  <a:cubicBezTo>
                    <a:pt x="52" y="18"/>
                    <a:pt x="60" y="27"/>
                    <a:pt x="60" y="37"/>
                  </a:cubicBezTo>
                  <a:cubicBezTo>
                    <a:pt x="60" y="47"/>
                    <a:pt x="52" y="55"/>
                    <a:pt x="42" y="55"/>
                  </a:cubicBezTo>
                  <a:close/>
                  <a:moveTo>
                    <a:pt x="43" y="0"/>
                  </a:moveTo>
                  <a:cubicBezTo>
                    <a:pt x="23" y="0"/>
                    <a:pt x="23" y="0"/>
                    <a:pt x="23" y="0"/>
                  </a:cubicBezTo>
                  <a:cubicBezTo>
                    <a:pt x="23" y="10"/>
                    <a:pt x="23" y="10"/>
                    <a:pt x="23" y="10"/>
                  </a:cubicBezTo>
                  <a:cubicBezTo>
                    <a:pt x="43" y="10"/>
                    <a:pt x="43" y="10"/>
                    <a:pt x="43" y="10"/>
                  </a:cubicBezTo>
                  <a:lnTo>
                    <a:pt x="43"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sz="1013"/>
            </a:p>
          </p:txBody>
        </p:sp>
        <p:sp>
          <p:nvSpPr>
            <p:cNvPr id="33813" name="TextBox 13"/>
            <p:cNvSpPr txBox="1">
              <a:spLocks noChangeArrowheads="1"/>
            </p:cNvSpPr>
            <p:nvPr/>
          </p:nvSpPr>
          <p:spPr bwMode="auto">
            <a:xfrm>
              <a:off x="4580335" y="2602706"/>
              <a:ext cx="17526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技术创新</a:t>
              </a:r>
              <a:endParaRPr lang="en-US" sz="1200" b="1">
                <a:solidFill>
                  <a:srgbClr val="445469"/>
                </a:solidFill>
                <a:latin typeface="Arial" pitchFamily="34" charset="0"/>
                <a:ea typeface="微软雅黑" pitchFamily="34" charset="-122"/>
                <a:sym typeface="Arial" pitchFamily="34" charset="0"/>
              </a:endParaRPr>
            </a:p>
          </p:txBody>
        </p:sp>
        <p:sp>
          <p:nvSpPr>
            <p:cNvPr id="33814" name="TextBox 13"/>
            <p:cNvSpPr txBox="1">
              <a:spLocks noChangeArrowheads="1"/>
            </p:cNvSpPr>
            <p:nvPr/>
          </p:nvSpPr>
          <p:spPr bwMode="auto">
            <a:xfrm>
              <a:off x="4992291" y="2864644"/>
              <a:ext cx="10382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5" name="组合 4"/>
          <p:cNvGrpSpPr/>
          <p:nvPr/>
        </p:nvGrpSpPr>
        <p:grpSpPr>
          <a:xfrm>
            <a:off x="6323410" y="1547812"/>
            <a:ext cx="1753790" cy="1294180"/>
            <a:chOff x="6323410" y="1547812"/>
            <a:chExt cx="1753790" cy="1294180"/>
          </a:xfrm>
        </p:grpSpPr>
        <p:sp>
          <p:nvSpPr>
            <p:cNvPr id="33804" name="L 形 17"/>
            <p:cNvSpPr>
              <a:spLocks/>
            </p:cNvSpPr>
            <p:nvPr/>
          </p:nvSpPr>
          <p:spPr bwMode="auto">
            <a:xfrm rot="5400000">
              <a:off x="6725841" y="1562100"/>
              <a:ext cx="948928" cy="1579960"/>
            </a:xfrm>
            <a:custGeom>
              <a:avLst/>
              <a:gdLst>
                <a:gd name="T0" fmla="*/ 0 w 1265237"/>
                <a:gd name="T1" fmla="*/ 0 h 2106613"/>
                <a:gd name="T2" fmla="*/ 203830 w 1265237"/>
                <a:gd name="T3" fmla="*/ 0 h 2106613"/>
                <a:gd name="T4" fmla="*/ 203830 w 1265237"/>
                <a:gd name="T5" fmla="*/ 1902657 h 2106613"/>
                <a:gd name="T6" fmla="*/ 1265237 w 1265237"/>
                <a:gd name="T7" fmla="*/ 1902657 h 2106613"/>
                <a:gd name="T8" fmla="*/ 1265237 w 1265237"/>
                <a:gd name="T9" fmla="*/ 2106613 h 2106613"/>
                <a:gd name="T10" fmla="*/ 0 w 1265237"/>
                <a:gd name="T11" fmla="*/ 2106613 h 2106613"/>
                <a:gd name="T12" fmla="*/ 0 w 1265237"/>
                <a:gd name="T13" fmla="*/ 0 h 21066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5237" h="2106613">
                  <a:moveTo>
                    <a:pt x="0" y="0"/>
                  </a:moveTo>
                  <a:lnTo>
                    <a:pt x="203830" y="0"/>
                  </a:lnTo>
                  <a:lnTo>
                    <a:pt x="203830" y="1902657"/>
                  </a:lnTo>
                  <a:lnTo>
                    <a:pt x="1265237" y="1902657"/>
                  </a:lnTo>
                  <a:lnTo>
                    <a:pt x="1265237" y="2106613"/>
                  </a:lnTo>
                  <a:lnTo>
                    <a:pt x="0" y="2106613"/>
                  </a:lnTo>
                  <a:lnTo>
                    <a:pt x="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3805" name="Freeform 205"/>
            <p:cNvSpPr>
              <a:spLocks noEditPoints="1"/>
            </p:cNvSpPr>
            <p:nvPr/>
          </p:nvSpPr>
          <p:spPr bwMode="auto">
            <a:xfrm>
              <a:off x="7105650" y="1547812"/>
              <a:ext cx="123825" cy="120254"/>
            </a:xfrm>
            <a:custGeom>
              <a:avLst/>
              <a:gdLst>
                <a:gd name="T0" fmla="*/ 2147483647 w 71"/>
                <a:gd name="T1" fmla="*/ 2147483647 h 69"/>
                <a:gd name="T2" fmla="*/ 2147483647 w 71"/>
                <a:gd name="T3" fmla="*/ 2147483647 h 69"/>
                <a:gd name="T4" fmla="*/ 2147483647 w 71"/>
                <a:gd name="T5" fmla="*/ 2147483647 h 69"/>
                <a:gd name="T6" fmla="*/ 2147483647 w 71"/>
                <a:gd name="T7" fmla="*/ 2147483647 h 69"/>
                <a:gd name="T8" fmla="*/ 2147483647 w 71"/>
                <a:gd name="T9" fmla="*/ 2147483647 h 69"/>
                <a:gd name="T10" fmla="*/ 2147483647 w 71"/>
                <a:gd name="T11" fmla="*/ 2147483647 h 69"/>
                <a:gd name="T12" fmla="*/ 2147483647 w 71"/>
                <a:gd name="T13" fmla="*/ 0 h 69"/>
                <a:gd name="T14" fmla="*/ 0 w 71"/>
                <a:gd name="T15" fmla="*/ 0 h 69"/>
                <a:gd name="T16" fmla="*/ 0 w 71"/>
                <a:gd name="T17" fmla="*/ 2147483647 h 69"/>
                <a:gd name="T18" fmla="*/ 2147483647 w 71"/>
                <a:gd name="T19" fmla="*/ 2147483647 h 69"/>
                <a:gd name="T20" fmla="*/ 2147483647 w 71"/>
                <a:gd name="T21" fmla="*/ 2147483647 h 69"/>
                <a:gd name="T22" fmla="*/ 2147483647 w 71"/>
                <a:gd name="T23" fmla="*/ 2147483647 h 69"/>
                <a:gd name="T24" fmla="*/ 2147483647 w 71"/>
                <a:gd name="T25" fmla="*/ 2147483647 h 69"/>
                <a:gd name="T26" fmla="*/ 2147483647 w 71"/>
                <a:gd name="T27" fmla="*/ 2147483647 h 69"/>
                <a:gd name="T28" fmla="*/ 2147483647 w 71"/>
                <a:gd name="T29" fmla="*/ 2147483647 h 69"/>
                <a:gd name="T30" fmla="*/ 2147483647 w 71"/>
                <a:gd name="T31" fmla="*/ 2147483647 h 69"/>
                <a:gd name="T32" fmla="*/ 2147483647 w 71"/>
                <a:gd name="T33" fmla="*/ 2147483647 h 69"/>
                <a:gd name="T34" fmla="*/ 2147483647 w 71"/>
                <a:gd name="T35" fmla="*/ 2147483647 h 69"/>
                <a:gd name="T36" fmla="*/ 2147483647 w 71"/>
                <a:gd name="T37" fmla="*/ 2147483647 h 69"/>
                <a:gd name="T38" fmla="*/ 2147483647 w 71"/>
                <a:gd name="T39" fmla="*/ 2147483647 h 69"/>
                <a:gd name="T40" fmla="*/ 2147483647 w 71"/>
                <a:gd name="T41" fmla="*/ 2147483647 h 69"/>
                <a:gd name="T42" fmla="*/ 2147483647 w 71"/>
                <a:gd name="T43" fmla="*/ 2147483647 h 69"/>
                <a:gd name="T44" fmla="*/ 2147483647 w 71"/>
                <a:gd name="T45" fmla="*/ 2147483647 h 69"/>
                <a:gd name="T46" fmla="*/ 2147483647 w 71"/>
                <a:gd name="T47" fmla="*/ 2147483647 h 69"/>
                <a:gd name="T48" fmla="*/ 2147483647 w 71"/>
                <a:gd name="T49" fmla="*/ 2147483647 h 69"/>
                <a:gd name="T50" fmla="*/ 2147483647 w 71"/>
                <a:gd name="T51" fmla="*/ 2147483647 h 69"/>
                <a:gd name="T52" fmla="*/ 2147483647 w 71"/>
                <a:gd name="T53" fmla="*/ 2147483647 h 69"/>
                <a:gd name="T54" fmla="*/ 2147483647 w 71"/>
                <a:gd name="T55" fmla="*/ 2147483647 h 69"/>
                <a:gd name="T56" fmla="*/ 2147483647 w 71"/>
                <a:gd name="T57" fmla="*/ 2147483647 h 69"/>
                <a:gd name="T58" fmla="*/ 2147483647 w 71"/>
                <a:gd name="T59" fmla="*/ 2147483647 h 69"/>
                <a:gd name="T60" fmla="*/ 2147483647 w 71"/>
                <a:gd name="T61" fmla="*/ 2147483647 h 69"/>
                <a:gd name="T62" fmla="*/ 2147483647 w 71"/>
                <a:gd name="T63" fmla="*/ 2147483647 h 69"/>
                <a:gd name="T64" fmla="*/ 2147483647 w 71"/>
                <a:gd name="T65" fmla="*/ 2147483647 h 69"/>
                <a:gd name="T66" fmla="*/ 2147483647 w 71"/>
                <a:gd name="T67" fmla="*/ 2147483647 h 6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1" h="69">
                  <a:moveTo>
                    <a:pt x="12" y="69"/>
                  </a:moveTo>
                  <a:lnTo>
                    <a:pt x="12" y="67"/>
                  </a:lnTo>
                  <a:lnTo>
                    <a:pt x="64" y="67"/>
                  </a:lnTo>
                  <a:lnTo>
                    <a:pt x="64" y="69"/>
                  </a:lnTo>
                  <a:lnTo>
                    <a:pt x="71" y="69"/>
                  </a:lnTo>
                  <a:lnTo>
                    <a:pt x="71" y="10"/>
                  </a:lnTo>
                  <a:lnTo>
                    <a:pt x="59" y="0"/>
                  </a:lnTo>
                  <a:lnTo>
                    <a:pt x="0" y="0"/>
                  </a:lnTo>
                  <a:lnTo>
                    <a:pt x="0" y="69"/>
                  </a:lnTo>
                  <a:lnTo>
                    <a:pt x="12" y="69"/>
                  </a:lnTo>
                  <a:close/>
                  <a:moveTo>
                    <a:pt x="59" y="3"/>
                  </a:moveTo>
                  <a:lnTo>
                    <a:pt x="69" y="12"/>
                  </a:lnTo>
                  <a:lnTo>
                    <a:pt x="59" y="12"/>
                  </a:lnTo>
                  <a:lnTo>
                    <a:pt x="59" y="3"/>
                  </a:lnTo>
                  <a:close/>
                  <a:moveTo>
                    <a:pt x="12" y="17"/>
                  </a:moveTo>
                  <a:lnTo>
                    <a:pt x="64" y="17"/>
                  </a:lnTo>
                  <a:lnTo>
                    <a:pt x="64" y="22"/>
                  </a:lnTo>
                  <a:lnTo>
                    <a:pt x="12" y="22"/>
                  </a:lnTo>
                  <a:lnTo>
                    <a:pt x="12" y="17"/>
                  </a:lnTo>
                  <a:close/>
                  <a:moveTo>
                    <a:pt x="12" y="29"/>
                  </a:moveTo>
                  <a:lnTo>
                    <a:pt x="64" y="29"/>
                  </a:lnTo>
                  <a:lnTo>
                    <a:pt x="64" y="33"/>
                  </a:lnTo>
                  <a:lnTo>
                    <a:pt x="12" y="33"/>
                  </a:lnTo>
                  <a:lnTo>
                    <a:pt x="12" y="29"/>
                  </a:lnTo>
                  <a:close/>
                  <a:moveTo>
                    <a:pt x="12" y="41"/>
                  </a:moveTo>
                  <a:lnTo>
                    <a:pt x="64" y="41"/>
                  </a:lnTo>
                  <a:lnTo>
                    <a:pt x="64" y="48"/>
                  </a:lnTo>
                  <a:lnTo>
                    <a:pt x="12" y="48"/>
                  </a:lnTo>
                  <a:lnTo>
                    <a:pt x="12" y="41"/>
                  </a:lnTo>
                  <a:close/>
                  <a:moveTo>
                    <a:pt x="12" y="52"/>
                  </a:moveTo>
                  <a:lnTo>
                    <a:pt x="64" y="52"/>
                  </a:lnTo>
                  <a:lnTo>
                    <a:pt x="64" y="59"/>
                  </a:lnTo>
                  <a:lnTo>
                    <a:pt x="12" y="59"/>
                  </a:lnTo>
                  <a:lnTo>
                    <a:pt x="12" y="52"/>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sz="1013"/>
            </a:p>
          </p:txBody>
        </p:sp>
        <p:sp>
          <p:nvSpPr>
            <p:cNvPr id="33806" name="Freeform 206"/>
            <p:cNvSpPr>
              <a:spLocks/>
            </p:cNvSpPr>
            <p:nvPr/>
          </p:nvSpPr>
          <p:spPr bwMode="auto">
            <a:xfrm>
              <a:off x="7102078" y="1770460"/>
              <a:ext cx="213122" cy="39290"/>
            </a:xfrm>
            <a:custGeom>
              <a:avLst/>
              <a:gdLst>
                <a:gd name="T0" fmla="*/ 2147483647 w 52"/>
                <a:gd name="T1" fmla="*/ 0 h 10"/>
                <a:gd name="T2" fmla="*/ 2147483647 w 52"/>
                <a:gd name="T3" fmla="*/ 0 h 10"/>
                <a:gd name="T4" fmla="*/ 0 w 52"/>
                <a:gd name="T5" fmla="*/ 2147483647 h 10"/>
                <a:gd name="T6" fmla="*/ 2147483647 w 52"/>
                <a:gd name="T7" fmla="*/ 2147483647 h 10"/>
                <a:gd name="T8" fmla="*/ 2147483647 w 52"/>
                <a:gd name="T9" fmla="*/ 2147483647 h 10"/>
                <a:gd name="T10" fmla="*/ 2147483647 w 52"/>
                <a:gd name="T11" fmla="*/ 2147483647 h 10"/>
                <a:gd name="T12" fmla="*/ 2147483647 w 52"/>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10">
                  <a:moveTo>
                    <a:pt x="47" y="0"/>
                  </a:moveTo>
                  <a:cubicBezTo>
                    <a:pt x="5" y="0"/>
                    <a:pt x="5" y="0"/>
                    <a:pt x="5" y="0"/>
                  </a:cubicBezTo>
                  <a:cubicBezTo>
                    <a:pt x="2" y="0"/>
                    <a:pt x="0" y="2"/>
                    <a:pt x="0" y="5"/>
                  </a:cubicBezTo>
                  <a:cubicBezTo>
                    <a:pt x="0" y="8"/>
                    <a:pt x="2" y="10"/>
                    <a:pt x="5" y="10"/>
                  </a:cubicBezTo>
                  <a:cubicBezTo>
                    <a:pt x="47" y="10"/>
                    <a:pt x="47" y="10"/>
                    <a:pt x="47" y="10"/>
                  </a:cubicBezTo>
                  <a:cubicBezTo>
                    <a:pt x="49" y="10"/>
                    <a:pt x="52" y="8"/>
                    <a:pt x="52" y="5"/>
                  </a:cubicBezTo>
                  <a:cubicBezTo>
                    <a:pt x="52" y="2"/>
                    <a:pt x="49" y="0"/>
                    <a:pt x="47"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sz="1013"/>
            </a:p>
          </p:txBody>
        </p:sp>
        <p:sp>
          <p:nvSpPr>
            <p:cNvPr id="33807" name="Freeform 207"/>
            <p:cNvSpPr>
              <a:spLocks noEditPoints="1"/>
            </p:cNvSpPr>
            <p:nvPr/>
          </p:nvSpPr>
          <p:spPr bwMode="auto">
            <a:xfrm>
              <a:off x="7067550" y="1662113"/>
              <a:ext cx="266700" cy="123825"/>
            </a:xfrm>
            <a:custGeom>
              <a:avLst/>
              <a:gdLst>
                <a:gd name="T0" fmla="*/ 2147483647 w 65"/>
                <a:gd name="T1" fmla="*/ 0 h 30"/>
                <a:gd name="T2" fmla="*/ 2147483647 w 65"/>
                <a:gd name="T3" fmla="*/ 0 h 30"/>
                <a:gd name="T4" fmla="*/ 2147483647 w 65"/>
                <a:gd name="T5" fmla="*/ 2147483647 h 30"/>
                <a:gd name="T6" fmla="*/ 2147483647 w 65"/>
                <a:gd name="T7" fmla="*/ 2147483647 h 30"/>
                <a:gd name="T8" fmla="*/ 2147483647 w 65"/>
                <a:gd name="T9" fmla="*/ 0 h 30"/>
                <a:gd name="T10" fmla="*/ 2147483647 w 65"/>
                <a:gd name="T11" fmla="*/ 0 h 30"/>
                <a:gd name="T12" fmla="*/ 0 w 65"/>
                <a:gd name="T13" fmla="*/ 2147483647 h 30"/>
                <a:gd name="T14" fmla="*/ 0 w 65"/>
                <a:gd name="T15" fmla="*/ 2147483647 h 30"/>
                <a:gd name="T16" fmla="*/ 2147483647 w 65"/>
                <a:gd name="T17" fmla="*/ 2147483647 h 30"/>
                <a:gd name="T18" fmla="*/ 2147483647 w 65"/>
                <a:gd name="T19" fmla="*/ 2147483647 h 30"/>
                <a:gd name="T20" fmla="*/ 2147483647 w 65"/>
                <a:gd name="T21" fmla="*/ 2147483647 h 30"/>
                <a:gd name="T22" fmla="*/ 2147483647 w 65"/>
                <a:gd name="T23" fmla="*/ 2147483647 h 30"/>
                <a:gd name="T24" fmla="*/ 2147483647 w 65"/>
                <a:gd name="T25" fmla="*/ 2147483647 h 30"/>
                <a:gd name="T26" fmla="*/ 2147483647 w 65"/>
                <a:gd name="T27" fmla="*/ 2147483647 h 30"/>
                <a:gd name="T28" fmla="*/ 2147483647 w 65"/>
                <a:gd name="T29" fmla="*/ 2147483647 h 30"/>
                <a:gd name="T30" fmla="*/ 2147483647 w 65"/>
                <a:gd name="T31" fmla="*/ 2147483647 h 30"/>
                <a:gd name="T32" fmla="*/ 2147483647 w 65"/>
                <a:gd name="T33" fmla="*/ 2147483647 h 30"/>
                <a:gd name="T34" fmla="*/ 2147483647 w 65"/>
                <a:gd name="T35" fmla="*/ 2147483647 h 30"/>
                <a:gd name="T36" fmla="*/ 2147483647 w 65"/>
                <a:gd name="T37" fmla="*/ 0 h 30"/>
                <a:gd name="T38" fmla="*/ 2147483647 w 65"/>
                <a:gd name="T39" fmla="*/ 2147483647 h 30"/>
                <a:gd name="T40" fmla="*/ 2147483647 w 65"/>
                <a:gd name="T41" fmla="*/ 2147483647 h 30"/>
                <a:gd name="T42" fmla="*/ 2147483647 w 65"/>
                <a:gd name="T43" fmla="*/ 2147483647 h 30"/>
                <a:gd name="T44" fmla="*/ 2147483647 w 65"/>
                <a:gd name="T45" fmla="*/ 2147483647 h 30"/>
                <a:gd name="T46" fmla="*/ 2147483647 w 65"/>
                <a:gd name="T47" fmla="*/ 2147483647 h 3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5" h="30">
                  <a:moveTo>
                    <a:pt x="60" y="0"/>
                  </a:moveTo>
                  <a:cubicBezTo>
                    <a:pt x="43" y="0"/>
                    <a:pt x="43" y="0"/>
                    <a:pt x="43" y="0"/>
                  </a:cubicBezTo>
                  <a:cubicBezTo>
                    <a:pt x="43" y="6"/>
                    <a:pt x="43" y="6"/>
                    <a:pt x="43" y="6"/>
                  </a:cubicBezTo>
                  <a:cubicBezTo>
                    <a:pt x="8" y="6"/>
                    <a:pt x="8" y="6"/>
                    <a:pt x="8" y="6"/>
                  </a:cubicBezTo>
                  <a:cubicBezTo>
                    <a:pt x="8" y="0"/>
                    <a:pt x="8" y="0"/>
                    <a:pt x="8" y="0"/>
                  </a:cubicBezTo>
                  <a:cubicBezTo>
                    <a:pt x="6" y="0"/>
                    <a:pt x="6" y="0"/>
                    <a:pt x="6" y="0"/>
                  </a:cubicBezTo>
                  <a:cubicBezTo>
                    <a:pt x="3" y="0"/>
                    <a:pt x="0" y="3"/>
                    <a:pt x="0" y="6"/>
                  </a:cubicBezTo>
                  <a:cubicBezTo>
                    <a:pt x="0" y="24"/>
                    <a:pt x="0" y="24"/>
                    <a:pt x="0" y="24"/>
                  </a:cubicBezTo>
                  <a:cubicBezTo>
                    <a:pt x="0" y="27"/>
                    <a:pt x="2" y="29"/>
                    <a:pt x="5" y="30"/>
                  </a:cubicBezTo>
                  <a:cubicBezTo>
                    <a:pt x="5" y="29"/>
                    <a:pt x="5" y="29"/>
                    <a:pt x="5" y="28"/>
                  </a:cubicBezTo>
                  <a:cubicBezTo>
                    <a:pt x="5" y="27"/>
                    <a:pt x="5" y="27"/>
                    <a:pt x="5" y="27"/>
                  </a:cubicBezTo>
                  <a:cubicBezTo>
                    <a:pt x="5" y="27"/>
                    <a:pt x="5" y="27"/>
                    <a:pt x="5" y="27"/>
                  </a:cubicBezTo>
                  <a:cubicBezTo>
                    <a:pt x="6" y="23"/>
                    <a:pt x="9" y="21"/>
                    <a:pt x="12" y="21"/>
                  </a:cubicBezTo>
                  <a:cubicBezTo>
                    <a:pt x="54" y="21"/>
                    <a:pt x="54" y="21"/>
                    <a:pt x="54" y="21"/>
                  </a:cubicBezTo>
                  <a:cubicBezTo>
                    <a:pt x="58" y="21"/>
                    <a:pt x="61" y="24"/>
                    <a:pt x="61" y="28"/>
                  </a:cubicBezTo>
                  <a:cubicBezTo>
                    <a:pt x="61" y="29"/>
                    <a:pt x="61" y="29"/>
                    <a:pt x="61" y="30"/>
                  </a:cubicBezTo>
                  <a:cubicBezTo>
                    <a:pt x="63" y="29"/>
                    <a:pt x="65" y="27"/>
                    <a:pt x="65" y="24"/>
                  </a:cubicBezTo>
                  <a:cubicBezTo>
                    <a:pt x="65" y="6"/>
                    <a:pt x="65" y="6"/>
                    <a:pt x="65" y="6"/>
                  </a:cubicBezTo>
                  <a:cubicBezTo>
                    <a:pt x="65" y="3"/>
                    <a:pt x="63" y="0"/>
                    <a:pt x="60" y="0"/>
                  </a:cubicBezTo>
                  <a:close/>
                  <a:moveTo>
                    <a:pt x="56" y="12"/>
                  </a:moveTo>
                  <a:cubicBezTo>
                    <a:pt x="54" y="12"/>
                    <a:pt x="52" y="10"/>
                    <a:pt x="52" y="8"/>
                  </a:cubicBezTo>
                  <a:cubicBezTo>
                    <a:pt x="52" y="6"/>
                    <a:pt x="54" y="4"/>
                    <a:pt x="56" y="4"/>
                  </a:cubicBezTo>
                  <a:cubicBezTo>
                    <a:pt x="58" y="4"/>
                    <a:pt x="60" y="6"/>
                    <a:pt x="60" y="8"/>
                  </a:cubicBezTo>
                  <a:cubicBezTo>
                    <a:pt x="60" y="10"/>
                    <a:pt x="58" y="12"/>
                    <a:pt x="56" y="12"/>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sz="1013"/>
            </a:p>
          </p:txBody>
        </p:sp>
        <p:sp>
          <p:nvSpPr>
            <p:cNvPr id="33815" name="TextBox 13"/>
            <p:cNvSpPr txBox="1">
              <a:spLocks noChangeArrowheads="1"/>
            </p:cNvSpPr>
            <p:nvPr/>
          </p:nvSpPr>
          <p:spPr bwMode="auto">
            <a:xfrm>
              <a:off x="6323410" y="2163366"/>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生产能力</a:t>
              </a:r>
              <a:endParaRPr lang="en-US" sz="1200" b="1">
                <a:solidFill>
                  <a:srgbClr val="445469"/>
                </a:solidFill>
                <a:latin typeface="Arial" pitchFamily="34" charset="0"/>
                <a:ea typeface="微软雅黑" pitchFamily="34" charset="-122"/>
                <a:sym typeface="Arial" pitchFamily="34" charset="0"/>
              </a:endParaRPr>
            </a:p>
          </p:txBody>
        </p:sp>
        <p:sp>
          <p:nvSpPr>
            <p:cNvPr id="33816" name="TextBox 13"/>
            <p:cNvSpPr txBox="1">
              <a:spLocks noChangeArrowheads="1"/>
            </p:cNvSpPr>
            <p:nvPr/>
          </p:nvSpPr>
          <p:spPr bwMode="auto">
            <a:xfrm>
              <a:off x="6736556" y="2426494"/>
              <a:ext cx="10382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2" name="组合 1"/>
          <p:cNvGrpSpPr/>
          <p:nvPr/>
        </p:nvGrpSpPr>
        <p:grpSpPr>
          <a:xfrm>
            <a:off x="1083469" y="2706291"/>
            <a:ext cx="1753791" cy="1415654"/>
            <a:chOff x="1083469" y="2706291"/>
            <a:chExt cx="1753791" cy="1415654"/>
          </a:xfrm>
        </p:grpSpPr>
        <p:sp>
          <p:nvSpPr>
            <p:cNvPr id="33798" name="L 形 11"/>
            <p:cNvSpPr>
              <a:spLocks/>
            </p:cNvSpPr>
            <p:nvPr/>
          </p:nvSpPr>
          <p:spPr bwMode="auto">
            <a:xfrm rot="5400000">
              <a:off x="1490068" y="2858096"/>
              <a:ext cx="948928" cy="1578769"/>
            </a:xfrm>
            <a:custGeom>
              <a:avLst/>
              <a:gdLst>
                <a:gd name="T0" fmla="*/ 0 w 1265237"/>
                <a:gd name="T1" fmla="*/ 0 h 2105025"/>
                <a:gd name="T2" fmla="*/ 203830 w 1265237"/>
                <a:gd name="T3" fmla="*/ 0 h 2105025"/>
                <a:gd name="T4" fmla="*/ 203830 w 1265237"/>
                <a:gd name="T5" fmla="*/ 1901069 h 2105025"/>
                <a:gd name="T6" fmla="*/ 1265237 w 1265237"/>
                <a:gd name="T7" fmla="*/ 1901069 h 2105025"/>
                <a:gd name="T8" fmla="*/ 1265237 w 1265237"/>
                <a:gd name="T9" fmla="*/ 2105025 h 2105025"/>
                <a:gd name="T10" fmla="*/ 0 w 1265237"/>
                <a:gd name="T11" fmla="*/ 2105025 h 2105025"/>
                <a:gd name="T12" fmla="*/ 0 w 1265237"/>
                <a:gd name="T13" fmla="*/ 0 h 21050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5237" h="2105025">
                  <a:moveTo>
                    <a:pt x="0" y="0"/>
                  </a:moveTo>
                  <a:lnTo>
                    <a:pt x="203830" y="0"/>
                  </a:lnTo>
                  <a:lnTo>
                    <a:pt x="203830" y="1901069"/>
                  </a:lnTo>
                  <a:lnTo>
                    <a:pt x="1265237" y="1901069"/>
                  </a:lnTo>
                  <a:lnTo>
                    <a:pt x="1265237" y="2105025"/>
                  </a:lnTo>
                  <a:lnTo>
                    <a:pt x="0" y="2105025"/>
                  </a:ln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3799" name="等腰三角形 12"/>
            <p:cNvSpPr>
              <a:spLocks noChangeArrowheads="1"/>
            </p:cNvSpPr>
            <p:nvPr/>
          </p:nvSpPr>
          <p:spPr bwMode="auto">
            <a:xfrm>
              <a:off x="2488407" y="2742010"/>
              <a:ext cx="269081" cy="269081"/>
            </a:xfrm>
            <a:prstGeom prst="triangle">
              <a:avLst>
                <a:gd name="adj" fmla="val 10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pPr>
              <a:endParaRPr lang="zh-CN" altLang="en-US" sz="1013">
                <a:solidFill>
                  <a:srgbClr val="FFFFFF"/>
                </a:solidFill>
                <a:latin typeface="Arial" pitchFamily="34" charset="0"/>
                <a:ea typeface="微软雅黑" pitchFamily="34" charset="-122"/>
                <a:sym typeface="Arial" pitchFamily="34" charset="0"/>
              </a:endParaRPr>
            </a:p>
          </p:txBody>
        </p:sp>
        <p:sp>
          <p:nvSpPr>
            <p:cNvPr id="33809" name="TextBox 13"/>
            <p:cNvSpPr txBox="1">
              <a:spLocks noChangeArrowheads="1"/>
            </p:cNvSpPr>
            <p:nvPr/>
          </p:nvSpPr>
          <p:spPr bwMode="auto">
            <a:xfrm>
              <a:off x="1083469" y="3444478"/>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dirty="0">
                  <a:solidFill>
                    <a:srgbClr val="445469"/>
                  </a:solidFill>
                  <a:latin typeface="Arial" pitchFamily="34" charset="0"/>
                  <a:ea typeface="微软雅黑" pitchFamily="34" charset="-122"/>
                  <a:sym typeface="Arial" pitchFamily="34" charset="0"/>
                </a:rPr>
                <a:t>客户价值</a:t>
              </a:r>
              <a:endParaRPr lang="en-US" sz="1200" b="1" dirty="0">
                <a:solidFill>
                  <a:srgbClr val="445469"/>
                </a:solidFill>
                <a:latin typeface="Arial" pitchFamily="34" charset="0"/>
                <a:ea typeface="微软雅黑" pitchFamily="34" charset="-122"/>
                <a:sym typeface="Arial" pitchFamily="34" charset="0"/>
              </a:endParaRPr>
            </a:p>
          </p:txBody>
        </p:sp>
        <p:sp>
          <p:nvSpPr>
            <p:cNvPr id="33810" name="TextBox 13"/>
            <p:cNvSpPr txBox="1">
              <a:spLocks noChangeArrowheads="1"/>
            </p:cNvSpPr>
            <p:nvPr/>
          </p:nvSpPr>
          <p:spPr bwMode="auto">
            <a:xfrm>
              <a:off x="1496616" y="3706416"/>
              <a:ext cx="10382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pic>
          <p:nvPicPr>
            <p:cNvPr id="33818" name="组合 39"/>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83556" y="2706291"/>
              <a:ext cx="315516" cy="329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2"/>
          <p:cNvGrpSpPr/>
          <p:nvPr/>
        </p:nvGrpSpPr>
        <p:grpSpPr>
          <a:xfrm>
            <a:off x="2871788" y="2309813"/>
            <a:ext cx="1753791" cy="1443007"/>
            <a:chOff x="2871788" y="2309813"/>
            <a:chExt cx="1753791" cy="1443007"/>
          </a:xfrm>
        </p:grpSpPr>
        <p:sp>
          <p:nvSpPr>
            <p:cNvPr id="33800" name="L 形 13"/>
            <p:cNvSpPr>
              <a:spLocks/>
            </p:cNvSpPr>
            <p:nvPr/>
          </p:nvSpPr>
          <p:spPr bwMode="auto">
            <a:xfrm rot="5400000">
              <a:off x="3235524" y="2427090"/>
              <a:ext cx="948928" cy="1578769"/>
            </a:xfrm>
            <a:custGeom>
              <a:avLst/>
              <a:gdLst>
                <a:gd name="T0" fmla="*/ 0 w 1265237"/>
                <a:gd name="T1" fmla="*/ 0 h 2105025"/>
                <a:gd name="T2" fmla="*/ 203830 w 1265237"/>
                <a:gd name="T3" fmla="*/ 0 h 2105025"/>
                <a:gd name="T4" fmla="*/ 203830 w 1265237"/>
                <a:gd name="T5" fmla="*/ 1901069 h 2105025"/>
                <a:gd name="T6" fmla="*/ 1265237 w 1265237"/>
                <a:gd name="T7" fmla="*/ 1901069 h 2105025"/>
                <a:gd name="T8" fmla="*/ 1265237 w 1265237"/>
                <a:gd name="T9" fmla="*/ 2105025 h 2105025"/>
                <a:gd name="T10" fmla="*/ 0 w 1265237"/>
                <a:gd name="T11" fmla="*/ 2105025 h 2105025"/>
                <a:gd name="T12" fmla="*/ 0 w 1265237"/>
                <a:gd name="T13" fmla="*/ 0 h 21050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5237" h="2105025">
                  <a:moveTo>
                    <a:pt x="0" y="0"/>
                  </a:moveTo>
                  <a:lnTo>
                    <a:pt x="203830" y="0"/>
                  </a:lnTo>
                  <a:lnTo>
                    <a:pt x="203830" y="1901069"/>
                  </a:lnTo>
                  <a:lnTo>
                    <a:pt x="1265237" y="1901069"/>
                  </a:lnTo>
                  <a:lnTo>
                    <a:pt x="1265237" y="2105025"/>
                  </a:lnTo>
                  <a:lnTo>
                    <a:pt x="0" y="2105025"/>
                  </a:lnTo>
                  <a:lnTo>
                    <a:pt x="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3801" name="等腰三角形 14"/>
            <p:cNvSpPr>
              <a:spLocks noChangeArrowheads="1"/>
            </p:cNvSpPr>
            <p:nvPr/>
          </p:nvSpPr>
          <p:spPr bwMode="auto">
            <a:xfrm>
              <a:off x="4233863" y="2309813"/>
              <a:ext cx="269081" cy="269081"/>
            </a:xfrm>
            <a:prstGeom prst="triangle">
              <a:avLst>
                <a:gd name="adj" fmla="val 10000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pPr>
              <a:endParaRPr lang="zh-CN" altLang="en-US" sz="1013">
                <a:solidFill>
                  <a:srgbClr val="FFFFFF"/>
                </a:solidFill>
                <a:latin typeface="Arial" pitchFamily="34" charset="0"/>
                <a:ea typeface="微软雅黑" pitchFamily="34" charset="-122"/>
                <a:sym typeface="Arial" pitchFamily="34" charset="0"/>
              </a:endParaRPr>
            </a:p>
          </p:txBody>
        </p:sp>
        <p:sp>
          <p:nvSpPr>
            <p:cNvPr id="33811" name="TextBox 13"/>
            <p:cNvSpPr txBox="1">
              <a:spLocks noChangeArrowheads="1"/>
            </p:cNvSpPr>
            <p:nvPr/>
          </p:nvSpPr>
          <p:spPr bwMode="auto">
            <a:xfrm>
              <a:off x="2871788" y="3075385"/>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额外价值</a:t>
              </a:r>
              <a:endParaRPr lang="en-US" sz="1200" b="1">
                <a:solidFill>
                  <a:srgbClr val="445469"/>
                </a:solidFill>
                <a:latin typeface="Arial" pitchFamily="34" charset="0"/>
                <a:ea typeface="微软雅黑" pitchFamily="34" charset="-122"/>
                <a:sym typeface="Arial" pitchFamily="34" charset="0"/>
              </a:endParaRPr>
            </a:p>
          </p:txBody>
        </p:sp>
        <p:sp>
          <p:nvSpPr>
            <p:cNvPr id="33812" name="TextBox 13"/>
            <p:cNvSpPr txBox="1">
              <a:spLocks noChangeArrowheads="1"/>
            </p:cNvSpPr>
            <p:nvPr/>
          </p:nvSpPr>
          <p:spPr bwMode="auto">
            <a:xfrm>
              <a:off x="3283744" y="3337322"/>
              <a:ext cx="10382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pic>
          <p:nvPicPr>
            <p:cNvPr id="33819" name="组合 47"/>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43300" y="2350294"/>
              <a:ext cx="397669" cy="24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标题 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3958087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0" name="Rounded Rectangle 4"/>
          <p:cNvSpPr>
            <a:spLocks noChangeArrowheads="1"/>
          </p:cNvSpPr>
          <p:nvPr/>
        </p:nvSpPr>
        <p:spPr bwMode="auto">
          <a:xfrm>
            <a:off x="694135" y="1393031"/>
            <a:ext cx="2109788" cy="872729"/>
          </a:xfrm>
          <a:prstGeom prst="roundRect">
            <a:avLst>
              <a:gd name="adj" fmla="val 10134"/>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029891"/>
            <a:endParaRPr lang="en-US" altLang="zh-CN" sz="1575">
              <a:solidFill>
                <a:srgbClr val="FFFFFF"/>
              </a:solidFill>
              <a:latin typeface="Arial" pitchFamily="34" charset="0"/>
              <a:ea typeface="微软雅黑" pitchFamily="34" charset="-122"/>
              <a:sym typeface="Arial" pitchFamily="34" charset="0"/>
            </a:endParaRPr>
          </a:p>
        </p:txBody>
      </p:sp>
      <p:sp>
        <p:nvSpPr>
          <p:cNvPr id="47111" name="Rounded Rectangle 91"/>
          <p:cNvSpPr>
            <a:spLocks noChangeArrowheads="1"/>
          </p:cNvSpPr>
          <p:nvPr/>
        </p:nvSpPr>
        <p:spPr bwMode="auto">
          <a:xfrm>
            <a:off x="694135" y="2468166"/>
            <a:ext cx="2109788" cy="872728"/>
          </a:xfrm>
          <a:prstGeom prst="roundRect">
            <a:avLst>
              <a:gd name="adj" fmla="val 10134"/>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029891"/>
            <a:endParaRPr lang="en-US" altLang="zh-CN" sz="1575">
              <a:solidFill>
                <a:srgbClr val="FFFFFF"/>
              </a:solidFill>
              <a:latin typeface="Arial" pitchFamily="34" charset="0"/>
              <a:ea typeface="微软雅黑" pitchFamily="34" charset="-122"/>
              <a:sym typeface="Arial" pitchFamily="34" charset="0"/>
            </a:endParaRPr>
          </a:p>
        </p:txBody>
      </p:sp>
      <p:sp>
        <p:nvSpPr>
          <p:cNvPr id="47112" name="Rounded Rectangle 94"/>
          <p:cNvSpPr>
            <a:spLocks noChangeArrowheads="1"/>
          </p:cNvSpPr>
          <p:nvPr/>
        </p:nvSpPr>
        <p:spPr bwMode="auto">
          <a:xfrm>
            <a:off x="694135" y="3543300"/>
            <a:ext cx="2109788" cy="872729"/>
          </a:xfrm>
          <a:prstGeom prst="roundRect">
            <a:avLst>
              <a:gd name="adj" fmla="val 10134"/>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029891"/>
            <a:endParaRPr lang="en-US" altLang="zh-CN" sz="1575">
              <a:solidFill>
                <a:srgbClr val="FFFFFF"/>
              </a:solidFill>
              <a:latin typeface="Arial" pitchFamily="34" charset="0"/>
              <a:ea typeface="微软雅黑" pitchFamily="34" charset="-122"/>
              <a:sym typeface="Arial" pitchFamily="34" charset="0"/>
            </a:endParaRPr>
          </a:p>
        </p:txBody>
      </p:sp>
      <p:cxnSp>
        <p:nvCxnSpPr>
          <p:cNvPr id="47113" name="Elbow Connector 106"/>
          <p:cNvCxnSpPr>
            <a:cxnSpLocks noChangeShapeType="1"/>
          </p:cNvCxnSpPr>
          <p:nvPr/>
        </p:nvCxnSpPr>
        <p:spPr bwMode="auto">
          <a:xfrm>
            <a:off x="2899172" y="1829991"/>
            <a:ext cx="903684" cy="695325"/>
          </a:xfrm>
          <a:prstGeom prst="bentConnector3">
            <a:avLst>
              <a:gd name="adj1" fmla="val 50000"/>
            </a:avLst>
          </a:prstGeom>
          <a:noFill/>
          <a:ln w="12700">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47114" name="Elbow Connector 107"/>
          <p:cNvCxnSpPr>
            <a:cxnSpLocks noChangeShapeType="1"/>
          </p:cNvCxnSpPr>
          <p:nvPr/>
        </p:nvCxnSpPr>
        <p:spPr bwMode="auto">
          <a:xfrm flipV="1">
            <a:off x="2899172" y="3340894"/>
            <a:ext cx="903684" cy="695325"/>
          </a:xfrm>
          <a:prstGeom prst="bentConnector3">
            <a:avLst>
              <a:gd name="adj1" fmla="val 50000"/>
            </a:avLst>
          </a:prstGeom>
          <a:noFill/>
          <a:ln w="12700">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47115" name="Straight Connector 109"/>
          <p:cNvCxnSpPr>
            <a:cxnSpLocks noChangeShapeType="1"/>
          </p:cNvCxnSpPr>
          <p:nvPr/>
        </p:nvCxnSpPr>
        <p:spPr bwMode="auto">
          <a:xfrm>
            <a:off x="2899172" y="2939654"/>
            <a:ext cx="903684" cy="2381"/>
          </a:xfrm>
          <a:prstGeom prst="line">
            <a:avLst/>
          </a:prstGeom>
          <a:noFill/>
          <a:ln w="12700">
            <a:solidFill>
              <a:srgbClr val="ADBACA"/>
            </a:solidFill>
            <a:round/>
            <a:headEnd type="oval" w="med" len="med"/>
            <a:tailEnd type="triangle" w="med" len="med"/>
          </a:ln>
          <a:extLst>
            <a:ext uri="{909E8E84-426E-40DD-AFC4-6F175D3DCCD1}">
              <a14:hiddenFill xmlns:a14="http://schemas.microsoft.com/office/drawing/2010/main">
                <a:noFill/>
              </a14:hiddenFill>
            </a:ext>
          </a:extLst>
        </p:spPr>
      </p:cxnSp>
      <p:sp>
        <p:nvSpPr>
          <p:cNvPr id="47116" name="Freeform 228"/>
          <p:cNvSpPr>
            <a:spLocks/>
          </p:cNvSpPr>
          <p:nvPr/>
        </p:nvSpPr>
        <p:spPr bwMode="auto">
          <a:xfrm>
            <a:off x="823913" y="1622822"/>
            <a:ext cx="409575" cy="413147"/>
          </a:xfrm>
          <a:custGeom>
            <a:avLst/>
            <a:gdLst>
              <a:gd name="T0" fmla="*/ 2147483647 w 68"/>
              <a:gd name="T1" fmla="*/ 2147483647 h 68"/>
              <a:gd name="T2" fmla="*/ 2147483647 w 68"/>
              <a:gd name="T3" fmla="*/ 2147483647 h 68"/>
              <a:gd name="T4" fmla="*/ 2147483647 w 68"/>
              <a:gd name="T5" fmla="*/ 2147483647 h 68"/>
              <a:gd name="T6" fmla="*/ 2147483647 w 68"/>
              <a:gd name="T7" fmla="*/ 2147483647 h 68"/>
              <a:gd name="T8" fmla="*/ 2147483647 w 68"/>
              <a:gd name="T9" fmla="*/ 2147483647 h 68"/>
              <a:gd name="T10" fmla="*/ 2147483647 w 68"/>
              <a:gd name="T11" fmla="*/ 2147483647 h 68"/>
              <a:gd name="T12" fmla="*/ 2147483647 w 68"/>
              <a:gd name="T13" fmla="*/ 2147483647 h 68"/>
              <a:gd name="T14" fmla="*/ 2147483647 w 68"/>
              <a:gd name="T15" fmla="*/ 2147483647 h 68"/>
              <a:gd name="T16" fmla="*/ 2147483647 w 68"/>
              <a:gd name="T17" fmla="*/ 2147483647 h 68"/>
              <a:gd name="T18" fmla="*/ 2147483647 w 68"/>
              <a:gd name="T19" fmla="*/ 2147483647 h 68"/>
              <a:gd name="T20" fmla="*/ 2147483647 w 68"/>
              <a:gd name="T21" fmla="*/ 2147483647 h 68"/>
              <a:gd name="T22" fmla="*/ 2147483647 w 68"/>
              <a:gd name="T23" fmla="*/ 2147483647 h 68"/>
              <a:gd name="T24" fmla="*/ 2147483647 w 68"/>
              <a:gd name="T25" fmla="*/ 2147483647 h 68"/>
              <a:gd name="T26" fmla="*/ 2147483647 w 68"/>
              <a:gd name="T27" fmla="*/ 2147483647 h 68"/>
              <a:gd name="T28" fmla="*/ 0 w 68"/>
              <a:gd name="T29" fmla="*/ 2147483647 h 68"/>
              <a:gd name="T30" fmla="*/ 2147483647 w 68"/>
              <a:gd name="T31" fmla="*/ 2147483647 h 68"/>
              <a:gd name="T32" fmla="*/ 2147483647 w 68"/>
              <a:gd name="T33" fmla="*/ 0 h 68"/>
              <a:gd name="T34" fmla="*/ 2147483647 w 68"/>
              <a:gd name="T35" fmla="*/ 0 h 68"/>
              <a:gd name="T36" fmla="*/ 2147483647 w 68"/>
              <a:gd name="T37" fmla="*/ 0 h 68"/>
              <a:gd name="T38" fmla="*/ 2147483647 w 68"/>
              <a:gd name="T39" fmla="*/ 2147483647 h 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47117" name="Freeform 103"/>
          <p:cNvSpPr>
            <a:spLocks noEditPoints="1"/>
          </p:cNvSpPr>
          <p:nvPr/>
        </p:nvSpPr>
        <p:spPr bwMode="auto">
          <a:xfrm>
            <a:off x="876301" y="3748088"/>
            <a:ext cx="307181" cy="451247"/>
          </a:xfrm>
          <a:custGeom>
            <a:avLst/>
            <a:gdLst>
              <a:gd name="T0" fmla="*/ 2147483647 w 42"/>
              <a:gd name="T1" fmla="*/ 2147483647 h 62"/>
              <a:gd name="T2" fmla="*/ 2147483647 w 42"/>
              <a:gd name="T3" fmla="*/ 2147483647 h 62"/>
              <a:gd name="T4" fmla="*/ 2147483647 w 42"/>
              <a:gd name="T5" fmla="*/ 2147483647 h 62"/>
              <a:gd name="T6" fmla="*/ 2147483647 w 42"/>
              <a:gd name="T7" fmla="*/ 2147483647 h 62"/>
              <a:gd name="T8" fmla="*/ 2147483647 w 42"/>
              <a:gd name="T9" fmla="*/ 2147483647 h 62"/>
              <a:gd name="T10" fmla="*/ 2147483647 w 42"/>
              <a:gd name="T11" fmla="*/ 2147483647 h 62"/>
              <a:gd name="T12" fmla="*/ 2147483647 w 42"/>
              <a:gd name="T13" fmla="*/ 2147483647 h 62"/>
              <a:gd name="T14" fmla="*/ 2147483647 w 42"/>
              <a:gd name="T15" fmla="*/ 2147483647 h 62"/>
              <a:gd name="T16" fmla="*/ 2147483647 w 42"/>
              <a:gd name="T17" fmla="*/ 2147483647 h 62"/>
              <a:gd name="T18" fmla="*/ 2147483647 w 42"/>
              <a:gd name="T19" fmla="*/ 2147483647 h 62"/>
              <a:gd name="T20" fmla="*/ 2147483647 w 42"/>
              <a:gd name="T21" fmla="*/ 2147483647 h 62"/>
              <a:gd name="T22" fmla="*/ 2147483647 w 42"/>
              <a:gd name="T23" fmla="*/ 2147483647 h 62"/>
              <a:gd name="T24" fmla="*/ 2147483647 w 42"/>
              <a:gd name="T25" fmla="*/ 2147483647 h 62"/>
              <a:gd name="T26" fmla="*/ 2147483647 w 42"/>
              <a:gd name="T27" fmla="*/ 2147483647 h 62"/>
              <a:gd name="T28" fmla="*/ 2147483647 w 42"/>
              <a:gd name="T29" fmla="*/ 2147483647 h 62"/>
              <a:gd name="T30" fmla="*/ 2147483647 w 42"/>
              <a:gd name="T31" fmla="*/ 2147483647 h 62"/>
              <a:gd name="T32" fmla="*/ 2147483647 w 42"/>
              <a:gd name="T33" fmla="*/ 2147483647 h 62"/>
              <a:gd name="T34" fmla="*/ 0 w 42"/>
              <a:gd name="T35" fmla="*/ 2147483647 h 62"/>
              <a:gd name="T36" fmla="*/ 2147483647 w 42"/>
              <a:gd name="T37" fmla="*/ 0 h 62"/>
              <a:gd name="T38" fmla="*/ 2147483647 w 42"/>
              <a:gd name="T39" fmla="*/ 2147483647 h 62"/>
              <a:gd name="T40" fmla="*/ 2147483647 w 42"/>
              <a:gd name="T41" fmla="*/ 2147483647 h 62"/>
              <a:gd name="T42" fmla="*/ 2147483647 w 42"/>
              <a:gd name="T43" fmla="*/ 2147483647 h 62"/>
              <a:gd name="T44" fmla="*/ 2147483647 w 42"/>
              <a:gd name="T45" fmla="*/ 2147483647 h 62"/>
              <a:gd name="T46" fmla="*/ 2147483647 w 42"/>
              <a:gd name="T47" fmla="*/ 2147483647 h 62"/>
              <a:gd name="T48" fmla="*/ 2147483647 w 42"/>
              <a:gd name="T49" fmla="*/ 2147483647 h 62"/>
              <a:gd name="T50" fmla="*/ 2147483647 w 42"/>
              <a:gd name="T51" fmla="*/ 2147483647 h 62"/>
              <a:gd name="T52" fmla="*/ 2147483647 w 42"/>
              <a:gd name="T53" fmla="*/ 2147483647 h 62"/>
              <a:gd name="T54" fmla="*/ 2147483647 w 42"/>
              <a:gd name="T55" fmla="*/ 2147483647 h 62"/>
              <a:gd name="T56" fmla="*/ 2147483647 w 42"/>
              <a:gd name="T57" fmla="*/ 2147483647 h 62"/>
              <a:gd name="T58" fmla="*/ 2147483647 w 42"/>
              <a:gd name="T59" fmla="*/ 2147483647 h 62"/>
              <a:gd name="T60" fmla="*/ 2147483647 w 42"/>
              <a:gd name="T61" fmla="*/ 2147483647 h 62"/>
              <a:gd name="T62" fmla="*/ 2147483647 w 42"/>
              <a:gd name="T63" fmla="*/ 2147483647 h 62"/>
              <a:gd name="T64" fmla="*/ 2147483647 w 42"/>
              <a:gd name="T65" fmla="*/ 2147483647 h 62"/>
              <a:gd name="T66" fmla="*/ 2147483647 w 42"/>
              <a:gd name="T67" fmla="*/ 2147483647 h 62"/>
              <a:gd name="T68" fmla="*/ 2147483647 w 42"/>
              <a:gd name="T69" fmla="*/ 2147483647 h 62"/>
              <a:gd name="T70" fmla="*/ 2147483647 w 42"/>
              <a:gd name="T71" fmla="*/ 2147483647 h 62"/>
              <a:gd name="T72" fmla="*/ 2147483647 w 42"/>
              <a:gd name="T73" fmla="*/ 2147483647 h 62"/>
              <a:gd name="T74" fmla="*/ 2147483647 w 42"/>
              <a:gd name="T75" fmla="*/ 2147483647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47118" name="Rounded Rectangle 29"/>
          <p:cNvSpPr>
            <a:spLocks noChangeArrowheads="1"/>
          </p:cNvSpPr>
          <p:nvPr/>
        </p:nvSpPr>
        <p:spPr bwMode="auto">
          <a:xfrm>
            <a:off x="6322219" y="1393031"/>
            <a:ext cx="2109788" cy="872729"/>
          </a:xfrm>
          <a:prstGeom prst="roundRect">
            <a:avLst>
              <a:gd name="adj" fmla="val 10134"/>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029891"/>
            <a:endParaRPr lang="en-US" altLang="zh-CN" sz="1575">
              <a:solidFill>
                <a:srgbClr val="FFFFFF"/>
              </a:solidFill>
              <a:latin typeface="Arial" pitchFamily="34" charset="0"/>
              <a:ea typeface="微软雅黑" pitchFamily="34" charset="-122"/>
              <a:sym typeface="Arial" pitchFamily="34" charset="0"/>
            </a:endParaRPr>
          </a:p>
        </p:txBody>
      </p:sp>
      <p:sp>
        <p:nvSpPr>
          <p:cNvPr id="47119" name="Rounded Rectangle 32"/>
          <p:cNvSpPr>
            <a:spLocks noChangeArrowheads="1"/>
          </p:cNvSpPr>
          <p:nvPr/>
        </p:nvSpPr>
        <p:spPr bwMode="auto">
          <a:xfrm>
            <a:off x="6322219" y="2468166"/>
            <a:ext cx="2109788" cy="872728"/>
          </a:xfrm>
          <a:prstGeom prst="roundRect">
            <a:avLst>
              <a:gd name="adj" fmla="val 10134"/>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029891"/>
            <a:endParaRPr lang="en-US" altLang="zh-CN" sz="1575">
              <a:solidFill>
                <a:srgbClr val="FFFFFF"/>
              </a:solidFill>
              <a:latin typeface="Arial" pitchFamily="34" charset="0"/>
              <a:ea typeface="微软雅黑" pitchFamily="34" charset="-122"/>
              <a:sym typeface="Arial" pitchFamily="34" charset="0"/>
            </a:endParaRPr>
          </a:p>
        </p:txBody>
      </p:sp>
      <p:sp>
        <p:nvSpPr>
          <p:cNvPr id="47120" name="Rounded Rectangle 35"/>
          <p:cNvSpPr>
            <a:spLocks noChangeArrowheads="1"/>
          </p:cNvSpPr>
          <p:nvPr/>
        </p:nvSpPr>
        <p:spPr bwMode="auto">
          <a:xfrm>
            <a:off x="6322219" y="3543300"/>
            <a:ext cx="2109788" cy="872729"/>
          </a:xfrm>
          <a:prstGeom prst="roundRect">
            <a:avLst>
              <a:gd name="adj" fmla="val 10134"/>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029891"/>
            <a:endParaRPr lang="en-US" altLang="zh-CN" sz="1575">
              <a:solidFill>
                <a:srgbClr val="FFFFFF"/>
              </a:solidFill>
              <a:latin typeface="Arial" pitchFamily="34" charset="0"/>
              <a:ea typeface="微软雅黑" pitchFamily="34" charset="-122"/>
              <a:sym typeface="Arial" pitchFamily="34" charset="0"/>
            </a:endParaRPr>
          </a:p>
        </p:txBody>
      </p:sp>
      <p:cxnSp>
        <p:nvCxnSpPr>
          <p:cNvPr id="47121" name="Elbow Connector 45"/>
          <p:cNvCxnSpPr>
            <a:cxnSpLocks noChangeShapeType="1"/>
          </p:cNvCxnSpPr>
          <p:nvPr/>
        </p:nvCxnSpPr>
        <p:spPr bwMode="auto">
          <a:xfrm flipH="1">
            <a:off x="5313760" y="1829991"/>
            <a:ext cx="922734" cy="695325"/>
          </a:xfrm>
          <a:prstGeom prst="bentConnector3">
            <a:avLst>
              <a:gd name="adj1" fmla="val 50000"/>
            </a:avLst>
          </a:prstGeom>
          <a:noFill/>
          <a:ln w="12700">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47122" name="Elbow Connector 46"/>
          <p:cNvCxnSpPr>
            <a:cxnSpLocks noChangeShapeType="1"/>
          </p:cNvCxnSpPr>
          <p:nvPr/>
        </p:nvCxnSpPr>
        <p:spPr bwMode="auto">
          <a:xfrm flipH="1" flipV="1">
            <a:off x="5313760" y="3340894"/>
            <a:ext cx="922734" cy="695325"/>
          </a:xfrm>
          <a:prstGeom prst="bentConnector3">
            <a:avLst>
              <a:gd name="adj1" fmla="val 50000"/>
            </a:avLst>
          </a:prstGeom>
          <a:noFill/>
          <a:ln w="12700">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47123" name="Straight Connector 47"/>
          <p:cNvCxnSpPr>
            <a:cxnSpLocks noChangeShapeType="1"/>
          </p:cNvCxnSpPr>
          <p:nvPr/>
        </p:nvCxnSpPr>
        <p:spPr bwMode="auto">
          <a:xfrm flipH="1">
            <a:off x="5313760" y="2939654"/>
            <a:ext cx="922734" cy="2381"/>
          </a:xfrm>
          <a:prstGeom prst="line">
            <a:avLst/>
          </a:prstGeom>
          <a:noFill/>
          <a:ln w="12700">
            <a:solidFill>
              <a:srgbClr val="ADBACA"/>
            </a:solidFill>
            <a:round/>
            <a:headEnd type="oval" w="med" len="med"/>
            <a:tailEnd type="triangle" w="med" len="med"/>
          </a:ln>
          <a:extLst>
            <a:ext uri="{909E8E84-426E-40DD-AFC4-6F175D3DCCD1}">
              <a14:hiddenFill xmlns:a14="http://schemas.microsoft.com/office/drawing/2010/main">
                <a:noFill/>
              </a14:hiddenFill>
            </a:ext>
          </a:extLst>
        </p:spPr>
      </p:cxnSp>
      <p:sp>
        <p:nvSpPr>
          <p:cNvPr id="47124" name="Freeform 105"/>
          <p:cNvSpPr>
            <a:spLocks noEditPoints="1"/>
          </p:cNvSpPr>
          <p:nvPr/>
        </p:nvSpPr>
        <p:spPr bwMode="auto">
          <a:xfrm>
            <a:off x="7892654" y="1649016"/>
            <a:ext cx="372665" cy="375047"/>
          </a:xfrm>
          <a:custGeom>
            <a:avLst/>
            <a:gdLst>
              <a:gd name="T0" fmla="*/ 0 w 71"/>
              <a:gd name="T1" fmla="*/ 2147483647 h 71"/>
              <a:gd name="T2" fmla="*/ 2147483647 w 71"/>
              <a:gd name="T3" fmla="*/ 2147483647 h 71"/>
              <a:gd name="T4" fmla="*/ 2147483647 w 71"/>
              <a:gd name="T5" fmla="*/ 2147483647 h 71"/>
              <a:gd name="T6" fmla="*/ 2147483647 w 71"/>
              <a:gd name="T7" fmla="*/ 2147483647 h 71"/>
              <a:gd name="T8" fmla="*/ 2147483647 w 71"/>
              <a:gd name="T9" fmla="*/ 2147483647 h 71"/>
              <a:gd name="T10" fmla="*/ 2147483647 w 71"/>
              <a:gd name="T11" fmla="*/ 2147483647 h 71"/>
              <a:gd name="T12" fmla="*/ 2147483647 w 71"/>
              <a:gd name="T13" fmla="*/ 2147483647 h 71"/>
              <a:gd name="T14" fmla="*/ 0 w 71"/>
              <a:gd name="T15" fmla="*/ 2147483647 h 71"/>
              <a:gd name="T16" fmla="*/ 2147483647 w 71"/>
              <a:gd name="T17" fmla="*/ 2147483647 h 71"/>
              <a:gd name="T18" fmla="*/ 2147483647 w 71"/>
              <a:gd name="T19" fmla="*/ 2147483647 h 71"/>
              <a:gd name="T20" fmla="*/ 2147483647 w 71"/>
              <a:gd name="T21" fmla="*/ 2147483647 h 71"/>
              <a:gd name="T22" fmla="*/ 2147483647 w 71"/>
              <a:gd name="T23" fmla="*/ 2147483647 h 71"/>
              <a:gd name="T24" fmla="*/ 2147483647 w 71"/>
              <a:gd name="T25" fmla="*/ 2147483647 h 71"/>
              <a:gd name="T26" fmla="*/ 2147483647 w 71"/>
              <a:gd name="T27" fmla="*/ 2147483647 h 71"/>
              <a:gd name="T28" fmla="*/ 2147483647 w 71"/>
              <a:gd name="T29" fmla="*/ 2147483647 h 71"/>
              <a:gd name="T30" fmla="*/ 2147483647 w 71"/>
              <a:gd name="T31" fmla="*/ 2147483647 h 71"/>
              <a:gd name="T32" fmla="*/ 2147483647 w 71"/>
              <a:gd name="T33" fmla="*/ 2147483647 h 71"/>
              <a:gd name="T34" fmla="*/ 2147483647 w 71"/>
              <a:gd name="T35" fmla="*/ 2147483647 h 71"/>
              <a:gd name="T36" fmla="*/ 2147483647 w 71"/>
              <a:gd name="T37" fmla="*/ 2147483647 h 71"/>
              <a:gd name="T38" fmla="*/ 2147483647 w 71"/>
              <a:gd name="T39" fmla="*/ 2147483647 h 71"/>
              <a:gd name="T40" fmla="*/ 2147483647 w 71"/>
              <a:gd name="T41" fmla="*/ 0 h 71"/>
              <a:gd name="T42" fmla="*/ 2147483647 w 71"/>
              <a:gd name="T43" fmla="*/ 2147483647 h 71"/>
              <a:gd name="T44" fmla="*/ 2147483647 w 71"/>
              <a:gd name="T45" fmla="*/ 2147483647 h 71"/>
              <a:gd name="T46" fmla="*/ 2147483647 w 71"/>
              <a:gd name="T47" fmla="*/ 2147483647 h 71"/>
              <a:gd name="T48" fmla="*/ 2147483647 w 71"/>
              <a:gd name="T49" fmla="*/ 2147483647 h 71"/>
              <a:gd name="T50" fmla="*/ 2147483647 w 71"/>
              <a:gd name="T51" fmla="*/ 2147483647 h 71"/>
              <a:gd name="T52" fmla="*/ 2147483647 w 71"/>
              <a:gd name="T53" fmla="*/ 2147483647 h 71"/>
              <a:gd name="T54" fmla="*/ 2147483647 w 71"/>
              <a:gd name="T55" fmla="*/ 2147483647 h 71"/>
              <a:gd name="T56" fmla="*/ 2147483647 w 71"/>
              <a:gd name="T57" fmla="*/ 2147483647 h 71"/>
              <a:gd name="T58" fmla="*/ 2147483647 w 71"/>
              <a:gd name="T59" fmla="*/ 2147483647 h 71"/>
              <a:gd name="T60" fmla="*/ 2147483647 w 71"/>
              <a:gd name="T61" fmla="*/ 2147483647 h 71"/>
              <a:gd name="T62" fmla="*/ 2147483647 w 71"/>
              <a:gd name="T63" fmla="*/ 2147483647 h 71"/>
              <a:gd name="T64" fmla="*/ 2147483647 w 71"/>
              <a:gd name="T65" fmla="*/ 2147483647 h 71"/>
              <a:gd name="T66" fmla="*/ 2147483647 w 71"/>
              <a:gd name="T67" fmla="*/ 2147483647 h 71"/>
              <a:gd name="T68" fmla="*/ 2147483647 w 71"/>
              <a:gd name="T69" fmla="*/ 2147483647 h 71"/>
              <a:gd name="T70" fmla="*/ 2147483647 w 71"/>
              <a:gd name="T71" fmla="*/ 2147483647 h 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1" h="71">
                <a:moveTo>
                  <a:pt x="15" y="46"/>
                </a:moveTo>
                <a:cubicBezTo>
                  <a:pt x="0" y="46"/>
                  <a:pt x="0" y="46"/>
                  <a:pt x="0" y="46"/>
                </a:cubicBezTo>
                <a:cubicBezTo>
                  <a:pt x="0" y="45"/>
                  <a:pt x="0" y="44"/>
                  <a:pt x="0" y="43"/>
                </a:cubicBezTo>
                <a:cubicBezTo>
                  <a:pt x="0" y="36"/>
                  <a:pt x="9" y="35"/>
                  <a:pt x="9" y="31"/>
                </a:cubicBezTo>
                <a:cubicBezTo>
                  <a:pt x="9" y="30"/>
                  <a:pt x="8" y="29"/>
                  <a:pt x="7" y="29"/>
                </a:cubicBezTo>
                <a:cubicBezTo>
                  <a:pt x="6" y="29"/>
                  <a:pt x="4" y="31"/>
                  <a:pt x="4" y="32"/>
                </a:cubicBezTo>
                <a:cubicBezTo>
                  <a:pt x="0" y="29"/>
                  <a:pt x="0" y="29"/>
                  <a:pt x="0" y="29"/>
                </a:cubicBezTo>
                <a:cubicBezTo>
                  <a:pt x="2" y="27"/>
                  <a:pt x="4" y="25"/>
                  <a:pt x="7" y="25"/>
                </a:cubicBezTo>
                <a:cubicBezTo>
                  <a:pt x="11" y="25"/>
                  <a:pt x="14" y="27"/>
                  <a:pt x="14" y="31"/>
                </a:cubicBezTo>
                <a:cubicBezTo>
                  <a:pt x="14" y="37"/>
                  <a:pt x="6" y="38"/>
                  <a:pt x="6" y="42"/>
                </a:cubicBezTo>
                <a:cubicBezTo>
                  <a:pt x="11" y="42"/>
                  <a:pt x="11" y="42"/>
                  <a:pt x="11" y="42"/>
                </a:cubicBezTo>
                <a:cubicBezTo>
                  <a:pt x="11" y="39"/>
                  <a:pt x="11" y="39"/>
                  <a:pt x="11" y="39"/>
                </a:cubicBezTo>
                <a:cubicBezTo>
                  <a:pt x="15" y="39"/>
                  <a:pt x="15" y="39"/>
                  <a:pt x="15" y="39"/>
                </a:cubicBezTo>
                <a:lnTo>
                  <a:pt x="15" y="46"/>
                </a:lnTo>
                <a:close/>
                <a:moveTo>
                  <a:pt x="7" y="71"/>
                </a:moveTo>
                <a:cubicBezTo>
                  <a:pt x="5" y="71"/>
                  <a:pt x="2" y="70"/>
                  <a:pt x="0" y="69"/>
                </a:cubicBezTo>
                <a:cubicBezTo>
                  <a:pt x="3" y="65"/>
                  <a:pt x="3" y="65"/>
                  <a:pt x="3" y="65"/>
                </a:cubicBezTo>
                <a:cubicBezTo>
                  <a:pt x="4" y="66"/>
                  <a:pt x="5" y="67"/>
                  <a:pt x="7" y="67"/>
                </a:cubicBezTo>
                <a:cubicBezTo>
                  <a:pt x="8" y="67"/>
                  <a:pt x="10" y="66"/>
                  <a:pt x="10" y="65"/>
                </a:cubicBezTo>
                <a:cubicBezTo>
                  <a:pt x="10" y="62"/>
                  <a:pt x="7" y="62"/>
                  <a:pt x="5" y="62"/>
                </a:cubicBezTo>
                <a:cubicBezTo>
                  <a:pt x="4" y="60"/>
                  <a:pt x="4" y="60"/>
                  <a:pt x="4" y="60"/>
                </a:cubicBezTo>
                <a:cubicBezTo>
                  <a:pt x="6" y="58"/>
                  <a:pt x="7" y="56"/>
                  <a:pt x="9" y="55"/>
                </a:cubicBezTo>
                <a:cubicBezTo>
                  <a:pt x="9" y="55"/>
                  <a:pt x="9" y="55"/>
                  <a:pt x="9" y="55"/>
                </a:cubicBezTo>
                <a:cubicBezTo>
                  <a:pt x="8" y="55"/>
                  <a:pt x="6" y="55"/>
                  <a:pt x="5" y="55"/>
                </a:cubicBezTo>
                <a:cubicBezTo>
                  <a:pt x="5" y="57"/>
                  <a:pt x="5" y="57"/>
                  <a:pt x="5" y="57"/>
                </a:cubicBezTo>
                <a:cubicBezTo>
                  <a:pt x="1" y="57"/>
                  <a:pt x="1" y="57"/>
                  <a:pt x="1" y="57"/>
                </a:cubicBezTo>
                <a:cubicBezTo>
                  <a:pt x="1" y="51"/>
                  <a:pt x="1" y="51"/>
                  <a:pt x="1" y="51"/>
                </a:cubicBezTo>
                <a:cubicBezTo>
                  <a:pt x="14" y="51"/>
                  <a:pt x="14" y="51"/>
                  <a:pt x="14" y="51"/>
                </a:cubicBezTo>
                <a:cubicBezTo>
                  <a:pt x="14" y="54"/>
                  <a:pt x="14" y="54"/>
                  <a:pt x="14" y="54"/>
                </a:cubicBezTo>
                <a:cubicBezTo>
                  <a:pt x="10" y="59"/>
                  <a:pt x="10" y="59"/>
                  <a:pt x="10" y="59"/>
                </a:cubicBezTo>
                <a:cubicBezTo>
                  <a:pt x="13" y="60"/>
                  <a:pt x="15" y="62"/>
                  <a:pt x="15" y="64"/>
                </a:cubicBezTo>
                <a:cubicBezTo>
                  <a:pt x="15" y="69"/>
                  <a:pt x="11" y="71"/>
                  <a:pt x="7" y="71"/>
                </a:cubicBezTo>
                <a:close/>
                <a:moveTo>
                  <a:pt x="15" y="20"/>
                </a:moveTo>
                <a:cubicBezTo>
                  <a:pt x="1" y="20"/>
                  <a:pt x="1" y="20"/>
                  <a:pt x="1" y="20"/>
                </a:cubicBezTo>
                <a:cubicBezTo>
                  <a:pt x="1" y="16"/>
                  <a:pt x="1" y="16"/>
                  <a:pt x="1" y="16"/>
                </a:cubicBezTo>
                <a:cubicBezTo>
                  <a:pt x="6" y="16"/>
                  <a:pt x="6" y="16"/>
                  <a:pt x="6" y="16"/>
                </a:cubicBezTo>
                <a:cubicBezTo>
                  <a:pt x="6" y="13"/>
                  <a:pt x="6" y="9"/>
                  <a:pt x="6" y="6"/>
                </a:cubicBezTo>
                <a:cubicBezTo>
                  <a:pt x="6" y="6"/>
                  <a:pt x="6" y="6"/>
                  <a:pt x="6" y="6"/>
                </a:cubicBezTo>
                <a:cubicBezTo>
                  <a:pt x="6" y="6"/>
                  <a:pt x="6" y="6"/>
                  <a:pt x="6" y="6"/>
                </a:cubicBezTo>
                <a:cubicBezTo>
                  <a:pt x="5" y="7"/>
                  <a:pt x="4" y="7"/>
                  <a:pt x="4" y="8"/>
                </a:cubicBezTo>
                <a:cubicBezTo>
                  <a:pt x="1" y="5"/>
                  <a:pt x="1" y="5"/>
                  <a:pt x="1" y="5"/>
                </a:cubicBezTo>
                <a:cubicBezTo>
                  <a:pt x="6" y="0"/>
                  <a:pt x="6" y="0"/>
                  <a:pt x="6" y="0"/>
                </a:cubicBezTo>
                <a:cubicBezTo>
                  <a:pt x="11" y="0"/>
                  <a:pt x="11" y="0"/>
                  <a:pt x="11" y="0"/>
                </a:cubicBezTo>
                <a:cubicBezTo>
                  <a:pt x="11" y="16"/>
                  <a:pt x="11" y="16"/>
                  <a:pt x="11" y="16"/>
                </a:cubicBezTo>
                <a:cubicBezTo>
                  <a:pt x="15" y="16"/>
                  <a:pt x="15" y="16"/>
                  <a:pt x="15" y="16"/>
                </a:cubicBezTo>
                <a:lnTo>
                  <a:pt x="15" y="20"/>
                </a:lnTo>
                <a:close/>
                <a:moveTo>
                  <a:pt x="71" y="19"/>
                </a:moveTo>
                <a:cubicBezTo>
                  <a:pt x="71" y="19"/>
                  <a:pt x="71" y="20"/>
                  <a:pt x="70" y="20"/>
                </a:cubicBezTo>
                <a:cubicBezTo>
                  <a:pt x="21" y="20"/>
                  <a:pt x="21" y="20"/>
                  <a:pt x="21" y="20"/>
                </a:cubicBezTo>
                <a:cubicBezTo>
                  <a:pt x="21" y="20"/>
                  <a:pt x="20" y="19"/>
                  <a:pt x="20" y="19"/>
                </a:cubicBezTo>
                <a:cubicBezTo>
                  <a:pt x="20" y="11"/>
                  <a:pt x="20" y="11"/>
                  <a:pt x="20" y="11"/>
                </a:cubicBezTo>
                <a:cubicBezTo>
                  <a:pt x="20" y="10"/>
                  <a:pt x="21" y="10"/>
                  <a:pt x="21" y="10"/>
                </a:cubicBezTo>
                <a:cubicBezTo>
                  <a:pt x="70" y="10"/>
                  <a:pt x="70" y="10"/>
                  <a:pt x="70" y="10"/>
                </a:cubicBezTo>
                <a:cubicBezTo>
                  <a:pt x="71" y="10"/>
                  <a:pt x="71" y="10"/>
                  <a:pt x="71" y="11"/>
                </a:cubicBezTo>
                <a:lnTo>
                  <a:pt x="71" y="19"/>
                </a:lnTo>
                <a:close/>
                <a:moveTo>
                  <a:pt x="71" y="39"/>
                </a:moveTo>
                <a:cubicBezTo>
                  <a:pt x="71" y="40"/>
                  <a:pt x="71" y="40"/>
                  <a:pt x="70" y="40"/>
                </a:cubicBezTo>
                <a:cubicBezTo>
                  <a:pt x="21" y="40"/>
                  <a:pt x="21" y="40"/>
                  <a:pt x="21" y="40"/>
                </a:cubicBezTo>
                <a:cubicBezTo>
                  <a:pt x="21" y="40"/>
                  <a:pt x="20" y="40"/>
                  <a:pt x="20" y="39"/>
                </a:cubicBezTo>
                <a:cubicBezTo>
                  <a:pt x="20" y="31"/>
                  <a:pt x="20" y="31"/>
                  <a:pt x="20" y="31"/>
                </a:cubicBezTo>
                <a:cubicBezTo>
                  <a:pt x="20" y="31"/>
                  <a:pt x="21" y="30"/>
                  <a:pt x="21" y="30"/>
                </a:cubicBezTo>
                <a:cubicBezTo>
                  <a:pt x="70" y="30"/>
                  <a:pt x="70" y="30"/>
                  <a:pt x="70" y="30"/>
                </a:cubicBezTo>
                <a:cubicBezTo>
                  <a:pt x="71" y="30"/>
                  <a:pt x="71" y="31"/>
                  <a:pt x="71" y="31"/>
                </a:cubicBezTo>
                <a:lnTo>
                  <a:pt x="71" y="39"/>
                </a:lnTo>
                <a:close/>
                <a:moveTo>
                  <a:pt x="71" y="60"/>
                </a:moveTo>
                <a:cubicBezTo>
                  <a:pt x="71" y="60"/>
                  <a:pt x="71" y="61"/>
                  <a:pt x="70" y="61"/>
                </a:cubicBezTo>
                <a:cubicBezTo>
                  <a:pt x="21" y="61"/>
                  <a:pt x="21" y="61"/>
                  <a:pt x="21" y="61"/>
                </a:cubicBezTo>
                <a:cubicBezTo>
                  <a:pt x="21" y="61"/>
                  <a:pt x="20" y="60"/>
                  <a:pt x="20" y="60"/>
                </a:cubicBezTo>
                <a:cubicBezTo>
                  <a:pt x="20" y="52"/>
                  <a:pt x="20" y="52"/>
                  <a:pt x="20" y="52"/>
                </a:cubicBezTo>
                <a:cubicBezTo>
                  <a:pt x="20" y="51"/>
                  <a:pt x="21" y="51"/>
                  <a:pt x="21" y="51"/>
                </a:cubicBezTo>
                <a:cubicBezTo>
                  <a:pt x="70" y="51"/>
                  <a:pt x="70" y="51"/>
                  <a:pt x="70" y="51"/>
                </a:cubicBezTo>
                <a:cubicBezTo>
                  <a:pt x="71" y="51"/>
                  <a:pt x="71" y="51"/>
                  <a:pt x="71" y="52"/>
                </a:cubicBezTo>
                <a:lnTo>
                  <a:pt x="71"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47125" name="Freeform 66"/>
          <p:cNvSpPr>
            <a:spLocks noEditPoints="1"/>
          </p:cNvSpPr>
          <p:nvPr/>
        </p:nvSpPr>
        <p:spPr bwMode="auto">
          <a:xfrm>
            <a:off x="7892654" y="2751535"/>
            <a:ext cx="391715" cy="303609"/>
          </a:xfrm>
          <a:custGeom>
            <a:avLst/>
            <a:gdLst>
              <a:gd name="T0" fmla="*/ 2147483647 w 72"/>
              <a:gd name="T1" fmla="*/ 2147483647 h 56"/>
              <a:gd name="T2" fmla="*/ 2147483647 w 72"/>
              <a:gd name="T3" fmla="*/ 2147483647 h 56"/>
              <a:gd name="T4" fmla="*/ 2147483647 w 72"/>
              <a:gd name="T5" fmla="*/ 2147483647 h 56"/>
              <a:gd name="T6" fmla="*/ 2147483647 w 72"/>
              <a:gd name="T7" fmla="*/ 2147483647 h 56"/>
              <a:gd name="T8" fmla="*/ 2147483647 w 72"/>
              <a:gd name="T9" fmla="*/ 2147483647 h 56"/>
              <a:gd name="T10" fmla="*/ 2147483647 w 72"/>
              <a:gd name="T11" fmla="*/ 2147483647 h 56"/>
              <a:gd name="T12" fmla="*/ 2147483647 w 72"/>
              <a:gd name="T13" fmla="*/ 2147483647 h 56"/>
              <a:gd name="T14" fmla="*/ 2147483647 w 72"/>
              <a:gd name="T15" fmla="*/ 2147483647 h 56"/>
              <a:gd name="T16" fmla="*/ 0 w 72"/>
              <a:gd name="T17" fmla="*/ 2147483647 h 56"/>
              <a:gd name="T18" fmla="*/ 2147483647 w 72"/>
              <a:gd name="T19" fmla="*/ 0 h 56"/>
              <a:gd name="T20" fmla="*/ 2147483647 w 72"/>
              <a:gd name="T21" fmla="*/ 2147483647 h 56"/>
              <a:gd name="T22" fmla="*/ 2147483647 w 72"/>
              <a:gd name="T23" fmla="*/ 2147483647 h 56"/>
              <a:gd name="T24" fmla="*/ 2147483647 w 72"/>
              <a:gd name="T25" fmla="*/ 2147483647 h 56"/>
              <a:gd name="T26" fmla="*/ 2147483647 w 72"/>
              <a:gd name="T27" fmla="*/ 2147483647 h 56"/>
              <a:gd name="T28" fmla="*/ 2147483647 w 72"/>
              <a:gd name="T29" fmla="*/ 2147483647 h 56"/>
              <a:gd name="T30" fmla="*/ 2147483647 w 72"/>
              <a:gd name="T31" fmla="*/ 2147483647 h 56"/>
              <a:gd name="T32" fmla="*/ 2147483647 w 72"/>
              <a:gd name="T33" fmla="*/ 2147483647 h 56"/>
              <a:gd name="T34" fmla="*/ 2147483647 w 72"/>
              <a:gd name="T35" fmla="*/ 2147483647 h 56"/>
              <a:gd name="T36" fmla="*/ 2147483647 w 72"/>
              <a:gd name="T37" fmla="*/ 2147483647 h 56"/>
              <a:gd name="T38" fmla="*/ 2147483647 w 72"/>
              <a:gd name="T39" fmla="*/ 2147483647 h 56"/>
              <a:gd name="T40" fmla="*/ 2147483647 w 72"/>
              <a:gd name="T41" fmla="*/ 2147483647 h 56"/>
              <a:gd name="T42" fmla="*/ 2147483647 w 72"/>
              <a:gd name="T43" fmla="*/ 2147483647 h 56"/>
              <a:gd name="T44" fmla="*/ 2147483647 w 72"/>
              <a:gd name="T45" fmla="*/ 2147483647 h 56"/>
              <a:gd name="T46" fmla="*/ 2147483647 w 72"/>
              <a:gd name="T47" fmla="*/ 2147483647 h 56"/>
              <a:gd name="T48" fmla="*/ 2147483647 w 72"/>
              <a:gd name="T49" fmla="*/ 2147483647 h 56"/>
              <a:gd name="T50" fmla="*/ 2147483647 w 72"/>
              <a:gd name="T51" fmla="*/ 2147483647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47126" name="Freeform 15"/>
          <p:cNvSpPr>
            <a:spLocks noEditPoints="1"/>
          </p:cNvSpPr>
          <p:nvPr/>
        </p:nvSpPr>
        <p:spPr bwMode="auto">
          <a:xfrm>
            <a:off x="833438" y="2743201"/>
            <a:ext cx="447675" cy="335756"/>
          </a:xfrm>
          <a:custGeom>
            <a:avLst/>
            <a:gdLst>
              <a:gd name="T0" fmla="*/ 2147483647 w 168"/>
              <a:gd name="T1" fmla="*/ 2147483647 h 126"/>
              <a:gd name="T2" fmla="*/ 0 w 168"/>
              <a:gd name="T3" fmla="*/ 2147483647 h 126"/>
              <a:gd name="T4" fmla="*/ 0 w 168"/>
              <a:gd name="T5" fmla="*/ 0 h 126"/>
              <a:gd name="T6" fmla="*/ 2147483647 w 168"/>
              <a:gd name="T7" fmla="*/ 0 h 126"/>
              <a:gd name="T8" fmla="*/ 2147483647 w 168"/>
              <a:gd name="T9" fmla="*/ 2147483647 h 126"/>
              <a:gd name="T10" fmla="*/ 2147483647 w 168"/>
              <a:gd name="T11" fmla="*/ 2147483647 h 126"/>
              <a:gd name="T12" fmla="*/ 2147483647 w 168"/>
              <a:gd name="T13" fmla="*/ 2147483647 h 126"/>
              <a:gd name="T14" fmla="*/ 2147483647 w 168"/>
              <a:gd name="T15" fmla="*/ 2147483647 h 126"/>
              <a:gd name="T16" fmla="*/ 2147483647 w 168"/>
              <a:gd name="T17" fmla="*/ 2147483647 h 126"/>
              <a:gd name="T18" fmla="*/ 2147483647 w 168"/>
              <a:gd name="T19" fmla="*/ 2147483647 h 126"/>
              <a:gd name="T20" fmla="*/ 2147483647 w 168"/>
              <a:gd name="T21" fmla="*/ 2147483647 h 126"/>
              <a:gd name="T22" fmla="*/ 2147483647 w 168"/>
              <a:gd name="T23" fmla="*/ 2147483647 h 126"/>
              <a:gd name="T24" fmla="*/ 2147483647 w 168"/>
              <a:gd name="T25" fmla="*/ 2147483647 h 126"/>
              <a:gd name="T26" fmla="*/ 2147483647 w 168"/>
              <a:gd name="T27" fmla="*/ 2147483647 h 126"/>
              <a:gd name="T28" fmla="*/ 2147483647 w 168"/>
              <a:gd name="T29" fmla="*/ 2147483647 h 126"/>
              <a:gd name="T30" fmla="*/ 2147483647 w 168"/>
              <a:gd name="T31" fmla="*/ 2147483647 h 126"/>
              <a:gd name="T32" fmla="*/ 2147483647 w 168"/>
              <a:gd name="T33" fmla="*/ 2147483647 h 126"/>
              <a:gd name="T34" fmla="*/ 2147483647 w 168"/>
              <a:gd name="T35" fmla="*/ 2147483647 h 126"/>
              <a:gd name="T36" fmla="*/ 2147483647 w 168"/>
              <a:gd name="T37" fmla="*/ 2147483647 h 126"/>
              <a:gd name="T38" fmla="*/ 2147483647 w 168"/>
              <a:gd name="T39" fmla="*/ 2147483647 h 126"/>
              <a:gd name="T40" fmla="*/ 2147483647 w 168"/>
              <a:gd name="T41" fmla="*/ 2147483647 h 126"/>
              <a:gd name="T42" fmla="*/ 2147483647 w 168"/>
              <a:gd name="T43" fmla="*/ 2147483647 h 126"/>
              <a:gd name="T44" fmla="*/ 2147483647 w 168"/>
              <a:gd name="T45" fmla="*/ 2147483647 h 126"/>
              <a:gd name="T46" fmla="*/ 2147483647 w 168"/>
              <a:gd name="T47" fmla="*/ 2147483647 h 126"/>
              <a:gd name="T48" fmla="*/ 2147483647 w 168"/>
              <a:gd name="T49" fmla="*/ 2147483647 h 126"/>
              <a:gd name="T50" fmla="*/ 2147483647 w 168"/>
              <a:gd name="T51" fmla="*/ 2147483647 h 126"/>
              <a:gd name="T52" fmla="*/ 2147483647 w 168"/>
              <a:gd name="T53" fmla="*/ 2147483647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nvGrpSpPr>
          <p:cNvPr id="2" name="组合 1"/>
          <p:cNvGrpSpPr/>
          <p:nvPr/>
        </p:nvGrpSpPr>
        <p:grpSpPr>
          <a:xfrm>
            <a:off x="3908822" y="2308622"/>
            <a:ext cx="1308497" cy="1308497"/>
            <a:chOff x="3908822" y="2308622"/>
            <a:chExt cx="1308497" cy="1308497"/>
          </a:xfrm>
        </p:grpSpPr>
        <p:sp>
          <p:nvSpPr>
            <p:cNvPr id="47127" name="Freeform 54@|5FFC:14657585|FBC:16777215|LFC:11765543|LBC:16777215"/>
            <p:cNvSpPr>
              <a:spLocks/>
            </p:cNvSpPr>
            <p:nvPr/>
          </p:nvSpPr>
          <p:spPr bwMode="auto">
            <a:xfrm>
              <a:off x="3908822" y="2308622"/>
              <a:ext cx="1308497" cy="1308497"/>
            </a:xfrm>
            <a:custGeom>
              <a:avLst/>
              <a:gdLst>
                <a:gd name="T0" fmla="*/ 0 w 661361"/>
                <a:gd name="T1" fmla="*/ 775516186 h 661361"/>
                <a:gd name="T2" fmla="*/ 227145144 w 661361"/>
                <a:gd name="T3" fmla="*/ 227143348 h 661361"/>
                <a:gd name="T4" fmla="*/ 775518866 w 661361"/>
                <a:gd name="T5" fmla="*/ 0 h 661361"/>
                <a:gd name="T6" fmla="*/ 1323892470 w 661361"/>
                <a:gd name="T7" fmla="*/ 227145144 h 661361"/>
                <a:gd name="T8" fmla="*/ 1551035142 w 661361"/>
                <a:gd name="T9" fmla="*/ 775518866 h 661361"/>
                <a:gd name="T10" fmla="*/ 1323892470 w 661361"/>
                <a:gd name="T11" fmla="*/ 1323892470 h 661361"/>
                <a:gd name="T12" fmla="*/ 775518866 w 661361"/>
                <a:gd name="T13" fmla="*/ 1551035142 h 661361"/>
                <a:gd name="T14" fmla="*/ 227145144 w 661361"/>
                <a:gd name="T15" fmla="*/ 1323892470 h 661361"/>
                <a:gd name="T16" fmla="*/ 2664 w 661361"/>
                <a:gd name="T17" fmla="*/ 775518866 h 661361"/>
                <a:gd name="T18" fmla="*/ 0 w 661361"/>
                <a:gd name="T19" fmla="*/ 775516186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445469"/>
            </a:solidFill>
            <a:ln>
              <a:noFill/>
            </a:ln>
            <a:extLst>
              <a:ext uri="{91240B29-F687-4F45-9708-019B960494DF}">
                <a14:hiddenLine xmlns:a14="http://schemas.microsoft.com/office/drawing/2010/main" w="9525">
                  <a:solidFill>
                    <a:srgbClr val="000000"/>
                  </a:solidFill>
                  <a:round/>
                  <a:headEnd/>
                  <a:tailEnd/>
                </a14:hiddenLine>
              </a:ext>
            </a:extLst>
          </p:spPr>
          <p:txBody>
            <a:bodyPr lIns="106172" tIns="106172" rIns="106172" bIns="106172" anchor="ctr"/>
            <a:lstStyle/>
            <a:p>
              <a:endParaRPr lang="zh-CN" altLang="en-US" sz="1013"/>
            </a:p>
          </p:txBody>
        </p:sp>
        <p:sp>
          <p:nvSpPr>
            <p:cNvPr id="47128" name="Freeform 78@|5FFC:0|FBC:0|LFC:16777215|LBC:16777215"/>
            <p:cNvSpPr>
              <a:spLocks noEditPoints="1"/>
            </p:cNvSpPr>
            <p:nvPr/>
          </p:nvSpPr>
          <p:spPr bwMode="auto">
            <a:xfrm>
              <a:off x="4291013" y="2566988"/>
              <a:ext cx="544116" cy="791766"/>
            </a:xfrm>
            <a:custGeom>
              <a:avLst/>
              <a:gdLst>
                <a:gd name="T0" fmla="*/ 2147483647 w 85"/>
                <a:gd name="T1" fmla="*/ 0 h 123"/>
                <a:gd name="T2" fmla="*/ 0 w 85"/>
                <a:gd name="T3" fmla="*/ 2147483647 h 123"/>
                <a:gd name="T4" fmla="*/ 2147483647 w 85"/>
                <a:gd name="T5" fmla="*/ 2147483647 h 123"/>
                <a:gd name="T6" fmla="*/ 2147483647 w 85"/>
                <a:gd name="T7" fmla="*/ 2147483647 h 123"/>
                <a:gd name="T8" fmla="*/ 2147483647 w 85"/>
                <a:gd name="T9" fmla="*/ 2147483647 h 123"/>
                <a:gd name="T10" fmla="*/ 2147483647 w 85"/>
                <a:gd name="T11" fmla="*/ 2147483647 h 123"/>
                <a:gd name="T12" fmla="*/ 2147483647 w 85"/>
                <a:gd name="T13" fmla="*/ 0 h 123"/>
                <a:gd name="T14" fmla="*/ 2147483647 w 85"/>
                <a:gd name="T15" fmla="*/ 2147483647 h 123"/>
                <a:gd name="T16" fmla="*/ 2147483647 w 85"/>
                <a:gd name="T17" fmla="*/ 2147483647 h 123"/>
                <a:gd name="T18" fmla="*/ 2147483647 w 85"/>
                <a:gd name="T19" fmla="*/ 2147483647 h 123"/>
                <a:gd name="T20" fmla="*/ 2147483647 w 85"/>
                <a:gd name="T21" fmla="*/ 2147483647 h 123"/>
                <a:gd name="T22" fmla="*/ 2147483647 w 85"/>
                <a:gd name="T23" fmla="*/ 2147483647 h 123"/>
                <a:gd name="T24" fmla="*/ 2147483647 w 85"/>
                <a:gd name="T25" fmla="*/ 2147483647 h 123"/>
                <a:gd name="T26" fmla="*/ 2147483647 w 85"/>
                <a:gd name="T27" fmla="*/ 2147483647 h 123"/>
                <a:gd name="T28" fmla="*/ 2147483647 w 85"/>
                <a:gd name="T29" fmla="*/ 2147483647 h 123"/>
                <a:gd name="T30" fmla="*/ 2147483647 w 85"/>
                <a:gd name="T31" fmla="*/ 2147483647 h 123"/>
                <a:gd name="T32" fmla="*/ 2147483647 w 85"/>
                <a:gd name="T33" fmla="*/ 2147483647 h 123"/>
                <a:gd name="T34" fmla="*/ 2147483647 w 85"/>
                <a:gd name="T35" fmla="*/ 2147483647 h 123"/>
                <a:gd name="T36" fmla="*/ 2147483647 w 85"/>
                <a:gd name="T37" fmla="*/ 2147483647 h 123"/>
                <a:gd name="T38" fmla="*/ 2147483647 w 85"/>
                <a:gd name="T39" fmla="*/ 2147483647 h 123"/>
                <a:gd name="T40" fmla="*/ 2147483647 w 85"/>
                <a:gd name="T41" fmla="*/ 2147483647 h 123"/>
                <a:gd name="T42" fmla="*/ 2147483647 w 85"/>
                <a:gd name="T43" fmla="*/ 2147483647 h 123"/>
                <a:gd name="T44" fmla="*/ 2147483647 w 85"/>
                <a:gd name="T45" fmla="*/ 2147483647 h 123"/>
                <a:gd name="T46" fmla="*/ 2147483647 w 85"/>
                <a:gd name="T47" fmla="*/ 2147483647 h 123"/>
                <a:gd name="T48" fmla="*/ 2147483647 w 85"/>
                <a:gd name="T49" fmla="*/ 2147483647 h 123"/>
                <a:gd name="T50" fmla="*/ 2147483647 w 85"/>
                <a:gd name="T51" fmla="*/ 2147483647 h 123"/>
                <a:gd name="T52" fmla="*/ 2147483647 w 85"/>
                <a:gd name="T53" fmla="*/ 2147483647 h 123"/>
                <a:gd name="T54" fmla="*/ 2147483647 w 85"/>
                <a:gd name="T55" fmla="*/ 2147483647 h 123"/>
                <a:gd name="T56" fmla="*/ 2147483647 w 85"/>
                <a:gd name="T57" fmla="*/ 2147483647 h 123"/>
                <a:gd name="T58" fmla="*/ 2147483647 w 85"/>
                <a:gd name="T59" fmla="*/ 2147483647 h 123"/>
                <a:gd name="T60" fmla="*/ 2147483647 w 85"/>
                <a:gd name="T61" fmla="*/ 2147483647 h 123"/>
                <a:gd name="T62" fmla="*/ 2147483647 w 85"/>
                <a:gd name="T63" fmla="*/ 2147483647 h 123"/>
                <a:gd name="T64" fmla="*/ 2147483647 w 85"/>
                <a:gd name="T65" fmla="*/ 2147483647 h 1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47129" name="Freeform 79@|5FFC:0|FBC:0|LFC:16777215|LBC:16777215"/>
            <p:cNvSpPr>
              <a:spLocks noEditPoints="1"/>
            </p:cNvSpPr>
            <p:nvPr/>
          </p:nvSpPr>
          <p:spPr bwMode="auto">
            <a:xfrm>
              <a:off x="4413648" y="2688432"/>
              <a:ext cx="159544" cy="160735"/>
            </a:xfrm>
            <a:custGeom>
              <a:avLst/>
              <a:gdLst>
                <a:gd name="T0" fmla="*/ 2147483647 w 25"/>
                <a:gd name="T1" fmla="*/ 0 h 25"/>
                <a:gd name="T2" fmla="*/ 0 w 25"/>
                <a:gd name="T3" fmla="*/ 2147483647 h 25"/>
                <a:gd name="T4" fmla="*/ 2147483647 w 25"/>
                <a:gd name="T5" fmla="*/ 2147483647 h 25"/>
                <a:gd name="T6" fmla="*/ 2147483647 w 25"/>
                <a:gd name="T7" fmla="*/ 2147483647 h 25"/>
                <a:gd name="T8" fmla="*/ 2147483647 w 25"/>
                <a:gd name="T9" fmla="*/ 2147483647 h 25"/>
                <a:gd name="T10" fmla="*/ 2147483647 w 25"/>
                <a:gd name="T11" fmla="*/ 2147483647 h 25"/>
                <a:gd name="T12" fmla="*/ 2147483647 w 25"/>
                <a:gd name="T13" fmla="*/ 0 h 25"/>
                <a:gd name="T14" fmla="*/ 2147483647 w 25"/>
                <a:gd name="T15" fmla="*/ 0 h 25"/>
                <a:gd name="T16" fmla="*/ 2147483647 w 25"/>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sp>
        <p:nvSpPr>
          <p:cNvPr id="47130" name="TextBox 13"/>
          <p:cNvSpPr txBox="1">
            <a:spLocks noChangeArrowheads="1"/>
          </p:cNvSpPr>
          <p:nvPr/>
        </p:nvSpPr>
        <p:spPr bwMode="auto">
          <a:xfrm>
            <a:off x="1407319" y="1645444"/>
            <a:ext cx="11715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内容</a:t>
            </a:r>
            <a:endParaRPr lang="en-US" sz="1200" b="1">
              <a:solidFill>
                <a:schemeClr val="bg1"/>
              </a:solidFill>
              <a:latin typeface="Arial" pitchFamily="34" charset="0"/>
              <a:ea typeface="微软雅黑" pitchFamily="34" charset="-122"/>
              <a:sym typeface="Arial" pitchFamily="34" charset="0"/>
            </a:endParaRPr>
          </a:p>
        </p:txBody>
      </p:sp>
      <p:sp>
        <p:nvSpPr>
          <p:cNvPr id="47131" name="TextBox 13"/>
          <p:cNvSpPr txBox="1">
            <a:spLocks noChangeArrowheads="1"/>
          </p:cNvSpPr>
          <p:nvPr/>
        </p:nvSpPr>
        <p:spPr bwMode="auto">
          <a:xfrm>
            <a:off x="1410891" y="1859757"/>
            <a:ext cx="11691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chemeClr val="bg1"/>
                </a:solidFill>
                <a:latin typeface="Arial" pitchFamily="34" charset="0"/>
                <a:ea typeface="微软雅黑" pitchFamily="34" charset="-122"/>
                <a:sym typeface="Arial" pitchFamily="34" charset="0"/>
              </a:rPr>
              <a:t>单击此处可编辑内容</a:t>
            </a:r>
            <a:endParaRPr lang="en-US" sz="900">
              <a:solidFill>
                <a:schemeClr val="bg1"/>
              </a:solidFill>
              <a:latin typeface="Arial" pitchFamily="34" charset="0"/>
              <a:ea typeface="微软雅黑" pitchFamily="34" charset="-122"/>
              <a:sym typeface="Arial" pitchFamily="34" charset="0"/>
            </a:endParaRPr>
          </a:p>
        </p:txBody>
      </p:sp>
      <p:sp>
        <p:nvSpPr>
          <p:cNvPr id="47132" name="TextBox 13"/>
          <p:cNvSpPr txBox="1">
            <a:spLocks noChangeArrowheads="1"/>
          </p:cNvSpPr>
          <p:nvPr/>
        </p:nvSpPr>
        <p:spPr bwMode="auto">
          <a:xfrm>
            <a:off x="1407319" y="2727722"/>
            <a:ext cx="11715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目的</a:t>
            </a:r>
            <a:endParaRPr lang="en-US" sz="1200" b="1">
              <a:solidFill>
                <a:schemeClr val="bg1"/>
              </a:solidFill>
              <a:latin typeface="Arial" pitchFamily="34" charset="0"/>
              <a:ea typeface="微软雅黑" pitchFamily="34" charset="-122"/>
              <a:sym typeface="Arial" pitchFamily="34" charset="0"/>
            </a:endParaRPr>
          </a:p>
        </p:txBody>
      </p:sp>
      <p:sp>
        <p:nvSpPr>
          <p:cNvPr id="47133" name="TextBox 13"/>
          <p:cNvSpPr txBox="1">
            <a:spLocks noChangeArrowheads="1"/>
          </p:cNvSpPr>
          <p:nvPr/>
        </p:nvSpPr>
        <p:spPr bwMode="auto">
          <a:xfrm>
            <a:off x="1410891" y="2942035"/>
            <a:ext cx="11691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chemeClr val="bg1"/>
                </a:solidFill>
                <a:latin typeface="Arial" pitchFamily="34" charset="0"/>
                <a:ea typeface="微软雅黑" pitchFamily="34" charset="-122"/>
                <a:sym typeface="Arial" pitchFamily="34" charset="0"/>
              </a:rPr>
              <a:t>单击此处可编辑内容</a:t>
            </a:r>
            <a:endParaRPr lang="en-US" sz="900">
              <a:solidFill>
                <a:schemeClr val="bg1"/>
              </a:solidFill>
              <a:latin typeface="Arial" pitchFamily="34" charset="0"/>
              <a:ea typeface="微软雅黑" pitchFamily="34" charset="-122"/>
              <a:sym typeface="Arial" pitchFamily="34" charset="0"/>
            </a:endParaRPr>
          </a:p>
        </p:txBody>
      </p:sp>
      <p:sp>
        <p:nvSpPr>
          <p:cNvPr id="47134" name="TextBox 13"/>
          <p:cNvSpPr txBox="1">
            <a:spLocks noChangeArrowheads="1"/>
          </p:cNvSpPr>
          <p:nvPr/>
        </p:nvSpPr>
        <p:spPr bwMode="auto">
          <a:xfrm>
            <a:off x="1407319" y="3783806"/>
            <a:ext cx="11715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策略</a:t>
            </a:r>
            <a:endParaRPr lang="en-US" sz="1200" b="1">
              <a:solidFill>
                <a:schemeClr val="bg1"/>
              </a:solidFill>
              <a:latin typeface="Arial" pitchFamily="34" charset="0"/>
              <a:ea typeface="微软雅黑" pitchFamily="34" charset="-122"/>
              <a:sym typeface="Arial" pitchFamily="34" charset="0"/>
            </a:endParaRPr>
          </a:p>
        </p:txBody>
      </p:sp>
      <p:sp>
        <p:nvSpPr>
          <p:cNvPr id="47135" name="TextBox 13"/>
          <p:cNvSpPr txBox="1">
            <a:spLocks noChangeArrowheads="1"/>
          </p:cNvSpPr>
          <p:nvPr/>
        </p:nvSpPr>
        <p:spPr bwMode="auto">
          <a:xfrm>
            <a:off x="1410891" y="3998119"/>
            <a:ext cx="11691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chemeClr val="bg1"/>
                </a:solidFill>
                <a:latin typeface="Arial" pitchFamily="34" charset="0"/>
                <a:ea typeface="微软雅黑" pitchFamily="34" charset="-122"/>
                <a:sym typeface="Arial" pitchFamily="34" charset="0"/>
              </a:rPr>
              <a:t>单击此处可编辑内容</a:t>
            </a:r>
            <a:endParaRPr lang="en-US" sz="900">
              <a:solidFill>
                <a:schemeClr val="bg1"/>
              </a:solidFill>
              <a:latin typeface="Arial" pitchFamily="34" charset="0"/>
              <a:ea typeface="微软雅黑" pitchFamily="34" charset="-122"/>
              <a:sym typeface="Arial" pitchFamily="34" charset="0"/>
            </a:endParaRPr>
          </a:p>
        </p:txBody>
      </p:sp>
      <p:sp>
        <p:nvSpPr>
          <p:cNvPr id="47136" name="TextBox 13"/>
          <p:cNvSpPr txBox="1">
            <a:spLocks noChangeArrowheads="1"/>
          </p:cNvSpPr>
          <p:nvPr/>
        </p:nvSpPr>
        <p:spPr bwMode="auto">
          <a:xfrm>
            <a:off x="6500813" y="1645444"/>
            <a:ext cx="11715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媒介</a:t>
            </a:r>
            <a:endParaRPr lang="en-US" sz="1200" b="1">
              <a:solidFill>
                <a:schemeClr val="bg1"/>
              </a:solidFill>
              <a:latin typeface="Arial" pitchFamily="34" charset="0"/>
              <a:ea typeface="微软雅黑" pitchFamily="34" charset="-122"/>
              <a:sym typeface="Arial" pitchFamily="34" charset="0"/>
            </a:endParaRPr>
          </a:p>
        </p:txBody>
      </p:sp>
      <p:sp>
        <p:nvSpPr>
          <p:cNvPr id="47137" name="TextBox 13"/>
          <p:cNvSpPr txBox="1">
            <a:spLocks noChangeArrowheads="1"/>
          </p:cNvSpPr>
          <p:nvPr/>
        </p:nvSpPr>
        <p:spPr bwMode="auto">
          <a:xfrm>
            <a:off x="6504385" y="1859757"/>
            <a:ext cx="11691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chemeClr val="bg1"/>
                </a:solidFill>
                <a:latin typeface="Arial" pitchFamily="34" charset="0"/>
                <a:ea typeface="微软雅黑" pitchFamily="34" charset="-122"/>
                <a:sym typeface="Arial" pitchFamily="34" charset="0"/>
              </a:rPr>
              <a:t>单击此处可编辑内容</a:t>
            </a:r>
            <a:endParaRPr lang="en-US" sz="900">
              <a:solidFill>
                <a:schemeClr val="bg1"/>
              </a:solidFill>
              <a:latin typeface="Arial" pitchFamily="34" charset="0"/>
              <a:ea typeface="微软雅黑" pitchFamily="34" charset="-122"/>
              <a:sym typeface="Arial" pitchFamily="34" charset="0"/>
            </a:endParaRPr>
          </a:p>
        </p:txBody>
      </p:sp>
      <p:sp>
        <p:nvSpPr>
          <p:cNvPr id="47138" name="TextBox 13"/>
          <p:cNvSpPr txBox="1">
            <a:spLocks noChangeArrowheads="1"/>
          </p:cNvSpPr>
          <p:nvPr/>
        </p:nvSpPr>
        <p:spPr bwMode="auto">
          <a:xfrm>
            <a:off x="6500813" y="2734866"/>
            <a:ext cx="11715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手法</a:t>
            </a:r>
            <a:endParaRPr lang="en-US" sz="1200" b="1">
              <a:solidFill>
                <a:schemeClr val="bg1"/>
              </a:solidFill>
              <a:latin typeface="Arial" pitchFamily="34" charset="0"/>
              <a:ea typeface="微软雅黑" pitchFamily="34" charset="-122"/>
              <a:sym typeface="Arial" pitchFamily="34" charset="0"/>
            </a:endParaRPr>
          </a:p>
        </p:txBody>
      </p:sp>
      <p:sp>
        <p:nvSpPr>
          <p:cNvPr id="47139" name="TextBox 13"/>
          <p:cNvSpPr txBox="1">
            <a:spLocks noChangeArrowheads="1"/>
          </p:cNvSpPr>
          <p:nvPr/>
        </p:nvSpPr>
        <p:spPr bwMode="auto">
          <a:xfrm>
            <a:off x="6504385" y="2949179"/>
            <a:ext cx="11691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chemeClr val="bg1"/>
                </a:solidFill>
                <a:latin typeface="Arial" pitchFamily="34" charset="0"/>
                <a:ea typeface="微软雅黑" pitchFamily="34" charset="-122"/>
                <a:sym typeface="Arial" pitchFamily="34" charset="0"/>
              </a:rPr>
              <a:t>单击此处可编辑内容</a:t>
            </a:r>
            <a:endParaRPr lang="en-US" sz="900">
              <a:solidFill>
                <a:schemeClr val="bg1"/>
              </a:solidFill>
              <a:latin typeface="Arial" pitchFamily="34" charset="0"/>
              <a:ea typeface="微软雅黑" pitchFamily="34" charset="-122"/>
              <a:sym typeface="Arial" pitchFamily="34" charset="0"/>
            </a:endParaRPr>
          </a:p>
        </p:txBody>
      </p:sp>
      <p:sp>
        <p:nvSpPr>
          <p:cNvPr id="47140" name="TextBox 13"/>
          <p:cNvSpPr txBox="1">
            <a:spLocks noChangeArrowheads="1"/>
          </p:cNvSpPr>
          <p:nvPr/>
        </p:nvSpPr>
        <p:spPr bwMode="auto">
          <a:xfrm>
            <a:off x="6500813" y="3790950"/>
            <a:ext cx="11715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对象</a:t>
            </a:r>
            <a:endParaRPr lang="en-US" sz="1200" b="1">
              <a:solidFill>
                <a:schemeClr val="bg1"/>
              </a:solidFill>
              <a:latin typeface="Arial" pitchFamily="34" charset="0"/>
              <a:ea typeface="微软雅黑" pitchFamily="34" charset="-122"/>
              <a:sym typeface="Arial" pitchFamily="34" charset="0"/>
            </a:endParaRPr>
          </a:p>
        </p:txBody>
      </p:sp>
      <p:sp>
        <p:nvSpPr>
          <p:cNvPr id="47141" name="TextBox 13"/>
          <p:cNvSpPr txBox="1">
            <a:spLocks noChangeArrowheads="1"/>
          </p:cNvSpPr>
          <p:nvPr/>
        </p:nvSpPr>
        <p:spPr bwMode="auto">
          <a:xfrm>
            <a:off x="6504385" y="4006454"/>
            <a:ext cx="11691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chemeClr val="bg1"/>
                </a:solidFill>
                <a:latin typeface="Arial" pitchFamily="34" charset="0"/>
                <a:ea typeface="微软雅黑" pitchFamily="34" charset="-122"/>
                <a:sym typeface="Arial" pitchFamily="34" charset="0"/>
              </a:rPr>
              <a:t>单击此处可编辑内容</a:t>
            </a:r>
            <a:endParaRPr lang="en-US" sz="900">
              <a:solidFill>
                <a:schemeClr val="bg1"/>
              </a:solidFill>
              <a:latin typeface="Arial" pitchFamily="34" charset="0"/>
              <a:ea typeface="微软雅黑" pitchFamily="34" charset="-122"/>
              <a:sym typeface="Arial" pitchFamily="34" charset="0"/>
            </a:endParaRPr>
          </a:p>
        </p:txBody>
      </p:sp>
      <p:sp>
        <p:nvSpPr>
          <p:cNvPr id="47143" name="Freeform 135"/>
          <p:cNvSpPr>
            <a:spLocks noEditPoints="1"/>
          </p:cNvSpPr>
          <p:nvPr/>
        </p:nvSpPr>
        <p:spPr bwMode="auto">
          <a:xfrm>
            <a:off x="7892653" y="3780235"/>
            <a:ext cx="403622" cy="377428"/>
          </a:xfrm>
          <a:custGeom>
            <a:avLst/>
            <a:gdLst>
              <a:gd name="T0" fmla="*/ 2147483647 w 73"/>
              <a:gd name="T1" fmla="*/ 2147483647 h 68"/>
              <a:gd name="T2" fmla="*/ 2147483647 w 73"/>
              <a:gd name="T3" fmla="*/ 2147483647 h 68"/>
              <a:gd name="T4" fmla="*/ 0 w 73"/>
              <a:gd name="T5" fmla="*/ 2147483647 h 68"/>
              <a:gd name="T6" fmla="*/ 2147483647 w 73"/>
              <a:gd name="T7" fmla="*/ 2147483647 h 68"/>
              <a:gd name="T8" fmla="*/ 2147483647 w 73"/>
              <a:gd name="T9" fmla="*/ 2147483647 h 68"/>
              <a:gd name="T10" fmla="*/ 2147483647 w 73"/>
              <a:gd name="T11" fmla="*/ 2147483647 h 68"/>
              <a:gd name="T12" fmla="*/ 2147483647 w 73"/>
              <a:gd name="T13" fmla="*/ 2147483647 h 68"/>
              <a:gd name="T14" fmla="*/ 2147483647 w 73"/>
              <a:gd name="T15" fmla="*/ 2147483647 h 68"/>
              <a:gd name="T16" fmla="*/ 2147483647 w 73"/>
              <a:gd name="T17" fmla="*/ 2147483647 h 68"/>
              <a:gd name="T18" fmla="*/ 2147483647 w 73"/>
              <a:gd name="T19" fmla="*/ 2147483647 h 68"/>
              <a:gd name="T20" fmla="*/ 2147483647 w 73"/>
              <a:gd name="T21" fmla="*/ 2147483647 h 68"/>
              <a:gd name="T22" fmla="*/ 2147483647 w 73"/>
              <a:gd name="T23" fmla="*/ 0 h 68"/>
              <a:gd name="T24" fmla="*/ 2147483647 w 73"/>
              <a:gd name="T25" fmla="*/ 2147483647 h 68"/>
              <a:gd name="T26" fmla="*/ 2147483647 w 73"/>
              <a:gd name="T27" fmla="*/ 2147483647 h 68"/>
              <a:gd name="T28" fmla="*/ 2147483647 w 73"/>
              <a:gd name="T29" fmla="*/ 2147483647 h 68"/>
              <a:gd name="T30" fmla="*/ 2147483647 w 73"/>
              <a:gd name="T31" fmla="*/ 2147483647 h 68"/>
              <a:gd name="T32" fmla="*/ 2147483647 w 73"/>
              <a:gd name="T33" fmla="*/ 2147483647 h 68"/>
              <a:gd name="T34" fmla="*/ 2147483647 w 73"/>
              <a:gd name="T35" fmla="*/ 2147483647 h 68"/>
              <a:gd name="T36" fmla="*/ 2147483647 w 73"/>
              <a:gd name="T37" fmla="*/ 2147483647 h 68"/>
              <a:gd name="T38" fmla="*/ 2147483647 w 73"/>
              <a:gd name="T39" fmla="*/ 2147483647 h 68"/>
              <a:gd name="T40" fmla="*/ 2147483647 w 73"/>
              <a:gd name="T41" fmla="*/ 2147483647 h 68"/>
              <a:gd name="T42" fmla="*/ 2147483647 w 73"/>
              <a:gd name="T43" fmla="*/ 2147483647 h 68"/>
              <a:gd name="T44" fmla="*/ 2147483647 w 73"/>
              <a:gd name="T45" fmla="*/ 2147483647 h 68"/>
              <a:gd name="T46" fmla="*/ 2147483647 w 73"/>
              <a:gd name="T47" fmla="*/ 2147483647 h 68"/>
              <a:gd name="T48" fmla="*/ 2147483647 w 73"/>
              <a:gd name="T49" fmla="*/ 2147483647 h 68"/>
              <a:gd name="T50" fmla="*/ 2147483647 w 73"/>
              <a:gd name="T51" fmla="*/ 2147483647 h 68"/>
              <a:gd name="T52" fmla="*/ 2147483647 w 73"/>
              <a:gd name="T53" fmla="*/ 2147483647 h 68"/>
              <a:gd name="T54" fmla="*/ 2147483647 w 73"/>
              <a:gd name="T55" fmla="*/ 2147483647 h 68"/>
              <a:gd name="T56" fmla="*/ 2147483647 w 73"/>
              <a:gd name="T57" fmla="*/ 2147483647 h 68"/>
              <a:gd name="T58" fmla="*/ 2147483647 w 73"/>
              <a:gd name="T59" fmla="*/ 0 h 68"/>
              <a:gd name="T60" fmla="*/ 2147483647 w 73"/>
              <a:gd name="T61" fmla="*/ 2147483647 h 68"/>
              <a:gd name="T62" fmla="*/ 2147483647 w 73"/>
              <a:gd name="T63" fmla="*/ 2147483647 h 68"/>
              <a:gd name="T64" fmla="*/ 2147483647 w 73"/>
              <a:gd name="T65" fmla="*/ 2147483647 h 68"/>
              <a:gd name="T66" fmla="*/ 2147483647 w 73"/>
              <a:gd name="T67" fmla="*/ 2147483647 h 68"/>
              <a:gd name="T68" fmla="*/ 2147483647 w 73"/>
              <a:gd name="T69" fmla="*/ 2147483647 h 68"/>
              <a:gd name="T70" fmla="*/ 2147483647 w 73"/>
              <a:gd name="T71" fmla="*/ 2147483647 h 68"/>
              <a:gd name="T72" fmla="*/ 2147483647 w 73"/>
              <a:gd name="T73" fmla="*/ 2147483647 h 68"/>
              <a:gd name="T74" fmla="*/ 2147483647 w 73"/>
              <a:gd name="T75" fmla="*/ 2147483647 h 68"/>
              <a:gd name="T76" fmla="*/ 2147483647 w 73"/>
              <a:gd name="T77" fmla="*/ 2147483647 h 68"/>
              <a:gd name="T78" fmla="*/ 2147483647 w 73"/>
              <a:gd name="T79" fmla="*/ 2147483647 h 68"/>
              <a:gd name="T80" fmla="*/ 2147483647 w 73"/>
              <a:gd name="T81" fmla="*/ 2147483647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236546565"/>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7110"/>
                                        </p:tgtEl>
                                        <p:attrNameLst>
                                          <p:attrName>style.visibility</p:attrName>
                                        </p:attrNameLst>
                                      </p:cBhvr>
                                      <p:to>
                                        <p:strVal val="visible"/>
                                      </p:to>
                                    </p:set>
                                    <p:anim calcmode="lin" valueType="num">
                                      <p:cBhvr additive="base">
                                        <p:cTn id="13" dur="500" fill="hold"/>
                                        <p:tgtEl>
                                          <p:spTgt spid="47110"/>
                                        </p:tgtEl>
                                        <p:attrNameLst>
                                          <p:attrName>ppt_x</p:attrName>
                                        </p:attrNameLst>
                                      </p:cBhvr>
                                      <p:tavLst>
                                        <p:tav tm="0">
                                          <p:val>
                                            <p:strVal val="0-#ppt_w/2"/>
                                          </p:val>
                                        </p:tav>
                                        <p:tav tm="100000">
                                          <p:val>
                                            <p:strVal val="#ppt_x"/>
                                          </p:val>
                                        </p:tav>
                                      </p:tavLst>
                                    </p:anim>
                                    <p:anim calcmode="lin" valueType="num">
                                      <p:cBhvr additive="base">
                                        <p:cTn id="14" dur="500" fill="hold"/>
                                        <p:tgtEl>
                                          <p:spTgt spid="47110"/>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7111"/>
                                        </p:tgtEl>
                                        <p:attrNameLst>
                                          <p:attrName>style.visibility</p:attrName>
                                        </p:attrNameLst>
                                      </p:cBhvr>
                                      <p:to>
                                        <p:strVal val="visible"/>
                                      </p:to>
                                    </p:set>
                                    <p:anim calcmode="lin" valueType="num">
                                      <p:cBhvr additive="base">
                                        <p:cTn id="17" dur="500" fill="hold"/>
                                        <p:tgtEl>
                                          <p:spTgt spid="47111"/>
                                        </p:tgtEl>
                                        <p:attrNameLst>
                                          <p:attrName>ppt_x</p:attrName>
                                        </p:attrNameLst>
                                      </p:cBhvr>
                                      <p:tavLst>
                                        <p:tav tm="0">
                                          <p:val>
                                            <p:strVal val="0-#ppt_w/2"/>
                                          </p:val>
                                        </p:tav>
                                        <p:tav tm="100000">
                                          <p:val>
                                            <p:strVal val="#ppt_x"/>
                                          </p:val>
                                        </p:tav>
                                      </p:tavLst>
                                    </p:anim>
                                    <p:anim calcmode="lin" valueType="num">
                                      <p:cBhvr additive="base">
                                        <p:cTn id="18" dur="500" fill="hold"/>
                                        <p:tgtEl>
                                          <p:spTgt spid="47111"/>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7112"/>
                                        </p:tgtEl>
                                        <p:attrNameLst>
                                          <p:attrName>style.visibility</p:attrName>
                                        </p:attrNameLst>
                                      </p:cBhvr>
                                      <p:to>
                                        <p:strVal val="visible"/>
                                      </p:to>
                                    </p:set>
                                    <p:anim calcmode="lin" valueType="num">
                                      <p:cBhvr additive="base">
                                        <p:cTn id="21" dur="500" fill="hold"/>
                                        <p:tgtEl>
                                          <p:spTgt spid="47112"/>
                                        </p:tgtEl>
                                        <p:attrNameLst>
                                          <p:attrName>ppt_x</p:attrName>
                                        </p:attrNameLst>
                                      </p:cBhvr>
                                      <p:tavLst>
                                        <p:tav tm="0">
                                          <p:val>
                                            <p:strVal val="0-#ppt_w/2"/>
                                          </p:val>
                                        </p:tav>
                                        <p:tav tm="100000">
                                          <p:val>
                                            <p:strVal val="#ppt_x"/>
                                          </p:val>
                                        </p:tav>
                                      </p:tavLst>
                                    </p:anim>
                                    <p:anim calcmode="lin" valueType="num">
                                      <p:cBhvr additive="base">
                                        <p:cTn id="22" dur="500" fill="hold"/>
                                        <p:tgtEl>
                                          <p:spTgt spid="4711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7116"/>
                                        </p:tgtEl>
                                        <p:attrNameLst>
                                          <p:attrName>style.visibility</p:attrName>
                                        </p:attrNameLst>
                                      </p:cBhvr>
                                      <p:to>
                                        <p:strVal val="visible"/>
                                      </p:to>
                                    </p:set>
                                    <p:anim calcmode="lin" valueType="num">
                                      <p:cBhvr additive="base">
                                        <p:cTn id="25" dur="500" fill="hold"/>
                                        <p:tgtEl>
                                          <p:spTgt spid="47116"/>
                                        </p:tgtEl>
                                        <p:attrNameLst>
                                          <p:attrName>ppt_x</p:attrName>
                                        </p:attrNameLst>
                                      </p:cBhvr>
                                      <p:tavLst>
                                        <p:tav tm="0">
                                          <p:val>
                                            <p:strVal val="0-#ppt_w/2"/>
                                          </p:val>
                                        </p:tav>
                                        <p:tav tm="100000">
                                          <p:val>
                                            <p:strVal val="#ppt_x"/>
                                          </p:val>
                                        </p:tav>
                                      </p:tavLst>
                                    </p:anim>
                                    <p:anim calcmode="lin" valueType="num">
                                      <p:cBhvr additive="base">
                                        <p:cTn id="26" dur="500" fill="hold"/>
                                        <p:tgtEl>
                                          <p:spTgt spid="4711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7117"/>
                                        </p:tgtEl>
                                        <p:attrNameLst>
                                          <p:attrName>style.visibility</p:attrName>
                                        </p:attrNameLst>
                                      </p:cBhvr>
                                      <p:to>
                                        <p:strVal val="visible"/>
                                      </p:to>
                                    </p:set>
                                    <p:anim calcmode="lin" valueType="num">
                                      <p:cBhvr additive="base">
                                        <p:cTn id="29" dur="500" fill="hold"/>
                                        <p:tgtEl>
                                          <p:spTgt spid="47117"/>
                                        </p:tgtEl>
                                        <p:attrNameLst>
                                          <p:attrName>ppt_x</p:attrName>
                                        </p:attrNameLst>
                                      </p:cBhvr>
                                      <p:tavLst>
                                        <p:tav tm="0">
                                          <p:val>
                                            <p:strVal val="0-#ppt_w/2"/>
                                          </p:val>
                                        </p:tav>
                                        <p:tav tm="100000">
                                          <p:val>
                                            <p:strVal val="#ppt_x"/>
                                          </p:val>
                                        </p:tav>
                                      </p:tavLst>
                                    </p:anim>
                                    <p:anim calcmode="lin" valueType="num">
                                      <p:cBhvr additive="base">
                                        <p:cTn id="30" dur="500" fill="hold"/>
                                        <p:tgtEl>
                                          <p:spTgt spid="4711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47126"/>
                                        </p:tgtEl>
                                        <p:attrNameLst>
                                          <p:attrName>style.visibility</p:attrName>
                                        </p:attrNameLst>
                                      </p:cBhvr>
                                      <p:to>
                                        <p:strVal val="visible"/>
                                      </p:to>
                                    </p:set>
                                    <p:anim calcmode="lin" valueType="num">
                                      <p:cBhvr additive="base">
                                        <p:cTn id="33" dur="500" fill="hold"/>
                                        <p:tgtEl>
                                          <p:spTgt spid="47126"/>
                                        </p:tgtEl>
                                        <p:attrNameLst>
                                          <p:attrName>ppt_x</p:attrName>
                                        </p:attrNameLst>
                                      </p:cBhvr>
                                      <p:tavLst>
                                        <p:tav tm="0">
                                          <p:val>
                                            <p:strVal val="0-#ppt_w/2"/>
                                          </p:val>
                                        </p:tav>
                                        <p:tav tm="100000">
                                          <p:val>
                                            <p:strVal val="#ppt_x"/>
                                          </p:val>
                                        </p:tav>
                                      </p:tavLst>
                                    </p:anim>
                                    <p:anim calcmode="lin" valueType="num">
                                      <p:cBhvr additive="base">
                                        <p:cTn id="34" dur="500" fill="hold"/>
                                        <p:tgtEl>
                                          <p:spTgt spid="4712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47130"/>
                                        </p:tgtEl>
                                        <p:attrNameLst>
                                          <p:attrName>style.visibility</p:attrName>
                                        </p:attrNameLst>
                                      </p:cBhvr>
                                      <p:to>
                                        <p:strVal val="visible"/>
                                      </p:to>
                                    </p:set>
                                    <p:anim calcmode="lin" valueType="num">
                                      <p:cBhvr additive="base">
                                        <p:cTn id="37" dur="500" fill="hold"/>
                                        <p:tgtEl>
                                          <p:spTgt spid="47130"/>
                                        </p:tgtEl>
                                        <p:attrNameLst>
                                          <p:attrName>ppt_x</p:attrName>
                                        </p:attrNameLst>
                                      </p:cBhvr>
                                      <p:tavLst>
                                        <p:tav tm="0">
                                          <p:val>
                                            <p:strVal val="0-#ppt_w/2"/>
                                          </p:val>
                                        </p:tav>
                                        <p:tav tm="100000">
                                          <p:val>
                                            <p:strVal val="#ppt_x"/>
                                          </p:val>
                                        </p:tav>
                                      </p:tavLst>
                                    </p:anim>
                                    <p:anim calcmode="lin" valueType="num">
                                      <p:cBhvr additive="base">
                                        <p:cTn id="38" dur="500" fill="hold"/>
                                        <p:tgtEl>
                                          <p:spTgt spid="4713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7131"/>
                                        </p:tgtEl>
                                        <p:attrNameLst>
                                          <p:attrName>style.visibility</p:attrName>
                                        </p:attrNameLst>
                                      </p:cBhvr>
                                      <p:to>
                                        <p:strVal val="visible"/>
                                      </p:to>
                                    </p:set>
                                    <p:anim calcmode="lin" valueType="num">
                                      <p:cBhvr additive="base">
                                        <p:cTn id="41" dur="500" fill="hold"/>
                                        <p:tgtEl>
                                          <p:spTgt spid="47131"/>
                                        </p:tgtEl>
                                        <p:attrNameLst>
                                          <p:attrName>ppt_x</p:attrName>
                                        </p:attrNameLst>
                                      </p:cBhvr>
                                      <p:tavLst>
                                        <p:tav tm="0">
                                          <p:val>
                                            <p:strVal val="0-#ppt_w/2"/>
                                          </p:val>
                                        </p:tav>
                                        <p:tav tm="100000">
                                          <p:val>
                                            <p:strVal val="#ppt_x"/>
                                          </p:val>
                                        </p:tav>
                                      </p:tavLst>
                                    </p:anim>
                                    <p:anim calcmode="lin" valueType="num">
                                      <p:cBhvr additive="base">
                                        <p:cTn id="42" dur="500" fill="hold"/>
                                        <p:tgtEl>
                                          <p:spTgt spid="47131"/>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7132"/>
                                        </p:tgtEl>
                                        <p:attrNameLst>
                                          <p:attrName>style.visibility</p:attrName>
                                        </p:attrNameLst>
                                      </p:cBhvr>
                                      <p:to>
                                        <p:strVal val="visible"/>
                                      </p:to>
                                    </p:set>
                                    <p:anim calcmode="lin" valueType="num">
                                      <p:cBhvr additive="base">
                                        <p:cTn id="45" dur="500" fill="hold"/>
                                        <p:tgtEl>
                                          <p:spTgt spid="47132"/>
                                        </p:tgtEl>
                                        <p:attrNameLst>
                                          <p:attrName>ppt_x</p:attrName>
                                        </p:attrNameLst>
                                      </p:cBhvr>
                                      <p:tavLst>
                                        <p:tav tm="0">
                                          <p:val>
                                            <p:strVal val="0-#ppt_w/2"/>
                                          </p:val>
                                        </p:tav>
                                        <p:tav tm="100000">
                                          <p:val>
                                            <p:strVal val="#ppt_x"/>
                                          </p:val>
                                        </p:tav>
                                      </p:tavLst>
                                    </p:anim>
                                    <p:anim calcmode="lin" valueType="num">
                                      <p:cBhvr additive="base">
                                        <p:cTn id="46" dur="500" fill="hold"/>
                                        <p:tgtEl>
                                          <p:spTgt spid="4713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47133"/>
                                        </p:tgtEl>
                                        <p:attrNameLst>
                                          <p:attrName>style.visibility</p:attrName>
                                        </p:attrNameLst>
                                      </p:cBhvr>
                                      <p:to>
                                        <p:strVal val="visible"/>
                                      </p:to>
                                    </p:set>
                                    <p:anim calcmode="lin" valueType="num">
                                      <p:cBhvr additive="base">
                                        <p:cTn id="49" dur="500" fill="hold"/>
                                        <p:tgtEl>
                                          <p:spTgt spid="47133"/>
                                        </p:tgtEl>
                                        <p:attrNameLst>
                                          <p:attrName>ppt_x</p:attrName>
                                        </p:attrNameLst>
                                      </p:cBhvr>
                                      <p:tavLst>
                                        <p:tav tm="0">
                                          <p:val>
                                            <p:strVal val="0-#ppt_w/2"/>
                                          </p:val>
                                        </p:tav>
                                        <p:tav tm="100000">
                                          <p:val>
                                            <p:strVal val="#ppt_x"/>
                                          </p:val>
                                        </p:tav>
                                      </p:tavLst>
                                    </p:anim>
                                    <p:anim calcmode="lin" valueType="num">
                                      <p:cBhvr additive="base">
                                        <p:cTn id="50" dur="500" fill="hold"/>
                                        <p:tgtEl>
                                          <p:spTgt spid="47133"/>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47134"/>
                                        </p:tgtEl>
                                        <p:attrNameLst>
                                          <p:attrName>style.visibility</p:attrName>
                                        </p:attrNameLst>
                                      </p:cBhvr>
                                      <p:to>
                                        <p:strVal val="visible"/>
                                      </p:to>
                                    </p:set>
                                    <p:anim calcmode="lin" valueType="num">
                                      <p:cBhvr additive="base">
                                        <p:cTn id="53" dur="500" fill="hold"/>
                                        <p:tgtEl>
                                          <p:spTgt spid="47134"/>
                                        </p:tgtEl>
                                        <p:attrNameLst>
                                          <p:attrName>ppt_x</p:attrName>
                                        </p:attrNameLst>
                                      </p:cBhvr>
                                      <p:tavLst>
                                        <p:tav tm="0">
                                          <p:val>
                                            <p:strVal val="0-#ppt_w/2"/>
                                          </p:val>
                                        </p:tav>
                                        <p:tav tm="100000">
                                          <p:val>
                                            <p:strVal val="#ppt_x"/>
                                          </p:val>
                                        </p:tav>
                                      </p:tavLst>
                                    </p:anim>
                                    <p:anim calcmode="lin" valueType="num">
                                      <p:cBhvr additive="base">
                                        <p:cTn id="54" dur="500" fill="hold"/>
                                        <p:tgtEl>
                                          <p:spTgt spid="47134"/>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47135"/>
                                        </p:tgtEl>
                                        <p:attrNameLst>
                                          <p:attrName>style.visibility</p:attrName>
                                        </p:attrNameLst>
                                      </p:cBhvr>
                                      <p:to>
                                        <p:strVal val="visible"/>
                                      </p:to>
                                    </p:set>
                                    <p:anim calcmode="lin" valueType="num">
                                      <p:cBhvr additive="base">
                                        <p:cTn id="57" dur="500" fill="hold"/>
                                        <p:tgtEl>
                                          <p:spTgt spid="47135"/>
                                        </p:tgtEl>
                                        <p:attrNameLst>
                                          <p:attrName>ppt_x</p:attrName>
                                        </p:attrNameLst>
                                      </p:cBhvr>
                                      <p:tavLst>
                                        <p:tav tm="0">
                                          <p:val>
                                            <p:strVal val="0-#ppt_w/2"/>
                                          </p:val>
                                        </p:tav>
                                        <p:tav tm="100000">
                                          <p:val>
                                            <p:strVal val="#ppt_x"/>
                                          </p:val>
                                        </p:tav>
                                      </p:tavLst>
                                    </p:anim>
                                    <p:anim calcmode="lin" valueType="num">
                                      <p:cBhvr additive="base">
                                        <p:cTn id="58" dur="500" fill="hold"/>
                                        <p:tgtEl>
                                          <p:spTgt spid="47135"/>
                                        </p:tgtEl>
                                        <p:attrNameLst>
                                          <p:attrName>ppt_y</p:attrName>
                                        </p:attrNameLst>
                                      </p:cBhvr>
                                      <p:tavLst>
                                        <p:tav tm="0">
                                          <p:val>
                                            <p:strVal val="#ppt_y"/>
                                          </p:val>
                                        </p:tav>
                                        <p:tav tm="100000">
                                          <p:val>
                                            <p:strVal val="#ppt_y"/>
                                          </p:val>
                                        </p:tav>
                                      </p:tavLst>
                                    </p:anim>
                                  </p:childTnLst>
                                </p:cTn>
                              </p:par>
                            </p:childTnLst>
                          </p:cTn>
                        </p:par>
                        <p:par>
                          <p:cTn id="59" fill="hold">
                            <p:stCondLst>
                              <p:cond delay="1000"/>
                            </p:stCondLst>
                            <p:childTnLst>
                              <p:par>
                                <p:cTn id="60" presetID="2" presetClass="entr" presetSubtype="2" fill="hold" grpId="0" nodeType="afterEffect">
                                  <p:stCondLst>
                                    <p:cond delay="0"/>
                                  </p:stCondLst>
                                  <p:childTnLst>
                                    <p:set>
                                      <p:cBhvr>
                                        <p:cTn id="61" dur="1" fill="hold">
                                          <p:stCondLst>
                                            <p:cond delay="0"/>
                                          </p:stCondLst>
                                        </p:cTn>
                                        <p:tgtEl>
                                          <p:spTgt spid="47118"/>
                                        </p:tgtEl>
                                        <p:attrNameLst>
                                          <p:attrName>style.visibility</p:attrName>
                                        </p:attrNameLst>
                                      </p:cBhvr>
                                      <p:to>
                                        <p:strVal val="visible"/>
                                      </p:to>
                                    </p:set>
                                    <p:anim calcmode="lin" valueType="num">
                                      <p:cBhvr additive="base">
                                        <p:cTn id="62" dur="500" fill="hold"/>
                                        <p:tgtEl>
                                          <p:spTgt spid="47118"/>
                                        </p:tgtEl>
                                        <p:attrNameLst>
                                          <p:attrName>ppt_x</p:attrName>
                                        </p:attrNameLst>
                                      </p:cBhvr>
                                      <p:tavLst>
                                        <p:tav tm="0">
                                          <p:val>
                                            <p:strVal val="1+#ppt_w/2"/>
                                          </p:val>
                                        </p:tav>
                                        <p:tav tm="100000">
                                          <p:val>
                                            <p:strVal val="#ppt_x"/>
                                          </p:val>
                                        </p:tav>
                                      </p:tavLst>
                                    </p:anim>
                                    <p:anim calcmode="lin" valueType="num">
                                      <p:cBhvr additive="base">
                                        <p:cTn id="63" dur="500" fill="hold"/>
                                        <p:tgtEl>
                                          <p:spTgt spid="47118"/>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47119"/>
                                        </p:tgtEl>
                                        <p:attrNameLst>
                                          <p:attrName>style.visibility</p:attrName>
                                        </p:attrNameLst>
                                      </p:cBhvr>
                                      <p:to>
                                        <p:strVal val="visible"/>
                                      </p:to>
                                    </p:set>
                                    <p:anim calcmode="lin" valueType="num">
                                      <p:cBhvr additive="base">
                                        <p:cTn id="66" dur="500" fill="hold"/>
                                        <p:tgtEl>
                                          <p:spTgt spid="47119"/>
                                        </p:tgtEl>
                                        <p:attrNameLst>
                                          <p:attrName>ppt_x</p:attrName>
                                        </p:attrNameLst>
                                      </p:cBhvr>
                                      <p:tavLst>
                                        <p:tav tm="0">
                                          <p:val>
                                            <p:strVal val="1+#ppt_w/2"/>
                                          </p:val>
                                        </p:tav>
                                        <p:tav tm="100000">
                                          <p:val>
                                            <p:strVal val="#ppt_x"/>
                                          </p:val>
                                        </p:tav>
                                      </p:tavLst>
                                    </p:anim>
                                    <p:anim calcmode="lin" valueType="num">
                                      <p:cBhvr additive="base">
                                        <p:cTn id="67" dur="500" fill="hold"/>
                                        <p:tgtEl>
                                          <p:spTgt spid="47119"/>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47120"/>
                                        </p:tgtEl>
                                        <p:attrNameLst>
                                          <p:attrName>style.visibility</p:attrName>
                                        </p:attrNameLst>
                                      </p:cBhvr>
                                      <p:to>
                                        <p:strVal val="visible"/>
                                      </p:to>
                                    </p:set>
                                    <p:anim calcmode="lin" valueType="num">
                                      <p:cBhvr additive="base">
                                        <p:cTn id="70" dur="500" fill="hold"/>
                                        <p:tgtEl>
                                          <p:spTgt spid="47120"/>
                                        </p:tgtEl>
                                        <p:attrNameLst>
                                          <p:attrName>ppt_x</p:attrName>
                                        </p:attrNameLst>
                                      </p:cBhvr>
                                      <p:tavLst>
                                        <p:tav tm="0">
                                          <p:val>
                                            <p:strVal val="1+#ppt_w/2"/>
                                          </p:val>
                                        </p:tav>
                                        <p:tav tm="100000">
                                          <p:val>
                                            <p:strVal val="#ppt_x"/>
                                          </p:val>
                                        </p:tav>
                                      </p:tavLst>
                                    </p:anim>
                                    <p:anim calcmode="lin" valueType="num">
                                      <p:cBhvr additive="base">
                                        <p:cTn id="71" dur="500" fill="hold"/>
                                        <p:tgtEl>
                                          <p:spTgt spid="47120"/>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47124"/>
                                        </p:tgtEl>
                                        <p:attrNameLst>
                                          <p:attrName>style.visibility</p:attrName>
                                        </p:attrNameLst>
                                      </p:cBhvr>
                                      <p:to>
                                        <p:strVal val="visible"/>
                                      </p:to>
                                    </p:set>
                                    <p:anim calcmode="lin" valueType="num">
                                      <p:cBhvr additive="base">
                                        <p:cTn id="74" dur="500" fill="hold"/>
                                        <p:tgtEl>
                                          <p:spTgt spid="47124"/>
                                        </p:tgtEl>
                                        <p:attrNameLst>
                                          <p:attrName>ppt_x</p:attrName>
                                        </p:attrNameLst>
                                      </p:cBhvr>
                                      <p:tavLst>
                                        <p:tav tm="0">
                                          <p:val>
                                            <p:strVal val="1+#ppt_w/2"/>
                                          </p:val>
                                        </p:tav>
                                        <p:tav tm="100000">
                                          <p:val>
                                            <p:strVal val="#ppt_x"/>
                                          </p:val>
                                        </p:tav>
                                      </p:tavLst>
                                    </p:anim>
                                    <p:anim calcmode="lin" valueType="num">
                                      <p:cBhvr additive="base">
                                        <p:cTn id="75" dur="500" fill="hold"/>
                                        <p:tgtEl>
                                          <p:spTgt spid="47124"/>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47125"/>
                                        </p:tgtEl>
                                        <p:attrNameLst>
                                          <p:attrName>style.visibility</p:attrName>
                                        </p:attrNameLst>
                                      </p:cBhvr>
                                      <p:to>
                                        <p:strVal val="visible"/>
                                      </p:to>
                                    </p:set>
                                    <p:anim calcmode="lin" valueType="num">
                                      <p:cBhvr additive="base">
                                        <p:cTn id="78" dur="500" fill="hold"/>
                                        <p:tgtEl>
                                          <p:spTgt spid="47125"/>
                                        </p:tgtEl>
                                        <p:attrNameLst>
                                          <p:attrName>ppt_x</p:attrName>
                                        </p:attrNameLst>
                                      </p:cBhvr>
                                      <p:tavLst>
                                        <p:tav tm="0">
                                          <p:val>
                                            <p:strVal val="1+#ppt_w/2"/>
                                          </p:val>
                                        </p:tav>
                                        <p:tav tm="100000">
                                          <p:val>
                                            <p:strVal val="#ppt_x"/>
                                          </p:val>
                                        </p:tav>
                                      </p:tavLst>
                                    </p:anim>
                                    <p:anim calcmode="lin" valueType="num">
                                      <p:cBhvr additive="base">
                                        <p:cTn id="79" dur="500" fill="hold"/>
                                        <p:tgtEl>
                                          <p:spTgt spid="47125"/>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47136"/>
                                        </p:tgtEl>
                                        <p:attrNameLst>
                                          <p:attrName>style.visibility</p:attrName>
                                        </p:attrNameLst>
                                      </p:cBhvr>
                                      <p:to>
                                        <p:strVal val="visible"/>
                                      </p:to>
                                    </p:set>
                                    <p:anim calcmode="lin" valueType="num">
                                      <p:cBhvr additive="base">
                                        <p:cTn id="82" dur="500" fill="hold"/>
                                        <p:tgtEl>
                                          <p:spTgt spid="47136"/>
                                        </p:tgtEl>
                                        <p:attrNameLst>
                                          <p:attrName>ppt_x</p:attrName>
                                        </p:attrNameLst>
                                      </p:cBhvr>
                                      <p:tavLst>
                                        <p:tav tm="0">
                                          <p:val>
                                            <p:strVal val="1+#ppt_w/2"/>
                                          </p:val>
                                        </p:tav>
                                        <p:tav tm="100000">
                                          <p:val>
                                            <p:strVal val="#ppt_x"/>
                                          </p:val>
                                        </p:tav>
                                      </p:tavLst>
                                    </p:anim>
                                    <p:anim calcmode="lin" valueType="num">
                                      <p:cBhvr additive="base">
                                        <p:cTn id="83" dur="500" fill="hold"/>
                                        <p:tgtEl>
                                          <p:spTgt spid="47136"/>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47137"/>
                                        </p:tgtEl>
                                        <p:attrNameLst>
                                          <p:attrName>style.visibility</p:attrName>
                                        </p:attrNameLst>
                                      </p:cBhvr>
                                      <p:to>
                                        <p:strVal val="visible"/>
                                      </p:to>
                                    </p:set>
                                    <p:anim calcmode="lin" valueType="num">
                                      <p:cBhvr additive="base">
                                        <p:cTn id="86" dur="500" fill="hold"/>
                                        <p:tgtEl>
                                          <p:spTgt spid="47137"/>
                                        </p:tgtEl>
                                        <p:attrNameLst>
                                          <p:attrName>ppt_x</p:attrName>
                                        </p:attrNameLst>
                                      </p:cBhvr>
                                      <p:tavLst>
                                        <p:tav tm="0">
                                          <p:val>
                                            <p:strVal val="1+#ppt_w/2"/>
                                          </p:val>
                                        </p:tav>
                                        <p:tav tm="100000">
                                          <p:val>
                                            <p:strVal val="#ppt_x"/>
                                          </p:val>
                                        </p:tav>
                                      </p:tavLst>
                                    </p:anim>
                                    <p:anim calcmode="lin" valueType="num">
                                      <p:cBhvr additive="base">
                                        <p:cTn id="87" dur="500" fill="hold"/>
                                        <p:tgtEl>
                                          <p:spTgt spid="47137"/>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47138"/>
                                        </p:tgtEl>
                                        <p:attrNameLst>
                                          <p:attrName>style.visibility</p:attrName>
                                        </p:attrNameLst>
                                      </p:cBhvr>
                                      <p:to>
                                        <p:strVal val="visible"/>
                                      </p:to>
                                    </p:set>
                                    <p:anim calcmode="lin" valueType="num">
                                      <p:cBhvr additive="base">
                                        <p:cTn id="90" dur="500" fill="hold"/>
                                        <p:tgtEl>
                                          <p:spTgt spid="47138"/>
                                        </p:tgtEl>
                                        <p:attrNameLst>
                                          <p:attrName>ppt_x</p:attrName>
                                        </p:attrNameLst>
                                      </p:cBhvr>
                                      <p:tavLst>
                                        <p:tav tm="0">
                                          <p:val>
                                            <p:strVal val="1+#ppt_w/2"/>
                                          </p:val>
                                        </p:tav>
                                        <p:tav tm="100000">
                                          <p:val>
                                            <p:strVal val="#ppt_x"/>
                                          </p:val>
                                        </p:tav>
                                      </p:tavLst>
                                    </p:anim>
                                    <p:anim calcmode="lin" valueType="num">
                                      <p:cBhvr additive="base">
                                        <p:cTn id="91" dur="500" fill="hold"/>
                                        <p:tgtEl>
                                          <p:spTgt spid="47138"/>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47139"/>
                                        </p:tgtEl>
                                        <p:attrNameLst>
                                          <p:attrName>style.visibility</p:attrName>
                                        </p:attrNameLst>
                                      </p:cBhvr>
                                      <p:to>
                                        <p:strVal val="visible"/>
                                      </p:to>
                                    </p:set>
                                    <p:anim calcmode="lin" valueType="num">
                                      <p:cBhvr additive="base">
                                        <p:cTn id="94" dur="500" fill="hold"/>
                                        <p:tgtEl>
                                          <p:spTgt spid="47139"/>
                                        </p:tgtEl>
                                        <p:attrNameLst>
                                          <p:attrName>ppt_x</p:attrName>
                                        </p:attrNameLst>
                                      </p:cBhvr>
                                      <p:tavLst>
                                        <p:tav tm="0">
                                          <p:val>
                                            <p:strVal val="1+#ppt_w/2"/>
                                          </p:val>
                                        </p:tav>
                                        <p:tav tm="100000">
                                          <p:val>
                                            <p:strVal val="#ppt_x"/>
                                          </p:val>
                                        </p:tav>
                                      </p:tavLst>
                                    </p:anim>
                                    <p:anim calcmode="lin" valueType="num">
                                      <p:cBhvr additive="base">
                                        <p:cTn id="95" dur="500" fill="hold"/>
                                        <p:tgtEl>
                                          <p:spTgt spid="47139"/>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47140"/>
                                        </p:tgtEl>
                                        <p:attrNameLst>
                                          <p:attrName>style.visibility</p:attrName>
                                        </p:attrNameLst>
                                      </p:cBhvr>
                                      <p:to>
                                        <p:strVal val="visible"/>
                                      </p:to>
                                    </p:set>
                                    <p:anim calcmode="lin" valueType="num">
                                      <p:cBhvr additive="base">
                                        <p:cTn id="98" dur="500" fill="hold"/>
                                        <p:tgtEl>
                                          <p:spTgt spid="47140"/>
                                        </p:tgtEl>
                                        <p:attrNameLst>
                                          <p:attrName>ppt_x</p:attrName>
                                        </p:attrNameLst>
                                      </p:cBhvr>
                                      <p:tavLst>
                                        <p:tav tm="0">
                                          <p:val>
                                            <p:strVal val="1+#ppt_w/2"/>
                                          </p:val>
                                        </p:tav>
                                        <p:tav tm="100000">
                                          <p:val>
                                            <p:strVal val="#ppt_x"/>
                                          </p:val>
                                        </p:tav>
                                      </p:tavLst>
                                    </p:anim>
                                    <p:anim calcmode="lin" valueType="num">
                                      <p:cBhvr additive="base">
                                        <p:cTn id="99" dur="500" fill="hold"/>
                                        <p:tgtEl>
                                          <p:spTgt spid="47140"/>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0"/>
                                  </p:stCondLst>
                                  <p:childTnLst>
                                    <p:set>
                                      <p:cBhvr>
                                        <p:cTn id="101" dur="1" fill="hold">
                                          <p:stCondLst>
                                            <p:cond delay="0"/>
                                          </p:stCondLst>
                                        </p:cTn>
                                        <p:tgtEl>
                                          <p:spTgt spid="47141"/>
                                        </p:tgtEl>
                                        <p:attrNameLst>
                                          <p:attrName>style.visibility</p:attrName>
                                        </p:attrNameLst>
                                      </p:cBhvr>
                                      <p:to>
                                        <p:strVal val="visible"/>
                                      </p:to>
                                    </p:set>
                                    <p:anim calcmode="lin" valueType="num">
                                      <p:cBhvr additive="base">
                                        <p:cTn id="102" dur="500" fill="hold"/>
                                        <p:tgtEl>
                                          <p:spTgt spid="47141"/>
                                        </p:tgtEl>
                                        <p:attrNameLst>
                                          <p:attrName>ppt_x</p:attrName>
                                        </p:attrNameLst>
                                      </p:cBhvr>
                                      <p:tavLst>
                                        <p:tav tm="0">
                                          <p:val>
                                            <p:strVal val="1+#ppt_w/2"/>
                                          </p:val>
                                        </p:tav>
                                        <p:tav tm="100000">
                                          <p:val>
                                            <p:strVal val="#ppt_x"/>
                                          </p:val>
                                        </p:tav>
                                      </p:tavLst>
                                    </p:anim>
                                    <p:anim calcmode="lin" valueType="num">
                                      <p:cBhvr additive="base">
                                        <p:cTn id="103" dur="500" fill="hold"/>
                                        <p:tgtEl>
                                          <p:spTgt spid="47141"/>
                                        </p:tgtEl>
                                        <p:attrNameLst>
                                          <p:attrName>ppt_y</p:attrName>
                                        </p:attrNameLst>
                                      </p:cBhvr>
                                      <p:tavLst>
                                        <p:tav tm="0">
                                          <p:val>
                                            <p:strVal val="#ppt_y"/>
                                          </p:val>
                                        </p:tav>
                                        <p:tav tm="100000">
                                          <p:val>
                                            <p:strVal val="#ppt_y"/>
                                          </p:val>
                                        </p:tav>
                                      </p:tavLst>
                                    </p:anim>
                                  </p:childTnLst>
                                </p:cTn>
                              </p:par>
                              <p:par>
                                <p:cTn id="104" presetID="2" presetClass="entr" presetSubtype="2" fill="hold" grpId="0" nodeType="withEffect">
                                  <p:stCondLst>
                                    <p:cond delay="0"/>
                                  </p:stCondLst>
                                  <p:childTnLst>
                                    <p:set>
                                      <p:cBhvr>
                                        <p:cTn id="105" dur="1" fill="hold">
                                          <p:stCondLst>
                                            <p:cond delay="0"/>
                                          </p:stCondLst>
                                        </p:cTn>
                                        <p:tgtEl>
                                          <p:spTgt spid="47143"/>
                                        </p:tgtEl>
                                        <p:attrNameLst>
                                          <p:attrName>style.visibility</p:attrName>
                                        </p:attrNameLst>
                                      </p:cBhvr>
                                      <p:to>
                                        <p:strVal val="visible"/>
                                      </p:to>
                                    </p:set>
                                    <p:anim calcmode="lin" valueType="num">
                                      <p:cBhvr additive="base">
                                        <p:cTn id="106" dur="500" fill="hold"/>
                                        <p:tgtEl>
                                          <p:spTgt spid="47143"/>
                                        </p:tgtEl>
                                        <p:attrNameLst>
                                          <p:attrName>ppt_x</p:attrName>
                                        </p:attrNameLst>
                                      </p:cBhvr>
                                      <p:tavLst>
                                        <p:tav tm="0">
                                          <p:val>
                                            <p:strVal val="1+#ppt_w/2"/>
                                          </p:val>
                                        </p:tav>
                                        <p:tav tm="100000">
                                          <p:val>
                                            <p:strVal val="#ppt_x"/>
                                          </p:val>
                                        </p:tav>
                                      </p:tavLst>
                                    </p:anim>
                                    <p:anim calcmode="lin" valueType="num">
                                      <p:cBhvr additive="base">
                                        <p:cTn id="107" dur="500" fill="hold"/>
                                        <p:tgtEl>
                                          <p:spTgt spid="47143"/>
                                        </p:tgtEl>
                                        <p:attrNameLst>
                                          <p:attrName>ppt_y</p:attrName>
                                        </p:attrNameLst>
                                      </p:cBhvr>
                                      <p:tavLst>
                                        <p:tav tm="0">
                                          <p:val>
                                            <p:strVal val="#ppt_y"/>
                                          </p:val>
                                        </p:tav>
                                        <p:tav tm="100000">
                                          <p:val>
                                            <p:strVal val="#ppt_y"/>
                                          </p:val>
                                        </p:tav>
                                      </p:tavLst>
                                    </p:anim>
                                  </p:childTnLst>
                                </p:cTn>
                              </p:par>
                            </p:childTnLst>
                          </p:cTn>
                        </p:par>
                        <p:par>
                          <p:cTn id="108" fill="hold">
                            <p:stCondLst>
                              <p:cond delay="1500"/>
                            </p:stCondLst>
                            <p:childTnLst>
                              <p:par>
                                <p:cTn id="109" presetID="22" presetClass="entr" presetSubtype="2" fill="hold" nodeType="afterEffect">
                                  <p:stCondLst>
                                    <p:cond delay="0"/>
                                  </p:stCondLst>
                                  <p:childTnLst>
                                    <p:set>
                                      <p:cBhvr>
                                        <p:cTn id="110" dur="1" fill="hold">
                                          <p:stCondLst>
                                            <p:cond delay="0"/>
                                          </p:stCondLst>
                                        </p:cTn>
                                        <p:tgtEl>
                                          <p:spTgt spid="47121"/>
                                        </p:tgtEl>
                                        <p:attrNameLst>
                                          <p:attrName>style.visibility</p:attrName>
                                        </p:attrNameLst>
                                      </p:cBhvr>
                                      <p:to>
                                        <p:strVal val="visible"/>
                                      </p:to>
                                    </p:set>
                                    <p:animEffect transition="in" filter="wipe(right)">
                                      <p:cBhvr>
                                        <p:cTn id="111" dur="500"/>
                                        <p:tgtEl>
                                          <p:spTgt spid="47121"/>
                                        </p:tgtEl>
                                      </p:cBhvr>
                                    </p:animEffect>
                                  </p:childTnLst>
                                </p:cTn>
                              </p:par>
                              <p:par>
                                <p:cTn id="112" presetID="22" presetClass="entr" presetSubtype="2" fill="hold" nodeType="withEffect">
                                  <p:stCondLst>
                                    <p:cond delay="0"/>
                                  </p:stCondLst>
                                  <p:childTnLst>
                                    <p:set>
                                      <p:cBhvr>
                                        <p:cTn id="113" dur="1" fill="hold">
                                          <p:stCondLst>
                                            <p:cond delay="0"/>
                                          </p:stCondLst>
                                        </p:cTn>
                                        <p:tgtEl>
                                          <p:spTgt spid="47122"/>
                                        </p:tgtEl>
                                        <p:attrNameLst>
                                          <p:attrName>style.visibility</p:attrName>
                                        </p:attrNameLst>
                                      </p:cBhvr>
                                      <p:to>
                                        <p:strVal val="visible"/>
                                      </p:to>
                                    </p:set>
                                    <p:animEffect transition="in" filter="wipe(right)">
                                      <p:cBhvr>
                                        <p:cTn id="114" dur="500"/>
                                        <p:tgtEl>
                                          <p:spTgt spid="47122"/>
                                        </p:tgtEl>
                                      </p:cBhvr>
                                    </p:animEffect>
                                  </p:childTnLst>
                                </p:cTn>
                              </p:par>
                              <p:par>
                                <p:cTn id="115" presetID="22" presetClass="entr" presetSubtype="2" fill="hold" nodeType="withEffect">
                                  <p:stCondLst>
                                    <p:cond delay="0"/>
                                  </p:stCondLst>
                                  <p:childTnLst>
                                    <p:set>
                                      <p:cBhvr>
                                        <p:cTn id="116" dur="1" fill="hold">
                                          <p:stCondLst>
                                            <p:cond delay="0"/>
                                          </p:stCondLst>
                                        </p:cTn>
                                        <p:tgtEl>
                                          <p:spTgt spid="47123"/>
                                        </p:tgtEl>
                                        <p:attrNameLst>
                                          <p:attrName>style.visibility</p:attrName>
                                        </p:attrNameLst>
                                      </p:cBhvr>
                                      <p:to>
                                        <p:strVal val="visible"/>
                                      </p:to>
                                    </p:set>
                                    <p:animEffect transition="in" filter="wipe(right)">
                                      <p:cBhvr>
                                        <p:cTn id="117" dur="500"/>
                                        <p:tgtEl>
                                          <p:spTgt spid="47123"/>
                                        </p:tgtEl>
                                      </p:cBhvr>
                                    </p:animEffect>
                                  </p:childTnLst>
                                </p:cTn>
                              </p:par>
                              <p:par>
                                <p:cTn id="118" presetID="22" presetClass="entr" presetSubtype="8" fill="hold" nodeType="withEffect">
                                  <p:stCondLst>
                                    <p:cond delay="0"/>
                                  </p:stCondLst>
                                  <p:childTnLst>
                                    <p:set>
                                      <p:cBhvr>
                                        <p:cTn id="119" dur="1" fill="hold">
                                          <p:stCondLst>
                                            <p:cond delay="0"/>
                                          </p:stCondLst>
                                        </p:cTn>
                                        <p:tgtEl>
                                          <p:spTgt spid="47113"/>
                                        </p:tgtEl>
                                        <p:attrNameLst>
                                          <p:attrName>style.visibility</p:attrName>
                                        </p:attrNameLst>
                                      </p:cBhvr>
                                      <p:to>
                                        <p:strVal val="visible"/>
                                      </p:to>
                                    </p:set>
                                    <p:animEffect transition="in" filter="wipe(left)">
                                      <p:cBhvr>
                                        <p:cTn id="120" dur="500"/>
                                        <p:tgtEl>
                                          <p:spTgt spid="47113"/>
                                        </p:tgtEl>
                                      </p:cBhvr>
                                    </p:animEffect>
                                  </p:childTnLst>
                                </p:cTn>
                              </p:par>
                              <p:par>
                                <p:cTn id="121" presetID="22" presetClass="entr" presetSubtype="8" fill="hold" nodeType="withEffect">
                                  <p:stCondLst>
                                    <p:cond delay="0"/>
                                  </p:stCondLst>
                                  <p:childTnLst>
                                    <p:set>
                                      <p:cBhvr>
                                        <p:cTn id="122" dur="1" fill="hold">
                                          <p:stCondLst>
                                            <p:cond delay="0"/>
                                          </p:stCondLst>
                                        </p:cTn>
                                        <p:tgtEl>
                                          <p:spTgt spid="47114"/>
                                        </p:tgtEl>
                                        <p:attrNameLst>
                                          <p:attrName>style.visibility</p:attrName>
                                        </p:attrNameLst>
                                      </p:cBhvr>
                                      <p:to>
                                        <p:strVal val="visible"/>
                                      </p:to>
                                    </p:set>
                                    <p:animEffect transition="in" filter="wipe(left)">
                                      <p:cBhvr>
                                        <p:cTn id="123" dur="500"/>
                                        <p:tgtEl>
                                          <p:spTgt spid="47114"/>
                                        </p:tgtEl>
                                      </p:cBhvr>
                                    </p:animEffect>
                                  </p:childTnLst>
                                </p:cTn>
                              </p:par>
                              <p:par>
                                <p:cTn id="124" presetID="22" presetClass="entr" presetSubtype="8" fill="hold" nodeType="withEffect">
                                  <p:stCondLst>
                                    <p:cond delay="0"/>
                                  </p:stCondLst>
                                  <p:childTnLst>
                                    <p:set>
                                      <p:cBhvr>
                                        <p:cTn id="125" dur="1" fill="hold">
                                          <p:stCondLst>
                                            <p:cond delay="0"/>
                                          </p:stCondLst>
                                        </p:cTn>
                                        <p:tgtEl>
                                          <p:spTgt spid="47115"/>
                                        </p:tgtEl>
                                        <p:attrNameLst>
                                          <p:attrName>style.visibility</p:attrName>
                                        </p:attrNameLst>
                                      </p:cBhvr>
                                      <p:to>
                                        <p:strVal val="visible"/>
                                      </p:to>
                                    </p:set>
                                    <p:animEffect transition="in" filter="wipe(left)">
                                      <p:cBhvr>
                                        <p:cTn id="126" dur="500"/>
                                        <p:tgtEl>
                                          <p:spTgt spid="47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0" grpId="0" animBg="1"/>
      <p:bldP spid="47111" grpId="0" animBg="1"/>
      <p:bldP spid="47112" grpId="0" animBg="1"/>
      <p:bldP spid="47116" grpId="0" animBg="1"/>
      <p:bldP spid="47117" grpId="0" animBg="1"/>
      <p:bldP spid="47118" grpId="0" animBg="1"/>
      <p:bldP spid="47119" grpId="0" animBg="1"/>
      <p:bldP spid="47120" grpId="0" animBg="1"/>
      <p:bldP spid="47124" grpId="0" animBg="1"/>
      <p:bldP spid="47125" grpId="0" animBg="1"/>
      <p:bldP spid="47126" grpId="0" animBg="1"/>
      <p:bldP spid="47130" grpId="0"/>
      <p:bldP spid="47131" grpId="0"/>
      <p:bldP spid="47132" grpId="0"/>
      <p:bldP spid="47133" grpId="0"/>
      <p:bldP spid="47134" grpId="0"/>
      <p:bldP spid="47135" grpId="0"/>
      <p:bldP spid="47136" grpId="0"/>
      <p:bldP spid="47137" grpId="0"/>
      <p:bldP spid="47138" grpId="0"/>
      <p:bldP spid="47139" grpId="0"/>
      <p:bldP spid="47140" grpId="0"/>
      <p:bldP spid="47141" grpId="0"/>
      <p:bldP spid="4714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72729" y="3283744"/>
            <a:ext cx="1752600" cy="636955"/>
            <a:chOff x="872729" y="3283744"/>
            <a:chExt cx="1752600" cy="636955"/>
          </a:xfrm>
        </p:grpSpPr>
        <p:sp>
          <p:nvSpPr>
            <p:cNvPr id="57354" name="TextBox 13"/>
            <p:cNvSpPr txBox="1">
              <a:spLocks noChangeArrowheads="1"/>
            </p:cNvSpPr>
            <p:nvPr/>
          </p:nvSpPr>
          <p:spPr bwMode="auto">
            <a:xfrm>
              <a:off x="872729" y="3283744"/>
              <a:ext cx="17526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销售毛利率</a:t>
              </a:r>
              <a:endParaRPr lang="en-US" sz="1200" b="1">
                <a:solidFill>
                  <a:srgbClr val="445469"/>
                </a:solidFill>
                <a:latin typeface="Arial" pitchFamily="34" charset="0"/>
                <a:ea typeface="微软雅黑" pitchFamily="34" charset="-122"/>
                <a:sym typeface="Arial" pitchFamily="34" charset="0"/>
              </a:endParaRPr>
            </a:p>
          </p:txBody>
        </p:sp>
        <p:sp>
          <p:nvSpPr>
            <p:cNvPr id="57355" name="TextBox 13"/>
            <p:cNvSpPr txBox="1">
              <a:spLocks noChangeArrowheads="1"/>
            </p:cNvSpPr>
            <p:nvPr/>
          </p:nvSpPr>
          <p:spPr bwMode="auto">
            <a:xfrm>
              <a:off x="1134666" y="3505201"/>
              <a:ext cx="125610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rgbClr val="445469"/>
                </a:solidFill>
                <a:latin typeface="Arial" pitchFamily="34" charset="0"/>
                <a:ea typeface="微软雅黑" pitchFamily="34" charset="-122"/>
                <a:sym typeface="Arial" pitchFamily="34" charset="0"/>
              </a:endParaRPr>
            </a:p>
          </p:txBody>
        </p:sp>
      </p:grpSp>
      <p:grpSp>
        <p:nvGrpSpPr>
          <p:cNvPr id="7" name="组合 6"/>
          <p:cNvGrpSpPr/>
          <p:nvPr/>
        </p:nvGrpSpPr>
        <p:grpSpPr>
          <a:xfrm>
            <a:off x="2758679" y="3283744"/>
            <a:ext cx="1753790" cy="636955"/>
            <a:chOff x="2758679" y="3283744"/>
            <a:chExt cx="1753790" cy="636955"/>
          </a:xfrm>
        </p:grpSpPr>
        <p:sp>
          <p:nvSpPr>
            <p:cNvPr id="57356" name="TextBox 13"/>
            <p:cNvSpPr txBox="1">
              <a:spLocks noChangeArrowheads="1"/>
            </p:cNvSpPr>
            <p:nvPr/>
          </p:nvSpPr>
          <p:spPr bwMode="auto">
            <a:xfrm>
              <a:off x="2758679" y="3283744"/>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净销售利率</a:t>
              </a:r>
              <a:endParaRPr lang="en-US" sz="1200" b="1">
                <a:solidFill>
                  <a:srgbClr val="445469"/>
                </a:solidFill>
                <a:latin typeface="Arial" pitchFamily="34" charset="0"/>
                <a:ea typeface="微软雅黑" pitchFamily="34" charset="-122"/>
                <a:sym typeface="Arial" pitchFamily="34" charset="0"/>
              </a:endParaRPr>
            </a:p>
          </p:txBody>
        </p:sp>
        <p:sp>
          <p:nvSpPr>
            <p:cNvPr id="57357" name="TextBox 13"/>
            <p:cNvSpPr txBox="1">
              <a:spLocks noChangeArrowheads="1"/>
            </p:cNvSpPr>
            <p:nvPr/>
          </p:nvSpPr>
          <p:spPr bwMode="auto">
            <a:xfrm>
              <a:off x="3021807" y="3505201"/>
              <a:ext cx="125491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8" name="组合 7"/>
          <p:cNvGrpSpPr/>
          <p:nvPr/>
        </p:nvGrpSpPr>
        <p:grpSpPr>
          <a:xfrm>
            <a:off x="4644629" y="3283744"/>
            <a:ext cx="1753790" cy="636955"/>
            <a:chOff x="4644629" y="3283744"/>
            <a:chExt cx="1753790" cy="636955"/>
          </a:xfrm>
        </p:grpSpPr>
        <p:sp>
          <p:nvSpPr>
            <p:cNvPr id="57358" name="TextBox 13"/>
            <p:cNvSpPr txBox="1">
              <a:spLocks noChangeArrowheads="1"/>
            </p:cNvSpPr>
            <p:nvPr/>
          </p:nvSpPr>
          <p:spPr bwMode="auto">
            <a:xfrm>
              <a:off x="4644629" y="3283744"/>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资产净利率</a:t>
              </a:r>
              <a:endParaRPr lang="en-US" sz="1200" b="1">
                <a:solidFill>
                  <a:srgbClr val="445469"/>
                </a:solidFill>
                <a:latin typeface="Arial" pitchFamily="34" charset="0"/>
                <a:ea typeface="微软雅黑" pitchFamily="34" charset="-122"/>
                <a:sym typeface="Arial" pitchFamily="34" charset="0"/>
              </a:endParaRPr>
            </a:p>
          </p:txBody>
        </p:sp>
        <p:sp>
          <p:nvSpPr>
            <p:cNvPr id="57359" name="TextBox 13"/>
            <p:cNvSpPr txBox="1">
              <a:spLocks noChangeArrowheads="1"/>
            </p:cNvSpPr>
            <p:nvPr/>
          </p:nvSpPr>
          <p:spPr bwMode="auto">
            <a:xfrm>
              <a:off x="4907757" y="3505201"/>
              <a:ext cx="125491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9" name="组合 8"/>
          <p:cNvGrpSpPr/>
          <p:nvPr/>
        </p:nvGrpSpPr>
        <p:grpSpPr>
          <a:xfrm>
            <a:off x="6530579" y="3283744"/>
            <a:ext cx="1753790" cy="636955"/>
            <a:chOff x="6530579" y="3283744"/>
            <a:chExt cx="1753790" cy="636955"/>
          </a:xfrm>
        </p:grpSpPr>
        <p:sp>
          <p:nvSpPr>
            <p:cNvPr id="57360" name="TextBox 13"/>
            <p:cNvSpPr txBox="1">
              <a:spLocks noChangeArrowheads="1"/>
            </p:cNvSpPr>
            <p:nvPr/>
          </p:nvSpPr>
          <p:spPr bwMode="auto">
            <a:xfrm>
              <a:off x="6530579" y="3283744"/>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净值报酬率</a:t>
              </a:r>
              <a:endParaRPr lang="en-US" sz="1200" b="1">
                <a:solidFill>
                  <a:srgbClr val="445469"/>
                </a:solidFill>
                <a:latin typeface="Arial" pitchFamily="34" charset="0"/>
                <a:ea typeface="微软雅黑" pitchFamily="34" charset="-122"/>
                <a:sym typeface="Arial" pitchFamily="34" charset="0"/>
              </a:endParaRPr>
            </a:p>
          </p:txBody>
        </p:sp>
        <p:sp>
          <p:nvSpPr>
            <p:cNvPr id="57361" name="TextBox 13"/>
            <p:cNvSpPr txBox="1">
              <a:spLocks noChangeArrowheads="1"/>
            </p:cNvSpPr>
            <p:nvPr/>
          </p:nvSpPr>
          <p:spPr bwMode="auto">
            <a:xfrm>
              <a:off x="6793707" y="3505201"/>
              <a:ext cx="125491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2" name="组合 1"/>
          <p:cNvGrpSpPr/>
          <p:nvPr/>
        </p:nvGrpSpPr>
        <p:grpSpPr>
          <a:xfrm>
            <a:off x="828676" y="1818085"/>
            <a:ext cx="1840706" cy="1145381"/>
            <a:chOff x="828676" y="1818085"/>
            <a:chExt cx="1840706" cy="1145381"/>
          </a:xfrm>
        </p:grpSpPr>
        <p:sp>
          <p:nvSpPr>
            <p:cNvPr id="57350" name="Flowchart: Manual Input 11"/>
            <p:cNvSpPr>
              <a:spLocks noChangeArrowheads="1"/>
            </p:cNvSpPr>
            <p:nvPr/>
          </p:nvSpPr>
          <p:spPr bwMode="auto">
            <a:xfrm>
              <a:off x="828676" y="1818085"/>
              <a:ext cx="1840706" cy="1145381"/>
            </a:xfrm>
            <a:prstGeom prst="flowChartManualInpu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57362" name="TextBox 13"/>
            <p:cNvSpPr txBox="1">
              <a:spLocks noChangeArrowheads="1"/>
            </p:cNvSpPr>
            <p:nvPr/>
          </p:nvSpPr>
          <p:spPr bwMode="auto">
            <a:xfrm>
              <a:off x="994173" y="2461023"/>
              <a:ext cx="15109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dirty="0">
                  <a:solidFill>
                    <a:schemeClr val="bg1"/>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chemeClr val="bg1"/>
                </a:solidFill>
                <a:latin typeface="Arial" pitchFamily="34" charset="0"/>
                <a:ea typeface="微软雅黑" pitchFamily="34" charset="-122"/>
                <a:sym typeface="Arial" pitchFamily="34" charset="0"/>
              </a:endParaRPr>
            </a:p>
          </p:txBody>
        </p:sp>
      </p:grpSp>
      <p:grpSp>
        <p:nvGrpSpPr>
          <p:cNvPr id="3" name="组合 2"/>
          <p:cNvGrpSpPr/>
          <p:nvPr/>
        </p:nvGrpSpPr>
        <p:grpSpPr>
          <a:xfrm>
            <a:off x="2715817" y="1818085"/>
            <a:ext cx="1839515" cy="1144190"/>
            <a:chOff x="2715817" y="1818085"/>
            <a:chExt cx="1839515" cy="1144190"/>
          </a:xfrm>
        </p:grpSpPr>
        <p:sp>
          <p:nvSpPr>
            <p:cNvPr id="57351" name="Flowchart: Manual Input 15"/>
            <p:cNvSpPr>
              <a:spLocks noChangeArrowheads="1"/>
            </p:cNvSpPr>
            <p:nvPr/>
          </p:nvSpPr>
          <p:spPr bwMode="auto">
            <a:xfrm flipH="1">
              <a:off x="2715817" y="1818085"/>
              <a:ext cx="1839515" cy="1144190"/>
            </a:xfrm>
            <a:prstGeom prst="flowChartManualInpu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57363" name="TextBox 13"/>
            <p:cNvSpPr txBox="1">
              <a:spLocks noChangeArrowheads="1"/>
            </p:cNvSpPr>
            <p:nvPr/>
          </p:nvSpPr>
          <p:spPr bwMode="auto">
            <a:xfrm>
              <a:off x="2893219" y="2461023"/>
              <a:ext cx="15109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dirty="0">
                  <a:solidFill>
                    <a:schemeClr val="bg1"/>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chemeClr val="bg1"/>
                </a:solidFill>
                <a:latin typeface="Arial" pitchFamily="34" charset="0"/>
                <a:ea typeface="微软雅黑" pitchFamily="34" charset="-122"/>
                <a:sym typeface="Arial" pitchFamily="34" charset="0"/>
              </a:endParaRPr>
            </a:p>
          </p:txBody>
        </p:sp>
      </p:grpSp>
      <p:grpSp>
        <p:nvGrpSpPr>
          <p:cNvPr id="4" name="组合 3"/>
          <p:cNvGrpSpPr/>
          <p:nvPr/>
        </p:nvGrpSpPr>
        <p:grpSpPr>
          <a:xfrm>
            <a:off x="4601767" y="1818085"/>
            <a:ext cx="1839515" cy="1145381"/>
            <a:chOff x="4601767" y="1818085"/>
            <a:chExt cx="1839515" cy="1145381"/>
          </a:xfrm>
        </p:grpSpPr>
        <p:sp>
          <p:nvSpPr>
            <p:cNvPr id="57352" name="Flowchart: Manual Input 21"/>
            <p:cNvSpPr>
              <a:spLocks noChangeArrowheads="1"/>
            </p:cNvSpPr>
            <p:nvPr/>
          </p:nvSpPr>
          <p:spPr bwMode="auto">
            <a:xfrm>
              <a:off x="4601767" y="1818085"/>
              <a:ext cx="1839515" cy="1145381"/>
            </a:xfrm>
            <a:prstGeom prst="flowChartManualInpu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57364" name="TextBox 13"/>
            <p:cNvSpPr txBox="1">
              <a:spLocks noChangeArrowheads="1"/>
            </p:cNvSpPr>
            <p:nvPr/>
          </p:nvSpPr>
          <p:spPr bwMode="auto">
            <a:xfrm>
              <a:off x="4758929" y="2461023"/>
              <a:ext cx="15109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dirty="0">
                  <a:solidFill>
                    <a:schemeClr val="bg1"/>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chemeClr val="bg1"/>
                </a:solidFill>
                <a:latin typeface="Arial" pitchFamily="34" charset="0"/>
                <a:ea typeface="微软雅黑" pitchFamily="34" charset="-122"/>
                <a:sym typeface="Arial" pitchFamily="34" charset="0"/>
              </a:endParaRPr>
            </a:p>
          </p:txBody>
        </p:sp>
      </p:grpSp>
      <p:grpSp>
        <p:nvGrpSpPr>
          <p:cNvPr id="5" name="组合 4"/>
          <p:cNvGrpSpPr/>
          <p:nvPr/>
        </p:nvGrpSpPr>
        <p:grpSpPr>
          <a:xfrm>
            <a:off x="6487717" y="1818085"/>
            <a:ext cx="1839515" cy="1144190"/>
            <a:chOff x="6487717" y="1818085"/>
            <a:chExt cx="1839515" cy="1144190"/>
          </a:xfrm>
        </p:grpSpPr>
        <p:sp>
          <p:nvSpPr>
            <p:cNvPr id="57353" name="Flowchart: Manual Input 29"/>
            <p:cNvSpPr>
              <a:spLocks noChangeArrowheads="1"/>
            </p:cNvSpPr>
            <p:nvPr/>
          </p:nvSpPr>
          <p:spPr bwMode="auto">
            <a:xfrm flipH="1">
              <a:off x="6487717" y="1818085"/>
              <a:ext cx="1839515" cy="1144190"/>
            </a:xfrm>
            <a:prstGeom prst="flowChartManualInpu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57365" name="TextBox 13"/>
            <p:cNvSpPr txBox="1">
              <a:spLocks noChangeArrowheads="1"/>
            </p:cNvSpPr>
            <p:nvPr/>
          </p:nvSpPr>
          <p:spPr bwMode="auto">
            <a:xfrm>
              <a:off x="6659166" y="2461023"/>
              <a:ext cx="15109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dirty="0">
                  <a:solidFill>
                    <a:schemeClr val="bg1"/>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chemeClr val="bg1"/>
                </a:solidFill>
                <a:latin typeface="Arial" pitchFamily="34" charset="0"/>
                <a:ea typeface="微软雅黑" pitchFamily="34" charset="-122"/>
                <a:sym typeface="Arial" pitchFamily="34" charset="0"/>
              </a:endParaRPr>
            </a:p>
          </p:txBody>
        </p:sp>
      </p:grpSp>
      <p:sp>
        <p:nvSpPr>
          <p:cNvPr id="10" name="标题 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5631397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0.70"/>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strVal val="#ppt_w*0.70"/>
                                          </p:val>
                                        </p:tav>
                                        <p:tav tm="100000">
                                          <p:val>
                                            <p:strVal val="#ppt_w"/>
                                          </p:val>
                                        </p:tav>
                                      </p:tavLst>
                                    </p:anim>
                                    <p:anim calcmode="lin" valueType="num">
                                      <p:cBhvr>
                                        <p:cTn id="23" dur="1000" fill="hold"/>
                                        <p:tgtEl>
                                          <p:spTgt spid="5"/>
                                        </p:tgtEl>
                                        <p:attrNameLst>
                                          <p:attrName>ppt_h</p:attrName>
                                        </p:attrNameLst>
                                      </p:cBhvr>
                                      <p:tavLst>
                                        <p:tav tm="0">
                                          <p:val>
                                            <p:strVal val="#ppt_h"/>
                                          </p:val>
                                        </p:tav>
                                        <p:tav tm="100000">
                                          <p:val>
                                            <p:strVal val="#ppt_h"/>
                                          </p:val>
                                        </p:tav>
                                      </p:tavLst>
                                    </p:anim>
                                    <p:animEffect transition="in" filter="fade">
                                      <p:cBhvr>
                                        <p:cTn id="24" dur="1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91508" y="1006078"/>
            <a:ext cx="5398294" cy="2699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283" name="Rectangle 11"/>
          <p:cNvSpPr>
            <a:spLocks noChangeArrowheads="1"/>
          </p:cNvSpPr>
          <p:nvPr/>
        </p:nvSpPr>
        <p:spPr bwMode="auto">
          <a:xfrm>
            <a:off x="358974" y="1015603"/>
            <a:ext cx="1256363"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企业文化</a:t>
            </a:r>
          </a:p>
        </p:txBody>
      </p:sp>
      <p:sp>
        <p:nvSpPr>
          <p:cNvPr id="54284" name="Rectangle 12"/>
          <p:cNvSpPr>
            <a:spLocks noChangeArrowheads="1"/>
          </p:cNvSpPr>
          <p:nvPr/>
        </p:nvSpPr>
        <p:spPr bwMode="auto">
          <a:xfrm>
            <a:off x="1547218" y="1084660"/>
            <a:ext cx="1823826" cy="293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75"/>
              <a:t>Enterprises'culture </a:t>
            </a:r>
          </a:p>
        </p:txBody>
      </p:sp>
      <p:sp>
        <p:nvSpPr>
          <p:cNvPr id="54285" name="Rectangle 13"/>
          <p:cNvSpPr>
            <a:spLocks noChangeArrowheads="1"/>
          </p:cNvSpPr>
          <p:nvPr/>
        </p:nvSpPr>
        <p:spPr bwMode="auto">
          <a:xfrm>
            <a:off x="358974" y="1408510"/>
            <a:ext cx="3025378" cy="320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050">
                <a:latin typeface="微软雅黑" pitchFamily="34" charset="-122"/>
                <a:ea typeface="微软雅黑" pitchFamily="34" charset="-122"/>
              </a:rPr>
              <a:t>       </a:t>
            </a:r>
            <a:r>
              <a:rPr lang="zh-CN" altLang="en-US" sz="1050">
                <a:latin typeface="微软雅黑" pitchFamily="34" charset="-122"/>
                <a:ea typeface="微软雅黑" pitchFamily="34" charset="-122"/>
              </a:rPr>
              <a:t>添加您的文字内容公司的发展与其企业文化紧密相连，在这你可以感受到优秀的团队、奋发的精神、良好的职业培训与晋升、先进的管理理念</a:t>
            </a:r>
            <a:r>
              <a:rPr lang="en-US" altLang="zh-CN" sz="1050">
                <a:latin typeface="微软雅黑" pitchFamily="34" charset="-122"/>
                <a:ea typeface="微软雅黑" pitchFamily="34" charset="-122"/>
              </a:rPr>
              <a:t>……</a:t>
            </a:r>
            <a:r>
              <a:rPr lang="zh-CN" altLang="en-US" sz="1050">
                <a:latin typeface="微软雅黑" pitchFamily="34" charset="-122"/>
                <a:ea typeface="微软雅黑" pitchFamily="34" charset="-122"/>
              </a:rPr>
              <a:t>。</a:t>
            </a:r>
          </a:p>
          <a:p>
            <a:pPr>
              <a:lnSpc>
                <a:spcPct val="150000"/>
              </a:lnSpc>
            </a:pPr>
            <a:r>
              <a:rPr lang="zh-CN" altLang="en-US" sz="1050">
                <a:latin typeface="微软雅黑" pitchFamily="34" charset="-122"/>
                <a:ea typeface="微软雅黑" pitchFamily="34" charset="-122"/>
              </a:rPr>
              <a:t>        我们于人才：引进与培养先进人才是公司人力资源模块的重要部分，截止目前为止公司已经完成人员高素质、高技术的转变。</a:t>
            </a:r>
          </a:p>
          <a:p>
            <a:pPr>
              <a:lnSpc>
                <a:spcPct val="150000"/>
              </a:lnSpc>
            </a:pPr>
            <a:r>
              <a:rPr lang="zh-CN" altLang="en-US" sz="1050">
                <a:latin typeface="微软雅黑" pitchFamily="34" charset="-122"/>
                <a:ea typeface="微软雅黑" pitchFamily="34" charset="-122"/>
              </a:rPr>
              <a:t>我们于企业：企业精神：高效 务实 创新 超越</a:t>
            </a:r>
          </a:p>
          <a:p>
            <a:pPr>
              <a:lnSpc>
                <a:spcPct val="150000"/>
              </a:lnSpc>
            </a:pPr>
            <a:r>
              <a:rPr lang="zh-CN" altLang="en-US" sz="1050">
                <a:latin typeface="微软雅黑" pitchFamily="34" charset="-122"/>
                <a:ea typeface="微软雅黑" pitchFamily="34" charset="-122"/>
              </a:rPr>
              <a:t>        经营理念： 以人为本 诚信立业 规范操作 求远务实</a:t>
            </a:r>
          </a:p>
          <a:p>
            <a:pPr>
              <a:lnSpc>
                <a:spcPct val="150000"/>
              </a:lnSpc>
            </a:pPr>
            <a:r>
              <a:rPr lang="zh-CN" altLang="en-US" sz="1050">
                <a:latin typeface="微软雅黑" pitchFamily="34" charset="-122"/>
                <a:ea typeface="微软雅黑" pitchFamily="34" charset="-122"/>
              </a:rPr>
              <a:t>        市场战略：东北西北两翼齐飞、国际国内共同发展</a:t>
            </a:r>
          </a:p>
          <a:p>
            <a:pPr>
              <a:lnSpc>
                <a:spcPct val="150000"/>
              </a:lnSpc>
            </a:pPr>
            <a:r>
              <a:rPr lang="zh-CN" altLang="en-US" sz="1050">
                <a:latin typeface="微软雅黑" pitchFamily="34" charset="-122"/>
                <a:ea typeface="微软雅黑" pitchFamily="34" charset="-122"/>
              </a:rPr>
              <a:t>        企业愿景：创建国际一流的技术服务公司</a:t>
            </a:r>
          </a:p>
        </p:txBody>
      </p:sp>
      <p:pic>
        <p:nvPicPr>
          <p:cNvPr id="54288" name="Picture 16"/>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491509" y="3882629"/>
            <a:ext cx="1735931" cy="722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89" name="Picture 17"/>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35800" y="3883819"/>
            <a:ext cx="1735931" cy="722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90" name="Picture 18"/>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109818" y="3882629"/>
            <a:ext cx="1782365" cy="74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5864855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54276"/>
                                        </p:tgtEl>
                                        <p:attrNameLst>
                                          <p:attrName>style.visibility</p:attrName>
                                        </p:attrNameLst>
                                      </p:cBhvr>
                                      <p:to>
                                        <p:strVal val="visible"/>
                                      </p:to>
                                    </p:set>
                                    <p:anim calcmode="lin" valueType="num">
                                      <p:cBhvr additive="base">
                                        <p:cTn id="7" dur="500" fill="hold"/>
                                        <p:tgtEl>
                                          <p:spTgt spid="54276"/>
                                        </p:tgtEl>
                                        <p:attrNameLst>
                                          <p:attrName>ppt_x</p:attrName>
                                        </p:attrNameLst>
                                      </p:cBhvr>
                                      <p:tavLst>
                                        <p:tav tm="0">
                                          <p:val>
                                            <p:strVal val="1+#ppt_w/2"/>
                                          </p:val>
                                        </p:tav>
                                        <p:tav tm="100000">
                                          <p:val>
                                            <p:strVal val="#ppt_x"/>
                                          </p:val>
                                        </p:tav>
                                      </p:tavLst>
                                    </p:anim>
                                    <p:anim calcmode="lin" valueType="num">
                                      <p:cBhvr additive="base">
                                        <p:cTn id="8" dur="500" fill="hold"/>
                                        <p:tgtEl>
                                          <p:spTgt spid="5427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4283"/>
                                        </p:tgtEl>
                                        <p:attrNameLst>
                                          <p:attrName>style.visibility</p:attrName>
                                        </p:attrNameLst>
                                      </p:cBhvr>
                                      <p:to>
                                        <p:strVal val="visible"/>
                                      </p:to>
                                    </p:set>
                                    <p:anim calcmode="lin" valueType="num">
                                      <p:cBhvr>
                                        <p:cTn id="12" dur="500" fill="hold"/>
                                        <p:tgtEl>
                                          <p:spTgt spid="5428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4283"/>
                                        </p:tgtEl>
                                        <p:attrNameLst>
                                          <p:attrName>ppt_y</p:attrName>
                                        </p:attrNameLst>
                                      </p:cBhvr>
                                      <p:tavLst>
                                        <p:tav tm="0">
                                          <p:val>
                                            <p:strVal val="#ppt_y"/>
                                          </p:val>
                                        </p:tav>
                                        <p:tav tm="100000">
                                          <p:val>
                                            <p:strVal val="#ppt_y"/>
                                          </p:val>
                                        </p:tav>
                                      </p:tavLst>
                                    </p:anim>
                                    <p:anim calcmode="lin" valueType="num">
                                      <p:cBhvr>
                                        <p:cTn id="14" dur="500" fill="hold"/>
                                        <p:tgtEl>
                                          <p:spTgt spid="5428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428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4283"/>
                                        </p:tgtEl>
                                      </p:cBhvr>
                                    </p:animEffect>
                                  </p:childTnLst>
                                </p:cTn>
                              </p:par>
                            </p:childTnLst>
                          </p:cTn>
                        </p:par>
                        <p:par>
                          <p:cTn id="17" fill="hold" nodeType="afterGroup">
                            <p:stCondLst>
                              <p:cond delay="115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54284"/>
                                        </p:tgtEl>
                                        <p:attrNameLst>
                                          <p:attrName>style.visibility</p:attrName>
                                        </p:attrNameLst>
                                      </p:cBhvr>
                                      <p:to>
                                        <p:strVal val="visible"/>
                                      </p:to>
                                    </p:set>
                                    <p:anim calcmode="lin" valueType="num">
                                      <p:cBhvr>
                                        <p:cTn id="20" dur="500" fill="hold"/>
                                        <p:tgtEl>
                                          <p:spTgt spid="5428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4284"/>
                                        </p:tgtEl>
                                        <p:attrNameLst>
                                          <p:attrName>ppt_y</p:attrName>
                                        </p:attrNameLst>
                                      </p:cBhvr>
                                      <p:tavLst>
                                        <p:tav tm="0">
                                          <p:val>
                                            <p:strVal val="#ppt_y"/>
                                          </p:val>
                                        </p:tav>
                                        <p:tav tm="100000">
                                          <p:val>
                                            <p:strVal val="#ppt_y"/>
                                          </p:val>
                                        </p:tav>
                                      </p:tavLst>
                                    </p:anim>
                                    <p:anim calcmode="lin" valueType="num">
                                      <p:cBhvr>
                                        <p:cTn id="22" dur="500" fill="hold"/>
                                        <p:tgtEl>
                                          <p:spTgt spid="5428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428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4284"/>
                                        </p:tgtEl>
                                      </p:cBhvr>
                                    </p:animEffect>
                                  </p:childTnLst>
                                </p:cTn>
                              </p:par>
                            </p:childTnLst>
                          </p:cTn>
                        </p:par>
                        <p:par>
                          <p:cTn id="25" fill="hold" nodeType="afterGroup">
                            <p:stCondLst>
                              <p:cond delay="2550"/>
                            </p:stCondLst>
                            <p:childTnLst>
                              <p:par>
                                <p:cTn id="26" presetID="29" presetClass="entr" presetSubtype="0" fill="hold" grpId="0" nodeType="afterEffect">
                                  <p:stCondLst>
                                    <p:cond delay="0"/>
                                  </p:stCondLst>
                                  <p:childTnLst>
                                    <p:set>
                                      <p:cBhvr>
                                        <p:cTn id="27" dur="1" fill="hold">
                                          <p:stCondLst>
                                            <p:cond delay="0"/>
                                          </p:stCondLst>
                                        </p:cTn>
                                        <p:tgtEl>
                                          <p:spTgt spid="54285"/>
                                        </p:tgtEl>
                                        <p:attrNameLst>
                                          <p:attrName>style.visibility</p:attrName>
                                        </p:attrNameLst>
                                      </p:cBhvr>
                                      <p:to>
                                        <p:strVal val="visible"/>
                                      </p:to>
                                    </p:set>
                                    <p:anim calcmode="lin" valueType="num">
                                      <p:cBhvr>
                                        <p:cTn id="28" dur="1000" fill="hold"/>
                                        <p:tgtEl>
                                          <p:spTgt spid="54285"/>
                                        </p:tgtEl>
                                        <p:attrNameLst>
                                          <p:attrName>ppt_x</p:attrName>
                                        </p:attrNameLst>
                                      </p:cBhvr>
                                      <p:tavLst>
                                        <p:tav tm="0">
                                          <p:val>
                                            <p:strVal val="#ppt_x-.2"/>
                                          </p:val>
                                        </p:tav>
                                        <p:tav tm="100000">
                                          <p:val>
                                            <p:strVal val="#ppt_x"/>
                                          </p:val>
                                        </p:tav>
                                      </p:tavLst>
                                    </p:anim>
                                    <p:anim calcmode="lin" valueType="num">
                                      <p:cBhvr>
                                        <p:cTn id="29" dur="1000" fill="hold"/>
                                        <p:tgtEl>
                                          <p:spTgt spid="5428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54285"/>
                                        </p:tgtEl>
                                      </p:cBhvr>
                                    </p:animEffect>
                                  </p:childTnLst>
                                </p:cTn>
                              </p:par>
                            </p:childTnLst>
                          </p:cTn>
                        </p:par>
                        <p:par>
                          <p:cTn id="31" fill="hold" nodeType="afterGroup">
                            <p:stCondLst>
                              <p:cond delay="3550"/>
                            </p:stCondLst>
                            <p:childTnLst>
                              <p:par>
                                <p:cTn id="32" presetID="18" presetClass="entr" presetSubtype="12" fill="hold" nodeType="afterEffect">
                                  <p:stCondLst>
                                    <p:cond delay="0"/>
                                  </p:stCondLst>
                                  <p:childTnLst>
                                    <p:set>
                                      <p:cBhvr>
                                        <p:cTn id="33" dur="1" fill="hold">
                                          <p:stCondLst>
                                            <p:cond delay="0"/>
                                          </p:stCondLst>
                                        </p:cTn>
                                        <p:tgtEl>
                                          <p:spTgt spid="54288"/>
                                        </p:tgtEl>
                                        <p:attrNameLst>
                                          <p:attrName>style.visibility</p:attrName>
                                        </p:attrNameLst>
                                      </p:cBhvr>
                                      <p:to>
                                        <p:strVal val="visible"/>
                                      </p:to>
                                    </p:set>
                                    <p:animEffect transition="in" filter="strips(downLeft)">
                                      <p:cBhvr>
                                        <p:cTn id="34" dur="500"/>
                                        <p:tgtEl>
                                          <p:spTgt spid="54288"/>
                                        </p:tgtEl>
                                      </p:cBhvr>
                                    </p:animEffect>
                                  </p:childTnLst>
                                </p:cTn>
                              </p:par>
                            </p:childTnLst>
                          </p:cTn>
                        </p:par>
                        <p:par>
                          <p:cTn id="35" fill="hold" nodeType="afterGroup">
                            <p:stCondLst>
                              <p:cond delay="4050"/>
                            </p:stCondLst>
                            <p:childTnLst>
                              <p:par>
                                <p:cTn id="36" presetID="18" presetClass="entr" presetSubtype="12" fill="hold" nodeType="afterEffect">
                                  <p:stCondLst>
                                    <p:cond delay="0"/>
                                  </p:stCondLst>
                                  <p:childTnLst>
                                    <p:set>
                                      <p:cBhvr>
                                        <p:cTn id="37" dur="1" fill="hold">
                                          <p:stCondLst>
                                            <p:cond delay="0"/>
                                          </p:stCondLst>
                                        </p:cTn>
                                        <p:tgtEl>
                                          <p:spTgt spid="54289"/>
                                        </p:tgtEl>
                                        <p:attrNameLst>
                                          <p:attrName>style.visibility</p:attrName>
                                        </p:attrNameLst>
                                      </p:cBhvr>
                                      <p:to>
                                        <p:strVal val="visible"/>
                                      </p:to>
                                    </p:set>
                                    <p:animEffect transition="in" filter="strips(downLeft)">
                                      <p:cBhvr>
                                        <p:cTn id="38" dur="500"/>
                                        <p:tgtEl>
                                          <p:spTgt spid="54289"/>
                                        </p:tgtEl>
                                      </p:cBhvr>
                                    </p:animEffect>
                                  </p:childTnLst>
                                </p:cTn>
                              </p:par>
                            </p:childTnLst>
                          </p:cTn>
                        </p:par>
                        <p:par>
                          <p:cTn id="39" fill="hold" nodeType="afterGroup">
                            <p:stCondLst>
                              <p:cond delay="4550"/>
                            </p:stCondLst>
                            <p:childTnLst>
                              <p:par>
                                <p:cTn id="40" presetID="18" presetClass="entr" presetSubtype="12" fill="hold" nodeType="afterEffect">
                                  <p:stCondLst>
                                    <p:cond delay="0"/>
                                  </p:stCondLst>
                                  <p:childTnLst>
                                    <p:set>
                                      <p:cBhvr>
                                        <p:cTn id="41" dur="1" fill="hold">
                                          <p:stCondLst>
                                            <p:cond delay="0"/>
                                          </p:stCondLst>
                                        </p:cTn>
                                        <p:tgtEl>
                                          <p:spTgt spid="54290"/>
                                        </p:tgtEl>
                                        <p:attrNameLst>
                                          <p:attrName>style.visibility</p:attrName>
                                        </p:attrNameLst>
                                      </p:cBhvr>
                                      <p:to>
                                        <p:strVal val="visible"/>
                                      </p:to>
                                    </p:set>
                                    <p:animEffect transition="in" filter="strips(downLeft)">
                                      <p:cBhvr>
                                        <p:cTn id="42" dur="500"/>
                                        <p:tgtEl>
                                          <p:spTgt spid="54290"/>
                                        </p:tgtEl>
                                      </p:cBhvr>
                                    </p:animEffect>
                                  </p:childTnLst>
                                </p:cTn>
                              </p:par>
                            </p:childTnLst>
                          </p:cTn>
                        </p:par>
                        <p:par>
                          <p:cTn id="43" fill="hold">
                            <p:stCondLst>
                              <p:cond delay="5050"/>
                            </p:stCondLst>
                            <p:childTnLst>
                              <p:par>
                                <p:cTn id="44" presetID="42" presetClass="entr" presetSubtype="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3" grpId="0"/>
      <p:bldP spid="54284" grpId="0"/>
      <p:bldP spid="54285"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sp>
        <p:nvSpPr>
          <p:cNvPr id="5" name="文本框 4"/>
          <p:cNvSpPr txBox="1"/>
          <p:nvPr/>
        </p:nvSpPr>
        <p:spPr>
          <a:xfrm>
            <a:off x="1323093" y="1679712"/>
            <a:ext cx="4796506"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4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THANKS!</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7" name="直接连接符 6"/>
          <p:cNvCxnSpPr/>
          <p:nvPr/>
        </p:nvCxnSpPr>
        <p:spPr>
          <a:xfrm>
            <a:off x="1079500" y="2511561"/>
            <a:ext cx="52836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79500" y="1533661"/>
            <a:ext cx="52836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249148" y="973860"/>
            <a:ext cx="2944396"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20XXPOWERPOINT</a:t>
            </a:r>
            <a:endParaRPr kumimoji="0" lang="zh-CN" altLang="en-US" sz="2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10" name="文本框 9"/>
          <p:cNvSpPr txBox="1"/>
          <p:nvPr/>
        </p:nvSpPr>
        <p:spPr>
          <a:xfrm>
            <a:off x="2128603" y="2655702"/>
            <a:ext cx="3185487"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单击此处添加您的副标题文字</a:t>
            </a:r>
          </a:p>
        </p:txBody>
      </p:sp>
    </p:spTree>
    <p:extLst>
      <p:ext uri="{BB962C8B-B14F-4D97-AF65-F5344CB8AC3E}">
        <p14:creationId xmlns:p14="http://schemas.microsoft.com/office/powerpoint/2010/main" val="99250829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Effect transition="in" filter="fade">
                                      <p:cBhvr>
                                        <p:cTn id="17" dur="1000"/>
                                        <p:tgtEl>
                                          <p:spTgt spid="2"/>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750"/>
                                        <p:tgtEl>
                                          <p:spTgt spid="9"/>
                                        </p:tgtEl>
                                      </p:cBhvr>
                                    </p:animEffect>
                                  </p:childTnLst>
                                </p:cTn>
                              </p:par>
                            </p:childTnLst>
                          </p:cTn>
                        </p:par>
                        <p:par>
                          <p:cTn id="22" fill="hold">
                            <p:stCondLst>
                              <p:cond delay="3750"/>
                            </p:stCondLst>
                            <p:childTnLst>
                              <p:par>
                                <p:cTn id="23" presetID="16" presetClass="entr" presetSubtype="21"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par>
                                <p:cTn id="26" presetID="16" presetClass="entr" presetSubtype="21"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childTnLst>
                          </p:cTn>
                        </p:par>
                        <p:par>
                          <p:cTn id="29" fill="hold">
                            <p:stCondLst>
                              <p:cond delay="4250"/>
                            </p:stCondLst>
                            <p:childTnLst>
                              <p:par>
                                <p:cTn id="30" presetID="10" presetClass="entr" presetSubtype="0" fill="hold" grpId="0" nodeType="afterEffect">
                                  <p:stCondLst>
                                    <p:cond delay="0"/>
                                  </p:stCondLst>
                                  <p:iterate type="lt">
                                    <p:tmPct val="14000"/>
                                  </p:iterate>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par>
                          <p:cTn id="33" fill="hold">
                            <p:stCondLst>
                              <p:cond delay="545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宝马汽车"/>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254</TotalTime>
  <Words>1859</Words>
  <Application>Microsoft Office PowerPoint</Application>
  <PresentationFormat>全屏显示(16:9)</PresentationFormat>
  <Paragraphs>238</Paragraphs>
  <Slides>27</Slides>
  <Notes>27</Notes>
  <HiddenSlides>0</HiddenSlides>
  <MMClips>0</MMClips>
  <ScaleCrop>false</ScaleCrop>
  <HeadingPairs>
    <vt:vector size="4" baseType="variant">
      <vt:variant>
        <vt:lpstr>主题</vt:lpstr>
      </vt:variant>
      <vt:variant>
        <vt:i4>1</vt:i4>
      </vt:variant>
      <vt:variant>
        <vt:lpstr>幻灯片标题</vt:lpstr>
      </vt:variant>
      <vt:variant>
        <vt:i4>27</vt:i4>
      </vt:variant>
    </vt:vector>
  </HeadingPairs>
  <TitlesOfParts>
    <vt:vector size="28" baseType="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宝马汽车</dc:title>
  <dc:creator>第一PPT</dc:creator>
  <cp:keywords>www.1ppt.com</cp:keywords>
  <cp:lastModifiedBy>Carrie</cp:lastModifiedBy>
  <cp:revision>19</cp:revision>
  <dcterms:created xsi:type="dcterms:W3CDTF">2017-03-04T06:55:50Z</dcterms:created>
  <dcterms:modified xsi:type="dcterms:W3CDTF">2020-02-27T09:52:43Z</dcterms:modified>
</cp:coreProperties>
</file>