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8" r:id="rId2"/>
    <p:sldId id="257" r:id="rId3"/>
    <p:sldId id="259" r:id="rId4"/>
    <p:sldId id="271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6" r:id="rId13"/>
    <p:sldId id="269" r:id="rId14"/>
    <p:sldId id="265" r:id="rId15"/>
    <p:sldId id="270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AAB5"/>
    <a:srgbClr val="02C6CC"/>
    <a:srgbClr val="01C0C3"/>
    <a:srgbClr val="3B4D57"/>
    <a:srgbClr val="FC8B60"/>
    <a:srgbClr val="53ADE0"/>
    <a:srgbClr val="E05BA2"/>
    <a:srgbClr val="9DBF9F"/>
    <a:srgbClr val="F0AE3E"/>
    <a:srgbClr val="C1D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93861" autoAdjust="0"/>
  </p:normalViewPr>
  <p:slideViewPr>
    <p:cSldViewPr snapToGrid="0">
      <p:cViewPr varScale="1">
        <p:scale>
          <a:sx n="112" d="100"/>
          <a:sy n="112" d="100"/>
        </p:scale>
        <p:origin x="-25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EF66D-9EBA-4C11-A0CF-CBBB1A61D54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480DC-3ADA-45F1-8725-69F73005E9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09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69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847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809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21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364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65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059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99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470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222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964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317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126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210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480DC-3ADA-45F1-8725-69F73005E93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347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7FE1360-17EF-4725-A0D3-37B8A464A2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34D64EF-8E94-44B7-AEEE-B08E0ADE7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5797D17-28C0-4757-8B46-EAF334DAB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D5C5524-961F-45EF-9A18-9BB19C61B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8217B05-C020-4A88-84BF-C17AEAAD5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12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BACDA5D-CDE8-48B9-B118-E10317C43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91E41C9-1B50-4546-9FC3-403A0E197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4D4B4B5-40B3-4FC1-89E6-CC311A65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B41ECB4-4DDB-4407-ABF1-226635E82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5210EAC-80A2-4676-8B33-B5B8D00A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2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847AC62-9188-4E4F-A9E0-0DC7E5D0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7957197-C064-48D8-ABE4-854F4F476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471F937-BBAB-42D5-87B6-D90778E6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E7AB9F8-2EC6-4C31-9F29-6FBAA533B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79CB1C2-8CCC-4633-92D9-2CEFA3668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34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3FCB08C-3CEF-4169-B449-D29A00F5E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6A63F1F-88F4-4D4F-AB12-04034FF05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E475336-0099-4B2F-81FF-461B66995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5558412-45DB-44E8-8DC0-6004C4437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4D4531E-0F78-4A8C-AEEF-A42670F7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08795D0-647C-4621-AB98-9B0F7CA1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18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124E0FB-32A9-45DB-AA1F-F389EE022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0583107-D95A-403E-BB9B-AE5C8062C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D086BE4-60AE-499E-91F9-8B20D1A86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A31ED8C-0ED0-420E-A4AC-6ED00DF435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B72B01CA-07C9-4071-959C-4CD482E5E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3C34D32-F1F9-402C-8191-E85D8B5E7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3DDF2B45-037E-43BD-AA62-78FAD24B5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D820037D-FA4B-436B-BCB1-7952BC10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0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8206144-979A-4BB0-AA9F-DA37A4472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FD6D2B58-0C06-4ECD-9C21-47287570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462BDF55-4C9C-4A1D-9CD8-88D9BB6C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E9CFBCD1-9BD0-44FF-B3F8-2DC133CC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1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11705B0-65E6-498E-84AF-0D16D4E2AB3B}"/>
              </a:ext>
            </a:extLst>
          </p:cNvPr>
          <p:cNvGrpSpPr/>
          <p:nvPr userDrawn="1"/>
        </p:nvGrpSpPr>
        <p:grpSpPr>
          <a:xfrm>
            <a:off x="-1004721" y="5138508"/>
            <a:ext cx="15261002" cy="4825183"/>
            <a:chOff x="-1004721" y="5481408"/>
            <a:chExt cx="15261002" cy="4825183"/>
          </a:xfrm>
        </p:grpSpPr>
        <p:pic>
          <p:nvPicPr>
            <p:cNvPr id="195" name="图片 194">
              <a:extLst>
                <a:ext uri="{FF2B5EF4-FFF2-40B4-BE49-F238E27FC236}">
                  <a16:creationId xmlns="" xmlns:a16="http://schemas.microsoft.com/office/drawing/2014/main" id="{B5E0EFAF-E408-494E-927E-B8D056C115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0" l="10000" r="9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3635">
              <a:off x="1779436" y="5915900"/>
              <a:ext cx="5128510" cy="4265211"/>
            </a:xfrm>
            <a:prstGeom prst="rect">
              <a:avLst/>
            </a:prstGeom>
          </p:spPr>
        </p:pic>
        <p:pic>
          <p:nvPicPr>
            <p:cNvPr id="196" name="图片 195">
              <a:extLst>
                <a:ext uri="{FF2B5EF4-FFF2-40B4-BE49-F238E27FC236}">
                  <a16:creationId xmlns="" xmlns:a16="http://schemas.microsoft.com/office/drawing/2014/main" id="{C6BA6741-3163-4D34-AD0B-27A19FBEC1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0" l="10000" r="9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3635">
              <a:off x="5749722" y="6041380"/>
              <a:ext cx="5128510" cy="4265211"/>
            </a:xfrm>
            <a:prstGeom prst="rect">
              <a:avLst/>
            </a:prstGeom>
          </p:spPr>
        </p:pic>
        <p:pic>
          <p:nvPicPr>
            <p:cNvPr id="197" name="图片 196">
              <a:extLst>
                <a:ext uri="{FF2B5EF4-FFF2-40B4-BE49-F238E27FC236}">
                  <a16:creationId xmlns="" xmlns:a16="http://schemas.microsoft.com/office/drawing/2014/main" id="{C58F8930-D3FD-4D3B-9CD4-6F9F2763F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0" l="10000" r="9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73635">
              <a:off x="-1004721" y="5765250"/>
              <a:ext cx="5128510" cy="4265211"/>
            </a:xfrm>
            <a:prstGeom prst="rect">
              <a:avLst/>
            </a:prstGeom>
          </p:spPr>
        </p:pic>
        <p:pic>
          <p:nvPicPr>
            <p:cNvPr id="198" name="图片 197">
              <a:extLst>
                <a:ext uri="{FF2B5EF4-FFF2-40B4-BE49-F238E27FC236}">
                  <a16:creationId xmlns="" xmlns:a16="http://schemas.microsoft.com/office/drawing/2014/main" id="{07308F6B-277A-4055-8FAF-9AB6B13F23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89980" l="10000" r="9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27526">
              <a:off x="9127771" y="5481408"/>
              <a:ext cx="5128510" cy="4265211"/>
            </a:xfrm>
            <a:prstGeom prst="rect">
              <a:avLst/>
            </a:prstGeom>
          </p:spPr>
        </p:pic>
      </p:grpSp>
      <p:grpSp>
        <p:nvGrpSpPr>
          <p:cNvPr id="200" name="组合 199">
            <a:extLst>
              <a:ext uri="{FF2B5EF4-FFF2-40B4-BE49-F238E27FC236}">
                <a16:creationId xmlns="" xmlns:a16="http://schemas.microsoft.com/office/drawing/2014/main" id="{BE69453C-E263-41C7-B002-750AADCC3AE5}"/>
              </a:ext>
            </a:extLst>
          </p:cNvPr>
          <p:cNvGrpSpPr/>
          <p:nvPr userDrawn="1"/>
        </p:nvGrpSpPr>
        <p:grpSpPr>
          <a:xfrm>
            <a:off x="2798556" y="2213595"/>
            <a:ext cx="6710895" cy="1916660"/>
            <a:chOff x="2740553" y="2416184"/>
            <a:chExt cx="6710895" cy="1916660"/>
          </a:xfrm>
        </p:grpSpPr>
        <p:sp>
          <p:nvSpPr>
            <p:cNvPr id="201" name="文本框 200">
              <a:extLst>
                <a:ext uri="{FF2B5EF4-FFF2-40B4-BE49-F238E27FC236}">
                  <a16:creationId xmlns="" xmlns:a16="http://schemas.microsoft.com/office/drawing/2014/main" id="{E7AC5AB6-9A5A-4145-A04A-81557A634BF9}"/>
                </a:ext>
              </a:extLst>
            </p:cNvPr>
            <p:cNvSpPr txBox="1"/>
            <p:nvPr/>
          </p:nvSpPr>
          <p:spPr>
            <a:xfrm>
              <a:off x="4230789" y="2886294"/>
              <a:ext cx="132094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80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defRPr>
              </a:lvl1pPr>
            </a:lstStyle>
            <a:p>
              <a:r>
                <a:rPr lang="zh-CN" alt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工</a:t>
              </a:r>
            </a:p>
          </p:txBody>
        </p:sp>
        <p:sp>
          <p:nvSpPr>
            <p:cNvPr id="202" name="文本框 201">
              <a:extLst>
                <a:ext uri="{FF2B5EF4-FFF2-40B4-BE49-F238E27FC236}">
                  <a16:creationId xmlns="" xmlns:a16="http://schemas.microsoft.com/office/drawing/2014/main" id="{F106D241-4741-44AC-A0F7-762938D04FCB}"/>
                </a:ext>
              </a:extLst>
            </p:cNvPr>
            <p:cNvSpPr txBox="1"/>
            <p:nvPr/>
          </p:nvSpPr>
          <p:spPr>
            <a:xfrm rot="21376417">
              <a:off x="6816009" y="2849124"/>
              <a:ext cx="127636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80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defRPr>
              </a:lvl1pPr>
            </a:lstStyle>
            <a:p>
              <a:r>
                <a:rPr lang="zh-CN" alt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日</a:t>
              </a:r>
            </a:p>
          </p:txBody>
        </p:sp>
        <p:sp>
          <p:nvSpPr>
            <p:cNvPr id="203" name="文本框 202">
              <a:extLst>
                <a:ext uri="{FF2B5EF4-FFF2-40B4-BE49-F238E27FC236}">
                  <a16:creationId xmlns="" xmlns:a16="http://schemas.microsoft.com/office/drawing/2014/main" id="{0565288D-1721-4820-B47E-BF3B290B4FFB}"/>
                </a:ext>
              </a:extLst>
            </p:cNvPr>
            <p:cNvSpPr txBox="1"/>
            <p:nvPr/>
          </p:nvSpPr>
          <p:spPr>
            <a:xfrm rot="453730">
              <a:off x="2740553" y="2416184"/>
              <a:ext cx="192352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80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defRPr>
              </a:lvl1pPr>
            </a:lstStyle>
            <a:p>
              <a:r>
                <a:rPr lang="zh-CN" alt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员</a:t>
              </a:r>
            </a:p>
          </p:txBody>
        </p:sp>
        <p:sp>
          <p:nvSpPr>
            <p:cNvPr id="204" name="文本框 203">
              <a:extLst>
                <a:ext uri="{FF2B5EF4-FFF2-40B4-BE49-F238E27FC236}">
                  <a16:creationId xmlns="" xmlns:a16="http://schemas.microsoft.com/office/drawing/2014/main" id="{85877F89-5898-4033-B90B-F71C7FA1D80A}"/>
                </a:ext>
              </a:extLst>
            </p:cNvPr>
            <p:cNvSpPr txBox="1"/>
            <p:nvPr/>
          </p:nvSpPr>
          <p:spPr>
            <a:xfrm>
              <a:off x="5405807" y="2450455"/>
              <a:ext cx="165630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80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defRPr>
              </a:lvl1pPr>
            </a:lstStyle>
            <a:p>
              <a:r>
                <a:rPr lang="zh-CN" alt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生</a:t>
              </a:r>
            </a:p>
          </p:txBody>
        </p:sp>
        <p:sp>
          <p:nvSpPr>
            <p:cNvPr id="205" name="文本框 204">
              <a:extLst>
                <a:ext uri="{FF2B5EF4-FFF2-40B4-BE49-F238E27FC236}">
                  <a16:creationId xmlns="" xmlns:a16="http://schemas.microsoft.com/office/drawing/2014/main" id="{0E243477-2992-4378-AD6C-1ED8896D1654}"/>
                </a:ext>
              </a:extLst>
            </p:cNvPr>
            <p:cNvSpPr txBox="1"/>
            <p:nvPr/>
          </p:nvSpPr>
          <p:spPr>
            <a:xfrm rot="21257541">
              <a:off x="7890378" y="2536123"/>
              <a:ext cx="156107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800">
                  <a:solidFill>
                    <a:schemeClr val="bg1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defRPr>
              </a:lvl1pPr>
            </a:lstStyle>
            <a:p>
              <a:r>
                <a:rPr lang="zh-CN" alt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会</a:t>
              </a:r>
            </a:p>
          </p:txBody>
        </p:sp>
      </p:grpSp>
      <p:pic>
        <p:nvPicPr>
          <p:cNvPr id="206" name="图片 205">
            <a:extLst>
              <a:ext uri="{FF2B5EF4-FFF2-40B4-BE49-F238E27FC236}">
                <a16:creationId xmlns="" xmlns:a16="http://schemas.microsoft.com/office/drawing/2014/main" id="{F708D727-BC57-4A1A-8A46-76D0466B556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52810" y="961887"/>
            <a:ext cx="4010836" cy="4010836"/>
          </a:xfrm>
          <a:prstGeom prst="rect">
            <a:avLst/>
          </a:prstGeom>
        </p:spPr>
      </p:pic>
      <p:pic>
        <p:nvPicPr>
          <p:cNvPr id="207" name="图片 206">
            <a:extLst>
              <a:ext uri="{FF2B5EF4-FFF2-40B4-BE49-F238E27FC236}">
                <a16:creationId xmlns="" xmlns:a16="http://schemas.microsoft.com/office/drawing/2014/main" id="{258F7F54-3C4C-4EAC-90B7-16DC1D4ECD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7" y="1345347"/>
            <a:ext cx="4010836" cy="4010836"/>
          </a:xfrm>
          <a:prstGeom prst="rect">
            <a:avLst/>
          </a:prstGeom>
        </p:spPr>
      </p:pic>
      <p:pic>
        <p:nvPicPr>
          <p:cNvPr id="208" name="图片 207">
            <a:extLst>
              <a:ext uri="{FF2B5EF4-FFF2-40B4-BE49-F238E27FC236}">
                <a16:creationId xmlns="" xmlns:a16="http://schemas.microsoft.com/office/drawing/2014/main" id="{892B89D8-0BDC-43D6-96BE-187C4BB546D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278" y="3886622"/>
            <a:ext cx="3558344" cy="3558344"/>
          </a:xfrm>
          <a:prstGeom prst="rect">
            <a:avLst/>
          </a:prstGeom>
        </p:spPr>
      </p:pic>
      <p:pic>
        <p:nvPicPr>
          <p:cNvPr id="210" name="图片 209">
            <a:extLst>
              <a:ext uri="{FF2B5EF4-FFF2-40B4-BE49-F238E27FC236}">
                <a16:creationId xmlns="" xmlns:a16="http://schemas.microsoft.com/office/drawing/2014/main" id="{C59A9ACB-2730-4B00-8667-1B77AD66BD0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67" y="942939"/>
            <a:ext cx="6267450" cy="3543300"/>
          </a:xfrm>
          <a:prstGeom prst="rect">
            <a:avLst/>
          </a:prstGeom>
        </p:spPr>
      </p:pic>
      <p:grpSp>
        <p:nvGrpSpPr>
          <p:cNvPr id="211" name="组合 210">
            <a:extLst>
              <a:ext uri="{FF2B5EF4-FFF2-40B4-BE49-F238E27FC236}">
                <a16:creationId xmlns="" xmlns:a16="http://schemas.microsoft.com/office/drawing/2014/main" id="{46B5723F-8166-41B0-A5B5-1F2CFB4928D2}"/>
              </a:ext>
            </a:extLst>
          </p:cNvPr>
          <p:cNvGrpSpPr/>
          <p:nvPr userDrawn="1"/>
        </p:nvGrpSpPr>
        <p:grpSpPr>
          <a:xfrm>
            <a:off x="1918657" y="-19491"/>
            <a:ext cx="11530644" cy="1407281"/>
            <a:chOff x="-507044" y="561511"/>
            <a:chExt cx="13598013" cy="2273910"/>
          </a:xfrm>
        </p:grpSpPr>
        <p:sp>
          <p:nvSpPr>
            <p:cNvPr id="212" name="等腰三角形 211">
              <a:extLst>
                <a:ext uri="{FF2B5EF4-FFF2-40B4-BE49-F238E27FC236}">
                  <a16:creationId xmlns="" xmlns:a16="http://schemas.microsoft.com/office/drawing/2014/main" id="{A7A02633-5ED5-40D3-9D7E-D97BB71D76E2}"/>
                </a:ext>
              </a:extLst>
            </p:cNvPr>
            <p:cNvSpPr/>
            <p:nvPr/>
          </p:nvSpPr>
          <p:spPr>
            <a:xfrm rot="1097961" flipV="1">
              <a:off x="633577" y="1093685"/>
              <a:ext cx="516269" cy="622996"/>
            </a:xfrm>
            <a:prstGeom prst="triangle">
              <a:avLst/>
            </a:prstGeom>
            <a:solidFill>
              <a:srgbClr val="C1D3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等腰三角形 212">
              <a:extLst>
                <a:ext uri="{FF2B5EF4-FFF2-40B4-BE49-F238E27FC236}">
                  <a16:creationId xmlns="" xmlns:a16="http://schemas.microsoft.com/office/drawing/2014/main" id="{DDB7F957-531B-4D81-9661-D7EB0B441D99}"/>
                </a:ext>
              </a:extLst>
            </p:cNvPr>
            <p:cNvSpPr/>
            <p:nvPr/>
          </p:nvSpPr>
          <p:spPr>
            <a:xfrm rot="1159249" flipV="1">
              <a:off x="1544872" y="1404118"/>
              <a:ext cx="516269" cy="622996"/>
            </a:xfrm>
            <a:prstGeom prst="triangle">
              <a:avLst/>
            </a:prstGeom>
            <a:solidFill>
              <a:srgbClr val="F855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等腰三角形 213">
              <a:extLst>
                <a:ext uri="{FF2B5EF4-FFF2-40B4-BE49-F238E27FC236}">
                  <a16:creationId xmlns="" xmlns:a16="http://schemas.microsoft.com/office/drawing/2014/main" id="{1BBBB472-1391-4BF5-8A04-9259A7C42532}"/>
                </a:ext>
              </a:extLst>
            </p:cNvPr>
            <p:cNvSpPr/>
            <p:nvPr/>
          </p:nvSpPr>
          <p:spPr>
            <a:xfrm rot="21269464" flipV="1">
              <a:off x="7331305" y="2212425"/>
              <a:ext cx="516269" cy="622996"/>
            </a:xfrm>
            <a:prstGeom prst="triangle">
              <a:avLst/>
            </a:prstGeom>
            <a:solidFill>
              <a:srgbClr val="53A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等腰三角形 214">
              <a:extLst>
                <a:ext uri="{FF2B5EF4-FFF2-40B4-BE49-F238E27FC236}">
                  <a16:creationId xmlns="" xmlns:a16="http://schemas.microsoft.com/office/drawing/2014/main" id="{35E53CC2-693A-4108-BB98-AF0B0F6E6320}"/>
                </a:ext>
              </a:extLst>
            </p:cNvPr>
            <p:cNvSpPr/>
            <p:nvPr/>
          </p:nvSpPr>
          <p:spPr>
            <a:xfrm rot="412779" flipV="1">
              <a:off x="4941549" y="2185910"/>
              <a:ext cx="516269" cy="622996"/>
            </a:xfrm>
            <a:prstGeom prst="triangle">
              <a:avLst/>
            </a:prstGeom>
            <a:solidFill>
              <a:srgbClr val="94E4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等腰三角形 215">
              <a:extLst>
                <a:ext uri="{FF2B5EF4-FFF2-40B4-BE49-F238E27FC236}">
                  <a16:creationId xmlns="" xmlns:a16="http://schemas.microsoft.com/office/drawing/2014/main" id="{2C5863B7-039F-4B77-8335-7D3C5FF466E4}"/>
                </a:ext>
              </a:extLst>
            </p:cNvPr>
            <p:cNvSpPr/>
            <p:nvPr/>
          </p:nvSpPr>
          <p:spPr>
            <a:xfrm rot="990805" flipV="1">
              <a:off x="2454638" y="1686120"/>
              <a:ext cx="516269" cy="622996"/>
            </a:xfrm>
            <a:prstGeom prst="triangle">
              <a:avLst/>
            </a:prstGeom>
            <a:solidFill>
              <a:srgbClr val="F9A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等腰三角形 216">
              <a:extLst>
                <a:ext uri="{FF2B5EF4-FFF2-40B4-BE49-F238E27FC236}">
                  <a16:creationId xmlns="" xmlns:a16="http://schemas.microsoft.com/office/drawing/2014/main" id="{616919FC-6DE6-4C54-B69F-D3389B94E2E8}"/>
                </a:ext>
              </a:extLst>
            </p:cNvPr>
            <p:cNvSpPr/>
            <p:nvPr/>
          </p:nvSpPr>
          <p:spPr>
            <a:xfrm rot="887072" flipV="1">
              <a:off x="3622676" y="1972725"/>
              <a:ext cx="516269" cy="622996"/>
            </a:xfrm>
            <a:prstGeom prst="triangle">
              <a:avLst/>
            </a:prstGeom>
            <a:solidFill>
              <a:srgbClr val="F855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等腰三角形 217">
              <a:extLst>
                <a:ext uri="{FF2B5EF4-FFF2-40B4-BE49-F238E27FC236}">
                  <a16:creationId xmlns="" xmlns:a16="http://schemas.microsoft.com/office/drawing/2014/main" id="{5C0BA813-F49F-4AD5-9FCB-A7041B36337D}"/>
                </a:ext>
              </a:extLst>
            </p:cNvPr>
            <p:cNvSpPr/>
            <p:nvPr/>
          </p:nvSpPr>
          <p:spPr>
            <a:xfrm rot="20901835" flipV="1">
              <a:off x="8856454" y="1955259"/>
              <a:ext cx="516269" cy="622996"/>
            </a:xfrm>
            <a:prstGeom prst="triangle">
              <a:avLst/>
            </a:prstGeom>
            <a:solidFill>
              <a:srgbClr val="E05B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等腰三角形 218">
              <a:extLst>
                <a:ext uri="{FF2B5EF4-FFF2-40B4-BE49-F238E27FC236}">
                  <a16:creationId xmlns="" xmlns:a16="http://schemas.microsoft.com/office/drawing/2014/main" id="{7E7BF5C0-4B36-4F96-92E5-EF9B13EFCB6C}"/>
                </a:ext>
              </a:extLst>
            </p:cNvPr>
            <p:cNvSpPr/>
            <p:nvPr/>
          </p:nvSpPr>
          <p:spPr>
            <a:xfrm rot="20542700" flipV="1">
              <a:off x="10357533" y="1606442"/>
              <a:ext cx="516269" cy="622996"/>
            </a:xfrm>
            <a:prstGeom prst="triangle">
              <a:avLst/>
            </a:prstGeom>
            <a:solidFill>
              <a:srgbClr val="C1D3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任意多边形: 形状 219">
              <a:extLst>
                <a:ext uri="{FF2B5EF4-FFF2-40B4-BE49-F238E27FC236}">
                  <a16:creationId xmlns="" xmlns:a16="http://schemas.microsoft.com/office/drawing/2014/main" id="{14D96FAA-4108-4159-AE09-B490C29FC9C1}"/>
                </a:ext>
              </a:extLst>
            </p:cNvPr>
            <p:cNvSpPr/>
            <p:nvPr/>
          </p:nvSpPr>
          <p:spPr>
            <a:xfrm>
              <a:off x="-507044" y="561511"/>
              <a:ext cx="13598013" cy="1712509"/>
            </a:xfrm>
            <a:custGeom>
              <a:avLst/>
              <a:gdLst>
                <a:gd name="connsiteX0" fmla="*/ 0 w 13598013"/>
                <a:gd name="connsiteY0" fmla="*/ 0 h 1712509"/>
                <a:gd name="connsiteX1" fmla="*/ 6784258 w 13598013"/>
                <a:gd name="connsiteY1" fmla="*/ 1710813 h 1712509"/>
                <a:gd name="connsiteX2" fmla="*/ 13598013 w 13598013"/>
                <a:gd name="connsiteY2" fmla="*/ 294968 h 171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98013" h="1712509">
                  <a:moveTo>
                    <a:pt x="0" y="0"/>
                  </a:moveTo>
                  <a:cubicBezTo>
                    <a:pt x="2258961" y="830826"/>
                    <a:pt x="4517923" y="1661652"/>
                    <a:pt x="6784258" y="1710813"/>
                  </a:cubicBezTo>
                  <a:cubicBezTo>
                    <a:pt x="9050593" y="1759974"/>
                    <a:pt x="12177252" y="727587"/>
                    <a:pt x="13598013" y="294968"/>
                  </a:cubicBez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等腰三角形 220">
              <a:extLst>
                <a:ext uri="{FF2B5EF4-FFF2-40B4-BE49-F238E27FC236}">
                  <a16:creationId xmlns="" xmlns:a16="http://schemas.microsoft.com/office/drawing/2014/main" id="{DEC8D245-F4DD-41D9-AC9A-2DC7340804D8}"/>
                </a:ext>
              </a:extLst>
            </p:cNvPr>
            <p:cNvSpPr/>
            <p:nvPr/>
          </p:nvSpPr>
          <p:spPr>
            <a:xfrm rot="20542700" flipV="1">
              <a:off x="11394954" y="1289673"/>
              <a:ext cx="516269" cy="622996"/>
            </a:xfrm>
            <a:prstGeom prst="triangle">
              <a:avLst/>
            </a:prstGeom>
            <a:solidFill>
              <a:srgbClr val="F9A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5199CACE-E163-46F5-A008-78D4BB4338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80" l="10000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7526">
            <a:off x="8417400" y="-1298309"/>
            <a:ext cx="5128510" cy="4265211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ECC2329F-7E76-4A42-BC19-10059E6A0CA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42" y="3010906"/>
            <a:ext cx="6267450" cy="354330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6B53EF9-FAB0-4AB2-9AEA-AD96C0855CC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009" y="2934969"/>
            <a:ext cx="6267450" cy="35433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EB67D2D-773C-431C-9927-CF2E542E78D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075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4ECF088-4F1A-40B0-958A-3EB8DA244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B6CDAE4-7E50-44D3-8E6D-D581E18FC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8864DB1-9ED5-42BC-AA87-A7EC37975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E5248BF-0F46-43C2-8099-2CFDD10D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0F49BBC-F091-464F-8809-61E9EF83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DF8D7B0-EED4-407F-97A7-67BBF2858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75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F40A40D-E968-4620-864A-4DB649F1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8B351A29-59BC-41D5-9E84-836350473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7BF1FD1-2404-4F1D-896D-6B398B502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50B5D78-8FC3-4323-8E23-0B973F4F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2206555-DDF4-44C6-8180-8E1D150D7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BB796F1-39DE-4FDF-836B-75DBFF831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30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4EFD801-B3A0-4B34-9D36-08A44B792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5C00359E-5CC0-443E-9575-51605AFF2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DAAAC15-C084-45A8-8D61-3C307DDF1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AC1D5BC-572A-4C4F-B73D-B8CEDA24A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3BF1456-0C84-4FE8-AD78-16A7B0237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9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5682DED8-8E5E-4B0A-AE80-0DEDADA05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5E4A206-7670-4DF0-ABDC-1F99F9848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0DD2E53-FECC-4006-A187-7CFC20FE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1FCD9BF-5293-49E1-9096-DE8B01B18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A510F46-52AA-4250-9E3A-8AF7D41F9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33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B3644FA-B293-40FA-ADBF-720F300D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8BE23CE-AF9F-4321-AE1E-4182176C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2AE45C9-C340-4254-AF54-24393D30C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7C57A-D3F9-436C-B273-44E05D86A448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4D61A9D-0664-46FF-9BC0-9C238E259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A49495C-970E-4CBD-BD27-9A9B024A1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CF22C-5397-4133-AE0F-CF561B049E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43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11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35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9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36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37.jpe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3.jpg"/><Relationship Id="rId3" Type="http://schemas.openxmlformats.org/officeDocument/2006/relationships/image" Target="../media/image18.jpg"/><Relationship Id="rId7" Type="http://schemas.openxmlformats.org/officeDocument/2006/relationships/image" Target="../media/image40.jpeg"/><Relationship Id="rId12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23.jpg"/><Relationship Id="rId5" Type="http://schemas.openxmlformats.org/officeDocument/2006/relationships/image" Target="../media/image36.jpeg"/><Relationship Id="rId15" Type="http://schemas.openxmlformats.org/officeDocument/2006/relationships/image" Target="../media/image42.jpeg"/><Relationship Id="rId10" Type="http://schemas.openxmlformats.org/officeDocument/2006/relationships/image" Target="../media/image16.jpg"/><Relationship Id="rId4" Type="http://schemas.openxmlformats.org/officeDocument/2006/relationships/image" Target="../media/image38.jpeg"/><Relationship Id="rId9" Type="http://schemas.openxmlformats.org/officeDocument/2006/relationships/image" Target="../media/image41.jpeg"/><Relationship Id="rId1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eg"/><Relationship Id="rId7" Type="http://schemas.openxmlformats.org/officeDocument/2006/relationships/image" Target="../media/image16.jpg"/><Relationship Id="rId12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24.jpg"/><Relationship Id="rId5" Type="http://schemas.openxmlformats.org/officeDocument/2006/relationships/image" Target="../media/image11.jpg"/><Relationship Id="rId10" Type="http://schemas.openxmlformats.org/officeDocument/2006/relationships/image" Target="../media/image36.jpeg"/><Relationship Id="rId4" Type="http://schemas.openxmlformats.org/officeDocument/2006/relationships/image" Target="../media/image40.jpeg"/><Relationship Id="rId9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97B79ED-B19C-4F14-AB18-7674F74F50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43"/>
          <a:stretch/>
        </p:blipFill>
        <p:spPr>
          <a:xfrm>
            <a:off x="-1" y="0"/>
            <a:ext cx="12388646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8F03260D-AED0-4F51-A2AA-2AA1697BD786}"/>
              </a:ext>
            </a:extLst>
          </p:cNvPr>
          <p:cNvSpPr txBox="1"/>
          <p:nvPr/>
        </p:nvSpPr>
        <p:spPr>
          <a:xfrm>
            <a:off x="2962818" y="4384118"/>
            <a:ext cx="1416864" cy="338554"/>
          </a:xfrm>
          <a:prstGeom prst="rect">
            <a:avLst/>
          </a:prstGeom>
          <a:solidFill>
            <a:srgbClr val="07AAB5"/>
          </a:solidFill>
          <a:ln>
            <a:solidFill>
              <a:srgbClr val="02C6CC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：销售部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网络歌手 - 生日快乐+Happy Birthday">
            <a:hlinkClick r:id="" action="ppaction://media"/>
            <a:extLst>
              <a:ext uri="{FF2B5EF4-FFF2-40B4-BE49-F238E27FC236}">
                <a16:creationId xmlns="" xmlns:a16="http://schemas.microsoft.com/office/drawing/2014/main" id="{E7FD7BD5-EB25-4804-A66E-4D5555950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2991" y="7074544"/>
            <a:ext cx="609600" cy="6096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A6E5B4-A573-4CA8-A88C-9A3C83DC8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118" y="2406814"/>
            <a:ext cx="7614564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fad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28C170E-CB3D-433B-A455-D2BF63CCF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461" y="1712108"/>
            <a:ext cx="5801411" cy="3869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60BA391D-FADD-4034-99D3-2BC2044D701E}"/>
              </a:ext>
            </a:extLst>
          </p:cNvPr>
          <p:cNvGrpSpPr/>
          <p:nvPr/>
        </p:nvGrpSpPr>
        <p:grpSpPr>
          <a:xfrm>
            <a:off x="7714392" y="2156892"/>
            <a:ext cx="3609976" cy="1358947"/>
            <a:chOff x="7314342" y="1909242"/>
            <a:chExt cx="3609976" cy="1358947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2DCDF004-660E-402F-A24F-FAE36D574482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8FE49FAC-8F6D-4CCA-BFFA-2563E26DCD1C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2CF107B6-2DB4-4395-B7E6-F9E53E9348A7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8ECA394-E8EE-410F-B1C6-131399511198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9E7A353-5FA1-4A5B-9BB4-B14F1B20F792}"/>
              </a:ext>
            </a:extLst>
          </p:cNvPr>
          <p:cNvGrpSpPr/>
          <p:nvPr/>
        </p:nvGrpSpPr>
        <p:grpSpPr>
          <a:xfrm>
            <a:off x="7714392" y="3951678"/>
            <a:ext cx="3609976" cy="1358947"/>
            <a:chOff x="7314342" y="1909242"/>
            <a:chExt cx="3609976" cy="1358947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D91A1EC9-CCAD-4381-BA72-8AFF103CA558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88E48247-8D25-4686-9B44-17390CD402DB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EFA83854-4E91-4C19-9B8E-A4DFD93E8FDB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ACEB05A7-A24A-4614-81FA-B891D9BBF102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A5919D15-1D27-4EBE-BDEE-BBF25804394E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</p:spTree>
    <p:extLst>
      <p:ext uri="{BB962C8B-B14F-4D97-AF65-F5344CB8AC3E}">
        <p14:creationId xmlns:p14="http://schemas.microsoft.com/office/powerpoint/2010/main" val="3523400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 advTm="3000">
        <p15:prstTrans prst="curtains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2BDF3C0-C505-4B75-A9FD-BD0EAC977455}"/>
              </a:ext>
            </a:extLst>
          </p:cNvPr>
          <p:cNvSpPr/>
          <p:nvPr/>
        </p:nvSpPr>
        <p:spPr>
          <a:xfrm>
            <a:off x="812606" y="1243573"/>
            <a:ext cx="4844226" cy="4844226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00" r="-8000"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312447D3-1B97-4C3A-8C98-931969112EB1}"/>
              </a:ext>
            </a:extLst>
          </p:cNvPr>
          <p:cNvSpPr/>
          <p:nvPr/>
        </p:nvSpPr>
        <p:spPr>
          <a:xfrm>
            <a:off x="5758717" y="1243573"/>
            <a:ext cx="2945289" cy="294528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000" r="-26000"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A032F1F5-8D1D-4BFF-A511-0DD5AFB08DF9}"/>
              </a:ext>
            </a:extLst>
          </p:cNvPr>
          <p:cNvSpPr/>
          <p:nvPr/>
        </p:nvSpPr>
        <p:spPr>
          <a:xfrm>
            <a:off x="6906798" y="4290591"/>
            <a:ext cx="1797208" cy="1797208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0" r="-10000"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0940D6BE-0B96-427F-AC64-4FCA9DFBE6E0}"/>
              </a:ext>
            </a:extLst>
          </p:cNvPr>
          <p:cNvSpPr/>
          <p:nvPr/>
        </p:nvSpPr>
        <p:spPr>
          <a:xfrm>
            <a:off x="5758717" y="5041446"/>
            <a:ext cx="1046353" cy="1046353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C9525B6B-58DA-4635-A948-BB12FEF5C94F}"/>
              </a:ext>
            </a:extLst>
          </p:cNvPr>
          <p:cNvSpPr/>
          <p:nvPr/>
        </p:nvSpPr>
        <p:spPr>
          <a:xfrm>
            <a:off x="5758717" y="4290591"/>
            <a:ext cx="1046353" cy="644282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1575E4BD-39C3-42F1-80A9-7800A952E956}"/>
              </a:ext>
            </a:extLst>
          </p:cNvPr>
          <p:cNvGrpSpPr/>
          <p:nvPr/>
        </p:nvGrpSpPr>
        <p:grpSpPr>
          <a:xfrm>
            <a:off x="9071243" y="2158734"/>
            <a:ext cx="3609976" cy="1358947"/>
            <a:chOff x="7314342" y="1909242"/>
            <a:chExt cx="3609976" cy="1358947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57355A59-B533-42C6-AF48-3882DC116518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C52C2C99-F6A0-48B6-82EE-B803C1074310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77E602F0-F9C9-40E9-BD7D-B9B36D2CE5CB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D27C78D4-FFF9-4C53-B148-1C45657ABAB2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4C323E58-6D6D-4FB9-9C5D-92F6E5716C14}"/>
              </a:ext>
            </a:extLst>
          </p:cNvPr>
          <p:cNvGrpSpPr/>
          <p:nvPr/>
        </p:nvGrpSpPr>
        <p:grpSpPr>
          <a:xfrm>
            <a:off x="9071243" y="3953520"/>
            <a:ext cx="3609976" cy="1358947"/>
            <a:chOff x="7314342" y="1909242"/>
            <a:chExt cx="3609976" cy="1358947"/>
          </a:xfrm>
        </p:grpSpPr>
        <p:sp>
          <p:nvSpPr>
            <p:cNvPr id="63" name="文本框 62">
              <a:extLst>
                <a:ext uri="{FF2B5EF4-FFF2-40B4-BE49-F238E27FC236}">
                  <a16:creationId xmlns="" xmlns:a16="http://schemas.microsoft.com/office/drawing/2014/main" id="{22B0DCCC-918F-42DF-AE8A-098F214CA82A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="" xmlns:a16="http://schemas.microsoft.com/office/drawing/2014/main" id="{FEDB99A3-69EE-43A2-ADA7-28D3088F9721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="" xmlns:a16="http://schemas.microsoft.com/office/drawing/2014/main" id="{6CAA6A09-C285-4E31-93DB-6AE617B746C4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91CF2659-7417-4328-AA2B-BB8BB2E14B16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19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EDD9F830-34F9-4180-82B4-4D13EF2A9264}"/>
              </a:ext>
            </a:extLst>
          </p:cNvPr>
          <p:cNvSpPr/>
          <p:nvPr/>
        </p:nvSpPr>
        <p:spPr>
          <a:xfrm>
            <a:off x="4374626" y="1200391"/>
            <a:ext cx="3344655" cy="3344655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000" r="-8000"/>
            </a:stretch>
          </a:blipFill>
          <a:ln>
            <a:solidFill>
              <a:schemeClr val="bg1"/>
            </a:solidFill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076EEB58-9485-4595-BD03-BE895D9B8691}"/>
              </a:ext>
            </a:extLst>
          </p:cNvPr>
          <p:cNvSpPr/>
          <p:nvPr/>
        </p:nvSpPr>
        <p:spPr>
          <a:xfrm>
            <a:off x="8096673" y="1233218"/>
            <a:ext cx="3279000" cy="3279000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91668DAC-1563-496A-B304-3276577E8CE6}"/>
              </a:ext>
            </a:extLst>
          </p:cNvPr>
          <p:cNvSpPr/>
          <p:nvPr/>
        </p:nvSpPr>
        <p:spPr>
          <a:xfrm>
            <a:off x="747936" y="1248069"/>
            <a:ext cx="3249298" cy="3249298"/>
          </a:xfrm>
          <a:prstGeom prst="ellipse">
            <a:avLst/>
          </a:prstGeom>
          <a:blipFill dpi="0" rotWithShape="1">
            <a:blip r:embed="rId5"/>
            <a:srcRect/>
            <a:stretch>
              <a:fillRect l="-8000" r="-8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3724D37E-BF36-4EC0-BF1B-B4E285B7F553}"/>
              </a:ext>
            </a:extLst>
          </p:cNvPr>
          <p:cNvGrpSpPr/>
          <p:nvPr/>
        </p:nvGrpSpPr>
        <p:grpSpPr>
          <a:xfrm>
            <a:off x="1142289" y="4745437"/>
            <a:ext cx="3609976" cy="1358947"/>
            <a:chOff x="7314342" y="1909242"/>
            <a:chExt cx="3609976" cy="1358947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C97C3935-08DF-479A-8F40-0F729FAA6FD1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4AF3B164-38BE-41B9-A8DA-33F87491FF29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5E27EE01-B5A4-47A5-A220-212E2A88CF82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0E08EA50-6BF7-4143-A40D-B349BBB89CDB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33791796-E2F8-4791-8245-836E4014D3C0}"/>
              </a:ext>
            </a:extLst>
          </p:cNvPr>
          <p:cNvGrpSpPr/>
          <p:nvPr/>
        </p:nvGrpSpPr>
        <p:grpSpPr>
          <a:xfrm>
            <a:off x="4752265" y="4745437"/>
            <a:ext cx="3609976" cy="1358947"/>
            <a:chOff x="7314342" y="1909242"/>
            <a:chExt cx="3609976" cy="1358947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7AC6352-582F-4DC9-9E83-181FEA9949CD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47CE9692-7469-4CFA-9632-CB90FC14BAAE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87CC9245-AD2E-4C66-A779-D73EE2531843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01F7C856-A66A-416A-B635-58E793EF62D8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CA6466E2-3EF0-43BD-BB6B-E2A6C7AF1F62}"/>
              </a:ext>
            </a:extLst>
          </p:cNvPr>
          <p:cNvGrpSpPr/>
          <p:nvPr/>
        </p:nvGrpSpPr>
        <p:grpSpPr>
          <a:xfrm>
            <a:off x="8409866" y="4745437"/>
            <a:ext cx="3609976" cy="1358947"/>
            <a:chOff x="7314342" y="1909242"/>
            <a:chExt cx="3609976" cy="1358947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6AD009AA-10D2-4744-948A-1DCD3F74B9B4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C9F8B023-39F8-45E7-BBEF-E98ED2727FAC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A48E704D-12EA-44C5-9E64-DFBA77C424A6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87673B9E-6BE7-40D6-91D1-C8BF84CCFB9D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55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A868F7F-0D0B-41F6-8B69-C4DF61C14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839" y="-3874575"/>
            <a:ext cx="4164486" cy="2778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DFB310A-1F3F-4D41-89EE-934B21D14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834" y="-3349893"/>
            <a:ext cx="4493139" cy="2808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8141CFC-A41C-4FC1-824F-31FE421357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04" y="1118700"/>
            <a:ext cx="3554793" cy="2367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3FB3683-1C05-442F-BF3F-FAADCAB9D6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800" y="1801688"/>
            <a:ext cx="3688534" cy="2460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3DA929EF-3856-4789-8272-0B8DAF8B95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355" y="2667332"/>
            <a:ext cx="3552626" cy="2367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3776B6F-C7AF-453B-92CE-5120A48D50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408" y="3434847"/>
            <a:ext cx="3787853" cy="255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0A56FA76-DBF6-4601-B403-A780D119D0EF}"/>
              </a:ext>
            </a:extLst>
          </p:cNvPr>
          <p:cNvGrpSpPr/>
          <p:nvPr/>
        </p:nvGrpSpPr>
        <p:grpSpPr>
          <a:xfrm>
            <a:off x="658612" y="4873478"/>
            <a:ext cx="3609976" cy="1358947"/>
            <a:chOff x="7314342" y="1909242"/>
            <a:chExt cx="3609976" cy="1358947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FF746ED6-F7E2-4C01-BFD0-E6D1E99185BC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DD4C7AC3-C27F-4367-A9A7-8307645A553C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BF4E4DF8-883A-4DAB-8E04-5AE1FAA9132D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5338C2BA-E724-456F-A0E0-0295A2D3BF35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8AB4B6AF-DC48-4023-9B1F-615EEB0B0527}"/>
              </a:ext>
            </a:extLst>
          </p:cNvPr>
          <p:cNvGrpSpPr/>
          <p:nvPr/>
        </p:nvGrpSpPr>
        <p:grpSpPr>
          <a:xfrm>
            <a:off x="8788503" y="1118700"/>
            <a:ext cx="3609976" cy="1358947"/>
            <a:chOff x="7314342" y="1909242"/>
            <a:chExt cx="3609976" cy="1358947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81C275FD-D5ED-440D-B0B3-FE1EF2879BDD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3F4BBCF9-654C-49DE-AB5C-BD67A3580A09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5D055B16-BAC6-4CA0-B932-AB1C2E7AB758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D95CE9C1-6E1D-438E-BD72-F8A73D637A90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406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18E44DC-4829-4991-A12B-5F4F302038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77" y="1527633"/>
            <a:ext cx="4164486" cy="2778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06D694B-A580-42AD-AA4C-4C232E027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223" y="1464604"/>
            <a:ext cx="4640826" cy="2900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E227080-093E-411F-995E-29505D1514E7}"/>
              </a:ext>
            </a:extLst>
          </p:cNvPr>
          <p:cNvGrpSpPr/>
          <p:nvPr/>
        </p:nvGrpSpPr>
        <p:grpSpPr>
          <a:xfrm>
            <a:off x="1646407" y="4624357"/>
            <a:ext cx="3609976" cy="1358947"/>
            <a:chOff x="7314342" y="1909242"/>
            <a:chExt cx="3609976" cy="1358947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6354265-0ED9-4D44-977A-642186D716BE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ECF485D-B91D-4F6D-9FAE-5105BEF41421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7AEDF258-5BD0-4AA3-BBDC-94126C61CB14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79A9D081-5B7F-4026-9AC9-A34C6E0C931D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1DF492F-B078-4BB8-8A20-F5561696C047}"/>
              </a:ext>
            </a:extLst>
          </p:cNvPr>
          <p:cNvGrpSpPr/>
          <p:nvPr/>
        </p:nvGrpSpPr>
        <p:grpSpPr>
          <a:xfrm>
            <a:off x="7389247" y="4670523"/>
            <a:ext cx="3609976" cy="1358947"/>
            <a:chOff x="7314342" y="1909242"/>
            <a:chExt cx="3609976" cy="1358947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9BF19902-FC19-47D2-8787-A608C5B79794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901FDFD5-CC07-4D47-BC56-40A24E7C5A63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6CE59B78-1DC4-45EA-8F32-21A4A619F31E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5DA56F9E-560E-48F3-84BA-D22ADD898271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9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ut/>
      </p:transition>
    </mc:Choice>
    <mc:Fallback xmlns="">
      <p:transition spd="slow"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8B36B43-DDDD-45D4-BC80-9A2D11DD03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25" y="1051303"/>
            <a:ext cx="4171950" cy="3389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FB4242A-81BF-46AB-B1F4-29FFD9DA5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6935">
            <a:off x="6658143" y="4421703"/>
            <a:ext cx="2100996" cy="1575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E0BB810-16C3-459D-82DA-5B510EC8A4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32397">
            <a:off x="655464" y="2359757"/>
            <a:ext cx="2489726" cy="1663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1E246653-C95A-44E1-BC1D-FF4D4EB6E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2971">
            <a:off x="3394560" y="4429310"/>
            <a:ext cx="2252327" cy="1511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B0170BAD-BD99-430E-B3AA-14E35E7C3F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35678">
            <a:off x="9045901" y="2299786"/>
            <a:ext cx="2580728" cy="1724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EFCE96C-D2B8-4849-96CA-81B41C7C65DD}"/>
              </a:ext>
            </a:extLst>
          </p:cNvPr>
          <p:cNvGrpSpPr/>
          <p:nvPr/>
        </p:nvGrpSpPr>
        <p:grpSpPr>
          <a:xfrm>
            <a:off x="382477" y="4946579"/>
            <a:ext cx="3609976" cy="1358947"/>
            <a:chOff x="7314342" y="1909242"/>
            <a:chExt cx="3609976" cy="1358947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C948A53A-3FFF-4164-97EE-4E005ACA43C1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FEDB376F-4A49-4532-AE43-4A656FC94CF1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5392B24-128F-40C4-BBB7-6F269D63A07C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67078990-4FC3-441D-9E16-1655E5E82AA3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0748A94E-1849-46DD-A53A-7B066A0FE8DF}"/>
              </a:ext>
            </a:extLst>
          </p:cNvPr>
          <p:cNvGrpSpPr/>
          <p:nvPr/>
        </p:nvGrpSpPr>
        <p:grpSpPr>
          <a:xfrm>
            <a:off x="9123264" y="4975323"/>
            <a:ext cx="3609976" cy="1358947"/>
            <a:chOff x="7314342" y="1909242"/>
            <a:chExt cx="3609976" cy="1358947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72F570C8-DC52-4AB2-AEA6-1610B8389842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723E800D-4590-4ACD-A517-2F14B2FCECB7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8AB94780-9BE0-45CE-A9E9-A78B39358F8B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9F4FE9BA-0D1E-406D-9A13-FE01DC20690E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13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Bar dir="vert"/>
      </p:transition>
    </mc:Choice>
    <mc:Fallback xmlns=""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A8C7D99-BC99-4E4D-A818-B74BF4A171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7"/>
          <a:stretch/>
        </p:blipFill>
        <p:spPr>
          <a:xfrm>
            <a:off x="6214660" y="1043273"/>
            <a:ext cx="4935121" cy="2434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EC52745-6DD5-4187-8529-16061C0C70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9" r="30500" b="16451"/>
          <a:stretch/>
        </p:blipFill>
        <p:spPr>
          <a:xfrm>
            <a:off x="8200777" y="3728194"/>
            <a:ext cx="2949004" cy="2681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748FEAA-54D9-4620-9EE1-F55CC65461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9" t="142" r="17143" b="-142"/>
          <a:stretch/>
        </p:blipFill>
        <p:spPr>
          <a:xfrm>
            <a:off x="1009485" y="1043273"/>
            <a:ext cx="4772557" cy="5369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E9AC4FA-B23D-433C-A3D1-1E8B9A071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60" y="3728193"/>
            <a:ext cx="1778967" cy="2681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8284954-6FD1-4443-8D92-19AC646804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112" y="-4213504"/>
            <a:ext cx="4295775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6A079F5F-2130-4B2D-B359-EBC62700ED8C}"/>
              </a:ext>
            </a:extLst>
          </p:cNvPr>
          <p:cNvGrpSpPr/>
          <p:nvPr/>
        </p:nvGrpSpPr>
        <p:grpSpPr>
          <a:xfrm>
            <a:off x="2388375" y="1279323"/>
            <a:ext cx="3609976" cy="1358947"/>
            <a:chOff x="7314342" y="1909242"/>
            <a:chExt cx="3609976" cy="1358947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C59DBF69-FCFE-4730-B91F-3F782B3FF8F5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C642DBA-54E4-469E-9C36-C12051FC4217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CCC0F014-CDC0-4E80-B20E-E94F6C33293C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BB4ED783-E03D-4171-B7F3-7F9F2438DA7F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354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35528A8-4AEF-4491-B59E-D66643303E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190">
            <a:off x="2078646" y="4528207"/>
            <a:ext cx="2492659" cy="1661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D2297D5-8480-45D5-9C07-13CBDF267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5743">
            <a:off x="3285734" y="2954507"/>
            <a:ext cx="2663404" cy="1779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4162EB3-FA87-4341-91F7-DEBEB8F6B7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8522">
            <a:off x="1591329" y="1311512"/>
            <a:ext cx="2698709" cy="1921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357F22C2-29F0-4F44-A27F-F7E0DFD1FFD6}"/>
              </a:ext>
            </a:extLst>
          </p:cNvPr>
          <p:cNvGrpSpPr/>
          <p:nvPr/>
        </p:nvGrpSpPr>
        <p:grpSpPr>
          <a:xfrm>
            <a:off x="7217922" y="4662585"/>
            <a:ext cx="3609976" cy="1358947"/>
            <a:chOff x="7314342" y="1909242"/>
            <a:chExt cx="3609976" cy="1358947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322DF245-1A67-43F4-A8EA-D8843F9DF57B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7C804745-3695-4FDC-BF99-9DAD824A0067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FC02845-EE87-4FA9-A52A-FC41190CA0A5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40FB02A7-8DC3-4D80-8507-806290F55ED6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1330AC9-D6D2-4300-8D51-6F77EC2FFCFC}"/>
              </a:ext>
            </a:extLst>
          </p:cNvPr>
          <p:cNvGrpSpPr/>
          <p:nvPr/>
        </p:nvGrpSpPr>
        <p:grpSpPr>
          <a:xfrm>
            <a:off x="7217922" y="1467675"/>
            <a:ext cx="3609976" cy="1358947"/>
            <a:chOff x="7314342" y="1909242"/>
            <a:chExt cx="3609976" cy="135894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0F1D2A56-9DCA-4C6C-9A40-BFCE78F5FF2E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8E33E15-3928-4074-87DE-E5CE51A4E332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1E9F6F7E-0F8F-46A1-96D6-C52D69F82F1E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1E30BAA8-06A3-4BF7-91E3-EBA43B1CF113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934D088D-27BA-4EF8-AA45-243BE6000DF0}"/>
              </a:ext>
            </a:extLst>
          </p:cNvPr>
          <p:cNvGrpSpPr/>
          <p:nvPr/>
        </p:nvGrpSpPr>
        <p:grpSpPr>
          <a:xfrm>
            <a:off x="7217922" y="3103583"/>
            <a:ext cx="3609976" cy="1358947"/>
            <a:chOff x="7314342" y="1909242"/>
            <a:chExt cx="3609976" cy="1358947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9839DAA7-BA80-4FAC-9CBD-1F83D424DD51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404B7972-D6BE-45D4-87AD-3138B7619675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5C6DB8CB-1880-4C0D-B59F-DE3BE9A6332C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42AD44AA-DF8C-4345-BF37-D644E69FAEEE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732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fad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5CE0948-F5F0-4ADD-9A3A-E041BF05B6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2" r="19622"/>
          <a:stretch>
            <a:fillRect/>
          </a:stretch>
        </p:blipFill>
        <p:spPr>
          <a:xfrm>
            <a:off x="4830520" y="1404957"/>
            <a:ext cx="2530960" cy="2534452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88E8ECF-C74B-46B4-900C-A4B749726F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6" r="16746"/>
          <a:stretch>
            <a:fillRect/>
          </a:stretch>
        </p:blipFill>
        <p:spPr>
          <a:xfrm>
            <a:off x="3063994" y="3261492"/>
            <a:ext cx="2530960" cy="2534452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CC6C030-57E0-4204-BF07-159B0EE826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5" r="17295"/>
          <a:stretch>
            <a:fillRect/>
          </a:stretch>
        </p:blipFill>
        <p:spPr>
          <a:xfrm>
            <a:off x="6610971" y="3261492"/>
            <a:ext cx="2530960" cy="2534452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7AF4221-00A8-4F06-87CC-CC9B5D931E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7" r="16687"/>
          <a:stretch>
            <a:fillRect/>
          </a:stretch>
        </p:blipFill>
        <p:spPr>
          <a:xfrm>
            <a:off x="1283543" y="1404957"/>
            <a:ext cx="2530960" cy="2534452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257954E1-203C-455F-B98F-8EDBA30FA3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3" r="14453"/>
          <a:stretch>
            <a:fillRect/>
          </a:stretch>
        </p:blipFill>
        <p:spPr>
          <a:xfrm>
            <a:off x="8377497" y="1404957"/>
            <a:ext cx="2530960" cy="2534452"/>
          </a:xfrm>
          <a:prstGeom prst="hexagon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C60BB1E-825B-45FD-B630-7E6AF37DA556}"/>
              </a:ext>
            </a:extLst>
          </p:cNvPr>
          <p:cNvGrpSpPr/>
          <p:nvPr/>
        </p:nvGrpSpPr>
        <p:grpSpPr>
          <a:xfrm>
            <a:off x="9332472" y="4188203"/>
            <a:ext cx="3609976" cy="1358947"/>
            <a:chOff x="7314342" y="1909242"/>
            <a:chExt cx="3609976" cy="1358947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DDA92ED5-26D6-4D99-AEAB-70A85DC8A195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844FEAF0-46B7-4063-A35B-B82A6E774A49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3FE509B-FCB6-41DB-9C26-E8C9ACB657DE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3271E42-51BD-4E7B-8DE4-21E6EF971097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4D72E6C-7B51-4535-A0A3-2B48ED5F7452}"/>
              </a:ext>
            </a:extLst>
          </p:cNvPr>
          <p:cNvGrpSpPr/>
          <p:nvPr/>
        </p:nvGrpSpPr>
        <p:grpSpPr>
          <a:xfrm>
            <a:off x="368781" y="4188203"/>
            <a:ext cx="3609976" cy="1358947"/>
            <a:chOff x="7314342" y="1909242"/>
            <a:chExt cx="3609976" cy="1358947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8CCE40A2-04E5-4491-B7F4-03144A46273E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FFB596E4-9CA3-4B84-BD49-DB5E252125DA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3D13E8F9-0C48-4C9E-ADE7-E4660A64C2EB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A5064E89-E3A9-4182-B16D-C494820D7C19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89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6ED6B6C-7E8C-4704-8F7D-221D0E446D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>
            <a:fillRect/>
          </a:stretch>
        </p:blipFill>
        <p:spPr>
          <a:xfrm>
            <a:off x="4871338" y="1615064"/>
            <a:ext cx="2269743" cy="2269743"/>
          </a:xfrm>
          <a:prstGeom prst="teardrop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3214B1D-5FA6-4983-8345-3CC9B1DFC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r="16592"/>
          <a:stretch>
            <a:fillRect/>
          </a:stretch>
        </p:blipFill>
        <p:spPr>
          <a:xfrm>
            <a:off x="7307007" y="1615064"/>
            <a:ext cx="2269743" cy="2269743"/>
          </a:xfrm>
          <a:prstGeom prst="teardrop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56A1335-71D3-445C-8ACB-0C1C07FEDA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3" r="18833"/>
          <a:stretch>
            <a:fillRect/>
          </a:stretch>
        </p:blipFill>
        <p:spPr>
          <a:xfrm>
            <a:off x="9742677" y="1615064"/>
            <a:ext cx="2269743" cy="2269743"/>
          </a:xfrm>
          <a:prstGeom prst="teardrop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1B4E0283-3C56-4C95-9600-627A288D7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3" r="16443"/>
          <a:stretch>
            <a:fillRect/>
          </a:stretch>
        </p:blipFill>
        <p:spPr>
          <a:xfrm>
            <a:off x="2435669" y="1615064"/>
            <a:ext cx="2269743" cy="2269743"/>
          </a:xfrm>
          <a:prstGeom prst="teardrop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8379080-687F-4730-9909-FADA485A8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r="16592"/>
          <a:stretch>
            <a:fillRect/>
          </a:stretch>
        </p:blipFill>
        <p:spPr>
          <a:xfrm>
            <a:off x="0" y="1615064"/>
            <a:ext cx="2269743" cy="2269743"/>
          </a:xfrm>
          <a:prstGeom prst="teardrop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CDB95CF-EEC4-4D3E-BFDD-101732D916B6}"/>
              </a:ext>
            </a:extLst>
          </p:cNvPr>
          <p:cNvGrpSpPr/>
          <p:nvPr/>
        </p:nvGrpSpPr>
        <p:grpSpPr>
          <a:xfrm>
            <a:off x="9282777" y="4280501"/>
            <a:ext cx="3609976" cy="1358947"/>
            <a:chOff x="7314342" y="1909242"/>
            <a:chExt cx="3609976" cy="1358947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9DFA738A-09AE-4A78-8DD5-CD9D4F7DB9A4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A1F9EE2-C7C7-4EB7-9531-CBE235B64163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CD1362C8-1EF2-45D0-86AF-804AB71699FA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8203D17C-6D2D-4AA9-8D6E-B4E77324D034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D9B0BF8-4F62-48A8-82F4-E5FC86D1D4B7}"/>
              </a:ext>
            </a:extLst>
          </p:cNvPr>
          <p:cNvGrpSpPr/>
          <p:nvPr/>
        </p:nvGrpSpPr>
        <p:grpSpPr>
          <a:xfrm>
            <a:off x="319086" y="4280501"/>
            <a:ext cx="3609976" cy="1358947"/>
            <a:chOff x="7314342" y="1909242"/>
            <a:chExt cx="3609976" cy="1358947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DBAF1B1F-DA4A-4A2E-BA45-E1DAF2B7AC65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54198703-BF3F-46CF-A561-F7B5FA9F0F01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418B1758-915C-47E2-968C-0508B3B93940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E859583A-0E26-47A3-A6FF-2BED3CA64FFE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D3509C10-3768-4BCD-A2CB-9645B71CEEEA}"/>
              </a:ext>
            </a:extLst>
          </p:cNvPr>
          <p:cNvGrpSpPr/>
          <p:nvPr/>
        </p:nvGrpSpPr>
        <p:grpSpPr>
          <a:xfrm>
            <a:off x="3306983" y="4280501"/>
            <a:ext cx="3609976" cy="1358947"/>
            <a:chOff x="7314342" y="1909242"/>
            <a:chExt cx="3609976" cy="1358947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FBF59BD9-02E4-4239-B583-7E2AA9206402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EAE2CC3B-E398-45A2-A05D-75C2D0CBE8D2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0228317E-2BD3-4C4D-96A5-AF744029D853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D649D6B4-7FE8-42B8-82AA-922C88081A74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730E77F-AC11-450D-9AA2-B423C86AFADD}"/>
              </a:ext>
            </a:extLst>
          </p:cNvPr>
          <p:cNvGrpSpPr/>
          <p:nvPr/>
        </p:nvGrpSpPr>
        <p:grpSpPr>
          <a:xfrm>
            <a:off x="6294880" y="4280501"/>
            <a:ext cx="3609976" cy="1358947"/>
            <a:chOff x="7314342" y="1909242"/>
            <a:chExt cx="3609976" cy="1358947"/>
          </a:xfrm>
        </p:grpSpPr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E43714A3-B9AA-4113-8D4C-9DC5E8858193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4673C365-66A3-4BE7-8C02-459B61E12E22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0D958017-8811-457C-B807-2726CB6FA987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3223453F-30F4-4BB2-91BD-608144E96821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14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D92FBBE-23DB-4206-A8A4-5662A44C9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>
          <a:xfrm>
            <a:off x="3345251" y="988200"/>
            <a:ext cx="2636450" cy="263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8CEF760-DDE7-4C76-8553-5ABD91D378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0" r="16700"/>
          <a:stretch>
            <a:fillRect/>
          </a:stretch>
        </p:blipFill>
        <p:spPr>
          <a:xfrm>
            <a:off x="6263675" y="3788550"/>
            <a:ext cx="2636450" cy="263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27129C1-776A-4803-83CC-E05C596729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6263675" y="988200"/>
            <a:ext cx="2636450" cy="263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EF00D59-1CF1-4354-B7DA-7377967CC0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3345251" y="3788550"/>
            <a:ext cx="2636450" cy="263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0A8F217-C251-4CCD-BA19-8871F0F5EF27}"/>
              </a:ext>
            </a:extLst>
          </p:cNvPr>
          <p:cNvGrpSpPr/>
          <p:nvPr/>
        </p:nvGrpSpPr>
        <p:grpSpPr>
          <a:xfrm>
            <a:off x="300036" y="1815100"/>
            <a:ext cx="3609976" cy="1358947"/>
            <a:chOff x="7314342" y="1909242"/>
            <a:chExt cx="3609976" cy="1358947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F91B78EB-B653-4FE5-A62B-E892B9B9D584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9E39C30B-2C3E-4D9C-8AF4-A39F0FEBC407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08E07FE2-266A-4719-893C-AB0D5E558AF4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5ED9B6C5-E5D6-4D74-ACE8-07F643A52C6A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C3ED934-E2AD-4835-9CD8-50D5E7673A4C}"/>
              </a:ext>
            </a:extLst>
          </p:cNvPr>
          <p:cNvGrpSpPr/>
          <p:nvPr/>
        </p:nvGrpSpPr>
        <p:grpSpPr>
          <a:xfrm>
            <a:off x="300036" y="4427301"/>
            <a:ext cx="3609976" cy="1358947"/>
            <a:chOff x="7314342" y="1909242"/>
            <a:chExt cx="3609976" cy="1358947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23363B45-6FA1-4800-995A-83FC8BF0D4ED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36FBC27E-4936-400A-9A45-E097DF785118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40E0114E-B8FE-4E44-A718-A55390AEC1FD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48834357-BE69-4238-A7DE-92AE384A8FC7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2D1603BE-95EA-4887-9681-C2EF9F021A94}"/>
              </a:ext>
            </a:extLst>
          </p:cNvPr>
          <p:cNvGrpSpPr/>
          <p:nvPr/>
        </p:nvGrpSpPr>
        <p:grpSpPr>
          <a:xfrm>
            <a:off x="9348786" y="1700800"/>
            <a:ext cx="3609976" cy="1358947"/>
            <a:chOff x="7314342" y="1909242"/>
            <a:chExt cx="3609976" cy="1358947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C1FCC7A2-47EA-4E9E-9C98-9FDC8570BA99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EFD45336-28FF-4754-95B5-ACA539110154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95BF8B23-91E6-4701-A3D0-B9C4EFA444D6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FD4186A9-9275-48CC-925C-E00437C9322C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2CFAE28-004E-480B-BA9F-71790F730253}"/>
              </a:ext>
            </a:extLst>
          </p:cNvPr>
          <p:cNvGrpSpPr/>
          <p:nvPr/>
        </p:nvGrpSpPr>
        <p:grpSpPr>
          <a:xfrm>
            <a:off x="9348786" y="4313001"/>
            <a:ext cx="3609976" cy="1358947"/>
            <a:chOff x="7314342" y="1909242"/>
            <a:chExt cx="3609976" cy="1358947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715E9E88-CF62-4DCA-A05F-2D02285DFF9A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78566735-0691-4E01-B7D4-D09C2881C069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F2CC68B5-DB57-4EFA-B50D-290E64D4D271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77D8554B-C76F-4357-A72C-73F1BF86D10D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222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wipe/>
      </p:transition>
    </mc:Choice>
    <mc:Fallback xmlns=""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F25448F-F886-466A-8FD4-640B3EE92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0" r="6700"/>
          <a:stretch>
            <a:fillRect/>
          </a:stretch>
        </p:blipFill>
        <p:spPr>
          <a:xfrm>
            <a:off x="4900921" y="927420"/>
            <a:ext cx="2160000" cy="2160000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21D53AB-33E8-42BE-ADFA-AFB85634F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0" r="17250"/>
          <a:stretch>
            <a:fillRect/>
          </a:stretch>
        </p:blipFill>
        <p:spPr>
          <a:xfrm>
            <a:off x="6348074" y="2452143"/>
            <a:ext cx="2160000" cy="2160000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5FA2B48-34E4-4E18-AEF2-E27A5D34D7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r="16641"/>
          <a:stretch>
            <a:fillRect/>
          </a:stretch>
        </p:blipFill>
        <p:spPr>
          <a:xfrm>
            <a:off x="4900921" y="4104186"/>
            <a:ext cx="2160000" cy="2160000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C183708-BCDE-42D9-B34D-56FF014E42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r="16592"/>
          <a:stretch>
            <a:fillRect/>
          </a:stretch>
        </p:blipFill>
        <p:spPr>
          <a:xfrm>
            <a:off x="3528411" y="2452143"/>
            <a:ext cx="2160000" cy="2160000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EDCD788A-2F7F-4445-8B0E-2ADDFF0AE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r="16592"/>
          <a:stretch>
            <a:fillRect/>
          </a:stretch>
        </p:blipFill>
        <p:spPr>
          <a:xfrm>
            <a:off x="9167737" y="2452143"/>
            <a:ext cx="2160000" cy="2160000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4AE223A-79AF-4F04-9C28-2E397E72B4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4" r="14404"/>
          <a:stretch>
            <a:fillRect/>
          </a:stretch>
        </p:blipFill>
        <p:spPr>
          <a:xfrm>
            <a:off x="708748" y="2452143"/>
            <a:ext cx="2160000" cy="2160000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5C613EF-F78A-46D6-A0F2-F9C63C8F0208}"/>
              </a:ext>
            </a:extLst>
          </p:cNvPr>
          <p:cNvGrpSpPr/>
          <p:nvPr/>
        </p:nvGrpSpPr>
        <p:grpSpPr>
          <a:xfrm>
            <a:off x="547686" y="4722606"/>
            <a:ext cx="3609976" cy="1358947"/>
            <a:chOff x="7314342" y="1909242"/>
            <a:chExt cx="3609976" cy="1358947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D82F2C5F-F7DE-4310-B4E0-BB6F6E167AF2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BDAF5C85-7341-4D2B-849B-D9F4BAA87C9E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70C51C2A-FADB-4E57-9CF0-1019016F0F8F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73DAEEF5-5C69-490C-9650-9E64D95457BB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3D0C6C6-5D78-45D6-9242-BF928BD8F4F5}"/>
              </a:ext>
            </a:extLst>
          </p:cNvPr>
          <p:cNvGrpSpPr/>
          <p:nvPr/>
        </p:nvGrpSpPr>
        <p:grpSpPr>
          <a:xfrm>
            <a:off x="8910636" y="4722606"/>
            <a:ext cx="3609976" cy="1358947"/>
            <a:chOff x="7314342" y="1909242"/>
            <a:chExt cx="3609976" cy="1358947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8A8CEAE2-B626-46E9-95B9-D30F7ABF253E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DA69440A-D6D2-4F1E-8ACC-1D2CE7EB7543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85AD0A5E-1046-4E4F-8A9A-70ED00061E23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88C24EDC-CE69-4D8C-862A-2818796787BE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7870C398-C3C2-4BFD-940F-C6B29894F03C}"/>
              </a:ext>
            </a:extLst>
          </p:cNvPr>
          <p:cNvGrpSpPr/>
          <p:nvPr/>
        </p:nvGrpSpPr>
        <p:grpSpPr>
          <a:xfrm>
            <a:off x="547686" y="993301"/>
            <a:ext cx="3609976" cy="1358947"/>
            <a:chOff x="7314342" y="1909242"/>
            <a:chExt cx="3609976" cy="1358947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6DB82D11-7CEA-4D88-A9CA-2698BDE31272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A243BDE4-1BC2-4829-ADAA-206FF6070EAD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6DE5DEDB-C735-4370-993F-EA7C5CCC4B65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474E4E40-A91B-410B-A74C-9B3DF9441FB8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FE9611C5-6310-4201-85EF-81A74C80B32F}"/>
              </a:ext>
            </a:extLst>
          </p:cNvPr>
          <p:cNvGrpSpPr/>
          <p:nvPr/>
        </p:nvGrpSpPr>
        <p:grpSpPr>
          <a:xfrm>
            <a:off x="8910636" y="993301"/>
            <a:ext cx="3609976" cy="1358947"/>
            <a:chOff x="7314342" y="1909242"/>
            <a:chExt cx="3609976" cy="1358947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2FC3CABB-CF4C-4581-8C69-0FA577D03FF3}"/>
                </a:ext>
              </a:extLst>
            </p:cNvPr>
            <p:cNvSpPr txBox="1"/>
            <p:nvPr/>
          </p:nvSpPr>
          <p:spPr>
            <a:xfrm>
              <a:off x="7314342" y="1909242"/>
              <a:ext cx="3248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07AAB5"/>
                </a:buClr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FFD1494C-4127-4E4F-B3B5-DB20BFC306EE}"/>
                </a:ext>
              </a:extLst>
            </p:cNvPr>
            <p:cNvSpPr txBox="1"/>
            <p:nvPr/>
          </p:nvSpPr>
          <p:spPr>
            <a:xfrm>
              <a:off x="7676292" y="230935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A056E841-914B-46B4-A97D-FE803888357A}"/>
                </a:ext>
              </a:extLst>
            </p:cNvPr>
            <p:cNvSpPr txBox="1"/>
            <p:nvPr/>
          </p:nvSpPr>
          <p:spPr>
            <a:xfrm>
              <a:off x="7676292" y="263488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3A1C58BD-1B23-48CD-A955-510433C1BD78}"/>
                </a:ext>
              </a:extLst>
            </p:cNvPr>
            <p:cNvSpPr txBox="1"/>
            <p:nvPr/>
          </p:nvSpPr>
          <p:spPr>
            <a:xfrm>
              <a:off x="7676292" y="2960412"/>
              <a:ext cx="32480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7AAB5"/>
                </a:buClr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F708EF3-0F7F-4603-8843-3BF700F134BF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C19CD07-BB62-4D3E-856B-655EC7F6E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>
          <a:xfrm>
            <a:off x="2497325" y="1009650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52923E4-32E1-4B16-866B-0B8479B5B0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0" r="16700"/>
          <a:stretch>
            <a:fillRect/>
          </a:stretch>
        </p:blipFill>
        <p:spPr>
          <a:xfrm>
            <a:off x="762964" y="1673054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0535FF6-DF04-4883-801E-1B47512CF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0" r="6700"/>
          <a:stretch>
            <a:fillRect/>
          </a:stretch>
        </p:blipFill>
        <p:spPr>
          <a:xfrm>
            <a:off x="3976238" y="1137162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D59E0E2-EDCC-47D5-839E-1C44902D9B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3194269" y="2725674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DABFC796-813C-4D92-AD28-A7F9379CF5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7" r="16417"/>
          <a:stretch>
            <a:fillRect/>
          </a:stretch>
        </p:blipFill>
        <p:spPr>
          <a:xfrm>
            <a:off x="5648475" y="3544962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68EF7A7-5B7A-4662-B80D-A1BA8EEF68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0" r="17250"/>
          <a:stretch>
            <a:fillRect/>
          </a:stretch>
        </p:blipFill>
        <p:spPr>
          <a:xfrm>
            <a:off x="5822684" y="946662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17105D9E-3F0F-4D3D-AC68-3583E6CDF3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7" r="8277"/>
          <a:stretch>
            <a:fillRect/>
          </a:stretch>
        </p:blipFill>
        <p:spPr>
          <a:xfrm>
            <a:off x="1248735" y="4037850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66186798-1AA1-43EC-A77D-9C229967F5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3737516" y="38674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96B20568-8333-4D7E-8709-A420FF2339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r="16592"/>
          <a:stretch>
            <a:fillRect/>
          </a:stretch>
        </p:blipFill>
        <p:spPr>
          <a:xfrm>
            <a:off x="7548777" y="4078362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DBECBF3B-EEE7-4F0C-8BD1-A2DF9E5BB2D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3" r="16443"/>
          <a:stretch>
            <a:fillRect/>
          </a:stretch>
        </p:blipFill>
        <p:spPr>
          <a:xfrm>
            <a:off x="7785187" y="11020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21DC695F-5FBD-47F7-BE72-29CF45E71F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2" r="16592"/>
          <a:stretch>
            <a:fillRect/>
          </a:stretch>
        </p:blipFill>
        <p:spPr>
          <a:xfrm>
            <a:off x="9424762" y="37954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D727B13A-01E5-4114-80DD-B6DD4C7D28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1" r="16741"/>
          <a:stretch>
            <a:fillRect/>
          </a:stretch>
        </p:blipFill>
        <p:spPr>
          <a:xfrm>
            <a:off x="9424762" y="819150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342929C-D4CD-419E-900B-B2BCC428FE1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7460817" y="27874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280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ut/>
      </p:transition>
    </mc:Choice>
    <mc:Fallback xmlns="">
      <p:transition spd="slow"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6E71939-4171-4C01-AC88-9D59F8BBC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0" r="16700"/>
          <a:stretch>
            <a:fillRect/>
          </a:stretch>
        </p:blipFill>
        <p:spPr>
          <a:xfrm>
            <a:off x="104293" y="3723721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976F3EB7-672A-41E1-99CF-5123C9BB13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7" r="16417"/>
          <a:stretch>
            <a:fillRect/>
          </a:stretch>
        </p:blipFill>
        <p:spPr>
          <a:xfrm>
            <a:off x="6013372" y="3723721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2CDE04F-F76C-488A-9307-443BEC56C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0" r="17250"/>
          <a:stretch>
            <a:fillRect/>
          </a:stretch>
        </p:blipFill>
        <p:spPr>
          <a:xfrm>
            <a:off x="7983065" y="3723721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FF6F3E9-442F-4597-BFDB-36E4842770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7" r="8277"/>
          <a:stretch>
            <a:fillRect/>
          </a:stretch>
        </p:blipFill>
        <p:spPr>
          <a:xfrm>
            <a:off x="2073986" y="3723721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714EF9D6-A6B9-4CEB-91B2-16F668C387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4043679" y="3723721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5CF0A516-E7EA-42BA-A62B-74638BE1E9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9952759" y="3723721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8D03B31-C6AE-4CA8-9902-31F6587193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>
          <a:xfrm>
            <a:off x="2111885" y="9781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F8CCF3-627C-4E46-8DDA-050E23F0B30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0" r="6700"/>
          <a:stretch>
            <a:fillRect/>
          </a:stretch>
        </p:blipFill>
        <p:spPr>
          <a:xfrm>
            <a:off x="4070211" y="9781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7BB7EA70-6821-43CE-8BF6-B11B7E16A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0" r="17250"/>
          <a:stretch>
            <a:fillRect/>
          </a:stretch>
        </p:blipFill>
        <p:spPr>
          <a:xfrm>
            <a:off x="6028537" y="9781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5B26CDCB-BFE4-4057-A5F6-2A926CF7A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153559" y="9781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82422B1-A35F-479F-8E64-1DC2E4A72A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3" r="16443"/>
          <a:stretch>
            <a:fillRect/>
          </a:stretch>
        </p:blipFill>
        <p:spPr>
          <a:xfrm>
            <a:off x="7986863" y="9781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CCC7B74-3682-48C7-B13B-B118FE126B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1" r="16741"/>
          <a:stretch>
            <a:fillRect/>
          </a:stretch>
        </p:blipFill>
        <p:spPr>
          <a:xfrm>
            <a:off x="9945187" y="978156"/>
            <a:ext cx="216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B990520B-7F50-46FC-A423-6074DB73D825}"/>
              </a:ext>
            </a:extLst>
          </p:cNvPr>
          <p:cNvSpPr txBox="1"/>
          <p:nvPr/>
        </p:nvSpPr>
        <p:spPr>
          <a:xfrm>
            <a:off x="319086" y="210430"/>
            <a:ext cx="3248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7AAB5"/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点击输入文字内容</a:t>
            </a:r>
          </a:p>
        </p:txBody>
      </p:sp>
    </p:spTree>
    <p:extLst>
      <p:ext uri="{BB962C8B-B14F-4D97-AF65-F5344CB8AC3E}">
        <p14:creationId xmlns:p14="http://schemas.microsoft.com/office/powerpoint/2010/main" val="304655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Bar dir="vert"/>
      </p:transition>
    </mc:Choice>
    <mc:Fallback xmlns="">
      <p:transition spd="slow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dbe7f38dbcc2238b48f95309a1aa331513bcf7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571</Words>
  <Application>Microsoft Office PowerPoint</Application>
  <PresentationFormat>自定义</PresentationFormat>
  <Paragraphs>154</Paragraphs>
  <Slides>15</Slides>
  <Notes>15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62</cp:revision>
  <dcterms:created xsi:type="dcterms:W3CDTF">2017-07-24T12:15:54Z</dcterms:created>
  <dcterms:modified xsi:type="dcterms:W3CDTF">2018-01-30T06:44:25Z</dcterms:modified>
</cp:coreProperties>
</file>