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1" r:id="rId3"/>
    <p:sldId id="274" r:id="rId5"/>
    <p:sldId id="275" r:id="rId6"/>
    <p:sldId id="277" r:id="rId7"/>
    <p:sldId id="272" r:id="rId8"/>
    <p:sldId id="258" r:id="rId9"/>
    <p:sldId id="262" r:id="rId10"/>
    <p:sldId id="282" r:id="rId11"/>
    <p:sldId id="276" r:id="rId12"/>
    <p:sldId id="270" r:id="rId13"/>
    <p:sldId id="260" r:id="rId14"/>
    <p:sldId id="267" r:id="rId15"/>
    <p:sldId id="283" r:id="rId16"/>
    <p:sldId id="278" r:id="rId17"/>
    <p:sldId id="271" r:id="rId18"/>
    <p:sldId id="266" r:id="rId19"/>
    <p:sldId id="261" r:id="rId20"/>
    <p:sldId id="268" r:id="rId21"/>
    <p:sldId id="284" r:id="rId22"/>
    <p:sldId id="269" r:id="rId23"/>
    <p:sldId id="273" r:id="rId24"/>
    <p:sldId id="259" r:id="rId25"/>
    <p:sldId id="265" r:id="rId26"/>
    <p:sldId id="263" r:id="rId27"/>
    <p:sldId id="307" r:id="rId28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B204"/>
    <a:srgbClr val="B8E46E"/>
    <a:srgbClr val="40D505"/>
    <a:srgbClr val="44E1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/>
    <p:restoredTop sz="94660"/>
  </p:normalViewPr>
  <p:slideViewPr>
    <p:cSldViewPr snapToGrid="0">
      <p:cViewPr>
        <p:scale>
          <a:sx n="50" d="100"/>
          <a:sy n="50" d="100"/>
        </p:scale>
        <p:origin x="1686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1E772E9-D7E9-41F6-A628-CF6BDC96873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51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512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7BA2D4-2909-4203-B107-B5698433BD5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7BA2D4-2909-4203-B107-B5698433BD58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501DFFF-4AF7-46EC-831D-23860348D3F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/>
          </p:cNvPicPr>
          <p:nvPr/>
        </p:nvPicPr>
        <p:blipFill>
          <a:blip r:embed="rId1"/>
          <a:srcRect t="3889" b="196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矩形 5"/>
          <p:cNvSpPr/>
          <p:nvPr/>
        </p:nvSpPr>
        <p:spPr>
          <a:xfrm>
            <a:off x="2177098" y="3452495"/>
            <a:ext cx="7837487" cy="1005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6000" b="1" dirty="0">
                <a:solidFill>
                  <a:srgbClr val="35B204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清新文艺绿色环保模板</a:t>
            </a:r>
            <a:endParaRPr lang="zh-CN" altLang="en-US" sz="6000" b="1" dirty="0">
              <a:solidFill>
                <a:srgbClr val="35B204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4100" name="矩形 6"/>
          <p:cNvSpPr/>
          <p:nvPr/>
        </p:nvSpPr>
        <p:spPr>
          <a:xfrm>
            <a:off x="3910330" y="4759325"/>
            <a:ext cx="437070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汇报人：      </a:t>
            </a:r>
            <a:r>
              <a:rPr lang="zh-CN" altLang="en-US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日期：</a:t>
            </a:r>
            <a:r>
              <a:rPr lang="en-US" altLang="zh-CN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20XX-XX-XX</a:t>
            </a:r>
            <a:endParaRPr lang="en-US" altLang="zh-CN" b="1" dirty="0">
              <a:solidFill>
                <a:srgbClr val="1A9A02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3"/>
          <p:cNvPicPr>
            <a:picLocks noChangeAspect="1"/>
          </p:cNvPicPr>
          <p:nvPr/>
        </p:nvPicPr>
        <p:blipFill>
          <a:blip r:embed="rId1"/>
          <a:srcRect t="3889" b="196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矩形 7"/>
          <p:cNvSpPr/>
          <p:nvPr/>
        </p:nvSpPr>
        <p:spPr>
          <a:xfrm>
            <a:off x="7216775" y="5686425"/>
            <a:ext cx="39116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四、点击此处添加目录文字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96" name="组合 8"/>
          <p:cNvGrpSpPr/>
          <p:nvPr/>
        </p:nvGrpSpPr>
        <p:grpSpPr>
          <a:xfrm>
            <a:off x="6513513" y="5646738"/>
            <a:ext cx="582612" cy="565150"/>
            <a:chOff x="1227138" y="6065838"/>
            <a:chExt cx="855662" cy="830263"/>
          </a:xfrm>
        </p:grpSpPr>
        <p:sp>
          <p:nvSpPr>
            <p:cNvPr id="8217" name="Freeform 65"/>
            <p:cNvSpPr/>
            <p:nvPr/>
          </p:nvSpPr>
          <p:spPr>
            <a:xfrm>
              <a:off x="1660525" y="6081713"/>
              <a:ext cx="304800" cy="268288"/>
            </a:xfrm>
            <a:custGeom>
              <a:avLst/>
              <a:gdLst/>
              <a:ahLst/>
              <a:cxnLst>
                <a:cxn ang="0">
                  <a:pos x="236787" y="137905"/>
                </a:cxn>
                <a:cxn ang="0">
                  <a:pos x="219154" y="102802"/>
                </a:cxn>
                <a:cxn ang="0">
                  <a:pos x="181369" y="35103"/>
                </a:cxn>
                <a:cxn ang="0">
                  <a:pos x="171293" y="20059"/>
                </a:cxn>
                <a:cxn ang="0">
                  <a:pos x="115874" y="0"/>
                </a:cxn>
                <a:cxn ang="0">
                  <a:pos x="17633" y="87758"/>
                </a:cxn>
                <a:cxn ang="0">
                  <a:pos x="0" y="117846"/>
                </a:cxn>
                <a:cxn ang="0">
                  <a:pos x="62975" y="233185"/>
                </a:cxn>
                <a:cxn ang="0">
                  <a:pos x="5038" y="265781"/>
                </a:cxn>
                <a:cxn ang="0">
                  <a:pos x="209078" y="268288"/>
                </a:cxn>
                <a:cxn ang="0">
                  <a:pos x="304800" y="97787"/>
                </a:cxn>
                <a:cxn ang="0">
                  <a:pos x="236787" y="137905"/>
                </a:cxn>
              </a:cxnLst>
              <a:rect l="0" t="0" r="0" b="0"/>
              <a:pathLst>
                <a:path w="121" h="107">
                  <a:moveTo>
                    <a:pt x="94" y="55"/>
                  </a:moveTo>
                  <a:cubicBezTo>
                    <a:pt x="92" y="50"/>
                    <a:pt x="89" y="45"/>
                    <a:pt x="87" y="41"/>
                  </a:cubicBezTo>
                  <a:cubicBezTo>
                    <a:pt x="82" y="32"/>
                    <a:pt x="77" y="23"/>
                    <a:pt x="72" y="14"/>
                  </a:cubicBezTo>
                  <a:cubicBezTo>
                    <a:pt x="71" y="12"/>
                    <a:pt x="70" y="10"/>
                    <a:pt x="68" y="8"/>
                  </a:cubicBezTo>
                  <a:cubicBezTo>
                    <a:pt x="62" y="2"/>
                    <a:pt x="54" y="0"/>
                    <a:pt x="46" y="0"/>
                  </a:cubicBezTo>
                  <a:cubicBezTo>
                    <a:pt x="23" y="4"/>
                    <a:pt x="7" y="34"/>
                    <a:pt x="7" y="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" y="57"/>
                    <a:pt x="25" y="93"/>
                    <a:pt x="25" y="93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1" y="39"/>
                    <a:pt x="121" y="39"/>
                    <a:pt x="121" y="39"/>
                  </a:cubicBezTo>
                  <a:lnTo>
                    <a:pt x="94" y="55"/>
                  </a:ln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8" name="Freeform 66"/>
            <p:cNvSpPr/>
            <p:nvPr/>
          </p:nvSpPr>
          <p:spPr>
            <a:xfrm>
              <a:off x="1363663" y="6065838"/>
              <a:ext cx="365125" cy="295275"/>
            </a:xfrm>
            <a:custGeom>
              <a:avLst/>
              <a:gdLst/>
              <a:ahLst/>
              <a:cxnLst>
                <a:cxn ang="0">
                  <a:pos x="289582" y="88330"/>
                </a:cxn>
                <a:cxn ang="0">
                  <a:pos x="365125" y="5047"/>
                </a:cxn>
                <a:cxn ang="0">
                  <a:pos x="360089" y="5047"/>
                </a:cxn>
                <a:cxn ang="0">
                  <a:pos x="188858" y="2524"/>
                </a:cxn>
                <a:cxn ang="0">
                  <a:pos x="78061" y="52998"/>
                </a:cxn>
                <a:cxn ang="0">
                  <a:pos x="0" y="196850"/>
                </a:cxn>
                <a:cxn ang="0">
                  <a:pos x="176267" y="295275"/>
                </a:cxn>
                <a:cxn ang="0">
                  <a:pos x="289582" y="88330"/>
                </a:cxn>
              </a:cxnLst>
              <a:rect l="0" t="0" r="0" b="0"/>
              <a:pathLst>
                <a:path w="145" h="117">
                  <a:moveTo>
                    <a:pt x="115" y="35"/>
                  </a:moveTo>
                  <a:cubicBezTo>
                    <a:pt x="121" y="25"/>
                    <a:pt x="132" y="10"/>
                    <a:pt x="145" y="2"/>
                  </a:cubicBezTo>
                  <a:cubicBezTo>
                    <a:pt x="144" y="2"/>
                    <a:pt x="143" y="2"/>
                    <a:pt x="143" y="2"/>
                  </a:cubicBezTo>
                  <a:cubicBezTo>
                    <a:pt x="143" y="2"/>
                    <a:pt x="101" y="1"/>
                    <a:pt x="75" y="1"/>
                  </a:cubicBezTo>
                  <a:cubicBezTo>
                    <a:pt x="54" y="0"/>
                    <a:pt x="39" y="9"/>
                    <a:pt x="31" y="2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8" y="103"/>
                    <a:pt x="115" y="35"/>
                    <a:pt x="115" y="35"/>
                  </a:cubicBezTo>
                  <a:close/>
                </a:path>
              </a:pathLst>
            </a:custGeom>
            <a:solidFill>
              <a:srgbClr val="C8E2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9" name="Freeform 67"/>
            <p:cNvSpPr/>
            <p:nvPr/>
          </p:nvSpPr>
          <p:spPr>
            <a:xfrm>
              <a:off x="1227138" y="6348413"/>
              <a:ext cx="304800" cy="258763"/>
            </a:xfrm>
            <a:custGeom>
              <a:avLst/>
              <a:gdLst/>
              <a:ahLst/>
              <a:cxnLst>
                <a:cxn ang="0">
                  <a:pos x="78089" y="42708"/>
                </a:cxn>
                <a:cxn ang="0">
                  <a:pos x="55418" y="75368"/>
                </a:cxn>
                <a:cxn ang="0">
                  <a:pos x="15114" y="138174"/>
                </a:cxn>
                <a:cxn ang="0">
                  <a:pos x="7557" y="155760"/>
                </a:cxn>
                <a:cxn ang="0">
                  <a:pos x="17633" y="213542"/>
                </a:cxn>
                <a:cxn ang="0">
                  <a:pos x="138545" y="258763"/>
                </a:cxn>
                <a:cxn ang="0">
                  <a:pos x="176331" y="258763"/>
                </a:cxn>
                <a:cxn ang="0">
                  <a:pos x="246863" y="148223"/>
                </a:cxn>
                <a:cxn ang="0">
                  <a:pos x="304800" y="180883"/>
                </a:cxn>
                <a:cxn ang="0">
                  <a:pos x="206559" y="5025"/>
                </a:cxn>
                <a:cxn ang="0">
                  <a:pos x="12595" y="0"/>
                </a:cxn>
                <a:cxn ang="0">
                  <a:pos x="78089" y="42708"/>
                </a:cxn>
              </a:cxnLst>
              <a:rect l="0" t="0" r="0" b="0"/>
              <a:pathLst>
                <a:path w="121" h="103">
                  <a:moveTo>
                    <a:pt x="31" y="17"/>
                  </a:moveTo>
                  <a:cubicBezTo>
                    <a:pt x="28" y="21"/>
                    <a:pt x="25" y="25"/>
                    <a:pt x="22" y="30"/>
                  </a:cubicBezTo>
                  <a:cubicBezTo>
                    <a:pt x="17" y="38"/>
                    <a:pt x="12" y="47"/>
                    <a:pt x="6" y="55"/>
                  </a:cubicBezTo>
                  <a:cubicBezTo>
                    <a:pt x="4" y="57"/>
                    <a:pt x="3" y="60"/>
                    <a:pt x="3" y="62"/>
                  </a:cubicBezTo>
                  <a:cubicBezTo>
                    <a:pt x="0" y="70"/>
                    <a:pt x="2" y="78"/>
                    <a:pt x="7" y="85"/>
                  </a:cubicBezTo>
                  <a:cubicBezTo>
                    <a:pt x="20" y="103"/>
                    <a:pt x="55" y="103"/>
                    <a:pt x="55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6" y="93"/>
                    <a:pt x="98" y="59"/>
                    <a:pt x="98" y="59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31" y="17"/>
                  </a:ln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68"/>
            <p:cNvSpPr/>
            <p:nvPr/>
          </p:nvSpPr>
          <p:spPr>
            <a:xfrm>
              <a:off x="1257300" y="6607175"/>
              <a:ext cx="344487" cy="231775"/>
            </a:xfrm>
            <a:custGeom>
              <a:avLst/>
              <a:gdLst/>
              <a:ahLst/>
              <a:cxnLst>
                <a:cxn ang="0">
                  <a:pos x="110638" y="27712"/>
                </a:cxn>
                <a:cxn ang="0">
                  <a:pos x="0" y="0"/>
                </a:cxn>
                <a:cxn ang="0">
                  <a:pos x="2515" y="7558"/>
                </a:cxn>
                <a:cxn ang="0">
                  <a:pos x="82979" y="158715"/>
                </a:cxn>
                <a:cxn ang="0">
                  <a:pos x="178530" y="231775"/>
                </a:cxn>
                <a:cxn ang="0">
                  <a:pos x="344487" y="231775"/>
                </a:cxn>
                <a:cxn ang="0">
                  <a:pos x="344487" y="27712"/>
                </a:cxn>
                <a:cxn ang="0">
                  <a:pos x="110638" y="27712"/>
                </a:cxn>
              </a:cxnLst>
              <a:rect l="0" t="0" r="0" b="0"/>
              <a:pathLst>
                <a:path w="137" h="92">
                  <a:moveTo>
                    <a:pt x="44" y="11"/>
                  </a:moveTo>
                  <a:cubicBezTo>
                    <a:pt x="32" y="11"/>
                    <a:pt x="14" y="9"/>
                    <a:pt x="0" y="0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20" y="39"/>
                    <a:pt x="33" y="63"/>
                  </a:cubicBezTo>
                  <a:cubicBezTo>
                    <a:pt x="42" y="81"/>
                    <a:pt x="58" y="90"/>
                    <a:pt x="71" y="92"/>
                  </a:cubicBezTo>
                  <a:cubicBezTo>
                    <a:pt x="137" y="92"/>
                    <a:pt x="137" y="92"/>
                    <a:pt x="137" y="92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21" y="11"/>
                    <a:pt x="43" y="11"/>
                    <a:pt x="44" y="11"/>
                  </a:cubicBezTo>
                  <a:close/>
                </a:path>
              </a:pathLst>
            </a:custGeom>
            <a:solidFill>
              <a:srgbClr val="C8E2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69"/>
            <p:cNvSpPr/>
            <p:nvPr/>
          </p:nvSpPr>
          <p:spPr>
            <a:xfrm>
              <a:off x="1657350" y="6554788"/>
              <a:ext cx="300037" cy="341313"/>
            </a:xfrm>
            <a:custGeom>
              <a:avLst/>
              <a:gdLst/>
              <a:ahLst/>
              <a:cxnLst>
                <a:cxn ang="0">
                  <a:pos x="100853" y="263514"/>
                </a:cxn>
                <a:cxn ang="0">
                  <a:pos x="141194" y="263514"/>
                </a:cxn>
                <a:cxn ang="0">
                  <a:pos x="216833" y="263514"/>
                </a:cxn>
                <a:cxn ang="0">
                  <a:pos x="237004" y="263514"/>
                </a:cxn>
                <a:cxn ang="0">
                  <a:pos x="279866" y="220850"/>
                </a:cxn>
                <a:cxn ang="0">
                  <a:pos x="249611" y="95367"/>
                </a:cxn>
                <a:cxn ang="0">
                  <a:pos x="231961" y="65251"/>
                </a:cxn>
                <a:cxn ang="0">
                  <a:pos x="98331" y="65251"/>
                </a:cxn>
                <a:cxn ang="0">
                  <a:pos x="98331" y="0"/>
                </a:cxn>
                <a:cxn ang="0">
                  <a:pos x="0" y="175676"/>
                </a:cxn>
                <a:cxn ang="0">
                  <a:pos x="103374" y="341313"/>
                </a:cxn>
                <a:cxn ang="0">
                  <a:pos x="100853" y="263514"/>
                </a:cxn>
              </a:cxnLst>
              <a:rect l="0" t="0" r="0" b="0"/>
              <a:pathLst>
                <a:path w="119" h="136">
                  <a:moveTo>
                    <a:pt x="40" y="105"/>
                  </a:moveTo>
                  <a:cubicBezTo>
                    <a:pt x="45" y="105"/>
                    <a:pt x="51" y="105"/>
                    <a:pt x="56" y="105"/>
                  </a:cubicBezTo>
                  <a:cubicBezTo>
                    <a:pt x="66" y="105"/>
                    <a:pt x="76" y="105"/>
                    <a:pt x="86" y="105"/>
                  </a:cubicBezTo>
                  <a:cubicBezTo>
                    <a:pt x="89" y="105"/>
                    <a:pt x="91" y="105"/>
                    <a:pt x="94" y="105"/>
                  </a:cubicBezTo>
                  <a:cubicBezTo>
                    <a:pt x="102" y="102"/>
                    <a:pt x="107" y="96"/>
                    <a:pt x="111" y="88"/>
                  </a:cubicBezTo>
                  <a:cubicBezTo>
                    <a:pt x="119" y="67"/>
                    <a:pt x="100" y="39"/>
                    <a:pt x="99" y="38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80" y="26"/>
                    <a:pt x="39" y="26"/>
                    <a:pt x="39" y="26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1" y="136"/>
                    <a:pt x="41" y="136"/>
                    <a:pt x="41" y="136"/>
                  </a:cubicBezTo>
                  <a:lnTo>
                    <a:pt x="40" y="105"/>
                  </a:ln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70"/>
            <p:cNvSpPr/>
            <p:nvPr/>
          </p:nvSpPr>
          <p:spPr>
            <a:xfrm>
              <a:off x="1806575" y="6327775"/>
              <a:ext cx="276225" cy="415925"/>
            </a:xfrm>
            <a:custGeom>
              <a:avLst/>
              <a:gdLst/>
              <a:ahLst/>
              <a:cxnLst>
                <a:cxn ang="0">
                  <a:pos x="125557" y="307532"/>
                </a:cxn>
                <a:cxn ang="0">
                  <a:pos x="163224" y="415925"/>
                </a:cxn>
                <a:cxn ang="0">
                  <a:pos x="165735" y="410883"/>
                </a:cxn>
                <a:cxn ang="0">
                  <a:pos x="248603" y="259638"/>
                </a:cxn>
                <a:cxn ang="0">
                  <a:pos x="258647" y="138642"/>
                </a:cxn>
                <a:cxn ang="0">
                  <a:pos x="168246" y="0"/>
                </a:cxn>
                <a:cxn ang="0">
                  <a:pos x="0" y="110913"/>
                </a:cxn>
                <a:cxn ang="0">
                  <a:pos x="125557" y="307532"/>
                </a:cxn>
              </a:cxnLst>
              <a:rect l="0" t="0" r="0" b="0"/>
              <a:pathLst>
                <a:path w="110" h="165">
                  <a:moveTo>
                    <a:pt x="50" y="122"/>
                  </a:moveTo>
                  <a:cubicBezTo>
                    <a:pt x="56" y="132"/>
                    <a:pt x="64" y="148"/>
                    <a:pt x="65" y="165"/>
                  </a:cubicBezTo>
                  <a:cubicBezTo>
                    <a:pt x="66" y="163"/>
                    <a:pt x="66" y="163"/>
                    <a:pt x="66" y="163"/>
                  </a:cubicBezTo>
                  <a:cubicBezTo>
                    <a:pt x="66" y="163"/>
                    <a:pt x="86" y="126"/>
                    <a:pt x="99" y="103"/>
                  </a:cubicBezTo>
                  <a:cubicBezTo>
                    <a:pt x="110" y="85"/>
                    <a:pt x="109" y="67"/>
                    <a:pt x="103" y="55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8" y="57"/>
                    <a:pt x="50" y="122"/>
                    <a:pt x="50" y="122"/>
                  </a:cubicBezTo>
                  <a:close/>
                </a:path>
              </a:pathLst>
            </a:custGeom>
            <a:solidFill>
              <a:srgbClr val="C8E2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97" name="矩形 5"/>
          <p:cNvSpPr/>
          <p:nvPr/>
        </p:nvSpPr>
        <p:spPr>
          <a:xfrm>
            <a:off x="7216775" y="4556125"/>
            <a:ext cx="3911600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二、点击此处添加目录文字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198" name="组合 17"/>
          <p:cNvGrpSpPr/>
          <p:nvPr/>
        </p:nvGrpSpPr>
        <p:grpSpPr>
          <a:xfrm>
            <a:off x="6467475" y="4460875"/>
            <a:ext cx="657225" cy="654050"/>
            <a:chOff x="5075238" y="881063"/>
            <a:chExt cx="888999" cy="885825"/>
          </a:xfrm>
        </p:grpSpPr>
        <p:sp>
          <p:nvSpPr>
            <p:cNvPr id="8214" name="Oval 111"/>
            <p:cNvSpPr/>
            <p:nvPr/>
          </p:nvSpPr>
          <p:spPr>
            <a:xfrm>
              <a:off x="5410200" y="881063"/>
              <a:ext cx="209550" cy="377825"/>
            </a:xfrm>
            <a:prstGeom prst="ellipse">
              <a:avLst/>
            </a:prstGeom>
            <a:solidFill>
              <a:srgbClr val="C8E233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15" name="Oval 112"/>
            <p:cNvSpPr/>
            <p:nvPr/>
          </p:nvSpPr>
          <p:spPr>
            <a:xfrm>
              <a:off x="5075238" y="1169988"/>
              <a:ext cx="420687" cy="231775"/>
            </a:xfrm>
            <a:prstGeom prst="ellipse">
              <a:avLst/>
            </a:prstGeom>
            <a:solidFill>
              <a:srgbClr val="75AF10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16" name="Freeform 113"/>
            <p:cNvSpPr/>
            <p:nvPr/>
          </p:nvSpPr>
          <p:spPr>
            <a:xfrm>
              <a:off x="5505450" y="1165225"/>
              <a:ext cx="458787" cy="601663"/>
            </a:xfrm>
            <a:custGeom>
              <a:avLst/>
              <a:gdLst/>
              <a:ahLst/>
              <a:cxnLst>
                <a:cxn ang="0">
                  <a:pos x="249560" y="231602"/>
                </a:cxn>
                <a:cxn ang="0">
                  <a:pos x="90749" y="166150"/>
                </a:cxn>
                <a:cxn ang="0">
                  <a:pos x="2521" y="601663"/>
                </a:cxn>
                <a:cxn ang="0">
                  <a:pos x="2521" y="224050"/>
                </a:cxn>
                <a:cxn ang="0">
                  <a:pos x="249560" y="0"/>
                </a:cxn>
                <a:cxn ang="0">
                  <a:pos x="458787" y="115801"/>
                </a:cxn>
                <a:cxn ang="0">
                  <a:pos x="249560" y="231602"/>
                </a:cxn>
              </a:cxnLst>
              <a:rect l="0" t="0" r="0" b="0"/>
              <a:pathLst>
                <a:path w="182" h="239">
                  <a:moveTo>
                    <a:pt x="99" y="92"/>
                  </a:moveTo>
                  <a:cubicBezTo>
                    <a:pt x="74" y="92"/>
                    <a:pt x="54" y="74"/>
                    <a:pt x="36" y="66"/>
                  </a:cubicBezTo>
                  <a:cubicBezTo>
                    <a:pt x="7" y="55"/>
                    <a:pt x="1" y="239"/>
                    <a:pt x="1" y="239"/>
                  </a:cubicBezTo>
                  <a:cubicBezTo>
                    <a:pt x="0" y="201"/>
                    <a:pt x="0" y="143"/>
                    <a:pt x="1" y="89"/>
                  </a:cubicBezTo>
                  <a:cubicBezTo>
                    <a:pt x="3" y="41"/>
                    <a:pt x="46" y="0"/>
                    <a:pt x="99" y="0"/>
                  </a:cubicBezTo>
                  <a:cubicBezTo>
                    <a:pt x="145" y="0"/>
                    <a:pt x="182" y="46"/>
                    <a:pt x="182" y="46"/>
                  </a:cubicBezTo>
                  <a:cubicBezTo>
                    <a:pt x="182" y="46"/>
                    <a:pt x="145" y="92"/>
                    <a:pt x="99" y="92"/>
                  </a:cubicBez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199" name="矩形 4"/>
          <p:cNvSpPr/>
          <p:nvPr/>
        </p:nvSpPr>
        <p:spPr>
          <a:xfrm>
            <a:off x="1933575" y="4556125"/>
            <a:ext cx="38973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一、点击此处添加目录文字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00" name="组合 21"/>
          <p:cNvGrpSpPr/>
          <p:nvPr/>
        </p:nvGrpSpPr>
        <p:grpSpPr>
          <a:xfrm>
            <a:off x="1408113" y="4160838"/>
            <a:ext cx="409575" cy="1012825"/>
            <a:chOff x="1141413" y="1620838"/>
            <a:chExt cx="600075" cy="1485900"/>
          </a:xfrm>
        </p:grpSpPr>
        <p:sp>
          <p:nvSpPr>
            <p:cNvPr id="8212" name="Freeform 114"/>
            <p:cNvSpPr>
              <a:spLocks noEditPoints="1"/>
            </p:cNvSpPr>
            <p:nvPr/>
          </p:nvSpPr>
          <p:spPr>
            <a:xfrm>
              <a:off x="1166813" y="1620838"/>
              <a:ext cx="558800" cy="561975"/>
            </a:xfrm>
            <a:custGeom>
              <a:avLst/>
              <a:gdLst/>
              <a:ahLst/>
              <a:cxnLst>
                <a:cxn ang="0">
                  <a:pos x="279400" y="0"/>
                </a:cxn>
                <a:cxn ang="0">
                  <a:pos x="279400" y="0"/>
                </a:cxn>
                <a:cxn ang="0">
                  <a:pos x="0" y="279727"/>
                </a:cxn>
                <a:cxn ang="0">
                  <a:pos x="0" y="279727"/>
                </a:cxn>
                <a:cxn ang="0">
                  <a:pos x="0" y="282248"/>
                </a:cxn>
                <a:cxn ang="0">
                  <a:pos x="279400" y="561975"/>
                </a:cxn>
                <a:cxn ang="0">
                  <a:pos x="279400" y="561975"/>
                </a:cxn>
                <a:cxn ang="0">
                  <a:pos x="558800" y="279727"/>
                </a:cxn>
                <a:cxn ang="0">
                  <a:pos x="279400" y="0"/>
                </a:cxn>
                <a:cxn ang="0">
                  <a:pos x="279400" y="529214"/>
                </a:cxn>
                <a:cxn ang="0">
                  <a:pos x="279400" y="529214"/>
                </a:cxn>
                <a:cxn ang="0">
                  <a:pos x="183750" y="423371"/>
                </a:cxn>
                <a:cxn ang="0">
                  <a:pos x="279400" y="430932"/>
                </a:cxn>
                <a:cxn ang="0">
                  <a:pos x="377568" y="423371"/>
                </a:cxn>
                <a:cxn ang="0">
                  <a:pos x="279400" y="529214"/>
                </a:cxn>
                <a:cxn ang="0">
                  <a:pos x="279400" y="400691"/>
                </a:cxn>
                <a:cxn ang="0">
                  <a:pos x="173681" y="388090"/>
                </a:cxn>
                <a:cxn ang="0">
                  <a:pos x="161095" y="279727"/>
                </a:cxn>
                <a:cxn ang="0">
                  <a:pos x="173681" y="173885"/>
                </a:cxn>
                <a:cxn ang="0">
                  <a:pos x="279400" y="161284"/>
                </a:cxn>
                <a:cxn ang="0">
                  <a:pos x="387636" y="173885"/>
                </a:cxn>
                <a:cxn ang="0">
                  <a:pos x="397705" y="279727"/>
                </a:cxn>
                <a:cxn ang="0">
                  <a:pos x="387636" y="388090"/>
                </a:cxn>
                <a:cxn ang="0">
                  <a:pos x="279400" y="400691"/>
                </a:cxn>
                <a:cxn ang="0">
                  <a:pos x="32723" y="279727"/>
                </a:cxn>
                <a:cxn ang="0">
                  <a:pos x="32723" y="279727"/>
                </a:cxn>
                <a:cxn ang="0">
                  <a:pos x="138441" y="183965"/>
                </a:cxn>
                <a:cxn ang="0">
                  <a:pos x="130890" y="279727"/>
                </a:cxn>
                <a:cxn ang="0">
                  <a:pos x="138441" y="378010"/>
                </a:cxn>
                <a:cxn ang="0">
                  <a:pos x="32723" y="282248"/>
                </a:cxn>
                <a:cxn ang="0">
                  <a:pos x="32723" y="279727"/>
                </a:cxn>
                <a:cxn ang="0">
                  <a:pos x="279400" y="32761"/>
                </a:cxn>
                <a:cxn ang="0">
                  <a:pos x="279400" y="32761"/>
                </a:cxn>
                <a:cxn ang="0">
                  <a:pos x="377568" y="138604"/>
                </a:cxn>
                <a:cxn ang="0">
                  <a:pos x="279400" y="131043"/>
                </a:cxn>
                <a:cxn ang="0">
                  <a:pos x="183750" y="138604"/>
                </a:cxn>
                <a:cxn ang="0">
                  <a:pos x="279400" y="32761"/>
                </a:cxn>
                <a:cxn ang="0">
                  <a:pos x="420359" y="183965"/>
                </a:cxn>
                <a:cxn ang="0">
                  <a:pos x="528595" y="279727"/>
                </a:cxn>
                <a:cxn ang="0">
                  <a:pos x="420359" y="378010"/>
                </a:cxn>
                <a:cxn ang="0">
                  <a:pos x="430427" y="279727"/>
                </a:cxn>
                <a:cxn ang="0">
                  <a:pos x="420359" y="183965"/>
                </a:cxn>
                <a:cxn ang="0">
                  <a:pos x="513492" y="196565"/>
                </a:cxn>
                <a:cxn ang="0">
                  <a:pos x="412807" y="148684"/>
                </a:cxn>
                <a:cxn ang="0">
                  <a:pos x="362465" y="47881"/>
                </a:cxn>
                <a:cxn ang="0">
                  <a:pos x="513492" y="196565"/>
                </a:cxn>
                <a:cxn ang="0">
                  <a:pos x="196335" y="47881"/>
                </a:cxn>
                <a:cxn ang="0">
                  <a:pos x="145993" y="148684"/>
                </a:cxn>
                <a:cxn ang="0">
                  <a:pos x="45308" y="196565"/>
                </a:cxn>
                <a:cxn ang="0">
                  <a:pos x="196335" y="47881"/>
                </a:cxn>
                <a:cxn ang="0">
                  <a:pos x="45308" y="365410"/>
                </a:cxn>
                <a:cxn ang="0">
                  <a:pos x="145993" y="413291"/>
                </a:cxn>
                <a:cxn ang="0">
                  <a:pos x="196335" y="514094"/>
                </a:cxn>
                <a:cxn ang="0">
                  <a:pos x="45308" y="365410"/>
                </a:cxn>
                <a:cxn ang="0">
                  <a:pos x="362465" y="514094"/>
                </a:cxn>
                <a:cxn ang="0">
                  <a:pos x="412807" y="413291"/>
                </a:cxn>
                <a:cxn ang="0">
                  <a:pos x="513492" y="365410"/>
                </a:cxn>
                <a:cxn ang="0">
                  <a:pos x="362465" y="514094"/>
                </a:cxn>
              </a:cxnLst>
              <a:rect l="0" t="0" r="0" b="0"/>
              <a:pathLst>
                <a:path w="222" h="223">
                  <a:moveTo>
                    <a:pt x="111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50" y="0"/>
                    <a:pt x="0" y="50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73"/>
                    <a:pt x="50" y="223"/>
                    <a:pt x="111" y="223"/>
                  </a:cubicBezTo>
                  <a:cubicBezTo>
                    <a:pt x="111" y="223"/>
                    <a:pt x="111" y="223"/>
                    <a:pt x="111" y="223"/>
                  </a:cubicBezTo>
                  <a:cubicBezTo>
                    <a:pt x="173" y="223"/>
                    <a:pt x="222" y="173"/>
                    <a:pt x="222" y="111"/>
                  </a:cubicBezTo>
                  <a:cubicBezTo>
                    <a:pt x="222" y="50"/>
                    <a:pt x="173" y="0"/>
                    <a:pt x="111" y="0"/>
                  </a:cubicBezTo>
                  <a:close/>
                  <a:moveTo>
                    <a:pt x="111" y="210"/>
                  </a:moveTo>
                  <a:cubicBezTo>
                    <a:pt x="111" y="210"/>
                    <a:pt x="111" y="210"/>
                    <a:pt x="111" y="210"/>
                  </a:cubicBezTo>
                  <a:cubicBezTo>
                    <a:pt x="96" y="210"/>
                    <a:pt x="81" y="193"/>
                    <a:pt x="73" y="168"/>
                  </a:cubicBezTo>
                  <a:cubicBezTo>
                    <a:pt x="85" y="170"/>
                    <a:pt x="98" y="171"/>
                    <a:pt x="111" y="171"/>
                  </a:cubicBezTo>
                  <a:cubicBezTo>
                    <a:pt x="125" y="171"/>
                    <a:pt x="138" y="170"/>
                    <a:pt x="150" y="168"/>
                  </a:cubicBezTo>
                  <a:cubicBezTo>
                    <a:pt x="141" y="193"/>
                    <a:pt x="127" y="210"/>
                    <a:pt x="111" y="210"/>
                  </a:cubicBezTo>
                  <a:close/>
                  <a:moveTo>
                    <a:pt x="111" y="159"/>
                  </a:moveTo>
                  <a:cubicBezTo>
                    <a:pt x="96" y="159"/>
                    <a:pt x="82" y="157"/>
                    <a:pt x="69" y="154"/>
                  </a:cubicBezTo>
                  <a:cubicBezTo>
                    <a:pt x="66" y="141"/>
                    <a:pt x="64" y="127"/>
                    <a:pt x="64" y="111"/>
                  </a:cubicBezTo>
                  <a:cubicBezTo>
                    <a:pt x="64" y="96"/>
                    <a:pt x="66" y="82"/>
                    <a:pt x="69" y="69"/>
                  </a:cubicBezTo>
                  <a:cubicBezTo>
                    <a:pt x="82" y="66"/>
                    <a:pt x="96" y="64"/>
                    <a:pt x="111" y="64"/>
                  </a:cubicBezTo>
                  <a:cubicBezTo>
                    <a:pt x="126" y="64"/>
                    <a:pt x="141" y="66"/>
                    <a:pt x="154" y="69"/>
                  </a:cubicBezTo>
                  <a:cubicBezTo>
                    <a:pt x="157" y="82"/>
                    <a:pt x="158" y="96"/>
                    <a:pt x="158" y="111"/>
                  </a:cubicBezTo>
                  <a:cubicBezTo>
                    <a:pt x="158" y="127"/>
                    <a:pt x="157" y="141"/>
                    <a:pt x="154" y="154"/>
                  </a:cubicBezTo>
                  <a:cubicBezTo>
                    <a:pt x="141" y="157"/>
                    <a:pt x="126" y="159"/>
                    <a:pt x="111" y="159"/>
                  </a:cubicBezTo>
                  <a:close/>
                  <a:moveTo>
                    <a:pt x="13" y="111"/>
                  </a:moveTo>
                  <a:cubicBezTo>
                    <a:pt x="13" y="111"/>
                    <a:pt x="13" y="111"/>
                    <a:pt x="13" y="111"/>
                  </a:cubicBezTo>
                  <a:cubicBezTo>
                    <a:pt x="13" y="96"/>
                    <a:pt x="30" y="82"/>
                    <a:pt x="55" y="73"/>
                  </a:cubicBezTo>
                  <a:cubicBezTo>
                    <a:pt x="53" y="85"/>
                    <a:pt x="52" y="98"/>
                    <a:pt x="52" y="111"/>
                  </a:cubicBezTo>
                  <a:cubicBezTo>
                    <a:pt x="52" y="125"/>
                    <a:pt x="53" y="138"/>
                    <a:pt x="55" y="150"/>
                  </a:cubicBezTo>
                  <a:cubicBezTo>
                    <a:pt x="30" y="141"/>
                    <a:pt x="13" y="127"/>
                    <a:pt x="13" y="112"/>
                  </a:cubicBezTo>
                  <a:cubicBezTo>
                    <a:pt x="13" y="112"/>
                    <a:pt x="13" y="112"/>
                    <a:pt x="13" y="111"/>
                  </a:cubicBezTo>
                  <a:close/>
                  <a:moveTo>
                    <a:pt x="111" y="13"/>
                  </a:moveTo>
                  <a:cubicBezTo>
                    <a:pt x="111" y="13"/>
                    <a:pt x="111" y="13"/>
                    <a:pt x="111" y="13"/>
                  </a:cubicBezTo>
                  <a:cubicBezTo>
                    <a:pt x="127" y="13"/>
                    <a:pt x="141" y="30"/>
                    <a:pt x="150" y="55"/>
                  </a:cubicBezTo>
                  <a:cubicBezTo>
                    <a:pt x="138" y="53"/>
                    <a:pt x="125" y="52"/>
                    <a:pt x="111" y="52"/>
                  </a:cubicBezTo>
                  <a:cubicBezTo>
                    <a:pt x="98" y="52"/>
                    <a:pt x="85" y="53"/>
                    <a:pt x="73" y="55"/>
                  </a:cubicBezTo>
                  <a:cubicBezTo>
                    <a:pt x="81" y="30"/>
                    <a:pt x="96" y="13"/>
                    <a:pt x="111" y="13"/>
                  </a:cubicBezTo>
                  <a:close/>
                  <a:moveTo>
                    <a:pt x="167" y="73"/>
                  </a:moveTo>
                  <a:cubicBezTo>
                    <a:pt x="193" y="82"/>
                    <a:pt x="210" y="96"/>
                    <a:pt x="210" y="111"/>
                  </a:cubicBezTo>
                  <a:cubicBezTo>
                    <a:pt x="210" y="127"/>
                    <a:pt x="193" y="141"/>
                    <a:pt x="167" y="150"/>
                  </a:cubicBezTo>
                  <a:cubicBezTo>
                    <a:pt x="170" y="138"/>
                    <a:pt x="171" y="125"/>
                    <a:pt x="171" y="111"/>
                  </a:cubicBezTo>
                  <a:cubicBezTo>
                    <a:pt x="171" y="98"/>
                    <a:pt x="170" y="85"/>
                    <a:pt x="167" y="73"/>
                  </a:cubicBezTo>
                  <a:close/>
                  <a:moveTo>
                    <a:pt x="204" y="78"/>
                  </a:moveTo>
                  <a:cubicBezTo>
                    <a:pt x="194" y="70"/>
                    <a:pt x="180" y="63"/>
                    <a:pt x="164" y="59"/>
                  </a:cubicBezTo>
                  <a:cubicBezTo>
                    <a:pt x="159" y="42"/>
                    <a:pt x="153" y="29"/>
                    <a:pt x="144" y="19"/>
                  </a:cubicBezTo>
                  <a:cubicBezTo>
                    <a:pt x="172" y="28"/>
                    <a:pt x="194" y="51"/>
                    <a:pt x="204" y="78"/>
                  </a:cubicBezTo>
                  <a:close/>
                  <a:moveTo>
                    <a:pt x="78" y="19"/>
                  </a:moveTo>
                  <a:cubicBezTo>
                    <a:pt x="70" y="29"/>
                    <a:pt x="63" y="42"/>
                    <a:pt x="58" y="59"/>
                  </a:cubicBezTo>
                  <a:cubicBezTo>
                    <a:pt x="42" y="63"/>
                    <a:pt x="28" y="70"/>
                    <a:pt x="18" y="78"/>
                  </a:cubicBezTo>
                  <a:cubicBezTo>
                    <a:pt x="28" y="51"/>
                    <a:pt x="50" y="28"/>
                    <a:pt x="78" y="19"/>
                  </a:cubicBezTo>
                  <a:close/>
                  <a:moveTo>
                    <a:pt x="18" y="145"/>
                  </a:moveTo>
                  <a:cubicBezTo>
                    <a:pt x="28" y="153"/>
                    <a:pt x="42" y="160"/>
                    <a:pt x="58" y="164"/>
                  </a:cubicBezTo>
                  <a:cubicBezTo>
                    <a:pt x="63" y="181"/>
                    <a:pt x="70" y="194"/>
                    <a:pt x="78" y="204"/>
                  </a:cubicBezTo>
                  <a:cubicBezTo>
                    <a:pt x="50" y="195"/>
                    <a:pt x="28" y="172"/>
                    <a:pt x="18" y="145"/>
                  </a:cubicBezTo>
                  <a:close/>
                  <a:moveTo>
                    <a:pt x="144" y="204"/>
                  </a:moveTo>
                  <a:cubicBezTo>
                    <a:pt x="153" y="194"/>
                    <a:pt x="159" y="181"/>
                    <a:pt x="164" y="164"/>
                  </a:cubicBezTo>
                  <a:cubicBezTo>
                    <a:pt x="180" y="160"/>
                    <a:pt x="194" y="153"/>
                    <a:pt x="204" y="145"/>
                  </a:cubicBezTo>
                  <a:cubicBezTo>
                    <a:pt x="194" y="172"/>
                    <a:pt x="172" y="195"/>
                    <a:pt x="144" y="204"/>
                  </a:cubicBez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Freeform 115"/>
            <p:cNvSpPr>
              <a:spLocks noEditPoints="1"/>
            </p:cNvSpPr>
            <p:nvPr/>
          </p:nvSpPr>
          <p:spPr>
            <a:xfrm>
              <a:off x="1141413" y="2152650"/>
              <a:ext cx="600075" cy="954088"/>
            </a:xfrm>
            <a:custGeom>
              <a:avLst/>
              <a:gdLst/>
              <a:ahLst/>
              <a:cxnLst>
                <a:cxn ang="0">
                  <a:pos x="297516" y="221530"/>
                </a:cxn>
                <a:cxn ang="0">
                  <a:pos x="378199" y="140973"/>
                </a:cxn>
                <a:cxn ang="0">
                  <a:pos x="297516" y="60417"/>
                </a:cxn>
                <a:cxn ang="0">
                  <a:pos x="216834" y="140973"/>
                </a:cxn>
                <a:cxn ang="0">
                  <a:pos x="297516" y="221530"/>
                </a:cxn>
                <a:cxn ang="0">
                  <a:pos x="579904" y="12587"/>
                </a:cxn>
                <a:cxn ang="0">
                  <a:pos x="529478" y="17622"/>
                </a:cxn>
                <a:cxn ang="0">
                  <a:pos x="352985" y="244186"/>
                </a:cxn>
                <a:cxn ang="0">
                  <a:pos x="247090" y="244186"/>
                </a:cxn>
                <a:cxn ang="0">
                  <a:pos x="70597" y="17622"/>
                </a:cxn>
                <a:cxn ang="0">
                  <a:pos x="17649" y="12587"/>
                </a:cxn>
                <a:cxn ang="0">
                  <a:pos x="12607" y="62935"/>
                </a:cxn>
                <a:cxn ang="0">
                  <a:pos x="209270" y="312155"/>
                </a:cxn>
                <a:cxn ang="0">
                  <a:pos x="214313" y="317190"/>
                </a:cxn>
                <a:cxn ang="0">
                  <a:pos x="214313" y="483337"/>
                </a:cxn>
                <a:cxn ang="0">
                  <a:pos x="216834" y="478303"/>
                </a:cxn>
                <a:cxn ang="0">
                  <a:pos x="216834" y="594102"/>
                </a:cxn>
                <a:cxn ang="0">
                  <a:pos x="216834" y="596620"/>
                </a:cxn>
                <a:cxn ang="0">
                  <a:pos x="214313" y="604172"/>
                </a:cxn>
                <a:cxn ang="0">
                  <a:pos x="214313" y="916327"/>
                </a:cxn>
                <a:cxn ang="0">
                  <a:pos x="254654" y="954088"/>
                </a:cxn>
                <a:cxn ang="0">
                  <a:pos x="292474" y="916327"/>
                </a:cxn>
                <a:cxn ang="0">
                  <a:pos x="292474" y="639415"/>
                </a:cxn>
                <a:cxn ang="0">
                  <a:pos x="307601" y="639415"/>
                </a:cxn>
                <a:cxn ang="0">
                  <a:pos x="307601" y="916327"/>
                </a:cxn>
                <a:cxn ang="0">
                  <a:pos x="345421" y="954088"/>
                </a:cxn>
                <a:cxn ang="0">
                  <a:pos x="383241" y="916327"/>
                </a:cxn>
                <a:cxn ang="0">
                  <a:pos x="383241" y="604172"/>
                </a:cxn>
                <a:cxn ang="0">
                  <a:pos x="383241" y="601654"/>
                </a:cxn>
                <a:cxn ang="0">
                  <a:pos x="385763" y="594102"/>
                </a:cxn>
                <a:cxn ang="0">
                  <a:pos x="385763" y="317190"/>
                </a:cxn>
                <a:cxn ang="0">
                  <a:pos x="390805" y="312155"/>
                </a:cxn>
                <a:cxn ang="0">
                  <a:pos x="587468" y="62935"/>
                </a:cxn>
                <a:cxn ang="0">
                  <a:pos x="579904" y="12587"/>
                </a:cxn>
              </a:cxnLst>
              <a:rect l="0" t="0" r="0" b="0"/>
              <a:pathLst>
                <a:path w="238" h="379">
                  <a:moveTo>
                    <a:pt x="118" y="88"/>
                  </a:moveTo>
                  <a:cubicBezTo>
                    <a:pt x="136" y="88"/>
                    <a:pt x="150" y="74"/>
                    <a:pt x="150" y="56"/>
                  </a:cubicBezTo>
                  <a:cubicBezTo>
                    <a:pt x="150" y="38"/>
                    <a:pt x="136" y="24"/>
                    <a:pt x="118" y="24"/>
                  </a:cubicBezTo>
                  <a:cubicBezTo>
                    <a:pt x="100" y="24"/>
                    <a:pt x="86" y="38"/>
                    <a:pt x="86" y="56"/>
                  </a:cubicBezTo>
                  <a:cubicBezTo>
                    <a:pt x="86" y="74"/>
                    <a:pt x="100" y="88"/>
                    <a:pt x="118" y="88"/>
                  </a:cubicBezTo>
                  <a:close/>
                  <a:moveTo>
                    <a:pt x="230" y="5"/>
                  </a:moveTo>
                  <a:cubicBezTo>
                    <a:pt x="224" y="0"/>
                    <a:pt x="215" y="1"/>
                    <a:pt x="210" y="7"/>
                  </a:cubicBezTo>
                  <a:cubicBezTo>
                    <a:pt x="140" y="97"/>
                    <a:pt x="140" y="97"/>
                    <a:pt x="140" y="97"/>
                  </a:cubicBezTo>
                  <a:cubicBezTo>
                    <a:pt x="98" y="97"/>
                    <a:pt x="98" y="97"/>
                    <a:pt x="98" y="9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3" y="1"/>
                    <a:pt x="14" y="0"/>
                    <a:pt x="7" y="5"/>
                  </a:cubicBezTo>
                  <a:cubicBezTo>
                    <a:pt x="1" y="10"/>
                    <a:pt x="0" y="19"/>
                    <a:pt x="5" y="25"/>
                  </a:cubicBezTo>
                  <a:cubicBezTo>
                    <a:pt x="83" y="124"/>
                    <a:pt x="83" y="124"/>
                    <a:pt x="83" y="124"/>
                  </a:cubicBezTo>
                  <a:cubicBezTo>
                    <a:pt x="84" y="125"/>
                    <a:pt x="84" y="126"/>
                    <a:pt x="85" y="126"/>
                  </a:cubicBezTo>
                  <a:cubicBezTo>
                    <a:pt x="85" y="192"/>
                    <a:pt x="85" y="192"/>
                    <a:pt x="85" y="192"/>
                  </a:cubicBezTo>
                  <a:cubicBezTo>
                    <a:pt x="86" y="190"/>
                    <a:pt x="86" y="190"/>
                    <a:pt x="86" y="190"/>
                  </a:cubicBezTo>
                  <a:cubicBezTo>
                    <a:pt x="86" y="236"/>
                    <a:pt x="86" y="236"/>
                    <a:pt x="86" y="236"/>
                  </a:cubicBezTo>
                  <a:cubicBezTo>
                    <a:pt x="86" y="236"/>
                    <a:pt x="86" y="237"/>
                    <a:pt x="86" y="237"/>
                  </a:cubicBezTo>
                  <a:cubicBezTo>
                    <a:pt x="85" y="238"/>
                    <a:pt x="85" y="239"/>
                    <a:pt x="85" y="240"/>
                  </a:cubicBezTo>
                  <a:cubicBezTo>
                    <a:pt x="85" y="364"/>
                    <a:pt x="85" y="364"/>
                    <a:pt x="85" y="364"/>
                  </a:cubicBezTo>
                  <a:cubicBezTo>
                    <a:pt x="85" y="372"/>
                    <a:pt x="92" y="379"/>
                    <a:pt x="101" y="379"/>
                  </a:cubicBezTo>
                  <a:cubicBezTo>
                    <a:pt x="109" y="379"/>
                    <a:pt x="116" y="372"/>
                    <a:pt x="116" y="364"/>
                  </a:cubicBezTo>
                  <a:cubicBezTo>
                    <a:pt x="116" y="254"/>
                    <a:pt x="116" y="254"/>
                    <a:pt x="116" y="254"/>
                  </a:cubicBezTo>
                  <a:cubicBezTo>
                    <a:pt x="122" y="254"/>
                    <a:pt x="122" y="254"/>
                    <a:pt x="122" y="254"/>
                  </a:cubicBezTo>
                  <a:cubicBezTo>
                    <a:pt x="122" y="364"/>
                    <a:pt x="122" y="364"/>
                    <a:pt x="122" y="364"/>
                  </a:cubicBezTo>
                  <a:cubicBezTo>
                    <a:pt x="122" y="372"/>
                    <a:pt x="129" y="379"/>
                    <a:pt x="137" y="379"/>
                  </a:cubicBezTo>
                  <a:cubicBezTo>
                    <a:pt x="146" y="379"/>
                    <a:pt x="152" y="372"/>
                    <a:pt x="152" y="364"/>
                  </a:cubicBezTo>
                  <a:cubicBezTo>
                    <a:pt x="152" y="240"/>
                    <a:pt x="152" y="240"/>
                    <a:pt x="152" y="240"/>
                  </a:cubicBezTo>
                  <a:cubicBezTo>
                    <a:pt x="152" y="240"/>
                    <a:pt x="152" y="239"/>
                    <a:pt x="152" y="239"/>
                  </a:cubicBezTo>
                  <a:cubicBezTo>
                    <a:pt x="153" y="238"/>
                    <a:pt x="153" y="237"/>
                    <a:pt x="153" y="236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3" y="126"/>
                    <a:pt x="154" y="125"/>
                    <a:pt x="155" y="124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8" y="19"/>
                    <a:pt x="237" y="10"/>
                    <a:pt x="230" y="5"/>
                  </a:cubicBez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01" name="矩形 6"/>
          <p:cNvSpPr/>
          <p:nvPr/>
        </p:nvSpPr>
        <p:spPr>
          <a:xfrm>
            <a:off x="1933575" y="5686425"/>
            <a:ext cx="38973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三、点击此处添加目录文字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02" name="组合 24"/>
          <p:cNvGrpSpPr/>
          <p:nvPr/>
        </p:nvGrpSpPr>
        <p:grpSpPr>
          <a:xfrm>
            <a:off x="1296988" y="5646738"/>
            <a:ext cx="544512" cy="571500"/>
            <a:chOff x="1949450" y="50800"/>
            <a:chExt cx="736600" cy="773113"/>
          </a:xfrm>
        </p:grpSpPr>
        <p:sp>
          <p:nvSpPr>
            <p:cNvPr id="8206" name="Freeform 116"/>
            <p:cNvSpPr>
              <a:spLocks noEditPoints="1"/>
            </p:cNvSpPr>
            <p:nvPr/>
          </p:nvSpPr>
          <p:spPr>
            <a:xfrm>
              <a:off x="1949450" y="176213"/>
              <a:ext cx="700087" cy="538163"/>
            </a:xfrm>
            <a:custGeom>
              <a:avLst/>
              <a:gdLst/>
              <a:ahLst/>
              <a:cxnLst>
                <a:cxn ang="0">
                  <a:pos x="277013" y="130769"/>
                </a:cxn>
                <a:cxn ang="0">
                  <a:pos x="611947" y="45266"/>
                </a:cxn>
                <a:cxn ang="0">
                  <a:pos x="664831" y="80473"/>
                </a:cxn>
                <a:cxn ang="0">
                  <a:pos x="667349" y="140828"/>
                </a:cxn>
                <a:cxn ang="0">
                  <a:pos x="425592" y="389791"/>
                </a:cxn>
                <a:cxn ang="0">
                  <a:pos x="37774" y="440087"/>
                </a:cxn>
                <a:cxn ang="0">
                  <a:pos x="32738" y="379732"/>
                </a:cxn>
                <a:cxn ang="0">
                  <a:pos x="277013" y="130769"/>
                </a:cxn>
                <a:cxn ang="0">
                  <a:pos x="15110" y="452660"/>
                </a:cxn>
                <a:cxn ang="0">
                  <a:pos x="438184" y="409909"/>
                </a:cxn>
                <a:cxn ang="0">
                  <a:pos x="692532" y="148372"/>
                </a:cxn>
                <a:cxn ang="0">
                  <a:pos x="684977" y="67899"/>
                </a:cxn>
                <a:cxn ang="0">
                  <a:pos x="619501" y="20118"/>
                </a:cxn>
                <a:cxn ang="0">
                  <a:pos x="264421" y="110650"/>
                </a:cxn>
                <a:cxn ang="0">
                  <a:pos x="10073" y="372187"/>
                </a:cxn>
                <a:cxn ang="0">
                  <a:pos x="15110" y="452660"/>
                </a:cxn>
              </a:cxnLst>
              <a:rect l="0" t="0" r="0" b="0"/>
              <a:pathLst>
                <a:path w="278" h="214">
                  <a:moveTo>
                    <a:pt x="110" y="52"/>
                  </a:moveTo>
                  <a:cubicBezTo>
                    <a:pt x="160" y="23"/>
                    <a:pt x="212" y="10"/>
                    <a:pt x="243" y="18"/>
                  </a:cubicBezTo>
                  <a:cubicBezTo>
                    <a:pt x="253" y="21"/>
                    <a:pt x="260" y="25"/>
                    <a:pt x="264" y="32"/>
                  </a:cubicBezTo>
                  <a:cubicBezTo>
                    <a:pt x="267" y="38"/>
                    <a:pt x="268" y="46"/>
                    <a:pt x="265" y="56"/>
                  </a:cubicBezTo>
                  <a:cubicBezTo>
                    <a:pt x="257" y="87"/>
                    <a:pt x="219" y="126"/>
                    <a:pt x="169" y="155"/>
                  </a:cubicBezTo>
                  <a:cubicBezTo>
                    <a:pt x="102" y="194"/>
                    <a:pt x="31" y="203"/>
                    <a:pt x="15" y="175"/>
                  </a:cubicBezTo>
                  <a:cubicBezTo>
                    <a:pt x="11" y="169"/>
                    <a:pt x="11" y="161"/>
                    <a:pt x="13" y="151"/>
                  </a:cubicBezTo>
                  <a:cubicBezTo>
                    <a:pt x="22" y="120"/>
                    <a:pt x="59" y="81"/>
                    <a:pt x="110" y="52"/>
                  </a:cubicBezTo>
                  <a:close/>
                  <a:moveTo>
                    <a:pt x="6" y="180"/>
                  </a:moveTo>
                  <a:cubicBezTo>
                    <a:pt x="26" y="214"/>
                    <a:pt x="99" y="206"/>
                    <a:pt x="174" y="163"/>
                  </a:cubicBezTo>
                  <a:cubicBezTo>
                    <a:pt x="226" y="133"/>
                    <a:pt x="266" y="92"/>
                    <a:pt x="275" y="59"/>
                  </a:cubicBezTo>
                  <a:cubicBezTo>
                    <a:pt x="278" y="46"/>
                    <a:pt x="277" y="36"/>
                    <a:pt x="272" y="27"/>
                  </a:cubicBezTo>
                  <a:cubicBezTo>
                    <a:pt x="267" y="18"/>
                    <a:pt x="258" y="12"/>
                    <a:pt x="246" y="8"/>
                  </a:cubicBezTo>
                  <a:cubicBezTo>
                    <a:pt x="213" y="0"/>
                    <a:pt x="157" y="13"/>
                    <a:pt x="105" y="44"/>
                  </a:cubicBezTo>
                  <a:cubicBezTo>
                    <a:pt x="52" y="74"/>
                    <a:pt x="13" y="115"/>
                    <a:pt x="4" y="148"/>
                  </a:cubicBezTo>
                  <a:cubicBezTo>
                    <a:pt x="0" y="161"/>
                    <a:pt x="1" y="171"/>
                    <a:pt x="6" y="180"/>
                  </a:cubicBez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7" name="Freeform 117"/>
            <p:cNvSpPr>
              <a:spLocks noEditPoints="1"/>
            </p:cNvSpPr>
            <p:nvPr/>
          </p:nvSpPr>
          <p:spPr>
            <a:xfrm>
              <a:off x="2125663" y="50800"/>
              <a:ext cx="347662" cy="773113"/>
            </a:xfrm>
            <a:custGeom>
              <a:avLst/>
              <a:gdLst/>
              <a:ahLst/>
              <a:cxnLst>
                <a:cxn ang="0">
                  <a:pos x="322469" y="385297"/>
                </a:cxn>
                <a:cxn ang="0">
                  <a:pos x="173831" y="747930"/>
                </a:cxn>
                <a:cxn ang="0">
                  <a:pos x="25193" y="385297"/>
                </a:cxn>
                <a:cxn ang="0">
                  <a:pos x="173831" y="25183"/>
                </a:cxn>
                <a:cxn ang="0">
                  <a:pos x="322469" y="385297"/>
                </a:cxn>
                <a:cxn ang="0">
                  <a:pos x="173831" y="0"/>
                </a:cxn>
                <a:cxn ang="0">
                  <a:pos x="0" y="385297"/>
                </a:cxn>
                <a:cxn ang="0">
                  <a:pos x="173831" y="773113"/>
                </a:cxn>
                <a:cxn ang="0">
                  <a:pos x="347662" y="385297"/>
                </a:cxn>
                <a:cxn ang="0">
                  <a:pos x="173831" y="0"/>
                </a:cxn>
              </a:cxnLst>
              <a:rect l="0" t="0" r="0" b="0"/>
              <a:pathLst>
                <a:path w="138" h="307">
                  <a:moveTo>
                    <a:pt x="128" y="153"/>
                  </a:moveTo>
                  <a:cubicBezTo>
                    <a:pt x="128" y="231"/>
                    <a:pt x="101" y="297"/>
                    <a:pt x="69" y="297"/>
                  </a:cubicBezTo>
                  <a:cubicBezTo>
                    <a:pt x="37" y="297"/>
                    <a:pt x="10" y="231"/>
                    <a:pt x="10" y="153"/>
                  </a:cubicBezTo>
                  <a:cubicBezTo>
                    <a:pt x="10" y="76"/>
                    <a:pt x="37" y="10"/>
                    <a:pt x="69" y="10"/>
                  </a:cubicBezTo>
                  <a:cubicBezTo>
                    <a:pt x="101" y="10"/>
                    <a:pt x="128" y="76"/>
                    <a:pt x="128" y="153"/>
                  </a:cubicBezTo>
                  <a:close/>
                  <a:moveTo>
                    <a:pt x="69" y="0"/>
                  </a:moveTo>
                  <a:cubicBezTo>
                    <a:pt x="31" y="0"/>
                    <a:pt x="0" y="67"/>
                    <a:pt x="0" y="153"/>
                  </a:cubicBezTo>
                  <a:cubicBezTo>
                    <a:pt x="0" y="239"/>
                    <a:pt x="31" y="307"/>
                    <a:pt x="69" y="307"/>
                  </a:cubicBezTo>
                  <a:cubicBezTo>
                    <a:pt x="108" y="307"/>
                    <a:pt x="138" y="239"/>
                    <a:pt x="138" y="153"/>
                  </a:cubicBezTo>
                  <a:cubicBezTo>
                    <a:pt x="138" y="67"/>
                    <a:pt x="108" y="0"/>
                    <a:pt x="69" y="0"/>
                  </a:cubicBezTo>
                  <a:close/>
                </a:path>
              </a:pathLst>
            </a:custGeom>
            <a:solidFill>
              <a:srgbClr val="C8E2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8" name="Freeform 118"/>
            <p:cNvSpPr>
              <a:spLocks noEditPoints="1"/>
            </p:cNvSpPr>
            <p:nvPr/>
          </p:nvSpPr>
          <p:spPr>
            <a:xfrm>
              <a:off x="1949450" y="158750"/>
              <a:ext cx="736600" cy="555625"/>
            </a:xfrm>
            <a:custGeom>
              <a:avLst/>
              <a:gdLst/>
              <a:ahLst/>
              <a:cxnLst>
                <a:cxn ang="0">
                  <a:pos x="426320" y="148334"/>
                </a:cxn>
                <a:cxn ang="0">
                  <a:pos x="665967" y="457574"/>
                </a:cxn>
                <a:cxn ang="0">
                  <a:pos x="277486" y="407291"/>
                </a:cxn>
                <a:cxn ang="0">
                  <a:pos x="32794" y="158391"/>
                </a:cxn>
                <a:cxn ang="0">
                  <a:pos x="37839" y="98051"/>
                </a:cxn>
                <a:cxn ang="0">
                  <a:pos x="426320" y="148334"/>
                </a:cxn>
                <a:cxn ang="0">
                  <a:pos x="15136" y="85481"/>
                </a:cxn>
                <a:cxn ang="0">
                  <a:pos x="10090" y="165933"/>
                </a:cxn>
                <a:cxn ang="0">
                  <a:pos x="264873" y="427404"/>
                </a:cxn>
                <a:cxn ang="0">
                  <a:pos x="686148" y="470144"/>
                </a:cxn>
                <a:cxn ang="0">
                  <a:pos x="438933" y="128221"/>
                </a:cxn>
                <a:cxn ang="0">
                  <a:pos x="15136" y="85481"/>
                </a:cxn>
              </a:cxnLst>
              <a:rect l="0" t="0" r="0" b="0"/>
              <a:pathLst>
                <a:path w="292" h="221">
                  <a:moveTo>
                    <a:pt x="169" y="59"/>
                  </a:moveTo>
                  <a:cubicBezTo>
                    <a:pt x="236" y="98"/>
                    <a:pt x="280" y="154"/>
                    <a:pt x="264" y="182"/>
                  </a:cubicBezTo>
                  <a:cubicBezTo>
                    <a:pt x="247" y="210"/>
                    <a:pt x="177" y="201"/>
                    <a:pt x="110" y="162"/>
                  </a:cubicBezTo>
                  <a:cubicBezTo>
                    <a:pt x="59" y="133"/>
                    <a:pt x="22" y="94"/>
                    <a:pt x="13" y="63"/>
                  </a:cubicBezTo>
                  <a:cubicBezTo>
                    <a:pt x="11" y="53"/>
                    <a:pt x="11" y="45"/>
                    <a:pt x="15" y="39"/>
                  </a:cubicBezTo>
                  <a:cubicBezTo>
                    <a:pt x="31" y="11"/>
                    <a:pt x="102" y="20"/>
                    <a:pt x="169" y="59"/>
                  </a:cubicBezTo>
                  <a:close/>
                  <a:moveTo>
                    <a:pt x="6" y="34"/>
                  </a:moveTo>
                  <a:cubicBezTo>
                    <a:pt x="1" y="43"/>
                    <a:pt x="0" y="53"/>
                    <a:pt x="4" y="66"/>
                  </a:cubicBezTo>
                  <a:cubicBezTo>
                    <a:pt x="13" y="99"/>
                    <a:pt x="52" y="140"/>
                    <a:pt x="105" y="170"/>
                  </a:cubicBezTo>
                  <a:cubicBezTo>
                    <a:pt x="179" y="213"/>
                    <a:pt x="253" y="221"/>
                    <a:pt x="272" y="187"/>
                  </a:cubicBezTo>
                  <a:cubicBezTo>
                    <a:pt x="292" y="154"/>
                    <a:pt x="248" y="94"/>
                    <a:pt x="174" y="51"/>
                  </a:cubicBezTo>
                  <a:cubicBezTo>
                    <a:pt x="99" y="8"/>
                    <a:pt x="26" y="0"/>
                    <a:pt x="6" y="34"/>
                  </a:cubicBezTo>
                  <a:close/>
                </a:path>
              </a:pathLst>
            </a:custGeom>
            <a:solidFill>
              <a:srgbClr val="D6EF6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9" name="Oval 119"/>
            <p:cNvSpPr/>
            <p:nvPr/>
          </p:nvSpPr>
          <p:spPr>
            <a:xfrm>
              <a:off x="2205038" y="339725"/>
              <a:ext cx="190500" cy="192088"/>
            </a:xfrm>
            <a:prstGeom prst="ellipse">
              <a:avLst/>
            </a:prstGeom>
            <a:solidFill>
              <a:srgbClr val="75AF10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10" name="Oval 120"/>
            <p:cNvSpPr/>
            <p:nvPr/>
          </p:nvSpPr>
          <p:spPr>
            <a:xfrm>
              <a:off x="2563813" y="185738"/>
              <a:ext cx="96837" cy="96838"/>
            </a:xfrm>
            <a:prstGeom prst="ellipse">
              <a:avLst/>
            </a:prstGeom>
            <a:solidFill>
              <a:srgbClr val="75AF10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11" name="Freeform 121"/>
            <p:cNvSpPr/>
            <p:nvPr/>
          </p:nvSpPr>
          <p:spPr>
            <a:xfrm>
              <a:off x="2012950" y="249238"/>
              <a:ext cx="636587" cy="452438"/>
            </a:xfrm>
            <a:custGeom>
              <a:avLst/>
              <a:gdLst/>
              <a:ahLst/>
              <a:cxnLst>
                <a:cxn ang="0">
                  <a:pos x="603877" y="12568"/>
                </a:cxn>
                <a:cxn ang="0">
                  <a:pos x="603877" y="67866"/>
                </a:cxn>
                <a:cxn ang="0">
                  <a:pos x="362326" y="316707"/>
                </a:cxn>
                <a:cxn ang="0">
                  <a:pos x="25162" y="402167"/>
                </a:cxn>
                <a:cxn ang="0">
                  <a:pos x="0" y="419762"/>
                </a:cxn>
                <a:cxn ang="0">
                  <a:pos x="374907" y="336815"/>
                </a:cxn>
                <a:cxn ang="0">
                  <a:pos x="629039" y="75406"/>
                </a:cxn>
                <a:cxn ang="0">
                  <a:pos x="624006" y="0"/>
                </a:cxn>
                <a:cxn ang="0">
                  <a:pos x="603877" y="12568"/>
                </a:cxn>
              </a:cxnLst>
              <a:rect l="0" t="0" r="0" b="0"/>
              <a:pathLst>
                <a:path w="253" h="180">
                  <a:moveTo>
                    <a:pt x="240" y="5"/>
                  </a:moveTo>
                  <a:cubicBezTo>
                    <a:pt x="242" y="11"/>
                    <a:pt x="242" y="19"/>
                    <a:pt x="240" y="27"/>
                  </a:cubicBezTo>
                  <a:cubicBezTo>
                    <a:pt x="232" y="58"/>
                    <a:pt x="194" y="97"/>
                    <a:pt x="144" y="126"/>
                  </a:cubicBezTo>
                  <a:cubicBezTo>
                    <a:pt x="93" y="155"/>
                    <a:pt x="39" y="168"/>
                    <a:pt x="10" y="160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31" y="180"/>
                    <a:pt x="90" y="169"/>
                    <a:pt x="149" y="134"/>
                  </a:cubicBezTo>
                  <a:cubicBezTo>
                    <a:pt x="201" y="104"/>
                    <a:pt x="241" y="63"/>
                    <a:pt x="250" y="30"/>
                  </a:cubicBezTo>
                  <a:cubicBezTo>
                    <a:pt x="253" y="18"/>
                    <a:pt x="252" y="8"/>
                    <a:pt x="248" y="0"/>
                  </a:cubicBezTo>
                  <a:lnTo>
                    <a:pt x="240" y="5"/>
                  </a:lnTo>
                  <a:close/>
                </a:path>
              </a:pathLst>
            </a:custGeom>
            <a:solidFill>
              <a:srgbClr val="75AF1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3" name="组合 37"/>
          <p:cNvGrpSpPr/>
          <p:nvPr/>
        </p:nvGrpSpPr>
        <p:grpSpPr>
          <a:xfrm>
            <a:off x="4637881" y="3191840"/>
            <a:ext cx="2916238" cy="708025"/>
            <a:chOff x="4595919" y="2957847"/>
            <a:chExt cx="2917371" cy="707886"/>
          </a:xfrm>
        </p:grpSpPr>
        <p:sp>
          <p:nvSpPr>
            <p:cNvPr id="37" name="矩形 36"/>
            <p:cNvSpPr/>
            <p:nvPr/>
          </p:nvSpPr>
          <p:spPr>
            <a:xfrm>
              <a:off x="4595919" y="2957847"/>
              <a:ext cx="2917371" cy="70788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35B2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5" name="矩形 35"/>
            <p:cNvSpPr/>
            <p:nvPr/>
          </p:nvSpPr>
          <p:spPr>
            <a:xfrm>
              <a:off x="4800013" y="2988624"/>
              <a:ext cx="2591973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3600" b="1" dirty="0">
                  <a:solidFill>
                    <a:srgbClr val="1A9A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2800" b="1" dirty="0">
                  <a:solidFill>
                    <a:srgbClr val="1A9A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 </a:t>
              </a:r>
              <a:r>
                <a:rPr lang="zh-CN" altLang="en-US" sz="2800" b="1" dirty="0">
                  <a:solidFill>
                    <a:srgbClr val="1A9A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8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32000" y="3121025"/>
            <a:ext cx="9725025" cy="2393950"/>
          </a:xfrm>
          <a:prstGeom prst="rect">
            <a:avLst/>
          </a:prstGeom>
          <a:solidFill>
            <a:schemeClr val="bg1"/>
          </a:solidFill>
          <a:ln>
            <a:solidFill>
              <a:srgbClr val="35B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19" name="矩形 11"/>
          <p:cNvSpPr/>
          <p:nvPr/>
        </p:nvSpPr>
        <p:spPr>
          <a:xfrm>
            <a:off x="2563813" y="3763963"/>
            <a:ext cx="86614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6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一、点击添加标题文字</a:t>
            </a:r>
            <a:endParaRPr lang="zh-CN" altLang="en-US" sz="66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220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13" y="617538"/>
            <a:ext cx="3743325" cy="4606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4" name="图片 3"/>
          <p:cNvPicPr>
            <a:picLocks noChangeAspect="1"/>
          </p:cNvPicPr>
          <p:nvPr/>
        </p:nvPicPr>
        <p:blipFill>
          <a:blip r:embed="rId2"/>
          <a:srcRect r="17264"/>
          <a:stretch>
            <a:fillRect/>
          </a:stretch>
        </p:blipFill>
        <p:spPr>
          <a:xfrm>
            <a:off x="6300788" y="1411288"/>
            <a:ext cx="4443412" cy="3006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5" name="图片 4"/>
          <p:cNvPicPr>
            <a:picLocks noChangeAspect="1"/>
          </p:cNvPicPr>
          <p:nvPr/>
        </p:nvPicPr>
        <p:blipFill>
          <a:blip r:embed="rId3"/>
          <a:srcRect r="20901" b="4916"/>
          <a:stretch>
            <a:fillRect/>
          </a:stretch>
        </p:blipFill>
        <p:spPr>
          <a:xfrm>
            <a:off x="1290638" y="1430338"/>
            <a:ext cx="4443412" cy="29892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圆角矩形 5"/>
          <p:cNvSpPr/>
          <p:nvPr/>
        </p:nvSpPr>
        <p:spPr>
          <a:xfrm>
            <a:off x="1290638" y="4857750"/>
            <a:ext cx="4443413" cy="1162050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7" name="矩形 6"/>
          <p:cNvSpPr/>
          <p:nvPr/>
        </p:nvSpPr>
        <p:spPr>
          <a:xfrm>
            <a:off x="1624013" y="5157788"/>
            <a:ext cx="3924300" cy="757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405063" y="4589463"/>
            <a:ext cx="2216150" cy="461963"/>
          </a:xfrm>
          <a:prstGeom prst="round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49" name="文本框 8"/>
          <p:cNvSpPr txBox="1"/>
          <p:nvPr/>
        </p:nvSpPr>
        <p:spPr>
          <a:xfrm>
            <a:off x="2560638" y="4638675"/>
            <a:ext cx="1890712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300788" y="4857750"/>
            <a:ext cx="4443413" cy="1162050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51" name="矩形 10"/>
          <p:cNvSpPr/>
          <p:nvPr/>
        </p:nvSpPr>
        <p:spPr>
          <a:xfrm>
            <a:off x="6634163" y="5157788"/>
            <a:ext cx="3924300" cy="7572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415213" y="4589463"/>
            <a:ext cx="2216150" cy="4619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53" name="文本框 14"/>
          <p:cNvSpPr txBox="1"/>
          <p:nvPr/>
        </p:nvSpPr>
        <p:spPr>
          <a:xfrm>
            <a:off x="7570788" y="4638675"/>
            <a:ext cx="1890712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67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utoShape 8"/>
          <p:cNvSpPr/>
          <p:nvPr/>
        </p:nvSpPr>
        <p:spPr bwMode="auto">
          <a:xfrm>
            <a:off x="4284663" y="1211263"/>
            <a:ext cx="3484563" cy="4848225"/>
          </a:xfrm>
          <a:custGeom>
            <a:avLst/>
            <a:gdLst>
              <a:gd name="T0" fmla="*/ 1309688 w 21600"/>
              <a:gd name="T1" fmla="*/ 1821657 h 21600"/>
              <a:gd name="T2" fmla="*/ 1309688 w 21600"/>
              <a:gd name="T3" fmla="*/ 1821657 h 21600"/>
              <a:gd name="T4" fmla="*/ 1309688 w 21600"/>
              <a:gd name="T5" fmla="*/ 1821657 h 21600"/>
              <a:gd name="T6" fmla="*/ 1309688 w 21600"/>
              <a:gd name="T7" fmla="*/ 1821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31" y="12087"/>
                </a:moveTo>
                <a:cubicBezTo>
                  <a:pt x="21299" y="12116"/>
                  <a:pt x="21012" y="12126"/>
                  <a:pt x="20670" y="12107"/>
                </a:cubicBezTo>
                <a:cubicBezTo>
                  <a:pt x="20274" y="12087"/>
                  <a:pt x="19864" y="12038"/>
                  <a:pt x="19427" y="11979"/>
                </a:cubicBezTo>
                <a:cubicBezTo>
                  <a:pt x="18976" y="11930"/>
                  <a:pt x="18525" y="11880"/>
                  <a:pt x="18102" y="11851"/>
                </a:cubicBezTo>
                <a:cubicBezTo>
                  <a:pt x="17924" y="11841"/>
                  <a:pt x="17774" y="11841"/>
                  <a:pt x="17624" y="11841"/>
                </a:cubicBezTo>
                <a:cubicBezTo>
                  <a:pt x="17596" y="11841"/>
                  <a:pt x="17555" y="11841"/>
                  <a:pt x="17528" y="11851"/>
                </a:cubicBezTo>
                <a:cubicBezTo>
                  <a:pt x="17433" y="11851"/>
                  <a:pt x="17378" y="11861"/>
                  <a:pt x="17351" y="11822"/>
                </a:cubicBezTo>
                <a:cubicBezTo>
                  <a:pt x="17337" y="11802"/>
                  <a:pt x="17337" y="11802"/>
                  <a:pt x="17337" y="11802"/>
                </a:cubicBezTo>
                <a:cubicBezTo>
                  <a:pt x="17310" y="11802"/>
                  <a:pt x="17310" y="11802"/>
                  <a:pt x="17310" y="11802"/>
                </a:cubicBezTo>
                <a:cubicBezTo>
                  <a:pt x="16818" y="11841"/>
                  <a:pt x="16326" y="11841"/>
                  <a:pt x="15848" y="11822"/>
                </a:cubicBezTo>
                <a:cubicBezTo>
                  <a:pt x="15151" y="11782"/>
                  <a:pt x="14550" y="11684"/>
                  <a:pt x="14113" y="11527"/>
                </a:cubicBezTo>
                <a:cubicBezTo>
                  <a:pt x="14031" y="11497"/>
                  <a:pt x="13949" y="11438"/>
                  <a:pt x="13853" y="11389"/>
                </a:cubicBezTo>
                <a:cubicBezTo>
                  <a:pt x="13785" y="11340"/>
                  <a:pt x="13716" y="11301"/>
                  <a:pt x="13648" y="11271"/>
                </a:cubicBezTo>
                <a:cubicBezTo>
                  <a:pt x="13593" y="11252"/>
                  <a:pt x="13552" y="11232"/>
                  <a:pt x="13511" y="11212"/>
                </a:cubicBezTo>
                <a:cubicBezTo>
                  <a:pt x="13375" y="11143"/>
                  <a:pt x="13225" y="11075"/>
                  <a:pt x="13170" y="11006"/>
                </a:cubicBezTo>
                <a:cubicBezTo>
                  <a:pt x="13102" y="10917"/>
                  <a:pt x="13074" y="10809"/>
                  <a:pt x="13047" y="10701"/>
                </a:cubicBezTo>
                <a:cubicBezTo>
                  <a:pt x="13020" y="10603"/>
                  <a:pt x="12992" y="10495"/>
                  <a:pt x="12924" y="10397"/>
                </a:cubicBezTo>
                <a:cubicBezTo>
                  <a:pt x="12965" y="10397"/>
                  <a:pt x="13006" y="10387"/>
                  <a:pt x="13047" y="10377"/>
                </a:cubicBezTo>
                <a:cubicBezTo>
                  <a:pt x="13225" y="10347"/>
                  <a:pt x="13388" y="10328"/>
                  <a:pt x="13525" y="10377"/>
                </a:cubicBezTo>
                <a:cubicBezTo>
                  <a:pt x="13648" y="10426"/>
                  <a:pt x="13785" y="10505"/>
                  <a:pt x="13921" y="10583"/>
                </a:cubicBezTo>
                <a:cubicBezTo>
                  <a:pt x="13990" y="10623"/>
                  <a:pt x="14058" y="10662"/>
                  <a:pt x="14126" y="10701"/>
                </a:cubicBezTo>
                <a:cubicBezTo>
                  <a:pt x="14727" y="11016"/>
                  <a:pt x="15506" y="11094"/>
                  <a:pt x="16189" y="11134"/>
                </a:cubicBezTo>
                <a:cubicBezTo>
                  <a:pt x="16367" y="11143"/>
                  <a:pt x="16544" y="11143"/>
                  <a:pt x="16777" y="11153"/>
                </a:cubicBezTo>
                <a:cubicBezTo>
                  <a:pt x="16995" y="11301"/>
                  <a:pt x="17323" y="11419"/>
                  <a:pt x="17651" y="11527"/>
                </a:cubicBezTo>
                <a:cubicBezTo>
                  <a:pt x="18088" y="11674"/>
                  <a:pt x="18403" y="11753"/>
                  <a:pt x="18662" y="11753"/>
                </a:cubicBezTo>
                <a:cubicBezTo>
                  <a:pt x="19004" y="11763"/>
                  <a:pt x="19004" y="11763"/>
                  <a:pt x="19004" y="11763"/>
                </a:cubicBezTo>
                <a:cubicBezTo>
                  <a:pt x="18676" y="11684"/>
                  <a:pt x="18676" y="11684"/>
                  <a:pt x="18676" y="11684"/>
                </a:cubicBezTo>
                <a:cubicBezTo>
                  <a:pt x="17979" y="11527"/>
                  <a:pt x="17433" y="11369"/>
                  <a:pt x="16995" y="11143"/>
                </a:cubicBezTo>
                <a:cubicBezTo>
                  <a:pt x="17665" y="11173"/>
                  <a:pt x="18266" y="11271"/>
                  <a:pt x="18799" y="11369"/>
                </a:cubicBezTo>
                <a:cubicBezTo>
                  <a:pt x="18881" y="11379"/>
                  <a:pt x="18963" y="11399"/>
                  <a:pt x="19031" y="11409"/>
                </a:cubicBezTo>
                <a:cubicBezTo>
                  <a:pt x="19072" y="11340"/>
                  <a:pt x="19072" y="11340"/>
                  <a:pt x="19072" y="11340"/>
                </a:cubicBezTo>
                <a:cubicBezTo>
                  <a:pt x="18485" y="11153"/>
                  <a:pt x="17815" y="11104"/>
                  <a:pt x="17228" y="11075"/>
                </a:cubicBezTo>
                <a:cubicBezTo>
                  <a:pt x="17105" y="11065"/>
                  <a:pt x="16982" y="11065"/>
                  <a:pt x="16859" y="11055"/>
                </a:cubicBezTo>
                <a:cubicBezTo>
                  <a:pt x="16736" y="11045"/>
                  <a:pt x="16626" y="11045"/>
                  <a:pt x="16503" y="11035"/>
                </a:cubicBezTo>
                <a:cubicBezTo>
                  <a:pt x="16025" y="11016"/>
                  <a:pt x="15533" y="10976"/>
                  <a:pt x="15083" y="10878"/>
                </a:cubicBezTo>
                <a:cubicBezTo>
                  <a:pt x="14550" y="10760"/>
                  <a:pt x="14249" y="10573"/>
                  <a:pt x="13921" y="10377"/>
                </a:cubicBezTo>
                <a:cubicBezTo>
                  <a:pt x="13880" y="10357"/>
                  <a:pt x="13853" y="10338"/>
                  <a:pt x="13826" y="10308"/>
                </a:cubicBezTo>
                <a:cubicBezTo>
                  <a:pt x="14017" y="10298"/>
                  <a:pt x="14208" y="10269"/>
                  <a:pt x="14386" y="10239"/>
                </a:cubicBezTo>
                <a:cubicBezTo>
                  <a:pt x="14604" y="10200"/>
                  <a:pt x="14809" y="10161"/>
                  <a:pt x="14987" y="10171"/>
                </a:cubicBezTo>
                <a:cubicBezTo>
                  <a:pt x="15192" y="10180"/>
                  <a:pt x="15356" y="10249"/>
                  <a:pt x="15533" y="10318"/>
                </a:cubicBezTo>
                <a:cubicBezTo>
                  <a:pt x="15711" y="10387"/>
                  <a:pt x="15875" y="10446"/>
                  <a:pt x="16080" y="10475"/>
                </a:cubicBezTo>
                <a:cubicBezTo>
                  <a:pt x="16121" y="10515"/>
                  <a:pt x="16162" y="10554"/>
                  <a:pt x="16203" y="10593"/>
                </a:cubicBezTo>
                <a:cubicBezTo>
                  <a:pt x="16353" y="10750"/>
                  <a:pt x="16531" y="10927"/>
                  <a:pt x="16845" y="10908"/>
                </a:cubicBezTo>
                <a:cubicBezTo>
                  <a:pt x="17296" y="10888"/>
                  <a:pt x="17296" y="10888"/>
                  <a:pt x="17296" y="10888"/>
                </a:cubicBezTo>
                <a:cubicBezTo>
                  <a:pt x="16859" y="10839"/>
                  <a:pt x="16859" y="10839"/>
                  <a:pt x="16859" y="10839"/>
                </a:cubicBezTo>
                <a:cubicBezTo>
                  <a:pt x="16599" y="10809"/>
                  <a:pt x="16422" y="10662"/>
                  <a:pt x="16340" y="10554"/>
                </a:cubicBezTo>
                <a:cubicBezTo>
                  <a:pt x="16572" y="10603"/>
                  <a:pt x="16831" y="10662"/>
                  <a:pt x="17118" y="10672"/>
                </a:cubicBezTo>
                <a:cubicBezTo>
                  <a:pt x="17228" y="10682"/>
                  <a:pt x="17337" y="10682"/>
                  <a:pt x="17433" y="10672"/>
                </a:cubicBezTo>
                <a:cubicBezTo>
                  <a:pt x="17870" y="10632"/>
                  <a:pt x="17870" y="10632"/>
                  <a:pt x="17870" y="10632"/>
                </a:cubicBezTo>
                <a:cubicBezTo>
                  <a:pt x="17433" y="10593"/>
                  <a:pt x="17433" y="10593"/>
                  <a:pt x="17433" y="10593"/>
                </a:cubicBezTo>
                <a:cubicBezTo>
                  <a:pt x="16558" y="10534"/>
                  <a:pt x="15902" y="10338"/>
                  <a:pt x="15438" y="10151"/>
                </a:cubicBezTo>
                <a:cubicBezTo>
                  <a:pt x="15629" y="10151"/>
                  <a:pt x="15820" y="10121"/>
                  <a:pt x="15998" y="10102"/>
                </a:cubicBezTo>
                <a:cubicBezTo>
                  <a:pt x="16230" y="10072"/>
                  <a:pt x="16449" y="10043"/>
                  <a:pt x="16681" y="10072"/>
                </a:cubicBezTo>
                <a:cubicBezTo>
                  <a:pt x="16954" y="10092"/>
                  <a:pt x="17228" y="10220"/>
                  <a:pt x="17487" y="10328"/>
                </a:cubicBezTo>
                <a:cubicBezTo>
                  <a:pt x="17596" y="10377"/>
                  <a:pt x="17678" y="10416"/>
                  <a:pt x="17774" y="10456"/>
                </a:cubicBezTo>
                <a:cubicBezTo>
                  <a:pt x="17911" y="10505"/>
                  <a:pt x="18034" y="10554"/>
                  <a:pt x="18157" y="10613"/>
                </a:cubicBezTo>
                <a:cubicBezTo>
                  <a:pt x="18375" y="10711"/>
                  <a:pt x="18594" y="10800"/>
                  <a:pt x="18826" y="10868"/>
                </a:cubicBezTo>
                <a:cubicBezTo>
                  <a:pt x="18826" y="10888"/>
                  <a:pt x="18840" y="10908"/>
                  <a:pt x="18853" y="10917"/>
                </a:cubicBezTo>
                <a:cubicBezTo>
                  <a:pt x="18853" y="10927"/>
                  <a:pt x="18853" y="10927"/>
                  <a:pt x="18853" y="10937"/>
                </a:cubicBezTo>
                <a:cubicBezTo>
                  <a:pt x="18840" y="10957"/>
                  <a:pt x="18840" y="10957"/>
                  <a:pt x="18840" y="10957"/>
                </a:cubicBezTo>
                <a:cubicBezTo>
                  <a:pt x="18881" y="10976"/>
                  <a:pt x="18881" y="10976"/>
                  <a:pt x="18881" y="10976"/>
                </a:cubicBezTo>
                <a:cubicBezTo>
                  <a:pt x="19004" y="11016"/>
                  <a:pt x="19086" y="11084"/>
                  <a:pt x="19181" y="11153"/>
                </a:cubicBezTo>
                <a:cubicBezTo>
                  <a:pt x="19304" y="11242"/>
                  <a:pt x="19414" y="11330"/>
                  <a:pt x="19591" y="11379"/>
                </a:cubicBezTo>
                <a:cubicBezTo>
                  <a:pt x="19810" y="11438"/>
                  <a:pt x="19810" y="11438"/>
                  <a:pt x="19810" y="11438"/>
                </a:cubicBezTo>
                <a:cubicBezTo>
                  <a:pt x="19646" y="11320"/>
                  <a:pt x="19646" y="11320"/>
                  <a:pt x="19646" y="11320"/>
                </a:cubicBezTo>
                <a:cubicBezTo>
                  <a:pt x="19577" y="11271"/>
                  <a:pt x="19482" y="11212"/>
                  <a:pt x="19400" y="11163"/>
                </a:cubicBezTo>
                <a:cubicBezTo>
                  <a:pt x="19291" y="11104"/>
                  <a:pt x="19181" y="11035"/>
                  <a:pt x="19113" y="10967"/>
                </a:cubicBezTo>
                <a:cubicBezTo>
                  <a:pt x="19427" y="11084"/>
                  <a:pt x="19823" y="11183"/>
                  <a:pt x="20124" y="11212"/>
                </a:cubicBezTo>
                <a:cubicBezTo>
                  <a:pt x="20151" y="11143"/>
                  <a:pt x="20151" y="11143"/>
                  <a:pt x="20151" y="11143"/>
                </a:cubicBezTo>
                <a:cubicBezTo>
                  <a:pt x="19195" y="10947"/>
                  <a:pt x="18416" y="10613"/>
                  <a:pt x="17665" y="10308"/>
                </a:cubicBezTo>
                <a:cubicBezTo>
                  <a:pt x="17460" y="10220"/>
                  <a:pt x="17241" y="10131"/>
                  <a:pt x="17036" y="10043"/>
                </a:cubicBezTo>
                <a:cubicBezTo>
                  <a:pt x="17351" y="10013"/>
                  <a:pt x="17678" y="10004"/>
                  <a:pt x="18020" y="10023"/>
                </a:cubicBezTo>
                <a:cubicBezTo>
                  <a:pt x="18799" y="10062"/>
                  <a:pt x="19509" y="10239"/>
                  <a:pt x="19987" y="10505"/>
                </a:cubicBezTo>
                <a:cubicBezTo>
                  <a:pt x="20138" y="10691"/>
                  <a:pt x="20438" y="10780"/>
                  <a:pt x="20725" y="10868"/>
                </a:cubicBezTo>
                <a:cubicBezTo>
                  <a:pt x="20916" y="10917"/>
                  <a:pt x="21108" y="10976"/>
                  <a:pt x="21244" y="11055"/>
                </a:cubicBezTo>
                <a:cubicBezTo>
                  <a:pt x="21313" y="11006"/>
                  <a:pt x="21313" y="11006"/>
                  <a:pt x="21313" y="11006"/>
                </a:cubicBezTo>
                <a:cubicBezTo>
                  <a:pt x="21162" y="10878"/>
                  <a:pt x="20930" y="10809"/>
                  <a:pt x="20711" y="10750"/>
                </a:cubicBezTo>
                <a:cubicBezTo>
                  <a:pt x="20438" y="10662"/>
                  <a:pt x="20179" y="10583"/>
                  <a:pt x="20069" y="10426"/>
                </a:cubicBezTo>
                <a:cubicBezTo>
                  <a:pt x="20056" y="10416"/>
                  <a:pt x="20056" y="10416"/>
                  <a:pt x="20056" y="10416"/>
                </a:cubicBezTo>
                <a:cubicBezTo>
                  <a:pt x="20042" y="10406"/>
                  <a:pt x="20042" y="10406"/>
                  <a:pt x="20042" y="10406"/>
                </a:cubicBezTo>
                <a:cubicBezTo>
                  <a:pt x="19974" y="10377"/>
                  <a:pt x="19892" y="10347"/>
                  <a:pt x="19823" y="10318"/>
                </a:cubicBezTo>
                <a:cubicBezTo>
                  <a:pt x="19427" y="10171"/>
                  <a:pt x="19031" y="10013"/>
                  <a:pt x="18525" y="9925"/>
                </a:cubicBezTo>
                <a:cubicBezTo>
                  <a:pt x="18621" y="9905"/>
                  <a:pt x="18703" y="9886"/>
                  <a:pt x="18785" y="9856"/>
                </a:cubicBezTo>
                <a:cubicBezTo>
                  <a:pt x="19017" y="9807"/>
                  <a:pt x="19222" y="9748"/>
                  <a:pt x="19468" y="9777"/>
                </a:cubicBezTo>
                <a:cubicBezTo>
                  <a:pt x="19687" y="9797"/>
                  <a:pt x="19892" y="9856"/>
                  <a:pt x="20124" y="9925"/>
                </a:cubicBezTo>
                <a:cubicBezTo>
                  <a:pt x="20384" y="10004"/>
                  <a:pt x="20643" y="10082"/>
                  <a:pt x="20944" y="10092"/>
                </a:cubicBezTo>
                <a:cubicBezTo>
                  <a:pt x="21012" y="10102"/>
                  <a:pt x="21094" y="10102"/>
                  <a:pt x="21162" y="10092"/>
                </a:cubicBezTo>
                <a:cubicBezTo>
                  <a:pt x="21531" y="10072"/>
                  <a:pt x="21531" y="10072"/>
                  <a:pt x="21531" y="10072"/>
                </a:cubicBezTo>
                <a:cubicBezTo>
                  <a:pt x="21176" y="10023"/>
                  <a:pt x="21176" y="10023"/>
                  <a:pt x="21176" y="10023"/>
                </a:cubicBezTo>
                <a:cubicBezTo>
                  <a:pt x="20657" y="9964"/>
                  <a:pt x="20206" y="9846"/>
                  <a:pt x="19769" y="9738"/>
                </a:cubicBezTo>
                <a:cubicBezTo>
                  <a:pt x="20015" y="9738"/>
                  <a:pt x="20274" y="9728"/>
                  <a:pt x="20520" y="9689"/>
                </a:cubicBezTo>
                <a:cubicBezTo>
                  <a:pt x="20507" y="9620"/>
                  <a:pt x="20507" y="9620"/>
                  <a:pt x="20507" y="9620"/>
                </a:cubicBezTo>
                <a:cubicBezTo>
                  <a:pt x="20370" y="9630"/>
                  <a:pt x="20233" y="9630"/>
                  <a:pt x="20110" y="9630"/>
                </a:cubicBezTo>
                <a:cubicBezTo>
                  <a:pt x="19933" y="9630"/>
                  <a:pt x="19769" y="9630"/>
                  <a:pt x="19618" y="9630"/>
                </a:cubicBezTo>
                <a:cubicBezTo>
                  <a:pt x="19523" y="9640"/>
                  <a:pt x="19414" y="9650"/>
                  <a:pt x="19318" y="9660"/>
                </a:cubicBezTo>
                <a:cubicBezTo>
                  <a:pt x="19195" y="9660"/>
                  <a:pt x="19195" y="9660"/>
                  <a:pt x="19195" y="9660"/>
                </a:cubicBezTo>
                <a:cubicBezTo>
                  <a:pt x="19250" y="9679"/>
                  <a:pt x="19250" y="9679"/>
                  <a:pt x="19250" y="9679"/>
                </a:cubicBezTo>
                <a:cubicBezTo>
                  <a:pt x="19058" y="9709"/>
                  <a:pt x="18894" y="9748"/>
                  <a:pt x="18744" y="9787"/>
                </a:cubicBezTo>
                <a:cubicBezTo>
                  <a:pt x="18566" y="9836"/>
                  <a:pt x="18403" y="9876"/>
                  <a:pt x="18252" y="9895"/>
                </a:cubicBezTo>
                <a:cubicBezTo>
                  <a:pt x="18116" y="9905"/>
                  <a:pt x="18116" y="9905"/>
                  <a:pt x="18116" y="9905"/>
                </a:cubicBezTo>
                <a:cubicBezTo>
                  <a:pt x="18020" y="9905"/>
                  <a:pt x="17897" y="9895"/>
                  <a:pt x="17774" y="9886"/>
                </a:cubicBezTo>
                <a:cubicBezTo>
                  <a:pt x="17665" y="9876"/>
                  <a:pt x="17569" y="9866"/>
                  <a:pt x="17487" y="9866"/>
                </a:cubicBezTo>
                <a:cubicBezTo>
                  <a:pt x="17310" y="9866"/>
                  <a:pt x="17132" y="9866"/>
                  <a:pt x="16954" y="9876"/>
                </a:cubicBezTo>
                <a:cubicBezTo>
                  <a:pt x="16982" y="9866"/>
                  <a:pt x="16982" y="9866"/>
                  <a:pt x="16982" y="9866"/>
                </a:cubicBezTo>
                <a:cubicBezTo>
                  <a:pt x="17064" y="9836"/>
                  <a:pt x="17146" y="9797"/>
                  <a:pt x="17228" y="9768"/>
                </a:cubicBezTo>
                <a:cubicBezTo>
                  <a:pt x="17583" y="9620"/>
                  <a:pt x="17911" y="9483"/>
                  <a:pt x="18348" y="9443"/>
                </a:cubicBezTo>
                <a:cubicBezTo>
                  <a:pt x="18389" y="9453"/>
                  <a:pt x="18430" y="9443"/>
                  <a:pt x="18485" y="9443"/>
                </a:cubicBezTo>
                <a:cubicBezTo>
                  <a:pt x="18498" y="9443"/>
                  <a:pt x="18512" y="9443"/>
                  <a:pt x="18539" y="9443"/>
                </a:cubicBezTo>
                <a:cubicBezTo>
                  <a:pt x="18566" y="9443"/>
                  <a:pt x="18594" y="9443"/>
                  <a:pt x="18635" y="9443"/>
                </a:cubicBezTo>
                <a:cubicBezTo>
                  <a:pt x="18635" y="9365"/>
                  <a:pt x="18635" y="9365"/>
                  <a:pt x="18635" y="9365"/>
                </a:cubicBezTo>
                <a:cubicBezTo>
                  <a:pt x="18621" y="9365"/>
                  <a:pt x="18621" y="9365"/>
                  <a:pt x="18621" y="9365"/>
                </a:cubicBezTo>
                <a:cubicBezTo>
                  <a:pt x="18594" y="9365"/>
                  <a:pt x="18566" y="9365"/>
                  <a:pt x="18525" y="9365"/>
                </a:cubicBezTo>
                <a:cubicBezTo>
                  <a:pt x="18471" y="9365"/>
                  <a:pt x="18403" y="9375"/>
                  <a:pt x="18348" y="9375"/>
                </a:cubicBezTo>
                <a:cubicBezTo>
                  <a:pt x="18334" y="9375"/>
                  <a:pt x="18334" y="9375"/>
                  <a:pt x="18334" y="9375"/>
                </a:cubicBezTo>
                <a:cubicBezTo>
                  <a:pt x="18321" y="9375"/>
                  <a:pt x="18321" y="9375"/>
                  <a:pt x="18307" y="9375"/>
                </a:cubicBezTo>
                <a:cubicBezTo>
                  <a:pt x="18485" y="9316"/>
                  <a:pt x="18689" y="9286"/>
                  <a:pt x="18935" y="9296"/>
                </a:cubicBezTo>
                <a:cubicBezTo>
                  <a:pt x="19113" y="9306"/>
                  <a:pt x="19277" y="9335"/>
                  <a:pt x="19441" y="9384"/>
                </a:cubicBezTo>
                <a:cubicBezTo>
                  <a:pt x="19618" y="9434"/>
                  <a:pt x="19618" y="9434"/>
                  <a:pt x="19618" y="9434"/>
                </a:cubicBezTo>
                <a:cubicBezTo>
                  <a:pt x="19509" y="9335"/>
                  <a:pt x="19509" y="9335"/>
                  <a:pt x="19509" y="9335"/>
                </a:cubicBezTo>
                <a:cubicBezTo>
                  <a:pt x="19414" y="9247"/>
                  <a:pt x="19263" y="9237"/>
                  <a:pt x="19140" y="9227"/>
                </a:cubicBezTo>
                <a:cubicBezTo>
                  <a:pt x="19086" y="9227"/>
                  <a:pt x="19045" y="9217"/>
                  <a:pt x="19004" y="9217"/>
                </a:cubicBezTo>
                <a:cubicBezTo>
                  <a:pt x="18444" y="9129"/>
                  <a:pt x="17952" y="8952"/>
                  <a:pt x="17706" y="8736"/>
                </a:cubicBezTo>
                <a:cubicBezTo>
                  <a:pt x="17979" y="8785"/>
                  <a:pt x="18280" y="8805"/>
                  <a:pt x="18607" y="8824"/>
                </a:cubicBezTo>
                <a:cubicBezTo>
                  <a:pt x="18689" y="8824"/>
                  <a:pt x="18771" y="8834"/>
                  <a:pt x="18853" y="8834"/>
                </a:cubicBezTo>
                <a:cubicBezTo>
                  <a:pt x="19222" y="9080"/>
                  <a:pt x="19974" y="9158"/>
                  <a:pt x="20397" y="9188"/>
                </a:cubicBezTo>
                <a:cubicBezTo>
                  <a:pt x="20411" y="9119"/>
                  <a:pt x="20411" y="9119"/>
                  <a:pt x="20411" y="9119"/>
                </a:cubicBezTo>
                <a:cubicBezTo>
                  <a:pt x="20274" y="9090"/>
                  <a:pt x="20124" y="9070"/>
                  <a:pt x="19987" y="9050"/>
                </a:cubicBezTo>
                <a:cubicBezTo>
                  <a:pt x="19659" y="9001"/>
                  <a:pt x="19332" y="8952"/>
                  <a:pt x="19113" y="8844"/>
                </a:cubicBezTo>
                <a:cubicBezTo>
                  <a:pt x="19127" y="8844"/>
                  <a:pt x="19127" y="8844"/>
                  <a:pt x="19127" y="8844"/>
                </a:cubicBezTo>
                <a:cubicBezTo>
                  <a:pt x="19263" y="8854"/>
                  <a:pt x="19263" y="8854"/>
                  <a:pt x="19263" y="8854"/>
                </a:cubicBezTo>
                <a:cubicBezTo>
                  <a:pt x="19468" y="8864"/>
                  <a:pt x="19687" y="8873"/>
                  <a:pt x="19837" y="8824"/>
                </a:cubicBezTo>
                <a:cubicBezTo>
                  <a:pt x="19987" y="8775"/>
                  <a:pt x="19987" y="8775"/>
                  <a:pt x="19987" y="8775"/>
                </a:cubicBezTo>
                <a:cubicBezTo>
                  <a:pt x="20056" y="8805"/>
                  <a:pt x="20138" y="8814"/>
                  <a:pt x="20206" y="8814"/>
                </a:cubicBezTo>
                <a:cubicBezTo>
                  <a:pt x="20397" y="8805"/>
                  <a:pt x="20397" y="8805"/>
                  <a:pt x="20397" y="8805"/>
                </a:cubicBezTo>
                <a:cubicBezTo>
                  <a:pt x="20220" y="8746"/>
                  <a:pt x="20220" y="8746"/>
                  <a:pt x="20220" y="8746"/>
                </a:cubicBezTo>
                <a:cubicBezTo>
                  <a:pt x="20192" y="8736"/>
                  <a:pt x="20165" y="8726"/>
                  <a:pt x="20138" y="8716"/>
                </a:cubicBezTo>
                <a:cubicBezTo>
                  <a:pt x="20110" y="8706"/>
                  <a:pt x="20083" y="8696"/>
                  <a:pt x="20069" y="8696"/>
                </a:cubicBezTo>
                <a:cubicBezTo>
                  <a:pt x="20165" y="8706"/>
                  <a:pt x="20261" y="8716"/>
                  <a:pt x="20329" y="8696"/>
                </a:cubicBezTo>
                <a:cubicBezTo>
                  <a:pt x="20548" y="8647"/>
                  <a:pt x="20548" y="8647"/>
                  <a:pt x="20548" y="8647"/>
                </a:cubicBezTo>
                <a:cubicBezTo>
                  <a:pt x="20315" y="8628"/>
                  <a:pt x="20315" y="8628"/>
                  <a:pt x="20315" y="8628"/>
                </a:cubicBezTo>
                <a:cubicBezTo>
                  <a:pt x="20001" y="8598"/>
                  <a:pt x="19714" y="8539"/>
                  <a:pt x="19441" y="8470"/>
                </a:cubicBezTo>
                <a:cubicBezTo>
                  <a:pt x="19482" y="8431"/>
                  <a:pt x="19482" y="8431"/>
                  <a:pt x="19482" y="8431"/>
                </a:cubicBezTo>
                <a:cubicBezTo>
                  <a:pt x="19250" y="8323"/>
                  <a:pt x="19099" y="8156"/>
                  <a:pt x="18949" y="7979"/>
                </a:cubicBezTo>
                <a:cubicBezTo>
                  <a:pt x="18894" y="7930"/>
                  <a:pt x="18853" y="7881"/>
                  <a:pt x="18799" y="7832"/>
                </a:cubicBezTo>
                <a:cubicBezTo>
                  <a:pt x="18744" y="7773"/>
                  <a:pt x="18676" y="7714"/>
                  <a:pt x="18607" y="7665"/>
                </a:cubicBezTo>
                <a:cubicBezTo>
                  <a:pt x="18498" y="7576"/>
                  <a:pt x="18389" y="7498"/>
                  <a:pt x="18348" y="7409"/>
                </a:cubicBezTo>
                <a:cubicBezTo>
                  <a:pt x="18512" y="7429"/>
                  <a:pt x="18676" y="7458"/>
                  <a:pt x="18853" y="7488"/>
                </a:cubicBezTo>
                <a:cubicBezTo>
                  <a:pt x="19072" y="7527"/>
                  <a:pt x="19318" y="7566"/>
                  <a:pt x="19550" y="7596"/>
                </a:cubicBezTo>
                <a:cubicBezTo>
                  <a:pt x="19618" y="7743"/>
                  <a:pt x="19823" y="7871"/>
                  <a:pt x="20001" y="7871"/>
                </a:cubicBezTo>
                <a:cubicBezTo>
                  <a:pt x="20110" y="7871"/>
                  <a:pt x="20110" y="7871"/>
                  <a:pt x="20110" y="7871"/>
                </a:cubicBezTo>
                <a:cubicBezTo>
                  <a:pt x="20028" y="7812"/>
                  <a:pt x="20028" y="7812"/>
                  <a:pt x="20028" y="7812"/>
                </a:cubicBezTo>
                <a:cubicBezTo>
                  <a:pt x="19987" y="7783"/>
                  <a:pt x="19933" y="7763"/>
                  <a:pt x="19892" y="7743"/>
                </a:cubicBezTo>
                <a:cubicBezTo>
                  <a:pt x="19810" y="7714"/>
                  <a:pt x="19741" y="7684"/>
                  <a:pt x="19728" y="7635"/>
                </a:cubicBezTo>
                <a:cubicBezTo>
                  <a:pt x="19823" y="7655"/>
                  <a:pt x="19946" y="7684"/>
                  <a:pt x="20069" y="7684"/>
                </a:cubicBezTo>
                <a:cubicBezTo>
                  <a:pt x="20151" y="7694"/>
                  <a:pt x="20220" y="7684"/>
                  <a:pt x="20274" y="7674"/>
                </a:cubicBezTo>
                <a:cubicBezTo>
                  <a:pt x="20438" y="7635"/>
                  <a:pt x="20438" y="7635"/>
                  <a:pt x="20438" y="7635"/>
                </a:cubicBezTo>
                <a:cubicBezTo>
                  <a:pt x="20274" y="7606"/>
                  <a:pt x="20274" y="7606"/>
                  <a:pt x="20274" y="7606"/>
                </a:cubicBezTo>
                <a:cubicBezTo>
                  <a:pt x="19905" y="7547"/>
                  <a:pt x="19523" y="7488"/>
                  <a:pt x="19140" y="7429"/>
                </a:cubicBezTo>
                <a:cubicBezTo>
                  <a:pt x="18157" y="7291"/>
                  <a:pt x="17132" y="7144"/>
                  <a:pt x="16422" y="6829"/>
                </a:cubicBezTo>
                <a:cubicBezTo>
                  <a:pt x="16927" y="6731"/>
                  <a:pt x="17528" y="6672"/>
                  <a:pt x="18307" y="6672"/>
                </a:cubicBezTo>
                <a:cubicBezTo>
                  <a:pt x="18498" y="6751"/>
                  <a:pt x="18853" y="6859"/>
                  <a:pt x="19140" y="6849"/>
                </a:cubicBezTo>
                <a:cubicBezTo>
                  <a:pt x="19400" y="6839"/>
                  <a:pt x="19400" y="6839"/>
                  <a:pt x="19400" y="6839"/>
                </a:cubicBezTo>
                <a:cubicBezTo>
                  <a:pt x="19154" y="6780"/>
                  <a:pt x="19154" y="6780"/>
                  <a:pt x="19154" y="6780"/>
                </a:cubicBezTo>
                <a:cubicBezTo>
                  <a:pt x="19072" y="6751"/>
                  <a:pt x="18976" y="6741"/>
                  <a:pt x="18894" y="6731"/>
                </a:cubicBezTo>
                <a:cubicBezTo>
                  <a:pt x="18771" y="6702"/>
                  <a:pt x="18648" y="6682"/>
                  <a:pt x="18553" y="6652"/>
                </a:cubicBezTo>
                <a:cubicBezTo>
                  <a:pt x="18607" y="6652"/>
                  <a:pt x="18648" y="6652"/>
                  <a:pt x="18689" y="6652"/>
                </a:cubicBezTo>
                <a:cubicBezTo>
                  <a:pt x="19222" y="6662"/>
                  <a:pt x="19632" y="6839"/>
                  <a:pt x="19987" y="6987"/>
                </a:cubicBezTo>
                <a:cubicBezTo>
                  <a:pt x="20124" y="7046"/>
                  <a:pt x="20247" y="7095"/>
                  <a:pt x="20370" y="7144"/>
                </a:cubicBezTo>
                <a:cubicBezTo>
                  <a:pt x="20425" y="7075"/>
                  <a:pt x="20425" y="7075"/>
                  <a:pt x="20425" y="7075"/>
                </a:cubicBezTo>
                <a:cubicBezTo>
                  <a:pt x="20069" y="6898"/>
                  <a:pt x="19646" y="6711"/>
                  <a:pt x="19086" y="6584"/>
                </a:cubicBezTo>
                <a:cubicBezTo>
                  <a:pt x="19154" y="6554"/>
                  <a:pt x="19209" y="6535"/>
                  <a:pt x="19277" y="6505"/>
                </a:cubicBezTo>
                <a:cubicBezTo>
                  <a:pt x="19441" y="6436"/>
                  <a:pt x="19605" y="6377"/>
                  <a:pt x="19823" y="6348"/>
                </a:cubicBezTo>
                <a:cubicBezTo>
                  <a:pt x="19960" y="6436"/>
                  <a:pt x="20151" y="6505"/>
                  <a:pt x="20356" y="6544"/>
                </a:cubicBezTo>
                <a:cubicBezTo>
                  <a:pt x="20534" y="6574"/>
                  <a:pt x="20534" y="6574"/>
                  <a:pt x="20534" y="6574"/>
                </a:cubicBezTo>
                <a:cubicBezTo>
                  <a:pt x="20411" y="6485"/>
                  <a:pt x="20411" y="6485"/>
                  <a:pt x="20411" y="6485"/>
                </a:cubicBezTo>
                <a:cubicBezTo>
                  <a:pt x="20343" y="6436"/>
                  <a:pt x="20261" y="6407"/>
                  <a:pt x="20165" y="6387"/>
                </a:cubicBezTo>
                <a:cubicBezTo>
                  <a:pt x="20097" y="6367"/>
                  <a:pt x="20042" y="6348"/>
                  <a:pt x="19987" y="6318"/>
                </a:cubicBezTo>
                <a:cubicBezTo>
                  <a:pt x="20028" y="6318"/>
                  <a:pt x="20069" y="6318"/>
                  <a:pt x="20097" y="6318"/>
                </a:cubicBezTo>
                <a:cubicBezTo>
                  <a:pt x="20247" y="6318"/>
                  <a:pt x="20397" y="6318"/>
                  <a:pt x="20507" y="6279"/>
                </a:cubicBezTo>
                <a:cubicBezTo>
                  <a:pt x="20670" y="6210"/>
                  <a:pt x="20670" y="6210"/>
                  <a:pt x="20670" y="6210"/>
                </a:cubicBezTo>
                <a:cubicBezTo>
                  <a:pt x="20479" y="6210"/>
                  <a:pt x="20479" y="6210"/>
                  <a:pt x="20479" y="6210"/>
                </a:cubicBezTo>
                <a:cubicBezTo>
                  <a:pt x="20001" y="6210"/>
                  <a:pt x="19714" y="6250"/>
                  <a:pt x="19373" y="6367"/>
                </a:cubicBezTo>
                <a:cubicBezTo>
                  <a:pt x="19304" y="6397"/>
                  <a:pt x="19222" y="6426"/>
                  <a:pt x="19154" y="6456"/>
                </a:cubicBezTo>
                <a:cubicBezTo>
                  <a:pt x="19031" y="6505"/>
                  <a:pt x="18922" y="6554"/>
                  <a:pt x="18826" y="6564"/>
                </a:cubicBezTo>
                <a:cubicBezTo>
                  <a:pt x="18785" y="6574"/>
                  <a:pt x="18730" y="6574"/>
                  <a:pt x="18689" y="6574"/>
                </a:cubicBezTo>
                <a:cubicBezTo>
                  <a:pt x="18607" y="6574"/>
                  <a:pt x="18525" y="6574"/>
                  <a:pt x="18444" y="6584"/>
                </a:cubicBezTo>
                <a:cubicBezTo>
                  <a:pt x="18293" y="6574"/>
                  <a:pt x="18143" y="6564"/>
                  <a:pt x="17993" y="6554"/>
                </a:cubicBezTo>
                <a:cubicBezTo>
                  <a:pt x="17897" y="6544"/>
                  <a:pt x="17788" y="6535"/>
                  <a:pt x="17692" y="6525"/>
                </a:cubicBezTo>
                <a:cubicBezTo>
                  <a:pt x="17569" y="6525"/>
                  <a:pt x="17419" y="6515"/>
                  <a:pt x="17255" y="6535"/>
                </a:cubicBezTo>
                <a:cubicBezTo>
                  <a:pt x="17555" y="6377"/>
                  <a:pt x="17829" y="6259"/>
                  <a:pt x="18102" y="6171"/>
                </a:cubicBezTo>
                <a:cubicBezTo>
                  <a:pt x="18170" y="6151"/>
                  <a:pt x="18252" y="6112"/>
                  <a:pt x="18334" y="6082"/>
                </a:cubicBezTo>
                <a:cubicBezTo>
                  <a:pt x="18621" y="5974"/>
                  <a:pt x="19045" y="5807"/>
                  <a:pt x="19250" y="5807"/>
                </a:cubicBezTo>
                <a:cubicBezTo>
                  <a:pt x="19318" y="5807"/>
                  <a:pt x="19386" y="5827"/>
                  <a:pt x="19455" y="5847"/>
                </a:cubicBezTo>
                <a:cubicBezTo>
                  <a:pt x="19509" y="5856"/>
                  <a:pt x="19577" y="5876"/>
                  <a:pt x="19646" y="5876"/>
                </a:cubicBezTo>
                <a:cubicBezTo>
                  <a:pt x="19728" y="5876"/>
                  <a:pt x="19810" y="5856"/>
                  <a:pt x="19892" y="5817"/>
                </a:cubicBezTo>
                <a:cubicBezTo>
                  <a:pt x="20001" y="5748"/>
                  <a:pt x="20001" y="5748"/>
                  <a:pt x="20001" y="5748"/>
                </a:cubicBezTo>
                <a:cubicBezTo>
                  <a:pt x="19851" y="5748"/>
                  <a:pt x="19851" y="5748"/>
                  <a:pt x="19851" y="5748"/>
                </a:cubicBezTo>
                <a:cubicBezTo>
                  <a:pt x="19810" y="5758"/>
                  <a:pt x="19769" y="5758"/>
                  <a:pt x="19714" y="5758"/>
                </a:cubicBezTo>
                <a:cubicBezTo>
                  <a:pt x="19605" y="5768"/>
                  <a:pt x="19482" y="5778"/>
                  <a:pt x="19414" y="5758"/>
                </a:cubicBezTo>
                <a:cubicBezTo>
                  <a:pt x="19537" y="5729"/>
                  <a:pt x="19659" y="5680"/>
                  <a:pt x="19769" y="5640"/>
                </a:cubicBezTo>
                <a:cubicBezTo>
                  <a:pt x="19823" y="5621"/>
                  <a:pt x="19823" y="5621"/>
                  <a:pt x="19823" y="5621"/>
                </a:cubicBezTo>
                <a:cubicBezTo>
                  <a:pt x="19851" y="5611"/>
                  <a:pt x="19892" y="5601"/>
                  <a:pt x="19933" y="5591"/>
                </a:cubicBezTo>
                <a:cubicBezTo>
                  <a:pt x="20069" y="5542"/>
                  <a:pt x="20206" y="5503"/>
                  <a:pt x="20261" y="5414"/>
                </a:cubicBezTo>
                <a:cubicBezTo>
                  <a:pt x="20329" y="5316"/>
                  <a:pt x="20329" y="5316"/>
                  <a:pt x="20329" y="5316"/>
                </a:cubicBezTo>
                <a:cubicBezTo>
                  <a:pt x="20192" y="5375"/>
                  <a:pt x="20192" y="5375"/>
                  <a:pt x="20192" y="5375"/>
                </a:cubicBezTo>
                <a:cubicBezTo>
                  <a:pt x="19714" y="5562"/>
                  <a:pt x="19113" y="5739"/>
                  <a:pt x="18607" y="5886"/>
                </a:cubicBezTo>
                <a:cubicBezTo>
                  <a:pt x="18812" y="5670"/>
                  <a:pt x="19058" y="5434"/>
                  <a:pt x="19140" y="5198"/>
                </a:cubicBezTo>
                <a:cubicBezTo>
                  <a:pt x="19045" y="5169"/>
                  <a:pt x="19045" y="5169"/>
                  <a:pt x="19045" y="5169"/>
                </a:cubicBezTo>
                <a:cubicBezTo>
                  <a:pt x="18853" y="5463"/>
                  <a:pt x="18607" y="5719"/>
                  <a:pt x="18375" y="5965"/>
                </a:cubicBezTo>
                <a:cubicBezTo>
                  <a:pt x="18362" y="5984"/>
                  <a:pt x="18362" y="5984"/>
                  <a:pt x="18362" y="5984"/>
                </a:cubicBezTo>
                <a:cubicBezTo>
                  <a:pt x="18075" y="6053"/>
                  <a:pt x="17829" y="6161"/>
                  <a:pt x="17596" y="6259"/>
                </a:cubicBezTo>
                <a:cubicBezTo>
                  <a:pt x="17392" y="6348"/>
                  <a:pt x="17187" y="6446"/>
                  <a:pt x="16954" y="6505"/>
                </a:cubicBezTo>
                <a:cubicBezTo>
                  <a:pt x="16927" y="6515"/>
                  <a:pt x="16927" y="6515"/>
                  <a:pt x="16927" y="6515"/>
                </a:cubicBezTo>
                <a:cubicBezTo>
                  <a:pt x="16927" y="6535"/>
                  <a:pt x="16927" y="6535"/>
                  <a:pt x="16927" y="6535"/>
                </a:cubicBezTo>
                <a:cubicBezTo>
                  <a:pt x="16913" y="6544"/>
                  <a:pt x="16913" y="6554"/>
                  <a:pt x="16913" y="6564"/>
                </a:cubicBezTo>
                <a:cubicBezTo>
                  <a:pt x="16394" y="6643"/>
                  <a:pt x="15971" y="6741"/>
                  <a:pt x="15615" y="6869"/>
                </a:cubicBezTo>
                <a:cubicBezTo>
                  <a:pt x="15615" y="6829"/>
                  <a:pt x="15602" y="6790"/>
                  <a:pt x="15602" y="6741"/>
                </a:cubicBezTo>
                <a:cubicBezTo>
                  <a:pt x="15602" y="6652"/>
                  <a:pt x="15588" y="6574"/>
                  <a:pt x="15602" y="6466"/>
                </a:cubicBezTo>
                <a:cubicBezTo>
                  <a:pt x="15779" y="6397"/>
                  <a:pt x="16025" y="6397"/>
                  <a:pt x="16271" y="6397"/>
                </a:cubicBezTo>
                <a:cubicBezTo>
                  <a:pt x="16544" y="6397"/>
                  <a:pt x="16831" y="6397"/>
                  <a:pt x="17077" y="6309"/>
                </a:cubicBezTo>
                <a:cubicBezTo>
                  <a:pt x="17282" y="6220"/>
                  <a:pt x="17282" y="6220"/>
                  <a:pt x="17282" y="6220"/>
                </a:cubicBezTo>
                <a:cubicBezTo>
                  <a:pt x="17050" y="6240"/>
                  <a:pt x="17050" y="6240"/>
                  <a:pt x="17050" y="6240"/>
                </a:cubicBezTo>
                <a:cubicBezTo>
                  <a:pt x="16941" y="6250"/>
                  <a:pt x="16845" y="6259"/>
                  <a:pt x="16749" y="6269"/>
                </a:cubicBezTo>
                <a:cubicBezTo>
                  <a:pt x="16585" y="6289"/>
                  <a:pt x="16408" y="6309"/>
                  <a:pt x="16244" y="6309"/>
                </a:cubicBezTo>
                <a:cubicBezTo>
                  <a:pt x="16503" y="6240"/>
                  <a:pt x="16886" y="6122"/>
                  <a:pt x="17064" y="5945"/>
                </a:cubicBezTo>
                <a:cubicBezTo>
                  <a:pt x="17282" y="5739"/>
                  <a:pt x="17282" y="5739"/>
                  <a:pt x="17282" y="5739"/>
                </a:cubicBezTo>
                <a:cubicBezTo>
                  <a:pt x="16995" y="5896"/>
                  <a:pt x="16995" y="5896"/>
                  <a:pt x="16995" y="5896"/>
                </a:cubicBezTo>
                <a:cubicBezTo>
                  <a:pt x="16626" y="6102"/>
                  <a:pt x="16176" y="6250"/>
                  <a:pt x="15643" y="6348"/>
                </a:cubicBezTo>
                <a:cubicBezTo>
                  <a:pt x="15643" y="6279"/>
                  <a:pt x="15656" y="6220"/>
                  <a:pt x="15684" y="6161"/>
                </a:cubicBezTo>
                <a:cubicBezTo>
                  <a:pt x="15697" y="6122"/>
                  <a:pt x="15697" y="6122"/>
                  <a:pt x="15697" y="6122"/>
                </a:cubicBezTo>
                <a:cubicBezTo>
                  <a:pt x="15834" y="6043"/>
                  <a:pt x="16053" y="5935"/>
                  <a:pt x="16312" y="5866"/>
                </a:cubicBezTo>
                <a:cubicBezTo>
                  <a:pt x="16367" y="5847"/>
                  <a:pt x="16422" y="5827"/>
                  <a:pt x="16490" y="5807"/>
                </a:cubicBezTo>
                <a:cubicBezTo>
                  <a:pt x="16667" y="5748"/>
                  <a:pt x="16886" y="5680"/>
                  <a:pt x="17036" y="5670"/>
                </a:cubicBezTo>
                <a:cubicBezTo>
                  <a:pt x="17132" y="5670"/>
                  <a:pt x="17228" y="5689"/>
                  <a:pt x="17337" y="5709"/>
                </a:cubicBezTo>
                <a:cubicBezTo>
                  <a:pt x="17446" y="5729"/>
                  <a:pt x="17555" y="5748"/>
                  <a:pt x="17665" y="5748"/>
                </a:cubicBezTo>
                <a:cubicBezTo>
                  <a:pt x="17774" y="5748"/>
                  <a:pt x="17870" y="5729"/>
                  <a:pt x="17965" y="5709"/>
                </a:cubicBezTo>
                <a:cubicBezTo>
                  <a:pt x="18006" y="5699"/>
                  <a:pt x="18047" y="5699"/>
                  <a:pt x="18088" y="5689"/>
                </a:cubicBezTo>
                <a:cubicBezTo>
                  <a:pt x="18116" y="5689"/>
                  <a:pt x="18143" y="5689"/>
                  <a:pt x="18170" y="5680"/>
                </a:cubicBezTo>
                <a:cubicBezTo>
                  <a:pt x="18280" y="5680"/>
                  <a:pt x="18403" y="5670"/>
                  <a:pt x="18457" y="5591"/>
                </a:cubicBezTo>
                <a:cubicBezTo>
                  <a:pt x="18498" y="5522"/>
                  <a:pt x="18498" y="5522"/>
                  <a:pt x="18498" y="5522"/>
                </a:cubicBezTo>
                <a:cubicBezTo>
                  <a:pt x="18389" y="5542"/>
                  <a:pt x="18389" y="5542"/>
                  <a:pt x="18389" y="5542"/>
                </a:cubicBezTo>
                <a:cubicBezTo>
                  <a:pt x="18170" y="5591"/>
                  <a:pt x="17829" y="5650"/>
                  <a:pt x="17501" y="5630"/>
                </a:cubicBezTo>
                <a:cubicBezTo>
                  <a:pt x="17405" y="5630"/>
                  <a:pt x="17310" y="5611"/>
                  <a:pt x="17228" y="5601"/>
                </a:cubicBezTo>
                <a:cubicBezTo>
                  <a:pt x="17501" y="5493"/>
                  <a:pt x="17979" y="5296"/>
                  <a:pt x="18211" y="5041"/>
                </a:cubicBezTo>
                <a:cubicBezTo>
                  <a:pt x="18129" y="5002"/>
                  <a:pt x="18129" y="5002"/>
                  <a:pt x="18129" y="5002"/>
                </a:cubicBezTo>
                <a:cubicBezTo>
                  <a:pt x="17733" y="5345"/>
                  <a:pt x="17105" y="5542"/>
                  <a:pt x="16490" y="5719"/>
                </a:cubicBezTo>
                <a:cubicBezTo>
                  <a:pt x="16244" y="5797"/>
                  <a:pt x="16012" y="5866"/>
                  <a:pt x="15793" y="5945"/>
                </a:cubicBezTo>
                <a:cubicBezTo>
                  <a:pt x="15834" y="5876"/>
                  <a:pt x="15875" y="5807"/>
                  <a:pt x="15916" y="5748"/>
                </a:cubicBezTo>
                <a:cubicBezTo>
                  <a:pt x="16053" y="5522"/>
                  <a:pt x="16176" y="5326"/>
                  <a:pt x="16422" y="5169"/>
                </a:cubicBezTo>
                <a:cubicBezTo>
                  <a:pt x="16667" y="5002"/>
                  <a:pt x="17064" y="4923"/>
                  <a:pt x="17433" y="4854"/>
                </a:cubicBezTo>
                <a:cubicBezTo>
                  <a:pt x="17870" y="4766"/>
                  <a:pt x="18334" y="4667"/>
                  <a:pt x="18566" y="4422"/>
                </a:cubicBezTo>
                <a:cubicBezTo>
                  <a:pt x="18785" y="4206"/>
                  <a:pt x="18785" y="4206"/>
                  <a:pt x="18785" y="4206"/>
                </a:cubicBezTo>
                <a:cubicBezTo>
                  <a:pt x="18498" y="4382"/>
                  <a:pt x="18498" y="4382"/>
                  <a:pt x="18498" y="4382"/>
                </a:cubicBezTo>
                <a:cubicBezTo>
                  <a:pt x="18348" y="4471"/>
                  <a:pt x="18143" y="4579"/>
                  <a:pt x="17952" y="4618"/>
                </a:cubicBezTo>
                <a:cubicBezTo>
                  <a:pt x="17952" y="4618"/>
                  <a:pt x="17965" y="4608"/>
                  <a:pt x="17965" y="4608"/>
                </a:cubicBezTo>
                <a:cubicBezTo>
                  <a:pt x="18061" y="4520"/>
                  <a:pt x="18184" y="4412"/>
                  <a:pt x="18184" y="4314"/>
                </a:cubicBezTo>
                <a:cubicBezTo>
                  <a:pt x="18184" y="4176"/>
                  <a:pt x="18184" y="4176"/>
                  <a:pt x="18184" y="4176"/>
                </a:cubicBezTo>
                <a:cubicBezTo>
                  <a:pt x="18088" y="4294"/>
                  <a:pt x="18088" y="4294"/>
                  <a:pt x="18088" y="4294"/>
                </a:cubicBezTo>
                <a:cubicBezTo>
                  <a:pt x="17979" y="4422"/>
                  <a:pt x="17870" y="4569"/>
                  <a:pt x="17719" y="4677"/>
                </a:cubicBezTo>
                <a:cubicBezTo>
                  <a:pt x="17337" y="4775"/>
                  <a:pt x="16927" y="4874"/>
                  <a:pt x="16558" y="4992"/>
                </a:cubicBezTo>
                <a:cubicBezTo>
                  <a:pt x="16613" y="4933"/>
                  <a:pt x="16667" y="4874"/>
                  <a:pt x="16708" y="4805"/>
                </a:cubicBezTo>
                <a:cubicBezTo>
                  <a:pt x="16777" y="4726"/>
                  <a:pt x="16859" y="4628"/>
                  <a:pt x="16927" y="4549"/>
                </a:cubicBezTo>
                <a:cubicBezTo>
                  <a:pt x="17337" y="4559"/>
                  <a:pt x="17610" y="4471"/>
                  <a:pt x="17829" y="4382"/>
                </a:cubicBezTo>
                <a:cubicBezTo>
                  <a:pt x="18102" y="4274"/>
                  <a:pt x="18102" y="4274"/>
                  <a:pt x="18102" y="4274"/>
                </a:cubicBezTo>
                <a:cubicBezTo>
                  <a:pt x="17801" y="4314"/>
                  <a:pt x="17801" y="4314"/>
                  <a:pt x="17801" y="4314"/>
                </a:cubicBezTo>
                <a:cubicBezTo>
                  <a:pt x="17692" y="4333"/>
                  <a:pt x="17610" y="4353"/>
                  <a:pt x="17514" y="4373"/>
                </a:cubicBezTo>
                <a:cubicBezTo>
                  <a:pt x="17351" y="4422"/>
                  <a:pt x="17187" y="4471"/>
                  <a:pt x="16954" y="4441"/>
                </a:cubicBezTo>
                <a:cubicBezTo>
                  <a:pt x="17050" y="4245"/>
                  <a:pt x="17269" y="4156"/>
                  <a:pt x="17514" y="4058"/>
                </a:cubicBezTo>
                <a:cubicBezTo>
                  <a:pt x="17651" y="4009"/>
                  <a:pt x="17801" y="3940"/>
                  <a:pt x="17924" y="3862"/>
                </a:cubicBezTo>
                <a:cubicBezTo>
                  <a:pt x="18102" y="3734"/>
                  <a:pt x="18102" y="3734"/>
                  <a:pt x="18102" y="3734"/>
                </a:cubicBezTo>
                <a:cubicBezTo>
                  <a:pt x="17870" y="3803"/>
                  <a:pt x="17870" y="3803"/>
                  <a:pt x="17870" y="3803"/>
                </a:cubicBezTo>
                <a:cubicBezTo>
                  <a:pt x="17706" y="3852"/>
                  <a:pt x="17569" y="3921"/>
                  <a:pt x="17433" y="3989"/>
                </a:cubicBezTo>
                <a:cubicBezTo>
                  <a:pt x="17351" y="4029"/>
                  <a:pt x="17269" y="4068"/>
                  <a:pt x="17173" y="4107"/>
                </a:cubicBezTo>
                <a:cubicBezTo>
                  <a:pt x="17214" y="4058"/>
                  <a:pt x="17255" y="4009"/>
                  <a:pt x="17296" y="3960"/>
                </a:cubicBezTo>
                <a:cubicBezTo>
                  <a:pt x="17351" y="3911"/>
                  <a:pt x="17405" y="3852"/>
                  <a:pt x="17460" y="3783"/>
                </a:cubicBezTo>
                <a:cubicBezTo>
                  <a:pt x="17528" y="3694"/>
                  <a:pt x="17528" y="3694"/>
                  <a:pt x="17528" y="3694"/>
                </a:cubicBezTo>
                <a:cubicBezTo>
                  <a:pt x="17392" y="3734"/>
                  <a:pt x="17392" y="3734"/>
                  <a:pt x="17392" y="3734"/>
                </a:cubicBezTo>
                <a:cubicBezTo>
                  <a:pt x="17337" y="3753"/>
                  <a:pt x="17310" y="3783"/>
                  <a:pt x="17282" y="3812"/>
                </a:cubicBezTo>
                <a:cubicBezTo>
                  <a:pt x="17282" y="3793"/>
                  <a:pt x="17296" y="3783"/>
                  <a:pt x="17296" y="3773"/>
                </a:cubicBezTo>
                <a:cubicBezTo>
                  <a:pt x="17419" y="3596"/>
                  <a:pt x="17419" y="3596"/>
                  <a:pt x="17419" y="3596"/>
                </a:cubicBezTo>
                <a:cubicBezTo>
                  <a:pt x="17214" y="3734"/>
                  <a:pt x="17214" y="3734"/>
                  <a:pt x="17214" y="3734"/>
                </a:cubicBezTo>
                <a:cubicBezTo>
                  <a:pt x="17118" y="3803"/>
                  <a:pt x="17064" y="3921"/>
                  <a:pt x="17023" y="4029"/>
                </a:cubicBezTo>
                <a:cubicBezTo>
                  <a:pt x="16995" y="4097"/>
                  <a:pt x="16968" y="4166"/>
                  <a:pt x="16927" y="4215"/>
                </a:cubicBezTo>
                <a:cubicBezTo>
                  <a:pt x="16517" y="4353"/>
                  <a:pt x="16148" y="4520"/>
                  <a:pt x="15793" y="4677"/>
                </a:cubicBezTo>
                <a:cubicBezTo>
                  <a:pt x="15820" y="4658"/>
                  <a:pt x="15834" y="4628"/>
                  <a:pt x="15861" y="4608"/>
                </a:cubicBezTo>
                <a:cubicBezTo>
                  <a:pt x="15998" y="4451"/>
                  <a:pt x="16135" y="4294"/>
                  <a:pt x="16135" y="4147"/>
                </a:cubicBezTo>
                <a:cubicBezTo>
                  <a:pt x="16135" y="4048"/>
                  <a:pt x="16135" y="4048"/>
                  <a:pt x="16135" y="4048"/>
                </a:cubicBezTo>
                <a:cubicBezTo>
                  <a:pt x="16053" y="4117"/>
                  <a:pt x="16053" y="4117"/>
                  <a:pt x="16053" y="4117"/>
                </a:cubicBezTo>
                <a:cubicBezTo>
                  <a:pt x="15861" y="4284"/>
                  <a:pt x="15725" y="4481"/>
                  <a:pt x="15602" y="4677"/>
                </a:cubicBezTo>
                <a:cubicBezTo>
                  <a:pt x="15561" y="4726"/>
                  <a:pt x="15533" y="4775"/>
                  <a:pt x="15492" y="4815"/>
                </a:cubicBezTo>
                <a:cubicBezTo>
                  <a:pt x="15370" y="4854"/>
                  <a:pt x="15260" y="4923"/>
                  <a:pt x="15137" y="4982"/>
                </a:cubicBezTo>
                <a:cubicBezTo>
                  <a:pt x="15055" y="5021"/>
                  <a:pt x="14973" y="5060"/>
                  <a:pt x="14905" y="5100"/>
                </a:cubicBezTo>
                <a:cubicBezTo>
                  <a:pt x="14987" y="4982"/>
                  <a:pt x="15055" y="4844"/>
                  <a:pt x="15124" y="4717"/>
                </a:cubicBezTo>
                <a:cubicBezTo>
                  <a:pt x="15219" y="4520"/>
                  <a:pt x="15329" y="4314"/>
                  <a:pt x="15492" y="4176"/>
                </a:cubicBezTo>
                <a:cubicBezTo>
                  <a:pt x="16162" y="4038"/>
                  <a:pt x="16654" y="3871"/>
                  <a:pt x="17050" y="3665"/>
                </a:cubicBezTo>
                <a:cubicBezTo>
                  <a:pt x="17009" y="3596"/>
                  <a:pt x="17009" y="3596"/>
                  <a:pt x="17009" y="3596"/>
                </a:cubicBezTo>
                <a:cubicBezTo>
                  <a:pt x="16913" y="3636"/>
                  <a:pt x="16818" y="3665"/>
                  <a:pt x="16722" y="3704"/>
                </a:cubicBezTo>
                <a:cubicBezTo>
                  <a:pt x="16353" y="3842"/>
                  <a:pt x="15984" y="3989"/>
                  <a:pt x="15602" y="4048"/>
                </a:cubicBezTo>
                <a:cubicBezTo>
                  <a:pt x="15738" y="3891"/>
                  <a:pt x="15957" y="3803"/>
                  <a:pt x="16203" y="3704"/>
                </a:cubicBezTo>
                <a:cubicBezTo>
                  <a:pt x="16326" y="3655"/>
                  <a:pt x="16462" y="3606"/>
                  <a:pt x="16585" y="3537"/>
                </a:cubicBezTo>
                <a:cubicBezTo>
                  <a:pt x="16531" y="3478"/>
                  <a:pt x="16531" y="3478"/>
                  <a:pt x="16531" y="3478"/>
                </a:cubicBezTo>
                <a:cubicBezTo>
                  <a:pt x="15889" y="3734"/>
                  <a:pt x="15178" y="3950"/>
                  <a:pt x="14509" y="4156"/>
                </a:cubicBezTo>
                <a:cubicBezTo>
                  <a:pt x="14522" y="4078"/>
                  <a:pt x="14536" y="4009"/>
                  <a:pt x="14550" y="3930"/>
                </a:cubicBezTo>
                <a:cubicBezTo>
                  <a:pt x="14591" y="3783"/>
                  <a:pt x="14618" y="3655"/>
                  <a:pt x="14618" y="3537"/>
                </a:cubicBezTo>
                <a:cubicBezTo>
                  <a:pt x="14604" y="3331"/>
                  <a:pt x="14604" y="3331"/>
                  <a:pt x="14604" y="3331"/>
                </a:cubicBezTo>
                <a:cubicBezTo>
                  <a:pt x="14522" y="3527"/>
                  <a:pt x="14522" y="3527"/>
                  <a:pt x="14522" y="3527"/>
                </a:cubicBezTo>
                <a:cubicBezTo>
                  <a:pt x="14454" y="3685"/>
                  <a:pt x="14427" y="3871"/>
                  <a:pt x="14399" y="4048"/>
                </a:cubicBezTo>
                <a:cubicBezTo>
                  <a:pt x="14386" y="4097"/>
                  <a:pt x="14386" y="4156"/>
                  <a:pt x="14372" y="4206"/>
                </a:cubicBezTo>
                <a:cubicBezTo>
                  <a:pt x="14304" y="4225"/>
                  <a:pt x="14249" y="4245"/>
                  <a:pt x="14195" y="4255"/>
                </a:cubicBezTo>
                <a:cubicBezTo>
                  <a:pt x="14140" y="4274"/>
                  <a:pt x="14099" y="4284"/>
                  <a:pt x="14044" y="4304"/>
                </a:cubicBezTo>
                <a:cubicBezTo>
                  <a:pt x="14085" y="4225"/>
                  <a:pt x="14140" y="4147"/>
                  <a:pt x="14208" y="4078"/>
                </a:cubicBezTo>
                <a:cubicBezTo>
                  <a:pt x="14290" y="3960"/>
                  <a:pt x="14372" y="3852"/>
                  <a:pt x="14413" y="3753"/>
                </a:cubicBezTo>
                <a:cubicBezTo>
                  <a:pt x="14481" y="3547"/>
                  <a:pt x="14481" y="3547"/>
                  <a:pt x="14481" y="3547"/>
                </a:cubicBezTo>
                <a:cubicBezTo>
                  <a:pt x="14318" y="3724"/>
                  <a:pt x="14318" y="3724"/>
                  <a:pt x="14318" y="3724"/>
                </a:cubicBezTo>
                <a:cubicBezTo>
                  <a:pt x="14249" y="3803"/>
                  <a:pt x="14167" y="3901"/>
                  <a:pt x="14113" y="3999"/>
                </a:cubicBezTo>
                <a:cubicBezTo>
                  <a:pt x="13921" y="4264"/>
                  <a:pt x="13730" y="4530"/>
                  <a:pt x="13375" y="4589"/>
                </a:cubicBezTo>
                <a:cubicBezTo>
                  <a:pt x="13457" y="4471"/>
                  <a:pt x="13457" y="4314"/>
                  <a:pt x="13470" y="4156"/>
                </a:cubicBezTo>
                <a:cubicBezTo>
                  <a:pt x="13484" y="3989"/>
                  <a:pt x="13498" y="3832"/>
                  <a:pt x="13607" y="3734"/>
                </a:cubicBezTo>
                <a:cubicBezTo>
                  <a:pt x="13634" y="3734"/>
                  <a:pt x="13634" y="3734"/>
                  <a:pt x="13634" y="3734"/>
                </a:cubicBezTo>
                <a:cubicBezTo>
                  <a:pt x="13839" y="3744"/>
                  <a:pt x="13990" y="3744"/>
                  <a:pt x="14058" y="3694"/>
                </a:cubicBezTo>
                <a:cubicBezTo>
                  <a:pt x="14072" y="3685"/>
                  <a:pt x="14072" y="3665"/>
                  <a:pt x="14072" y="3636"/>
                </a:cubicBezTo>
                <a:cubicBezTo>
                  <a:pt x="14058" y="3586"/>
                  <a:pt x="14058" y="3586"/>
                  <a:pt x="14058" y="3586"/>
                </a:cubicBezTo>
                <a:cubicBezTo>
                  <a:pt x="13990" y="3616"/>
                  <a:pt x="13990" y="3616"/>
                  <a:pt x="13990" y="3616"/>
                </a:cubicBezTo>
                <a:cubicBezTo>
                  <a:pt x="13962" y="3636"/>
                  <a:pt x="13867" y="3645"/>
                  <a:pt x="13757" y="3636"/>
                </a:cubicBezTo>
                <a:cubicBezTo>
                  <a:pt x="13730" y="3636"/>
                  <a:pt x="13689" y="3636"/>
                  <a:pt x="13662" y="3626"/>
                </a:cubicBezTo>
                <a:cubicBezTo>
                  <a:pt x="13921" y="3341"/>
                  <a:pt x="14249" y="3183"/>
                  <a:pt x="14632" y="3154"/>
                </a:cubicBezTo>
                <a:cubicBezTo>
                  <a:pt x="14796" y="3144"/>
                  <a:pt x="14796" y="3144"/>
                  <a:pt x="14796" y="3144"/>
                </a:cubicBezTo>
                <a:cubicBezTo>
                  <a:pt x="14864" y="3144"/>
                  <a:pt x="14932" y="3144"/>
                  <a:pt x="15001" y="3154"/>
                </a:cubicBezTo>
                <a:cubicBezTo>
                  <a:pt x="15069" y="3164"/>
                  <a:pt x="15124" y="3183"/>
                  <a:pt x="15192" y="3213"/>
                </a:cubicBezTo>
                <a:cubicBezTo>
                  <a:pt x="15247" y="3233"/>
                  <a:pt x="15315" y="3262"/>
                  <a:pt x="15397" y="3272"/>
                </a:cubicBezTo>
                <a:cubicBezTo>
                  <a:pt x="15561" y="3301"/>
                  <a:pt x="15766" y="3292"/>
                  <a:pt x="15957" y="3282"/>
                </a:cubicBezTo>
                <a:cubicBezTo>
                  <a:pt x="16080" y="3282"/>
                  <a:pt x="16203" y="3272"/>
                  <a:pt x="16312" y="3282"/>
                </a:cubicBezTo>
                <a:cubicBezTo>
                  <a:pt x="16449" y="3282"/>
                  <a:pt x="16544" y="3311"/>
                  <a:pt x="16626" y="3351"/>
                </a:cubicBezTo>
                <a:cubicBezTo>
                  <a:pt x="16654" y="3370"/>
                  <a:pt x="16654" y="3370"/>
                  <a:pt x="16654" y="3370"/>
                </a:cubicBezTo>
                <a:cubicBezTo>
                  <a:pt x="16695" y="3351"/>
                  <a:pt x="16695" y="3351"/>
                  <a:pt x="16695" y="3351"/>
                </a:cubicBezTo>
                <a:cubicBezTo>
                  <a:pt x="16708" y="3341"/>
                  <a:pt x="16736" y="3331"/>
                  <a:pt x="16777" y="3331"/>
                </a:cubicBezTo>
                <a:cubicBezTo>
                  <a:pt x="16818" y="3331"/>
                  <a:pt x="16859" y="3321"/>
                  <a:pt x="16900" y="3311"/>
                </a:cubicBezTo>
                <a:cubicBezTo>
                  <a:pt x="16982" y="3272"/>
                  <a:pt x="16982" y="3272"/>
                  <a:pt x="16982" y="3272"/>
                </a:cubicBezTo>
                <a:cubicBezTo>
                  <a:pt x="16900" y="3242"/>
                  <a:pt x="16900" y="3242"/>
                  <a:pt x="16900" y="3242"/>
                </a:cubicBezTo>
                <a:cubicBezTo>
                  <a:pt x="16859" y="3233"/>
                  <a:pt x="16777" y="3233"/>
                  <a:pt x="16695" y="3233"/>
                </a:cubicBezTo>
                <a:cubicBezTo>
                  <a:pt x="16681" y="3233"/>
                  <a:pt x="16667" y="3233"/>
                  <a:pt x="16667" y="3233"/>
                </a:cubicBezTo>
                <a:cubicBezTo>
                  <a:pt x="16681" y="3223"/>
                  <a:pt x="16708" y="3203"/>
                  <a:pt x="16722" y="3183"/>
                </a:cubicBezTo>
                <a:cubicBezTo>
                  <a:pt x="16736" y="3134"/>
                  <a:pt x="16736" y="3134"/>
                  <a:pt x="16736" y="3134"/>
                </a:cubicBezTo>
                <a:cubicBezTo>
                  <a:pt x="16667" y="3134"/>
                  <a:pt x="16667" y="3134"/>
                  <a:pt x="16667" y="3134"/>
                </a:cubicBezTo>
                <a:cubicBezTo>
                  <a:pt x="16544" y="3134"/>
                  <a:pt x="16408" y="3154"/>
                  <a:pt x="16258" y="3164"/>
                </a:cubicBezTo>
                <a:cubicBezTo>
                  <a:pt x="16039" y="3183"/>
                  <a:pt x="15807" y="3203"/>
                  <a:pt x="15602" y="3193"/>
                </a:cubicBezTo>
                <a:cubicBezTo>
                  <a:pt x="15492" y="3183"/>
                  <a:pt x="15411" y="3174"/>
                  <a:pt x="15329" y="3154"/>
                </a:cubicBezTo>
                <a:cubicBezTo>
                  <a:pt x="15465" y="3144"/>
                  <a:pt x="15561" y="3115"/>
                  <a:pt x="15670" y="3095"/>
                </a:cubicBezTo>
                <a:cubicBezTo>
                  <a:pt x="15711" y="3075"/>
                  <a:pt x="15738" y="3066"/>
                  <a:pt x="15793" y="3056"/>
                </a:cubicBezTo>
                <a:cubicBezTo>
                  <a:pt x="15834" y="3056"/>
                  <a:pt x="15875" y="3046"/>
                  <a:pt x="15916" y="3036"/>
                </a:cubicBezTo>
                <a:cubicBezTo>
                  <a:pt x="16025" y="3026"/>
                  <a:pt x="16162" y="3007"/>
                  <a:pt x="16189" y="2918"/>
                </a:cubicBezTo>
                <a:cubicBezTo>
                  <a:pt x="16203" y="2840"/>
                  <a:pt x="16203" y="2840"/>
                  <a:pt x="16203" y="2840"/>
                </a:cubicBezTo>
                <a:cubicBezTo>
                  <a:pt x="16107" y="2879"/>
                  <a:pt x="16107" y="2879"/>
                  <a:pt x="16107" y="2879"/>
                </a:cubicBezTo>
                <a:cubicBezTo>
                  <a:pt x="15848" y="2997"/>
                  <a:pt x="15438" y="3036"/>
                  <a:pt x="15028" y="3066"/>
                </a:cubicBezTo>
                <a:cubicBezTo>
                  <a:pt x="14946" y="3056"/>
                  <a:pt x="14946" y="3056"/>
                  <a:pt x="14946" y="3056"/>
                </a:cubicBezTo>
                <a:cubicBezTo>
                  <a:pt x="14960" y="3066"/>
                  <a:pt x="14960" y="3066"/>
                  <a:pt x="14960" y="3066"/>
                </a:cubicBezTo>
                <a:cubicBezTo>
                  <a:pt x="14905" y="3066"/>
                  <a:pt x="14850" y="3066"/>
                  <a:pt x="14796" y="3075"/>
                </a:cubicBezTo>
                <a:cubicBezTo>
                  <a:pt x="14727" y="3075"/>
                  <a:pt x="14673" y="3075"/>
                  <a:pt x="14618" y="3075"/>
                </a:cubicBezTo>
                <a:cubicBezTo>
                  <a:pt x="14577" y="3075"/>
                  <a:pt x="14577" y="3075"/>
                  <a:pt x="14577" y="3075"/>
                </a:cubicBezTo>
                <a:cubicBezTo>
                  <a:pt x="14563" y="3075"/>
                  <a:pt x="14550" y="3085"/>
                  <a:pt x="14536" y="3085"/>
                </a:cubicBezTo>
                <a:cubicBezTo>
                  <a:pt x="15014" y="2869"/>
                  <a:pt x="15602" y="2564"/>
                  <a:pt x="15902" y="2181"/>
                </a:cubicBezTo>
                <a:cubicBezTo>
                  <a:pt x="16094" y="1935"/>
                  <a:pt x="16094" y="1935"/>
                  <a:pt x="16094" y="1935"/>
                </a:cubicBezTo>
                <a:cubicBezTo>
                  <a:pt x="15820" y="2142"/>
                  <a:pt x="15820" y="2142"/>
                  <a:pt x="15820" y="2142"/>
                </a:cubicBezTo>
                <a:cubicBezTo>
                  <a:pt x="15752" y="2191"/>
                  <a:pt x="15684" y="2250"/>
                  <a:pt x="15615" y="2319"/>
                </a:cubicBezTo>
                <a:cubicBezTo>
                  <a:pt x="15438" y="2466"/>
                  <a:pt x="15260" y="2614"/>
                  <a:pt x="15069" y="2692"/>
                </a:cubicBezTo>
                <a:cubicBezTo>
                  <a:pt x="15096" y="2604"/>
                  <a:pt x="15165" y="2525"/>
                  <a:pt x="15233" y="2446"/>
                </a:cubicBezTo>
                <a:cubicBezTo>
                  <a:pt x="15288" y="2368"/>
                  <a:pt x="15356" y="2289"/>
                  <a:pt x="15370" y="2220"/>
                </a:cubicBezTo>
                <a:cubicBezTo>
                  <a:pt x="15438" y="1965"/>
                  <a:pt x="15438" y="1965"/>
                  <a:pt x="15438" y="1965"/>
                </a:cubicBezTo>
                <a:cubicBezTo>
                  <a:pt x="15274" y="2201"/>
                  <a:pt x="15274" y="2201"/>
                  <a:pt x="15274" y="2201"/>
                </a:cubicBezTo>
                <a:cubicBezTo>
                  <a:pt x="15247" y="2240"/>
                  <a:pt x="15206" y="2289"/>
                  <a:pt x="15165" y="2338"/>
                </a:cubicBezTo>
                <a:cubicBezTo>
                  <a:pt x="15042" y="2466"/>
                  <a:pt x="14919" y="2604"/>
                  <a:pt x="14932" y="2790"/>
                </a:cubicBezTo>
                <a:cubicBezTo>
                  <a:pt x="14878" y="2820"/>
                  <a:pt x="14878" y="2820"/>
                  <a:pt x="14878" y="2820"/>
                </a:cubicBezTo>
                <a:cubicBezTo>
                  <a:pt x="14468" y="2987"/>
                  <a:pt x="14044" y="3164"/>
                  <a:pt x="13744" y="3400"/>
                </a:cubicBezTo>
                <a:cubicBezTo>
                  <a:pt x="13703" y="3429"/>
                  <a:pt x="13675" y="3459"/>
                  <a:pt x="13634" y="3488"/>
                </a:cubicBezTo>
                <a:cubicBezTo>
                  <a:pt x="13580" y="3547"/>
                  <a:pt x="13525" y="3596"/>
                  <a:pt x="13443" y="3626"/>
                </a:cubicBezTo>
                <a:cubicBezTo>
                  <a:pt x="13429" y="3596"/>
                  <a:pt x="13429" y="3537"/>
                  <a:pt x="13429" y="3488"/>
                </a:cubicBezTo>
                <a:cubicBezTo>
                  <a:pt x="13429" y="3439"/>
                  <a:pt x="13429" y="3390"/>
                  <a:pt x="13416" y="3341"/>
                </a:cubicBezTo>
                <a:cubicBezTo>
                  <a:pt x="13443" y="3341"/>
                  <a:pt x="13457" y="3331"/>
                  <a:pt x="13484" y="3321"/>
                </a:cubicBezTo>
                <a:cubicBezTo>
                  <a:pt x="13566" y="3301"/>
                  <a:pt x="13662" y="3282"/>
                  <a:pt x="13675" y="3242"/>
                </a:cubicBezTo>
                <a:cubicBezTo>
                  <a:pt x="13689" y="3223"/>
                  <a:pt x="13689" y="3213"/>
                  <a:pt x="13689" y="3193"/>
                </a:cubicBezTo>
                <a:cubicBezTo>
                  <a:pt x="13662" y="3144"/>
                  <a:pt x="13662" y="3144"/>
                  <a:pt x="13662" y="3144"/>
                </a:cubicBezTo>
                <a:cubicBezTo>
                  <a:pt x="13607" y="3174"/>
                  <a:pt x="13607" y="3174"/>
                  <a:pt x="13607" y="3174"/>
                </a:cubicBezTo>
                <a:cubicBezTo>
                  <a:pt x="13552" y="3203"/>
                  <a:pt x="13484" y="3223"/>
                  <a:pt x="13402" y="3242"/>
                </a:cubicBezTo>
                <a:cubicBezTo>
                  <a:pt x="13402" y="3213"/>
                  <a:pt x="13388" y="3183"/>
                  <a:pt x="13388" y="3154"/>
                </a:cubicBezTo>
                <a:cubicBezTo>
                  <a:pt x="13375" y="3095"/>
                  <a:pt x="13361" y="3046"/>
                  <a:pt x="13361" y="2987"/>
                </a:cubicBezTo>
                <a:cubicBezTo>
                  <a:pt x="13580" y="2849"/>
                  <a:pt x="13826" y="2712"/>
                  <a:pt x="14058" y="2574"/>
                </a:cubicBezTo>
                <a:cubicBezTo>
                  <a:pt x="14399" y="2378"/>
                  <a:pt x="14755" y="2181"/>
                  <a:pt x="15014" y="1965"/>
                </a:cubicBezTo>
                <a:cubicBezTo>
                  <a:pt x="14946" y="1916"/>
                  <a:pt x="14946" y="1916"/>
                  <a:pt x="14946" y="1916"/>
                </a:cubicBezTo>
                <a:cubicBezTo>
                  <a:pt x="14550" y="2161"/>
                  <a:pt x="14126" y="2397"/>
                  <a:pt x="13703" y="2633"/>
                </a:cubicBezTo>
                <a:cubicBezTo>
                  <a:pt x="13580" y="2702"/>
                  <a:pt x="13443" y="2771"/>
                  <a:pt x="13320" y="2840"/>
                </a:cubicBezTo>
                <a:cubicBezTo>
                  <a:pt x="13348" y="2741"/>
                  <a:pt x="13361" y="2633"/>
                  <a:pt x="13375" y="2535"/>
                </a:cubicBezTo>
                <a:cubicBezTo>
                  <a:pt x="13416" y="2181"/>
                  <a:pt x="13470" y="1818"/>
                  <a:pt x="13648" y="1552"/>
                </a:cubicBezTo>
                <a:cubicBezTo>
                  <a:pt x="13648" y="1523"/>
                  <a:pt x="13662" y="1483"/>
                  <a:pt x="13634" y="1454"/>
                </a:cubicBezTo>
                <a:cubicBezTo>
                  <a:pt x="13621" y="1444"/>
                  <a:pt x="13607" y="1444"/>
                  <a:pt x="13593" y="1434"/>
                </a:cubicBezTo>
                <a:cubicBezTo>
                  <a:pt x="13566" y="1444"/>
                  <a:pt x="13566" y="1444"/>
                  <a:pt x="13566" y="1444"/>
                </a:cubicBezTo>
                <a:cubicBezTo>
                  <a:pt x="13552" y="1454"/>
                  <a:pt x="13552" y="1454"/>
                  <a:pt x="13552" y="1454"/>
                </a:cubicBezTo>
                <a:cubicBezTo>
                  <a:pt x="13525" y="1474"/>
                  <a:pt x="13511" y="1503"/>
                  <a:pt x="13511" y="1533"/>
                </a:cubicBezTo>
                <a:cubicBezTo>
                  <a:pt x="13307" y="1837"/>
                  <a:pt x="13238" y="2250"/>
                  <a:pt x="13211" y="2663"/>
                </a:cubicBezTo>
                <a:cubicBezTo>
                  <a:pt x="13006" y="2800"/>
                  <a:pt x="12828" y="2908"/>
                  <a:pt x="12637" y="3007"/>
                </a:cubicBezTo>
                <a:cubicBezTo>
                  <a:pt x="12651" y="2987"/>
                  <a:pt x="12651" y="2987"/>
                  <a:pt x="12651" y="2987"/>
                </a:cubicBezTo>
                <a:cubicBezTo>
                  <a:pt x="12596" y="3016"/>
                  <a:pt x="12596" y="3016"/>
                  <a:pt x="12596" y="3016"/>
                </a:cubicBezTo>
                <a:cubicBezTo>
                  <a:pt x="12582" y="3026"/>
                  <a:pt x="12555" y="3036"/>
                  <a:pt x="12541" y="3046"/>
                </a:cubicBezTo>
                <a:cubicBezTo>
                  <a:pt x="12500" y="2761"/>
                  <a:pt x="12705" y="2555"/>
                  <a:pt x="12924" y="2338"/>
                </a:cubicBezTo>
                <a:cubicBezTo>
                  <a:pt x="12924" y="2329"/>
                  <a:pt x="12938" y="2319"/>
                  <a:pt x="12938" y="2309"/>
                </a:cubicBezTo>
                <a:cubicBezTo>
                  <a:pt x="12965" y="2358"/>
                  <a:pt x="12965" y="2358"/>
                  <a:pt x="12965" y="2358"/>
                </a:cubicBezTo>
                <a:cubicBezTo>
                  <a:pt x="12979" y="2279"/>
                  <a:pt x="12979" y="2279"/>
                  <a:pt x="12979" y="2279"/>
                </a:cubicBezTo>
                <a:cubicBezTo>
                  <a:pt x="13156" y="2103"/>
                  <a:pt x="13320" y="1916"/>
                  <a:pt x="13361" y="1670"/>
                </a:cubicBezTo>
                <a:cubicBezTo>
                  <a:pt x="13416" y="1365"/>
                  <a:pt x="13416" y="1365"/>
                  <a:pt x="13416" y="1365"/>
                </a:cubicBezTo>
                <a:cubicBezTo>
                  <a:pt x="13266" y="1650"/>
                  <a:pt x="13266" y="1650"/>
                  <a:pt x="13266" y="1650"/>
                </a:cubicBezTo>
                <a:cubicBezTo>
                  <a:pt x="13211" y="1768"/>
                  <a:pt x="13129" y="1886"/>
                  <a:pt x="13047" y="1994"/>
                </a:cubicBezTo>
                <a:cubicBezTo>
                  <a:pt x="13074" y="1916"/>
                  <a:pt x="13102" y="1837"/>
                  <a:pt x="13074" y="1778"/>
                </a:cubicBezTo>
                <a:cubicBezTo>
                  <a:pt x="13020" y="1611"/>
                  <a:pt x="13020" y="1611"/>
                  <a:pt x="13020" y="1611"/>
                </a:cubicBezTo>
                <a:cubicBezTo>
                  <a:pt x="12979" y="1778"/>
                  <a:pt x="12979" y="1778"/>
                  <a:pt x="12979" y="1778"/>
                </a:cubicBezTo>
                <a:cubicBezTo>
                  <a:pt x="12979" y="1808"/>
                  <a:pt x="12965" y="1847"/>
                  <a:pt x="12938" y="1896"/>
                </a:cubicBezTo>
                <a:cubicBezTo>
                  <a:pt x="12897" y="1994"/>
                  <a:pt x="12856" y="2103"/>
                  <a:pt x="12897" y="2191"/>
                </a:cubicBezTo>
                <a:cubicBezTo>
                  <a:pt x="12897" y="2191"/>
                  <a:pt x="12897" y="2191"/>
                  <a:pt x="12897" y="2191"/>
                </a:cubicBezTo>
                <a:cubicBezTo>
                  <a:pt x="12787" y="2309"/>
                  <a:pt x="12692" y="2427"/>
                  <a:pt x="12596" y="2535"/>
                </a:cubicBezTo>
                <a:cubicBezTo>
                  <a:pt x="12555" y="2584"/>
                  <a:pt x="12514" y="2633"/>
                  <a:pt x="12459" y="2672"/>
                </a:cubicBezTo>
                <a:cubicBezTo>
                  <a:pt x="12473" y="2476"/>
                  <a:pt x="12528" y="2299"/>
                  <a:pt x="12569" y="2122"/>
                </a:cubicBezTo>
                <a:cubicBezTo>
                  <a:pt x="12637" y="1896"/>
                  <a:pt x="12705" y="1690"/>
                  <a:pt x="12664" y="1444"/>
                </a:cubicBezTo>
                <a:cubicBezTo>
                  <a:pt x="12705" y="1405"/>
                  <a:pt x="12774" y="1365"/>
                  <a:pt x="12828" y="1336"/>
                </a:cubicBezTo>
                <a:cubicBezTo>
                  <a:pt x="12951" y="1257"/>
                  <a:pt x="13074" y="1179"/>
                  <a:pt x="13102" y="1100"/>
                </a:cubicBezTo>
                <a:cubicBezTo>
                  <a:pt x="13143" y="982"/>
                  <a:pt x="13143" y="982"/>
                  <a:pt x="13143" y="982"/>
                </a:cubicBezTo>
                <a:cubicBezTo>
                  <a:pt x="13020" y="1061"/>
                  <a:pt x="13020" y="1061"/>
                  <a:pt x="13020" y="1061"/>
                </a:cubicBezTo>
                <a:cubicBezTo>
                  <a:pt x="12979" y="1090"/>
                  <a:pt x="12938" y="1120"/>
                  <a:pt x="12897" y="1159"/>
                </a:cubicBezTo>
                <a:cubicBezTo>
                  <a:pt x="12828" y="1208"/>
                  <a:pt x="12746" y="1267"/>
                  <a:pt x="12678" y="1307"/>
                </a:cubicBezTo>
                <a:cubicBezTo>
                  <a:pt x="12678" y="1297"/>
                  <a:pt x="12678" y="1287"/>
                  <a:pt x="12678" y="1287"/>
                </a:cubicBezTo>
                <a:cubicBezTo>
                  <a:pt x="12678" y="1218"/>
                  <a:pt x="12692" y="1149"/>
                  <a:pt x="12719" y="1110"/>
                </a:cubicBezTo>
                <a:cubicBezTo>
                  <a:pt x="12774" y="1031"/>
                  <a:pt x="12774" y="1031"/>
                  <a:pt x="12774" y="1031"/>
                </a:cubicBezTo>
                <a:cubicBezTo>
                  <a:pt x="12664" y="1051"/>
                  <a:pt x="12664" y="1051"/>
                  <a:pt x="12664" y="1051"/>
                </a:cubicBezTo>
                <a:cubicBezTo>
                  <a:pt x="12555" y="1080"/>
                  <a:pt x="12555" y="1179"/>
                  <a:pt x="12555" y="1267"/>
                </a:cubicBezTo>
                <a:cubicBezTo>
                  <a:pt x="12555" y="1307"/>
                  <a:pt x="12555" y="1346"/>
                  <a:pt x="12555" y="1375"/>
                </a:cubicBezTo>
                <a:cubicBezTo>
                  <a:pt x="12459" y="1424"/>
                  <a:pt x="12364" y="1474"/>
                  <a:pt x="12268" y="1523"/>
                </a:cubicBezTo>
                <a:cubicBezTo>
                  <a:pt x="12063" y="1631"/>
                  <a:pt x="11858" y="1749"/>
                  <a:pt x="11640" y="1847"/>
                </a:cubicBezTo>
                <a:cubicBezTo>
                  <a:pt x="12077" y="1464"/>
                  <a:pt x="12473" y="1051"/>
                  <a:pt x="12678" y="501"/>
                </a:cubicBezTo>
                <a:cubicBezTo>
                  <a:pt x="12733" y="334"/>
                  <a:pt x="12733" y="334"/>
                  <a:pt x="12733" y="334"/>
                </a:cubicBezTo>
                <a:cubicBezTo>
                  <a:pt x="12596" y="471"/>
                  <a:pt x="12596" y="471"/>
                  <a:pt x="12596" y="471"/>
                </a:cubicBezTo>
                <a:cubicBezTo>
                  <a:pt x="12487" y="560"/>
                  <a:pt x="12418" y="707"/>
                  <a:pt x="12337" y="854"/>
                </a:cubicBezTo>
                <a:cubicBezTo>
                  <a:pt x="12241" y="1041"/>
                  <a:pt x="12145" y="1228"/>
                  <a:pt x="11995" y="1316"/>
                </a:cubicBezTo>
                <a:cubicBezTo>
                  <a:pt x="11981" y="1228"/>
                  <a:pt x="12009" y="1139"/>
                  <a:pt x="12022" y="1051"/>
                </a:cubicBezTo>
                <a:cubicBezTo>
                  <a:pt x="12050" y="972"/>
                  <a:pt x="12063" y="894"/>
                  <a:pt x="12050" y="815"/>
                </a:cubicBezTo>
                <a:cubicBezTo>
                  <a:pt x="12036" y="609"/>
                  <a:pt x="12036" y="609"/>
                  <a:pt x="12036" y="609"/>
                </a:cubicBezTo>
                <a:cubicBezTo>
                  <a:pt x="11954" y="815"/>
                  <a:pt x="11954" y="815"/>
                  <a:pt x="11954" y="815"/>
                </a:cubicBezTo>
                <a:cubicBezTo>
                  <a:pt x="11899" y="953"/>
                  <a:pt x="11817" y="1218"/>
                  <a:pt x="11886" y="1424"/>
                </a:cubicBezTo>
                <a:cubicBezTo>
                  <a:pt x="11735" y="1591"/>
                  <a:pt x="11571" y="1729"/>
                  <a:pt x="11407" y="1867"/>
                </a:cubicBezTo>
                <a:cubicBezTo>
                  <a:pt x="11203" y="2044"/>
                  <a:pt x="10984" y="2220"/>
                  <a:pt x="10793" y="2446"/>
                </a:cubicBezTo>
                <a:cubicBezTo>
                  <a:pt x="10793" y="2358"/>
                  <a:pt x="10779" y="2270"/>
                  <a:pt x="10765" y="2191"/>
                </a:cubicBezTo>
                <a:cubicBezTo>
                  <a:pt x="10738" y="1965"/>
                  <a:pt x="10711" y="1729"/>
                  <a:pt x="10752" y="1464"/>
                </a:cubicBezTo>
                <a:cubicBezTo>
                  <a:pt x="10875" y="1316"/>
                  <a:pt x="11039" y="1198"/>
                  <a:pt x="11203" y="1071"/>
                </a:cubicBezTo>
                <a:cubicBezTo>
                  <a:pt x="11530" y="825"/>
                  <a:pt x="11872" y="560"/>
                  <a:pt x="11886" y="117"/>
                </a:cubicBezTo>
                <a:cubicBezTo>
                  <a:pt x="11790" y="117"/>
                  <a:pt x="11790" y="117"/>
                  <a:pt x="11790" y="117"/>
                </a:cubicBezTo>
                <a:cubicBezTo>
                  <a:pt x="11735" y="393"/>
                  <a:pt x="11571" y="609"/>
                  <a:pt x="11366" y="786"/>
                </a:cubicBezTo>
                <a:cubicBezTo>
                  <a:pt x="11394" y="697"/>
                  <a:pt x="11421" y="589"/>
                  <a:pt x="11421" y="481"/>
                </a:cubicBezTo>
                <a:cubicBezTo>
                  <a:pt x="11435" y="383"/>
                  <a:pt x="11448" y="294"/>
                  <a:pt x="11476" y="245"/>
                </a:cubicBezTo>
                <a:cubicBezTo>
                  <a:pt x="11571" y="0"/>
                  <a:pt x="11571" y="0"/>
                  <a:pt x="11571" y="0"/>
                </a:cubicBezTo>
                <a:cubicBezTo>
                  <a:pt x="11380" y="216"/>
                  <a:pt x="11380" y="216"/>
                  <a:pt x="11380" y="216"/>
                </a:cubicBezTo>
                <a:cubicBezTo>
                  <a:pt x="11312" y="294"/>
                  <a:pt x="11298" y="422"/>
                  <a:pt x="11285" y="540"/>
                </a:cubicBezTo>
                <a:cubicBezTo>
                  <a:pt x="11271" y="668"/>
                  <a:pt x="11271" y="795"/>
                  <a:pt x="11189" y="854"/>
                </a:cubicBezTo>
                <a:cubicBezTo>
                  <a:pt x="11175" y="864"/>
                  <a:pt x="11175" y="864"/>
                  <a:pt x="11175" y="864"/>
                </a:cubicBezTo>
                <a:cubicBezTo>
                  <a:pt x="11175" y="874"/>
                  <a:pt x="11175" y="874"/>
                  <a:pt x="11175" y="874"/>
                </a:cubicBezTo>
                <a:cubicBezTo>
                  <a:pt x="11175" y="894"/>
                  <a:pt x="11175" y="913"/>
                  <a:pt x="11189" y="933"/>
                </a:cubicBezTo>
                <a:cubicBezTo>
                  <a:pt x="11203" y="933"/>
                  <a:pt x="11203" y="933"/>
                  <a:pt x="11203" y="933"/>
                </a:cubicBezTo>
                <a:cubicBezTo>
                  <a:pt x="11134" y="992"/>
                  <a:pt x="11052" y="1041"/>
                  <a:pt x="10984" y="1090"/>
                </a:cubicBezTo>
                <a:cubicBezTo>
                  <a:pt x="10916" y="1139"/>
                  <a:pt x="10861" y="1189"/>
                  <a:pt x="10793" y="1238"/>
                </a:cubicBezTo>
                <a:cubicBezTo>
                  <a:pt x="10820" y="1110"/>
                  <a:pt x="10847" y="953"/>
                  <a:pt x="10875" y="795"/>
                </a:cubicBezTo>
                <a:cubicBezTo>
                  <a:pt x="10902" y="569"/>
                  <a:pt x="10943" y="343"/>
                  <a:pt x="10984" y="186"/>
                </a:cubicBezTo>
                <a:cubicBezTo>
                  <a:pt x="10998" y="157"/>
                  <a:pt x="10998" y="157"/>
                  <a:pt x="10998" y="157"/>
                </a:cubicBezTo>
                <a:cubicBezTo>
                  <a:pt x="10943" y="147"/>
                  <a:pt x="10943" y="147"/>
                  <a:pt x="10943" y="147"/>
                </a:cubicBezTo>
                <a:cubicBezTo>
                  <a:pt x="10902" y="137"/>
                  <a:pt x="10902" y="137"/>
                  <a:pt x="10902" y="137"/>
                </a:cubicBezTo>
                <a:cubicBezTo>
                  <a:pt x="10888" y="176"/>
                  <a:pt x="10888" y="176"/>
                  <a:pt x="10888" y="176"/>
                </a:cubicBezTo>
                <a:cubicBezTo>
                  <a:pt x="10601" y="1149"/>
                  <a:pt x="10342" y="2368"/>
                  <a:pt x="10793" y="3183"/>
                </a:cubicBezTo>
                <a:cubicBezTo>
                  <a:pt x="10765" y="3193"/>
                  <a:pt x="10765" y="3193"/>
                  <a:pt x="10765" y="3193"/>
                </a:cubicBezTo>
                <a:cubicBezTo>
                  <a:pt x="10793" y="3193"/>
                  <a:pt x="10793" y="3193"/>
                  <a:pt x="10793" y="3193"/>
                </a:cubicBezTo>
                <a:cubicBezTo>
                  <a:pt x="10806" y="3223"/>
                  <a:pt x="10820" y="3242"/>
                  <a:pt x="10847" y="3262"/>
                </a:cubicBezTo>
                <a:cubicBezTo>
                  <a:pt x="10752" y="3370"/>
                  <a:pt x="10670" y="3468"/>
                  <a:pt x="10588" y="3577"/>
                </a:cubicBezTo>
                <a:cubicBezTo>
                  <a:pt x="10506" y="3694"/>
                  <a:pt x="10410" y="3812"/>
                  <a:pt x="10301" y="3921"/>
                </a:cubicBezTo>
                <a:cubicBezTo>
                  <a:pt x="10178" y="3557"/>
                  <a:pt x="10205" y="3134"/>
                  <a:pt x="10246" y="2722"/>
                </a:cubicBezTo>
                <a:cubicBezTo>
                  <a:pt x="10287" y="2230"/>
                  <a:pt x="10328" y="1729"/>
                  <a:pt x="10082" y="1316"/>
                </a:cubicBezTo>
                <a:cubicBezTo>
                  <a:pt x="10355" y="1061"/>
                  <a:pt x="10478" y="599"/>
                  <a:pt x="10560" y="186"/>
                </a:cubicBezTo>
                <a:cubicBezTo>
                  <a:pt x="10465" y="176"/>
                  <a:pt x="10465" y="176"/>
                  <a:pt x="10465" y="176"/>
                </a:cubicBezTo>
                <a:cubicBezTo>
                  <a:pt x="10410" y="304"/>
                  <a:pt x="10355" y="452"/>
                  <a:pt x="10314" y="589"/>
                </a:cubicBezTo>
                <a:cubicBezTo>
                  <a:pt x="10246" y="815"/>
                  <a:pt x="10178" y="1051"/>
                  <a:pt x="10028" y="1208"/>
                </a:cubicBezTo>
                <a:cubicBezTo>
                  <a:pt x="9973" y="1031"/>
                  <a:pt x="9891" y="904"/>
                  <a:pt x="9768" y="815"/>
                </a:cubicBezTo>
                <a:cubicBezTo>
                  <a:pt x="9713" y="766"/>
                  <a:pt x="9700" y="678"/>
                  <a:pt x="9700" y="599"/>
                </a:cubicBezTo>
                <a:cubicBezTo>
                  <a:pt x="9686" y="511"/>
                  <a:pt x="9672" y="412"/>
                  <a:pt x="9604" y="343"/>
                </a:cubicBezTo>
                <a:cubicBezTo>
                  <a:pt x="9508" y="255"/>
                  <a:pt x="9508" y="255"/>
                  <a:pt x="9508" y="255"/>
                </a:cubicBezTo>
                <a:cubicBezTo>
                  <a:pt x="9508" y="363"/>
                  <a:pt x="9508" y="363"/>
                  <a:pt x="9508" y="363"/>
                </a:cubicBezTo>
                <a:cubicBezTo>
                  <a:pt x="9508" y="658"/>
                  <a:pt x="9645" y="894"/>
                  <a:pt x="9782" y="1120"/>
                </a:cubicBezTo>
                <a:cubicBezTo>
                  <a:pt x="9905" y="1307"/>
                  <a:pt x="10014" y="1493"/>
                  <a:pt x="10028" y="1709"/>
                </a:cubicBezTo>
                <a:cubicBezTo>
                  <a:pt x="9905" y="1572"/>
                  <a:pt x="9754" y="1415"/>
                  <a:pt x="9631" y="1307"/>
                </a:cubicBezTo>
                <a:cubicBezTo>
                  <a:pt x="9426" y="1090"/>
                  <a:pt x="9426" y="1090"/>
                  <a:pt x="9426" y="1090"/>
                </a:cubicBezTo>
                <a:cubicBezTo>
                  <a:pt x="9481" y="1257"/>
                  <a:pt x="9481" y="1257"/>
                  <a:pt x="9481" y="1257"/>
                </a:cubicBezTo>
                <a:cubicBezTo>
                  <a:pt x="9522" y="1395"/>
                  <a:pt x="9645" y="1503"/>
                  <a:pt x="9782" y="1611"/>
                </a:cubicBezTo>
                <a:cubicBezTo>
                  <a:pt x="9918" y="1719"/>
                  <a:pt x="10041" y="1818"/>
                  <a:pt x="10069" y="1965"/>
                </a:cubicBezTo>
                <a:cubicBezTo>
                  <a:pt x="10123" y="2171"/>
                  <a:pt x="10055" y="2397"/>
                  <a:pt x="9987" y="2633"/>
                </a:cubicBezTo>
                <a:cubicBezTo>
                  <a:pt x="9932" y="2790"/>
                  <a:pt x="9877" y="2957"/>
                  <a:pt x="9864" y="3134"/>
                </a:cubicBezTo>
                <a:cubicBezTo>
                  <a:pt x="9823" y="3095"/>
                  <a:pt x="9795" y="3066"/>
                  <a:pt x="9754" y="3026"/>
                </a:cubicBezTo>
                <a:cubicBezTo>
                  <a:pt x="9727" y="3007"/>
                  <a:pt x="9713" y="2977"/>
                  <a:pt x="9686" y="2948"/>
                </a:cubicBezTo>
                <a:cubicBezTo>
                  <a:pt x="9631" y="2898"/>
                  <a:pt x="9604" y="2849"/>
                  <a:pt x="9563" y="2790"/>
                </a:cubicBezTo>
                <a:cubicBezTo>
                  <a:pt x="9522" y="2731"/>
                  <a:pt x="9481" y="2663"/>
                  <a:pt x="9426" y="2604"/>
                </a:cubicBezTo>
                <a:cubicBezTo>
                  <a:pt x="9385" y="2574"/>
                  <a:pt x="9331" y="2545"/>
                  <a:pt x="9290" y="2525"/>
                </a:cubicBezTo>
                <a:cubicBezTo>
                  <a:pt x="9222" y="2496"/>
                  <a:pt x="9181" y="2466"/>
                  <a:pt x="9153" y="2417"/>
                </a:cubicBezTo>
                <a:cubicBezTo>
                  <a:pt x="9126" y="2319"/>
                  <a:pt x="9167" y="2191"/>
                  <a:pt x="9194" y="2053"/>
                </a:cubicBezTo>
                <a:cubicBezTo>
                  <a:pt x="9249" y="1886"/>
                  <a:pt x="9303" y="1690"/>
                  <a:pt x="9222" y="1493"/>
                </a:cubicBezTo>
                <a:cubicBezTo>
                  <a:pt x="9140" y="1287"/>
                  <a:pt x="9140" y="1287"/>
                  <a:pt x="9140" y="1287"/>
                </a:cubicBezTo>
                <a:cubicBezTo>
                  <a:pt x="9126" y="1523"/>
                  <a:pt x="9126" y="1523"/>
                  <a:pt x="9126" y="1523"/>
                </a:cubicBezTo>
                <a:cubicBezTo>
                  <a:pt x="9112" y="1759"/>
                  <a:pt x="9099" y="2053"/>
                  <a:pt x="9030" y="2309"/>
                </a:cubicBezTo>
                <a:cubicBezTo>
                  <a:pt x="8907" y="2220"/>
                  <a:pt x="8825" y="2132"/>
                  <a:pt x="8743" y="2034"/>
                </a:cubicBezTo>
                <a:cubicBezTo>
                  <a:pt x="8976" y="1788"/>
                  <a:pt x="8989" y="1424"/>
                  <a:pt x="8989" y="1159"/>
                </a:cubicBezTo>
                <a:cubicBezTo>
                  <a:pt x="8989" y="1120"/>
                  <a:pt x="9003" y="1071"/>
                  <a:pt x="9017" y="1022"/>
                </a:cubicBezTo>
                <a:cubicBezTo>
                  <a:pt x="9044" y="894"/>
                  <a:pt x="9071" y="756"/>
                  <a:pt x="8948" y="658"/>
                </a:cubicBezTo>
                <a:cubicBezTo>
                  <a:pt x="8880" y="589"/>
                  <a:pt x="8880" y="589"/>
                  <a:pt x="8880" y="589"/>
                </a:cubicBezTo>
                <a:cubicBezTo>
                  <a:pt x="8866" y="678"/>
                  <a:pt x="8866" y="678"/>
                  <a:pt x="8866" y="678"/>
                </a:cubicBezTo>
                <a:cubicBezTo>
                  <a:pt x="8853" y="776"/>
                  <a:pt x="8853" y="874"/>
                  <a:pt x="8866" y="963"/>
                </a:cubicBezTo>
                <a:cubicBezTo>
                  <a:pt x="8866" y="1012"/>
                  <a:pt x="8866" y="1061"/>
                  <a:pt x="8866" y="1120"/>
                </a:cubicBezTo>
                <a:cubicBezTo>
                  <a:pt x="8866" y="1110"/>
                  <a:pt x="8853" y="1100"/>
                  <a:pt x="8853" y="1090"/>
                </a:cubicBezTo>
                <a:cubicBezTo>
                  <a:pt x="8825" y="1061"/>
                  <a:pt x="8812" y="1031"/>
                  <a:pt x="8784" y="1002"/>
                </a:cubicBezTo>
                <a:cubicBezTo>
                  <a:pt x="8757" y="972"/>
                  <a:pt x="8730" y="943"/>
                  <a:pt x="8702" y="923"/>
                </a:cubicBezTo>
                <a:cubicBezTo>
                  <a:pt x="8634" y="982"/>
                  <a:pt x="8634" y="982"/>
                  <a:pt x="8634" y="982"/>
                </a:cubicBezTo>
                <a:cubicBezTo>
                  <a:pt x="8661" y="992"/>
                  <a:pt x="8675" y="1012"/>
                  <a:pt x="8702" y="1041"/>
                </a:cubicBezTo>
                <a:cubicBezTo>
                  <a:pt x="8716" y="1061"/>
                  <a:pt x="8730" y="1080"/>
                  <a:pt x="8743" y="1100"/>
                </a:cubicBezTo>
                <a:cubicBezTo>
                  <a:pt x="8757" y="1120"/>
                  <a:pt x="8757" y="1120"/>
                  <a:pt x="8757" y="1120"/>
                </a:cubicBezTo>
                <a:cubicBezTo>
                  <a:pt x="8894" y="1365"/>
                  <a:pt x="8798" y="1700"/>
                  <a:pt x="8648" y="1935"/>
                </a:cubicBezTo>
                <a:cubicBezTo>
                  <a:pt x="8566" y="1827"/>
                  <a:pt x="8511" y="1709"/>
                  <a:pt x="8456" y="1591"/>
                </a:cubicBezTo>
                <a:cubicBezTo>
                  <a:pt x="8388" y="1474"/>
                  <a:pt x="8333" y="1356"/>
                  <a:pt x="8251" y="1238"/>
                </a:cubicBezTo>
                <a:cubicBezTo>
                  <a:pt x="8074" y="982"/>
                  <a:pt x="8074" y="982"/>
                  <a:pt x="8074" y="982"/>
                </a:cubicBezTo>
                <a:cubicBezTo>
                  <a:pt x="8060" y="953"/>
                  <a:pt x="8060" y="953"/>
                  <a:pt x="8060" y="953"/>
                </a:cubicBezTo>
                <a:cubicBezTo>
                  <a:pt x="8060" y="1228"/>
                  <a:pt x="8060" y="1228"/>
                  <a:pt x="8060" y="1228"/>
                </a:cubicBezTo>
                <a:cubicBezTo>
                  <a:pt x="8047" y="1788"/>
                  <a:pt x="8115" y="2289"/>
                  <a:pt x="8170" y="2781"/>
                </a:cubicBezTo>
                <a:cubicBezTo>
                  <a:pt x="8183" y="2889"/>
                  <a:pt x="8197" y="2997"/>
                  <a:pt x="8211" y="3105"/>
                </a:cubicBezTo>
                <a:cubicBezTo>
                  <a:pt x="7664" y="2663"/>
                  <a:pt x="7213" y="2083"/>
                  <a:pt x="6858" y="1346"/>
                </a:cubicBezTo>
                <a:cubicBezTo>
                  <a:pt x="6762" y="1365"/>
                  <a:pt x="6762" y="1365"/>
                  <a:pt x="6762" y="1365"/>
                </a:cubicBezTo>
                <a:cubicBezTo>
                  <a:pt x="6899" y="1650"/>
                  <a:pt x="7022" y="1926"/>
                  <a:pt x="7186" y="2181"/>
                </a:cubicBezTo>
                <a:cubicBezTo>
                  <a:pt x="7172" y="2171"/>
                  <a:pt x="7172" y="2171"/>
                  <a:pt x="7172" y="2171"/>
                </a:cubicBezTo>
                <a:cubicBezTo>
                  <a:pt x="7063" y="2093"/>
                  <a:pt x="6967" y="2004"/>
                  <a:pt x="6858" y="1985"/>
                </a:cubicBezTo>
                <a:cubicBezTo>
                  <a:pt x="6557" y="1906"/>
                  <a:pt x="6557" y="1906"/>
                  <a:pt x="6557" y="1906"/>
                </a:cubicBezTo>
                <a:cubicBezTo>
                  <a:pt x="6817" y="2044"/>
                  <a:pt x="6817" y="2044"/>
                  <a:pt x="6817" y="2044"/>
                </a:cubicBezTo>
                <a:cubicBezTo>
                  <a:pt x="7118" y="2211"/>
                  <a:pt x="7322" y="2427"/>
                  <a:pt x="7541" y="2663"/>
                </a:cubicBezTo>
                <a:cubicBezTo>
                  <a:pt x="7678" y="2790"/>
                  <a:pt x="7814" y="2938"/>
                  <a:pt x="7965" y="3066"/>
                </a:cubicBezTo>
                <a:cubicBezTo>
                  <a:pt x="8006" y="3095"/>
                  <a:pt x="8047" y="3125"/>
                  <a:pt x="8088" y="3154"/>
                </a:cubicBezTo>
                <a:cubicBezTo>
                  <a:pt x="8156" y="3193"/>
                  <a:pt x="8224" y="3233"/>
                  <a:pt x="8251" y="3282"/>
                </a:cubicBezTo>
                <a:cubicBezTo>
                  <a:pt x="8306" y="3360"/>
                  <a:pt x="8320" y="3459"/>
                  <a:pt x="8333" y="3557"/>
                </a:cubicBezTo>
                <a:cubicBezTo>
                  <a:pt x="8361" y="3636"/>
                  <a:pt x="8374" y="3724"/>
                  <a:pt x="8415" y="3803"/>
                </a:cubicBezTo>
                <a:cubicBezTo>
                  <a:pt x="8443" y="3881"/>
                  <a:pt x="8484" y="3960"/>
                  <a:pt x="8525" y="4029"/>
                </a:cubicBezTo>
                <a:cubicBezTo>
                  <a:pt x="8566" y="4107"/>
                  <a:pt x="8620" y="4186"/>
                  <a:pt x="8648" y="4264"/>
                </a:cubicBezTo>
                <a:cubicBezTo>
                  <a:pt x="8634" y="4294"/>
                  <a:pt x="8607" y="4333"/>
                  <a:pt x="8593" y="4363"/>
                </a:cubicBezTo>
                <a:cubicBezTo>
                  <a:pt x="8566" y="4412"/>
                  <a:pt x="8552" y="4461"/>
                  <a:pt x="8497" y="4490"/>
                </a:cubicBezTo>
                <a:cubicBezTo>
                  <a:pt x="8347" y="4461"/>
                  <a:pt x="8361" y="4314"/>
                  <a:pt x="8402" y="4097"/>
                </a:cubicBezTo>
                <a:cubicBezTo>
                  <a:pt x="8415" y="4009"/>
                  <a:pt x="8415" y="4009"/>
                  <a:pt x="8415" y="4009"/>
                </a:cubicBezTo>
                <a:cubicBezTo>
                  <a:pt x="8320" y="4068"/>
                  <a:pt x="8320" y="4068"/>
                  <a:pt x="8320" y="4068"/>
                </a:cubicBezTo>
                <a:cubicBezTo>
                  <a:pt x="8251" y="4107"/>
                  <a:pt x="8251" y="4176"/>
                  <a:pt x="8251" y="4255"/>
                </a:cubicBezTo>
                <a:cubicBezTo>
                  <a:pt x="8251" y="4274"/>
                  <a:pt x="8251" y="4314"/>
                  <a:pt x="8251" y="4333"/>
                </a:cubicBezTo>
                <a:cubicBezTo>
                  <a:pt x="8156" y="4255"/>
                  <a:pt x="8047" y="4186"/>
                  <a:pt x="7937" y="4117"/>
                </a:cubicBezTo>
                <a:cubicBezTo>
                  <a:pt x="7732" y="3970"/>
                  <a:pt x="7514" y="3832"/>
                  <a:pt x="7391" y="3626"/>
                </a:cubicBezTo>
                <a:cubicBezTo>
                  <a:pt x="7295" y="3478"/>
                  <a:pt x="7254" y="3292"/>
                  <a:pt x="7200" y="3115"/>
                </a:cubicBezTo>
                <a:cubicBezTo>
                  <a:pt x="7145" y="2928"/>
                  <a:pt x="7104" y="2741"/>
                  <a:pt x="6995" y="2584"/>
                </a:cubicBezTo>
                <a:cubicBezTo>
                  <a:pt x="6831" y="2348"/>
                  <a:pt x="6831" y="2348"/>
                  <a:pt x="6831" y="2348"/>
                </a:cubicBezTo>
                <a:cubicBezTo>
                  <a:pt x="6899" y="2604"/>
                  <a:pt x="6899" y="2604"/>
                  <a:pt x="6899" y="2604"/>
                </a:cubicBezTo>
                <a:cubicBezTo>
                  <a:pt x="6954" y="2820"/>
                  <a:pt x="7022" y="3026"/>
                  <a:pt x="7104" y="3223"/>
                </a:cubicBezTo>
                <a:cubicBezTo>
                  <a:pt x="7118" y="3282"/>
                  <a:pt x="7145" y="3351"/>
                  <a:pt x="7172" y="3419"/>
                </a:cubicBezTo>
                <a:cubicBezTo>
                  <a:pt x="7118" y="3370"/>
                  <a:pt x="7063" y="3331"/>
                  <a:pt x="7022" y="3282"/>
                </a:cubicBezTo>
                <a:cubicBezTo>
                  <a:pt x="6817" y="3115"/>
                  <a:pt x="6612" y="2948"/>
                  <a:pt x="6544" y="2761"/>
                </a:cubicBezTo>
                <a:cubicBezTo>
                  <a:pt x="6530" y="2722"/>
                  <a:pt x="6530" y="2722"/>
                  <a:pt x="6530" y="2722"/>
                </a:cubicBezTo>
                <a:cubicBezTo>
                  <a:pt x="6475" y="2731"/>
                  <a:pt x="6475" y="2731"/>
                  <a:pt x="6475" y="2731"/>
                </a:cubicBezTo>
                <a:cubicBezTo>
                  <a:pt x="6462" y="2731"/>
                  <a:pt x="6434" y="2682"/>
                  <a:pt x="6421" y="2653"/>
                </a:cubicBezTo>
                <a:cubicBezTo>
                  <a:pt x="6393" y="2584"/>
                  <a:pt x="6366" y="2525"/>
                  <a:pt x="6284" y="2515"/>
                </a:cubicBezTo>
                <a:cubicBezTo>
                  <a:pt x="6270" y="2515"/>
                  <a:pt x="6257" y="2525"/>
                  <a:pt x="6229" y="2525"/>
                </a:cubicBezTo>
                <a:cubicBezTo>
                  <a:pt x="6175" y="2545"/>
                  <a:pt x="6175" y="2545"/>
                  <a:pt x="6175" y="2545"/>
                </a:cubicBezTo>
                <a:cubicBezTo>
                  <a:pt x="6216" y="2584"/>
                  <a:pt x="6216" y="2584"/>
                  <a:pt x="6216" y="2584"/>
                </a:cubicBezTo>
                <a:cubicBezTo>
                  <a:pt x="6380" y="2712"/>
                  <a:pt x="6434" y="2918"/>
                  <a:pt x="6339" y="3144"/>
                </a:cubicBezTo>
                <a:cubicBezTo>
                  <a:pt x="6339" y="3144"/>
                  <a:pt x="6339" y="3144"/>
                  <a:pt x="6339" y="3144"/>
                </a:cubicBezTo>
                <a:cubicBezTo>
                  <a:pt x="6298" y="3036"/>
                  <a:pt x="6257" y="2938"/>
                  <a:pt x="6161" y="2928"/>
                </a:cubicBezTo>
                <a:cubicBezTo>
                  <a:pt x="6052" y="2908"/>
                  <a:pt x="6052" y="2908"/>
                  <a:pt x="6052" y="2908"/>
                </a:cubicBezTo>
                <a:cubicBezTo>
                  <a:pt x="6120" y="2977"/>
                  <a:pt x="6120" y="2977"/>
                  <a:pt x="6120" y="2977"/>
                </a:cubicBezTo>
                <a:cubicBezTo>
                  <a:pt x="6352" y="3223"/>
                  <a:pt x="6229" y="3449"/>
                  <a:pt x="6052" y="3685"/>
                </a:cubicBezTo>
                <a:cubicBezTo>
                  <a:pt x="5997" y="3616"/>
                  <a:pt x="5943" y="3547"/>
                  <a:pt x="5902" y="3488"/>
                </a:cubicBezTo>
                <a:cubicBezTo>
                  <a:pt x="5738" y="3282"/>
                  <a:pt x="5587" y="3075"/>
                  <a:pt x="5492" y="2840"/>
                </a:cubicBezTo>
                <a:cubicBezTo>
                  <a:pt x="5396" y="2849"/>
                  <a:pt x="5396" y="2849"/>
                  <a:pt x="5396" y="2849"/>
                </a:cubicBezTo>
                <a:cubicBezTo>
                  <a:pt x="5423" y="3007"/>
                  <a:pt x="5492" y="3134"/>
                  <a:pt x="5560" y="3262"/>
                </a:cubicBezTo>
                <a:cubicBezTo>
                  <a:pt x="5587" y="3292"/>
                  <a:pt x="5601" y="3321"/>
                  <a:pt x="5615" y="3351"/>
                </a:cubicBezTo>
                <a:cubicBezTo>
                  <a:pt x="5369" y="3390"/>
                  <a:pt x="5000" y="3341"/>
                  <a:pt x="4809" y="3242"/>
                </a:cubicBezTo>
                <a:cubicBezTo>
                  <a:pt x="4535" y="3095"/>
                  <a:pt x="4535" y="3095"/>
                  <a:pt x="4535" y="3095"/>
                </a:cubicBezTo>
                <a:cubicBezTo>
                  <a:pt x="4754" y="3292"/>
                  <a:pt x="4754" y="3292"/>
                  <a:pt x="4754" y="3292"/>
                </a:cubicBezTo>
                <a:cubicBezTo>
                  <a:pt x="4891" y="3419"/>
                  <a:pt x="5150" y="3449"/>
                  <a:pt x="5300" y="3459"/>
                </a:cubicBezTo>
                <a:cubicBezTo>
                  <a:pt x="5423" y="3468"/>
                  <a:pt x="5560" y="3459"/>
                  <a:pt x="5683" y="3439"/>
                </a:cubicBezTo>
                <a:cubicBezTo>
                  <a:pt x="5779" y="3577"/>
                  <a:pt x="5888" y="3704"/>
                  <a:pt x="5997" y="3842"/>
                </a:cubicBezTo>
                <a:cubicBezTo>
                  <a:pt x="6448" y="4402"/>
                  <a:pt x="6913" y="4972"/>
                  <a:pt x="6790" y="5748"/>
                </a:cubicBezTo>
                <a:cubicBezTo>
                  <a:pt x="6598" y="5542"/>
                  <a:pt x="6325" y="5296"/>
                  <a:pt x="6025" y="5070"/>
                </a:cubicBezTo>
                <a:cubicBezTo>
                  <a:pt x="6011" y="5051"/>
                  <a:pt x="5997" y="5041"/>
                  <a:pt x="5970" y="5021"/>
                </a:cubicBezTo>
                <a:cubicBezTo>
                  <a:pt x="5847" y="4913"/>
                  <a:pt x="5792" y="4874"/>
                  <a:pt x="5751" y="4874"/>
                </a:cubicBezTo>
                <a:cubicBezTo>
                  <a:pt x="5724" y="4874"/>
                  <a:pt x="5724" y="4874"/>
                  <a:pt x="5724" y="4874"/>
                </a:cubicBezTo>
                <a:cubicBezTo>
                  <a:pt x="5724" y="4884"/>
                  <a:pt x="5724" y="4884"/>
                  <a:pt x="5724" y="4884"/>
                </a:cubicBezTo>
                <a:cubicBezTo>
                  <a:pt x="5683" y="4854"/>
                  <a:pt x="5642" y="4834"/>
                  <a:pt x="5601" y="4815"/>
                </a:cubicBezTo>
                <a:cubicBezTo>
                  <a:pt x="5560" y="4785"/>
                  <a:pt x="5519" y="4756"/>
                  <a:pt x="5478" y="4736"/>
                </a:cubicBezTo>
                <a:cubicBezTo>
                  <a:pt x="5478" y="4707"/>
                  <a:pt x="5478" y="4707"/>
                  <a:pt x="5478" y="4707"/>
                </a:cubicBezTo>
                <a:cubicBezTo>
                  <a:pt x="5396" y="4441"/>
                  <a:pt x="5314" y="4176"/>
                  <a:pt x="5123" y="3979"/>
                </a:cubicBezTo>
                <a:cubicBezTo>
                  <a:pt x="5164" y="3871"/>
                  <a:pt x="5109" y="3714"/>
                  <a:pt x="5055" y="3636"/>
                </a:cubicBezTo>
                <a:cubicBezTo>
                  <a:pt x="4973" y="3508"/>
                  <a:pt x="4973" y="3508"/>
                  <a:pt x="4973" y="3508"/>
                </a:cubicBezTo>
                <a:cubicBezTo>
                  <a:pt x="4973" y="3645"/>
                  <a:pt x="4973" y="3645"/>
                  <a:pt x="4973" y="3645"/>
                </a:cubicBezTo>
                <a:cubicBezTo>
                  <a:pt x="4959" y="3704"/>
                  <a:pt x="4973" y="3744"/>
                  <a:pt x="4986" y="3793"/>
                </a:cubicBezTo>
                <a:cubicBezTo>
                  <a:pt x="4986" y="3822"/>
                  <a:pt x="5000" y="3842"/>
                  <a:pt x="5000" y="3881"/>
                </a:cubicBezTo>
                <a:cubicBezTo>
                  <a:pt x="4986" y="3862"/>
                  <a:pt x="4973" y="3842"/>
                  <a:pt x="4959" y="3832"/>
                </a:cubicBezTo>
                <a:cubicBezTo>
                  <a:pt x="4891" y="3763"/>
                  <a:pt x="4836" y="3694"/>
                  <a:pt x="4740" y="3694"/>
                </a:cubicBezTo>
                <a:cubicBezTo>
                  <a:pt x="4631" y="3704"/>
                  <a:pt x="4631" y="3704"/>
                  <a:pt x="4631" y="3704"/>
                </a:cubicBezTo>
                <a:cubicBezTo>
                  <a:pt x="4699" y="3753"/>
                  <a:pt x="4699" y="3753"/>
                  <a:pt x="4699" y="3753"/>
                </a:cubicBezTo>
                <a:cubicBezTo>
                  <a:pt x="5041" y="4019"/>
                  <a:pt x="5246" y="4314"/>
                  <a:pt x="5328" y="4648"/>
                </a:cubicBezTo>
                <a:cubicBezTo>
                  <a:pt x="5164" y="4569"/>
                  <a:pt x="4986" y="4490"/>
                  <a:pt x="4822" y="4422"/>
                </a:cubicBezTo>
                <a:cubicBezTo>
                  <a:pt x="4535" y="4294"/>
                  <a:pt x="4235" y="4166"/>
                  <a:pt x="4016" y="3989"/>
                </a:cubicBezTo>
                <a:cubicBezTo>
                  <a:pt x="4139" y="3793"/>
                  <a:pt x="4016" y="3547"/>
                  <a:pt x="3907" y="3360"/>
                </a:cubicBezTo>
                <a:cubicBezTo>
                  <a:pt x="3811" y="3193"/>
                  <a:pt x="3811" y="3193"/>
                  <a:pt x="3811" y="3193"/>
                </a:cubicBezTo>
                <a:cubicBezTo>
                  <a:pt x="3811" y="3380"/>
                  <a:pt x="3811" y="3380"/>
                  <a:pt x="3811" y="3380"/>
                </a:cubicBezTo>
                <a:cubicBezTo>
                  <a:pt x="3811" y="3449"/>
                  <a:pt x="3852" y="3527"/>
                  <a:pt x="3880" y="3596"/>
                </a:cubicBezTo>
                <a:cubicBezTo>
                  <a:pt x="3921" y="3714"/>
                  <a:pt x="3975" y="3832"/>
                  <a:pt x="3893" y="3940"/>
                </a:cubicBezTo>
                <a:cubicBezTo>
                  <a:pt x="3729" y="3842"/>
                  <a:pt x="3661" y="3685"/>
                  <a:pt x="3579" y="3518"/>
                </a:cubicBezTo>
                <a:cubicBezTo>
                  <a:pt x="3538" y="3429"/>
                  <a:pt x="3497" y="3341"/>
                  <a:pt x="3442" y="3262"/>
                </a:cubicBezTo>
                <a:cubicBezTo>
                  <a:pt x="3319" y="3075"/>
                  <a:pt x="3319" y="3075"/>
                  <a:pt x="3319" y="3075"/>
                </a:cubicBezTo>
                <a:cubicBezTo>
                  <a:pt x="3347" y="3282"/>
                  <a:pt x="3347" y="3282"/>
                  <a:pt x="3347" y="3282"/>
                </a:cubicBezTo>
                <a:cubicBezTo>
                  <a:pt x="3360" y="3360"/>
                  <a:pt x="3401" y="3439"/>
                  <a:pt x="3429" y="3508"/>
                </a:cubicBezTo>
                <a:cubicBezTo>
                  <a:pt x="3470" y="3586"/>
                  <a:pt x="3511" y="3655"/>
                  <a:pt x="3511" y="3714"/>
                </a:cubicBezTo>
                <a:cubicBezTo>
                  <a:pt x="3374" y="3714"/>
                  <a:pt x="3278" y="3655"/>
                  <a:pt x="3183" y="3616"/>
                </a:cubicBezTo>
                <a:cubicBezTo>
                  <a:pt x="3114" y="3586"/>
                  <a:pt x="3060" y="3557"/>
                  <a:pt x="2992" y="3547"/>
                </a:cubicBezTo>
                <a:cubicBezTo>
                  <a:pt x="2841" y="3537"/>
                  <a:pt x="2841" y="3537"/>
                  <a:pt x="2841" y="3537"/>
                </a:cubicBezTo>
                <a:cubicBezTo>
                  <a:pt x="2951" y="3606"/>
                  <a:pt x="2951" y="3606"/>
                  <a:pt x="2951" y="3606"/>
                </a:cubicBezTo>
                <a:cubicBezTo>
                  <a:pt x="3128" y="3734"/>
                  <a:pt x="3333" y="3803"/>
                  <a:pt x="3606" y="3822"/>
                </a:cubicBezTo>
                <a:cubicBezTo>
                  <a:pt x="3688" y="3960"/>
                  <a:pt x="3839" y="4048"/>
                  <a:pt x="3989" y="4137"/>
                </a:cubicBezTo>
                <a:cubicBezTo>
                  <a:pt x="4057" y="4176"/>
                  <a:pt x="4125" y="4225"/>
                  <a:pt x="4194" y="4274"/>
                </a:cubicBezTo>
                <a:cubicBezTo>
                  <a:pt x="3757" y="4392"/>
                  <a:pt x="3060" y="4500"/>
                  <a:pt x="2595" y="4490"/>
                </a:cubicBezTo>
                <a:cubicBezTo>
                  <a:pt x="2595" y="4559"/>
                  <a:pt x="2595" y="4559"/>
                  <a:pt x="2595" y="4559"/>
                </a:cubicBezTo>
                <a:cubicBezTo>
                  <a:pt x="2787" y="4579"/>
                  <a:pt x="2951" y="4569"/>
                  <a:pt x="3114" y="4559"/>
                </a:cubicBezTo>
                <a:cubicBezTo>
                  <a:pt x="3087" y="4579"/>
                  <a:pt x="3060" y="4589"/>
                  <a:pt x="3033" y="4608"/>
                </a:cubicBezTo>
                <a:cubicBezTo>
                  <a:pt x="2992" y="4628"/>
                  <a:pt x="2951" y="4648"/>
                  <a:pt x="2923" y="4677"/>
                </a:cubicBezTo>
                <a:cubicBezTo>
                  <a:pt x="2978" y="4726"/>
                  <a:pt x="2978" y="4726"/>
                  <a:pt x="2978" y="4726"/>
                </a:cubicBezTo>
                <a:cubicBezTo>
                  <a:pt x="3237" y="4579"/>
                  <a:pt x="3579" y="4500"/>
                  <a:pt x="3921" y="4432"/>
                </a:cubicBezTo>
                <a:cubicBezTo>
                  <a:pt x="4071" y="4402"/>
                  <a:pt x="4207" y="4373"/>
                  <a:pt x="4358" y="4333"/>
                </a:cubicBezTo>
                <a:cubicBezTo>
                  <a:pt x="4453" y="4382"/>
                  <a:pt x="4576" y="4432"/>
                  <a:pt x="4686" y="4481"/>
                </a:cubicBezTo>
                <a:cubicBezTo>
                  <a:pt x="4768" y="4530"/>
                  <a:pt x="4877" y="4569"/>
                  <a:pt x="4959" y="4618"/>
                </a:cubicBezTo>
                <a:cubicBezTo>
                  <a:pt x="4713" y="4726"/>
                  <a:pt x="4399" y="4805"/>
                  <a:pt x="4085" y="4874"/>
                </a:cubicBezTo>
                <a:cubicBezTo>
                  <a:pt x="3948" y="4903"/>
                  <a:pt x="3798" y="4933"/>
                  <a:pt x="3647" y="4972"/>
                </a:cubicBezTo>
                <a:cubicBezTo>
                  <a:pt x="3347" y="5060"/>
                  <a:pt x="3347" y="5060"/>
                  <a:pt x="3347" y="5060"/>
                </a:cubicBezTo>
                <a:cubicBezTo>
                  <a:pt x="3675" y="5041"/>
                  <a:pt x="3675" y="5041"/>
                  <a:pt x="3675" y="5041"/>
                </a:cubicBezTo>
                <a:cubicBezTo>
                  <a:pt x="3784" y="5041"/>
                  <a:pt x="3866" y="5021"/>
                  <a:pt x="3948" y="5002"/>
                </a:cubicBezTo>
                <a:cubicBezTo>
                  <a:pt x="3989" y="4992"/>
                  <a:pt x="4030" y="4982"/>
                  <a:pt x="4071" y="4972"/>
                </a:cubicBezTo>
                <a:cubicBezTo>
                  <a:pt x="4057" y="4972"/>
                  <a:pt x="4044" y="4982"/>
                  <a:pt x="4030" y="4992"/>
                </a:cubicBezTo>
                <a:cubicBezTo>
                  <a:pt x="3948" y="5021"/>
                  <a:pt x="3866" y="5060"/>
                  <a:pt x="3880" y="5119"/>
                </a:cubicBezTo>
                <a:cubicBezTo>
                  <a:pt x="3893" y="5188"/>
                  <a:pt x="3893" y="5188"/>
                  <a:pt x="3893" y="5188"/>
                </a:cubicBezTo>
                <a:cubicBezTo>
                  <a:pt x="3962" y="5139"/>
                  <a:pt x="3962" y="5139"/>
                  <a:pt x="3962" y="5139"/>
                </a:cubicBezTo>
                <a:cubicBezTo>
                  <a:pt x="4207" y="4972"/>
                  <a:pt x="4535" y="4864"/>
                  <a:pt x="4850" y="4766"/>
                </a:cubicBezTo>
                <a:cubicBezTo>
                  <a:pt x="4932" y="4736"/>
                  <a:pt x="5014" y="4707"/>
                  <a:pt x="5096" y="4677"/>
                </a:cubicBezTo>
                <a:cubicBezTo>
                  <a:pt x="5546" y="4903"/>
                  <a:pt x="5929" y="5119"/>
                  <a:pt x="6202" y="5404"/>
                </a:cubicBezTo>
                <a:cubicBezTo>
                  <a:pt x="6134" y="5395"/>
                  <a:pt x="6066" y="5395"/>
                  <a:pt x="5997" y="5385"/>
                </a:cubicBezTo>
                <a:cubicBezTo>
                  <a:pt x="5642" y="5365"/>
                  <a:pt x="5273" y="5395"/>
                  <a:pt x="4918" y="5424"/>
                </a:cubicBezTo>
                <a:cubicBezTo>
                  <a:pt x="4563" y="5454"/>
                  <a:pt x="4207" y="5483"/>
                  <a:pt x="3866" y="5463"/>
                </a:cubicBezTo>
                <a:cubicBezTo>
                  <a:pt x="3606" y="5454"/>
                  <a:pt x="3374" y="5404"/>
                  <a:pt x="3169" y="5336"/>
                </a:cubicBezTo>
                <a:cubicBezTo>
                  <a:pt x="3128" y="5395"/>
                  <a:pt x="3128" y="5395"/>
                  <a:pt x="3128" y="5395"/>
                </a:cubicBezTo>
                <a:cubicBezTo>
                  <a:pt x="3183" y="5424"/>
                  <a:pt x="3265" y="5444"/>
                  <a:pt x="3333" y="5463"/>
                </a:cubicBezTo>
                <a:cubicBezTo>
                  <a:pt x="3401" y="5483"/>
                  <a:pt x="3470" y="5503"/>
                  <a:pt x="3524" y="5532"/>
                </a:cubicBezTo>
                <a:cubicBezTo>
                  <a:pt x="3292" y="5709"/>
                  <a:pt x="2978" y="5827"/>
                  <a:pt x="2568" y="5896"/>
                </a:cubicBezTo>
                <a:cubicBezTo>
                  <a:pt x="2582" y="5965"/>
                  <a:pt x="2582" y="5965"/>
                  <a:pt x="2582" y="5965"/>
                </a:cubicBezTo>
                <a:cubicBezTo>
                  <a:pt x="3060" y="5955"/>
                  <a:pt x="3333" y="5778"/>
                  <a:pt x="3593" y="5601"/>
                </a:cubicBezTo>
                <a:cubicBezTo>
                  <a:pt x="3620" y="5591"/>
                  <a:pt x="3647" y="5571"/>
                  <a:pt x="3675" y="5552"/>
                </a:cubicBezTo>
                <a:cubicBezTo>
                  <a:pt x="3743" y="5571"/>
                  <a:pt x="3798" y="5571"/>
                  <a:pt x="3866" y="5571"/>
                </a:cubicBezTo>
                <a:cubicBezTo>
                  <a:pt x="3893" y="5571"/>
                  <a:pt x="3907" y="5571"/>
                  <a:pt x="3934" y="5571"/>
                </a:cubicBezTo>
                <a:cubicBezTo>
                  <a:pt x="3948" y="5571"/>
                  <a:pt x="3989" y="5581"/>
                  <a:pt x="4016" y="5581"/>
                </a:cubicBezTo>
                <a:cubicBezTo>
                  <a:pt x="3962" y="5739"/>
                  <a:pt x="3825" y="5856"/>
                  <a:pt x="3702" y="5965"/>
                </a:cubicBezTo>
                <a:cubicBezTo>
                  <a:pt x="3606" y="6033"/>
                  <a:pt x="3524" y="6102"/>
                  <a:pt x="3483" y="6181"/>
                </a:cubicBezTo>
                <a:cubicBezTo>
                  <a:pt x="3374" y="6338"/>
                  <a:pt x="3374" y="6338"/>
                  <a:pt x="3374" y="6338"/>
                </a:cubicBezTo>
                <a:cubicBezTo>
                  <a:pt x="3552" y="6220"/>
                  <a:pt x="3552" y="6220"/>
                  <a:pt x="3552" y="6220"/>
                </a:cubicBezTo>
                <a:cubicBezTo>
                  <a:pt x="3825" y="6033"/>
                  <a:pt x="4044" y="5788"/>
                  <a:pt x="4207" y="5571"/>
                </a:cubicBezTo>
                <a:cubicBezTo>
                  <a:pt x="4440" y="5562"/>
                  <a:pt x="4672" y="5542"/>
                  <a:pt x="4891" y="5522"/>
                </a:cubicBezTo>
                <a:cubicBezTo>
                  <a:pt x="5232" y="5503"/>
                  <a:pt x="5587" y="5473"/>
                  <a:pt x="5956" y="5493"/>
                </a:cubicBezTo>
                <a:cubicBezTo>
                  <a:pt x="6079" y="5493"/>
                  <a:pt x="6202" y="5513"/>
                  <a:pt x="6325" y="5532"/>
                </a:cubicBezTo>
                <a:cubicBezTo>
                  <a:pt x="6557" y="5739"/>
                  <a:pt x="6762" y="5965"/>
                  <a:pt x="6954" y="6191"/>
                </a:cubicBezTo>
                <a:cubicBezTo>
                  <a:pt x="6325" y="6220"/>
                  <a:pt x="5765" y="6348"/>
                  <a:pt x="5232" y="6466"/>
                </a:cubicBezTo>
                <a:cubicBezTo>
                  <a:pt x="4686" y="6593"/>
                  <a:pt x="4139" y="6711"/>
                  <a:pt x="3511" y="6741"/>
                </a:cubicBezTo>
                <a:cubicBezTo>
                  <a:pt x="3442" y="6741"/>
                  <a:pt x="3360" y="6741"/>
                  <a:pt x="3292" y="6731"/>
                </a:cubicBezTo>
                <a:cubicBezTo>
                  <a:pt x="3114" y="6731"/>
                  <a:pt x="2937" y="6721"/>
                  <a:pt x="2773" y="6780"/>
                </a:cubicBezTo>
                <a:cubicBezTo>
                  <a:pt x="2623" y="6829"/>
                  <a:pt x="2623" y="6829"/>
                  <a:pt x="2623" y="6829"/>
                </a:cubicBezTo>
                <a:cubicBezTo>
                  <a:pt x="2787" y="6849"/>
                  <a:pt x="2787" y="6849"/>
                  <a:pt x="2787" y="6849"/>
                </a:cubicBezTo>
                <a:cubicBezTo>
                  <a:pt x="2855" y="6849"/>
                  <a:pt x="2923" y="6859"/>
                  <a:pt x="3005" y="6859"/>
                </a:cubicBezTo>
                <a:cubicBezTo>
                  <a:pt x="3401" y="6888"/>
                  <a:pt x="3839" y="6859"/>
                  <a:pt x="4276" y="6780"/>
                </a:cubicBezTo>
                <a:cubicBezTo>
                  <a:pt x="3634" y="7075"/>
                  <a:pt x="2828" y="7252"/>
                  <a:pt x="2472" y="7321"/>
                </a:cubicBezTo>
                <a:cubicBezTo>
                  <a:pt x="2472" y="7321"/>
                  <a:pt x="2445" y="7321"/>
                  <a:pt x="2431" y="7321"/>
                </a:cubicBezTo>
                <a:cubicBezTo>
                  <a:pt x="2363" y="7321"/>
                  <a:pt x="2240" y="7331"/>
                  <a:pt x="2226" y="7419"/>
                </a:cubicBezTo>
                <a:cubicBezTo>
                  <a:pt x="2213" y="7468"/>
                  <a:pt x="2213" y="7468"/>
                  <a:pt x="2213" y="7468"/>
                </a:cubicBezTo>
                <a:cubicBezTo>
                  <a:pt x="2281" y="7458"/>
                  <a:pt x="2281" y="7458"/>
                  <a:pt x="2281" y="7458"/>
                </a:cubicBezTo>
                <a:cubicBezTo>
                  <a:pt x="2582" y="7399"/>
                  <a:pt x="2896" y="7331"/>
                  <a:pt x="3224" y="7252"/>
                </a:cubicBezTo>
                <a:cubicBezTo>
                  <a:pt x="3087" y="7419"/>
                  <a:pt x="2855" y="7517"/>
                  <a:pt x="2623" y="7625"/>
                </a:cubicBezTo>
                <a:cubicBezTo>
                  <a:pt x="2459" y="7694"/>
                  <a:pt x="2295" y="7763"/>
                  <a:pt x="2185" y="7851"/>
                </a:cubicBezTo>
                <a:cubicBezTo>
                  <a:pt x="1885" y="8107"/>
                  <a:pt x="1885" y="8107"/>
                  <a:pt x="1885" y="8107"/>
                </a:cubicBezTo>
                <a:cubicBezTo>
                  <a:pt x="2254" y="7910"/>
                  <a:pt x="2254" y="7910"/>
                  <a:pt x="2254" y="7910"/>
                </a:cubicBezTo>
                <a:cubicBezTo>
                  <a:pt x="2363" y="7851"/>
                  <a:pt x="2486" y="7792"/>
                  <a:pt x="2609" y="7743"/>
                </a:cubicBezTo>
                <a:cubicBezTo>
                  <a:pt x="2923" y="7606"/>
                  <a:pt x="3251" y="7468"/>
                  <a:pt x="3401" y="7183"/>
                </a:cubicBezTo>
                <a:cubicBezTo>
                  <a:pt x="3606" y="7154"/>
                  <a:pt x="3770" y="7085"/>
                  <a:pt x="3934" y="7026"/>
                </a:cubicBezTo>
                <a:cubicBezTo>
                  <a:pt x="3989" y="7006"/>
                  <a:pt x="4030" y="6987"/>
                  <a:pt x="4085" y="6967"/>
                </a:cubicBezTo>
                <a:cubicBezTo>
                  <a:pt x="4194" y="6928"/>
                  <a:pt x="4276" y="6878"/>
                  <a:pt x="4371" y="6839"/>
                </a:cubicBezTo>
                <a:cubicBezTo>
                  <a:pt x="4481" y="6780"/>
                  <a:pt x="4590" y="6721"/>
                  <a:pt x="4699" y="6692"/>
                </a:cubicBezTo>
                <a:cubicBezTo>
                  <a:pt x="4863" y="6643"/>
                  <a:pt x="5041" y="6623"/>
                  <a:pt x="5232" y="6603"/>
                </a:cubicBezTo>
                <a:cubicBezTo>
                  <a:pt x="5382" y="6584"/>
                  <a:pt x="5533" y="6564"/>
                  <a:pt x="5683" y="6535"/>
                </a:cubicBezTo>
                <a:cubicBezTo>
                  <a:pt x="5628" y="6593"/>
                  <a:pt x="5587" y="6633"/>
                  <a:pt x="5478" y="6633"/>
                </a:cubicBezTo>
                <a:cubicBezTo>
                  <a:pt x="5410" y="6623"/>
                  <a:pt x="5410" y="6623"/>
                  <a:pt x="5410" y="6623"/>
                </a:cubicBezTo>
                <a:cubicBezTo>
                  <a:pt x="5410" y="6662"/>
                  <a:pt x="5410" y="6662"/>
                  <a:pt x="5410" y="6662"/>
                </a:cubicBezTo>
                <a:cubicBezTo>
                  <a:pt x="5410" y="6672"/>
                  <a:pt x="5410" y="6702"/>
                  <a:pt x="5423" y="6711"/>
                </a:cubicBezTo>
                <a:cubicBezTo>
                  <a:pt x="5437" y="6721"/>
                  <a:pt x="5437" y="6731"/>
                  <a:pt x="5464" y="6731"/>
                </a:cubicBezTo>
                <a:cubicBezTo>
                  <a:pt x="5423" y="6761"/>
                  <a:pt x="5382" y="6800"/>
                  <a:pt x="5341" y="6829"/>
                </a:cubicBezTo>
                <a:cubicBezTo>
                  <a:pt x="5205" y="6947"/>
                  <a:pt x="5068" y="7075"/>
                  <a:pt x="4877" y="7124"/>
                </a:cubicBezTo>
                <a:cubicBezTo>
                  <a:pt x="4768" y="7154"/>
                  <a:pt x="4658" y="7163"/>
                  <a:pt x="4535" y="7183"/>
                </a:cubicBezTo>
                <a:cubicBezTo>
                  <a:pt x="4399" y="7203"/>
                  <a:pt x="4248" y="7232"/>
                  <a:pt x="4112" y="7272"/>
                </a:cubicBezTo>
                <a:cubicBezTo>
                  <a:pt x="3770" y="7380"/>
                  <a:pt x="3456" y="7498"/>
                  <a:pt x="3142" y="7616"/>
                </a:cubicBezTo>
                <a:cubicBezTo>
                  <a:pt x="2910" y="7704"/>
                  <a:pt x="2691" y="7792"/>
                  <a:pt x="2472" y="7861"/>
                </a:cubicBezTo>
                <a:cubicBezTo>
                  <a:pt x="2513" y="7930"/>
                  <a:pt x="2513" y="7930"/>
                  <a:pt x="2513" y="7930"/>
                </a:cubicBezTo>
                <a:cubicBezTo>
                  <a:pt x="2541" y="7920"/>
                  <a:pt x="2582" y="7910"/>
                  <a:pt x="2609" y="7891"/>
                </a:cubicBezTo>
                <a:cubicBezTo>
                  <a:pt x="2636" y="7891"/>
                  <a:pt x="2664" y="7881"/>
                  <a:pt x="2691" y="7871"/>
                </a:cubicBezTo>
                <a:cubicBezTo>
                  <a:pt x="2636" y="7910"/>
                  <a:pt x="2582" y="7959"/>
                  <a:pt x="2527" y="7999"/>
                </a:cubicBezTo>
                <a:cubicBezTo>
                  <a:pt x="2486" y="8028"/>
                  <a:pt x="2459" y="8038"/>
                  <a:pt x="2459" y="8068"/>
                </a:cubicBezTo>
                <a:cubicBezTo>
                  <a:pt x="2472" y="8087"/>
                  <a:pt x="2472" y="8087"/>
                  <a:pt x="2472" y="8087"/>
                </a:cubicBezTo>
                <a:cubicBezTo>
                  <a:pt x="2513" y="8097"/>
                  <a:pt x="2513" y="8097"/>
                  <a:pt x="2513" y="8097"/>
                </a:cubicBezTo>
                <a:cubicBezTo>
                  <a:pt x="2554" y="8097"/>
                  <a:pt x="2636" y="8048"/>
                  <a:pt x="2650" y="8038"/>
                </a:cubicBezTo>
                <a:cubicBezTo>
                  <a:pt x="2677" y="8009"/>
                  <a:pt x="2718" y="7989"/>
                  <a:pt x="2746" y="7969"/>
                </a:cubicBezTo>
                <a:cubicBezTo>
                  <a:pt x="2828" y="7920"/>
                  <a:pt x="2896" y="7871"/>
                  <a:pt x="2937" y="7792"/>
                </a:cubicBezTo>
                <a:cubicBezTo>
                  <a:pt x="3210" y="7733"/>
                  <a:pt x="3456" y="7635"/>
                  <a:pt x="3702" y="7557"/>
                </a:cubicBezTo>
                <a:cubicBezTo>
                  <a:pt x="3880" y="7488"/>
                  <a:pt x="4057" y="7419"/>
                  <a:pt x="4235" y="7370"/>
                </a:cubicBezTo>
                <a:cubicBezTo>
                  <a:pt x="4030" y="7694"/>
                  <a:pt x="3647" y="7881"/>
                  <a:pt x="3237" y="8068"/>
                </a:cubicBezTo>
                <a:cubicBezTo>
                  <a:pt x="3183" y="8097"/>
                  <a:pt x="3128" y="8117"/>
                  <a:pt x="3074" y="8146"/>
                </a:cubicBezTo>
                <a:cubicBezTo>
                  <a:pt x="3128" y="8205"/>
                  <a:pt x="3128" y="8205"/>
                  <a:pt x="3128" y="8205"/>
                </a:cubicBezTo>
                <a:cubicBezTo>
                  <a:pt x="3565" y="8048"/>
                  <a:pt x="4057" y="7832"/>
                  <a:pt x="4344" y="7439"/>
                </a:cubicBezTo>
                <a:cubicBezTo>
                  <a:pt x="4481" y="7419"/>
                  <a:pt x="4590" y="7370"/>
                  <a:pt x="4713" y="7321"/>
                </a:cubicBezTo>
                <a:cubicBezTo>
                  <a:pt x="4795" y="7281"/>
                  <a:pt x="4891" y="7232"/>
                  <a:pt x="4986" y="7213"/>
                </a:cubicBezTo>
                <a:cubicBezTo>
                  <a:pt x="4945" y="7399"/>
                  <a:pt x="4945" y="7399"/>
                  <a:pt x="4945" y="7399"/>
                </a:cubicBezTo>
                <a:cubicBezTo>
                  <a:pt x="5082" y="7203"/>
                  <a:pt x="5082" y="7203"/>
                  <a:pt x="5082" y="7203"/>
                </a:cubicBezTo>
                <a:cubicBezTo>
                  <a:pt x="5123" y="7193"/>
                  <a:pt x="5177" y="7193"/>
                  <a:pt x="5232" y="7203"/>
                </a:cubicBezTo>
                <a:cubicBezTo>
                  <a:pt x="5191" y="7252"/>
                  <a:pt x="5082" y="7331"/>
                  <a:pt x="5014" y="7380"/>
                </a:cubicBezTo>
                <a:cubicBezTo>
                  <a:pt x="4904" y="7448"/>
                  <a:pt x="4863" y="7478"/>
                  <a:pt x="4891" y="7507"/>
                </a:cubicBezTo>
                <a:cubicBezTo>
                  <a:pt x="4891" y="7527"/>
                  <a:pt x="4918" y="7537"/>
                  <a:pt x="4932" y="7537"/>
                </a:cubicBezTo>
                <a:cubicBezTo>
                  <a:pt x="4959" y="7537"/>
                  <a:pt x="4959" y="7537"/>
                  <a:pt x="4959" y="7537"/>
                </a:cubicBezTo>
                <a:cubicBezTo>
                  <a:pt x="4973" y="7527"/>
                  <a:pt x="4973" y="7527"/>
                  <a:pt x="4973" y="7527"/>
                </a:cubicBezTo>
                <a:cubicBezTo>
                  <a:pt x="5123" y="7429"/>
                  <a:pt x="5273" y="7321"/>
                  <a:pt x="5437" y="7183"/>
                </a:cubicBezTo>
                <a:cubicBezTo>
                  <a:pt x="5628" y="7183"/>
                  <a:pt x="5820" y="7173"/>
                  <a:pt x="5997" y="7173"/>
                </a:cubicBezTo>
                <a:cubicBezTo>
                  <a:pt x="6161" y="7163"/>
                  <a:pt x="6325" y="7154"/>
                  <a:pt x="6489" y="7163"/>
                </a:cubicBezTo>
                <a:cubicBezTo>
                  <a:pt x="6134" y="7507"/>
                  <a:pt x="5587" y="7694"/>
                  <a:pt x="4932" y="7891"/>
                </a:cubicBezTo>
                <a:cubicBezTo>
                  <a:pt x="4822" y="7930"/>
                  <a:pt x="4822" y="7930"/>
                  <a:pt x="4822" y="7930"/>
                </a:cubicBezTo>
                <a:cubicBezTo>
                  <a:pt x="4932" y="7959"/>
                  <a:pt x="4932" y="7959"/>
                  <a:pt x="4932" y="7959"/>
                </a:cubicBezTo>
                <a:cubicBezTo>
                  <a:pt x="4959" y="7969"/>
                  <a:pt x="5000" y="7969"/>
                  <a:pt x="5027" y="7959"/>
                </a:cubicBezTo>
                <a:cubicBezTo>
                  <a:pt x="4945" y="8038"/>
                  <a:pt x="4822" y="8087"/>
                  <a:pt x="4699" y="8136"/>
                </a:cubicBezTo>
                <a:cubicBezTo>
                  <a:pt x="4631" y="8166"/>
                  <a:pt x="4549" y="8205"/>
                  <a:pt x="4481" y="8244"/>
                </a:cubicBezTo>
                <a:cubicBezTo>
                  <a:pt x="4235" y="8382"/>
                  <a:pt x="4235" y="8382"/>
                  <a:pt x="4235" y="8382"/>
                </a:cubicBezTo>
                <a:cubicBezTo>
                  <a:pt x="4535" y="8303"/>
                  <a:pt x="4535" y="8303"/>
                  <a:pt x="4535" y="8303"/>
                </a:cubicBezTo>
                <a:cubicBezTo>
                  <a:pt x="4863" y="8215"/>
                  <a:pt x="5082" y="8077"/>
                  <a:pt x="5232" y="7891"/>
                </a:cubicBezTo>
                <a:cubicBezTo>
                  <a:pt x="5874" y="7773"/>
                  <a:pt x="6298" y="7468"/>
                  <a:pt x="6708" y="7173"/>
                </a:cubicBezTo>
                <a:cubicBezTo>
                  <a:pt x="6708" y="7173"/>
                  <a:pt x="6708" y="7173"/>
                  <a:pt x="6708" y="7173"/>
                </a:cubicBezTo>
                <a:cubicBezTo>
                  <a:pt x="7227" y="7213"/>
                  <a:pt x="7623" y="7321"/>
                  <a:pt x="8006" y="7439"/>
                </a:cubicBezTo>
                <a:cubicBezTo>
                  <a:pt x="7514" y="7566"/>
                  <a:pt x="7077" y="7733"/>
                  <a:pt x="6653" y="7891"/>
                </a:cubicBezTo>
                <a:cubicBezTo>
                  <a:pt x="6134" y="8087"/>
                  <a:pt x="5615" y="8284"/>
                  <a:pt x="5014" y="8421"/>
                </a:cubicBezTo>
                <a:cubicBezTo>
                  <a:pt x="4986" y="8431"/>
                  <a:pt x="4959" y="8441"/>
                  <a:pt x="4959" y="8480"/>
                </a:cubicBezTo>
                <a:cubicBezTo>
                  <a:pt x="4836" y="8500"/>
                  <a:pt x="4713" y="8520"/>
                  <a:pt x="4576" y="8539"/>
                </a:cubicBezTo>
                <a:cubicBezTo>
                  <a:pt x="4617" y="8520"/>
                  <a:pt x="4617" y="8520"/>
                  <a:pt x="4617" y="8520"/>
                </a:cubicBezTo>
                <a:cubicBezTo>
                  <a:pt x="4549" y="8549"/>
                  <a:pt x="4549" y="8549"/>
                  <a:pt x="4549" y="8549"/>
                </a:cubicBezTo>
                <a:cubicBezTo>
                  <a:pt x="4453" y="8559"/>
                  <a:pt x="4358" y="8579"/>
                  <a:pt x="4262" y="8598"/>
                </a:cubicBezTo>
                <a:cubicBezTo>
                  <a:pt x="3921" y="8657"/>
                  <a:pt x="3565" y="8716"/>
                  <a:pt x="3251" y="8765"/>
                </a:cubicBezTo>
                <a:cubicBezTo>
                  <a:pt x="3251" y="8834"/>
                  <a:pt x="3251" y="8834"/>
                  <a:pt x="3251" y="8834"/>
                </a:cubicBezTo>
                <a:cubicBezTo>
                  <a:pt x="3456" y="8824"/>
                  <a:pt x="3675" y="8795"/>
                  <a:pt x="3866" y="8775"/>
                </a:cubicBezTo>
                <a:cubicBezTo>
                  <a:pt x="3989" y="8755"/>
                  <a:pt x="4098" y="8736"/>
                  <a:pt x="4207" y="8726"/>
                </a:cubicBezTo>
                <a:cubicBezTo>
                  <a:pt x="4139" y="8765"/>
                  <a:pt x="4085" y="8805"/>
                  <a:pt x="4016" y="8854"/>
                </a:cubicBezTo>
                <a:cubicBezTo>
                  <a:pt x="3893" y="8923"/>
                  <a:pt x="3757" y="8981"/>
                  <a:pt x="3620" y="9040"/>
                </a:cubicBezTo>
                <a:cubicBezTo>
                  <a:pt x="3470" y="9099"/>
                  <a:pt x="3333" y="9158"/>
                  <a:pt x="3237" y="9217"/>
                </a:cubicBezTo>
                <a:cubicBezTo>
                  <a:pt x="3292" y="9276"/>
                  <a:pt x="3292" y="9276"/>
                  <a:pt x="3292" y="9276"/>
                </a:cubicBezTo>
                <a:cubicBezTo>
                  <a:pt x="3401" y="9227"/>
                  <a:pt x="3565" y="9168"/>
                  <a:pt x="3675" y="9139"/>
                </a:cubicBezTo>
                <a:cubicBezTo>
                  <a:pt x="3647" y="9168"/>
                  <a:pt x="3606" y="9198"/>
                  <a:pt x="3565" y="9217"/>
                </a:cubicBezTo>
                <a:cubicBezTo>
                  <a:pt x="3511" y="9266"/>
                  <a:pt x="3442" y="9316"/>
                  <a:pt x="3442" y="9375"/>
                </a:cubicBezTo>
                <a:cubicBezTo>
                  <a:pt x="3442" y="9463"/>
                  <a:pt x="3442" y="9463"/>
                  <a:pt x="3442" y="9463"/>
                </a:cubicBezTo>
                <a:cubicBezTo>
                  <a:pt x="3524" y="9394"/>
                  <a:pt x="3524" y="9394"/>
                  <a:pt x="3524" y="9394"/>
                </a:cubicBezTo>
                <a:cubicBezTo>
                  <a:pt x="3647" y="9316"/>
                  <a:pt x="3743" y="9217"/>
                  <a:pt x="3839" y="9129"/>
                </a:cubicBezTo>
                <a:cubicBezTo>
                  <a:pt x="3921" y="9050"/>
                  <a:pt x="4003" y="8972"/>
                  <a:pt x="4085" y="8903"/>
                </a:cubicBezTo>
                <a:cubicBezTo>
                  <a:pt x="4194" y="8854"/>
                  <a:pt x="4276" y="8795"/>
                  <a:pt x="4330" y="8746"/>
                </a:cubicBezTo>
                <a:cubicBezTo>
                  <a:pt x="4385" y="8726"/>
                  <a:pt x="4426" y="8706"/>
                  <a:pt x="4467" y="8687"/>
                </a:cubicBezTo>
                <a:cubicBezTo>
                  <a:pt x="4631" y="8628"/>
                  <a:pt x="4822" y="8588"/>
                  <a:pt x="5027" y="8559"/>
                </a:cubicBezTo>
                <a:cubicBezTo>
                  <a:pt x="5177" y="8539"/>
                  <a:pt x="5341" y="8510"/>
                  <a:pt x="5478" y="8470"/>
                </a:cubicBezTo>
                <a:cubicBezTo>
                  <a:pt x="5628" y="8431"/>
                  <a:pt x="5765" y="8382"/>
                  <a:pt x="5888" y="8333"/>
                </a:cubicBezTo>
                <a:cubicBezTo>
                  <a:pt x="5997" y="8284"/>
                  <a:pt x="6120" y="8244"/>
                  <a:pt x="6229" y="8215"/>
                </a:cubicBezTo>
                <a:cubicBezTo>
                  <a:pt x="5984" y="8412"/>
                  <a:pt x="5656" y="8569"/>
                  <a:pt x="5300" y="8726"/>
                </a:cubicBezTo>
                <a:cubicBezTo>
                  <a:pt x="5014" y="8854"/>
                  <a:pt x="5014" y="8854"/>
                  <a:pt x="5014" y="8854"/>
                </a:cubicBezTo>
                <a:cubicBezTo>
                  <a:pt x="5341" y="8795"/>
                  <a:pt x="5341" y="8795"/>
                  <a:pt x="5341" y="8795"/>
                </a:cubicBezTo>
                <a:cubicBezTo>
                  <a:pt x="5341" y="8795"/>
                  <a:pt x="5341" y="8785"/>
                  <a:pt x="5355" y="8785"/>
                </a:cubicBezTo>
                <a:cubicBezTo>
                  <a:pt x="5314" y="8814"/>
                  <a:pt x="5273" y="8834"/>
                  <a:pt x="5232" y="8854"/>
                </a:cubicBezTo>
                <a:cubicBezTo>
                  <a:pt x="5232" y="8864"/>
                  <a:pt x="5232" y="8864"/>
                  <a:pt x="5232" y="8864"/>
                </a:cubicBezTo>
                <a:cubicBezTo>
                  <a:pt x="5287" y="8923"/>
                  <a:pt x="5287" y="8923"/>
                  <a:pt x="5287" y="8923"/>
                </a:cubicBezTo>
                <a:cubicBezTo>
                  <a:pt x="5328" y="8903"/>
                  <a:pt x="5369" y="8883"/>
                  <a:pt x="5410" y="8864"/>
                </a:cubicBezTo>
                <a:cubicBezTo>
                  <a:pt x="5437" y="8844"/>
                  <a:pt x="5478" y="8824"/>
                  <a:pt x="5519" y="8814"/>
                </a:cubicBezTo>
                <a:cubicBezTo>
                  <a:pt x="5478" y="8854"/>
                  <a:pt x="5423" y="8903"/>
                  <a:pt x="5369" y="8942"/>
                </a:cubicBezTo>
                <a:cubicBezTo>
                  <a:pt x="5300" y="8991"/>
                  <a:pt x="5232" y="9040"/>
                  <a:pt x="5218" y="9090"/>
                </a:cubicBezTo>
                <a:cubicBezTo>
                  <a:pt x="5150" y="9257"/>
                  <a:pt x="5150" y="9257"/>
                  <a:pt x="5150" y="9257"/>
                </a:cubicBezTo>
                <a:cubicBezTo>
                  <a:pt x="5300" y="9119"/>
                  <a:pt x="5300" y="9119"/>
                  <a:pt x="5300" y="9119"/>
                </a:cubicBezTo>
                <a:cubicBezTo>
                  <a:pt x="5341" y="9090"/>
                  <a:pt x="5382" y="9060"/>
                  <a:pt x="5423" y="9031"/>
                </a:cubicBezTo>
                <a:cubicBezTo>
                  <a:pt x="5546" y="8952"/>
                  <a:pt x="5669" y="8873"/>
                  <a:pt x="5697" y="8716"/>
                </a:cubicBezTo>
                <a:cubicBezTo>
                  <a:pt x="5943" y="8598"/>
                  <a:pt x="6325" y="8539"/>
                  <a:pt x="6694" y="8559"/>
                </a:cubicBezTo>
                <a:cubicBezTo>
                  <a:pt x="6885" y="8569"/>
                  <a:pt x="7145" y="8598"/>
                  <a:pt x="7336" y="8706"/>
                </a:cubicBezTo>
                <a:cubicBezTo>
                  <a:pt x="7159" y="8795"/>
                  <a:pt x="6940" y="8844"/>
                  <a:pt x="6735" y="8893"/>
                </a:cubicBezTo>
                <a:cubicBezTo>
                  <a:pt x="6557" y="8932"/>
                  <a:pt x="6366" y="8981"/>
                  <a:pt x="6202" y="9040"/>
                </a:cubicBezTo>
                <a:cubicBezTo>
                  <a:pt x="5915" y="9158"/>
                  <a:pt x="5915" y="9158"/>
                  <a:pt x="5915" y="9158"/>
                </a:cubicBezTo>
                <a:cubicBezTo>
                  <a:pt x="6243" y="9109"/>
                  <a:pt x="6243" y="9109"/>
                  <a:pt x="6243" y="9109"/>
                </a:cubicBezTo>
                <a:cubicBezTo>
                  <a:pt x="6339" y="9099"/>
                  <a:pt x="6421" y="9070"/>
                  <a:pt x="6503" y="9050"/>
                </a:cubicBezTo>
                <a:cubicBezTo>
                  <a:pt x="6585" y="9031"/>
                  <a:pt x="6653" y="9011"/>
                  <a:pt x="6735" y="9001"/>
                </a:cubicBezTo>
                <a:cubicBezTo>
                  <a:pt x="6735" y="9001"/>
                  <a:pt x="6721" y="9011"/>
                  <a:pt x="6721" y="9011"/>
                </a:cubicBezTo>
                <a:cubicBezTo>
                  <a:pt x="6680" y="9050"/>
                  <a:pt x="6612" y="9109"/>
                  <a:pt x="6667" y="9158"/>
                </a:cubicBezTo>
                <a:cubicBezTo>
                  <a:pt x="6721" y="9217"/>
                  <a:pt x="6721" y="9217"/>
                  <a:pt x="6721" y="9217"/>
                </a:cubicBezTo>
                <a:cubicBezTo>
                  <a:pt x="6749" y="9149"/>
                  <a:pt x="6749" y="9149"/>
                  <a:pt x="6749" y="9149"/>
                </a:cubicBezTo>
                <a:cubicBezTo>
                  <a:pt x="6844" y="8962"/>
                  <a:pt x="7090" y="8893"/>
                  <a:pt x="7350" y="8824"/>
                </a:cubicBezTo>
                <a:cubicBezTo>
                  <a:pt x="7391" y="8805"/>
                  <a:pt x="7445" y="8795"/>
                  <a:pt x="7486" y="8775"/>
                </a:cubicBezTo>
                <a:cubicBezTo>
                  <a:pt x="7568" y="8834"/>
                  <a:pt x="7664" y="8864"/>
                  <a:pt x="7746" y="8903"/>
                </a:cubicBezTo>
                <a:cubicBezTo>
                  <a:pt x="7855" y="8942"/>
                  <a:pt x="7965" y="8981"/>
                  <a:pt x="8033" y="9040"/>
                </a:cubicBezTo>
                <a:cubicBezTo>
                  <a:pt x="7719" y="9149"/>
                  <a:pt x="7322" y="9178"/>
                  <a:pt x="6940" y="9217"/>
                </a:cubicBezTo>
                <a:cubicBezTo>
                  <a:pt x="6694" y="9237"/>
                  <a:pt x="6421" y="9266"/>
                  <a:pt x="6188" y="9306"/>
                </a:cubicBezTo>
                <a:cubicBezTo>
                  <a:pt x="6202" y="9375"/>
                  <a:pt x="6202" y="9375"/>
                  <a:pt x="6202" y="9375"/>
                </a:cubicBezTo>
                <a:cubicBezTo>
                  <a:pt x="6421" y="9365"/>
                  <a:pt x="6639" y="9345"/>
                  <a:pt x="6844" y="9325"/>
                </a:cubicBezTo>
                <a:cubicBezTo>
                  <a:pt x="6981" y="9316"/>
                  <a:pt x="7118" y="9306"/>
                  <a:pt x="7254" y="9296"/>
                </a:cubicBezTo>
                <a:cubicBezTo>
                  <a:pt x="7227" y="9316"/>
                  <a:pt x="7200" y="9335"/>
                  <a:pt x="7159" y="9345"/>
                </a:cubicBezTo>
                <a:cubicBezTo>
                  <a:pt x="7131" y="9355"/>
                  <a:pt x="7131" y="9355"/>
                  <a:pt x="7131" y="9355"/>
                </a:cubicBezTo>
                <a:cubicBezTo>
                  <a:pt x="6366" y="9355"/>
                  <a:pt x="5669" y="9434"/>
                  <a:pt x="5191" y="9601"/>
                </a:cubicBezTo>
                <a:cubicBezTo>
                  <a:pt x="5123" y="9630"/>
                  <a:pt x="5055" y="9660"/>
                  <a:pt x="4986" y="9699"/>
                </a:cubicBezTo>
                <a:cubicBezTo>
                  <a:pt x="4891" y="9748"/>
                  <a:pt x="4809" y="9797"/>
                  <a:pt x="4713" y="9807"/>
                </a:cubicBezTo>
                <a:cubicBezTo>
                  <a:pt x="4440" y="9709"/>
                  <a:pt x="4153" y="9650"/>
                  <a:pt x="3839" y="9630"/>
                </a:cubicBezTo>
                <a:cubicBezTo>
                  <a:pt x="3155" y="9601"/>
                  <a:pt x="2486" y="9758"/>
                  <a:pt x="1830" y="9915"/>
                </a:cubicBezTo>
                <a:cubicBezTo>
                  <a:pt x="1530" y="9994"/>
                  <a:pt x="1243" y="10062"/>
                  <a:pt x="956" y="10112"/>
                </a:cubicBezTo>
                <a:cubicBezTo>
                  <a:pt x="983" y="10180"/>
                  <a:pt x="983" y="10180"/>
                  <a:pt x="983" y="10180"/>
                </a:cubicBezTo>
                <a:cubicBezTo>
                  <a:pt x="1161" y="10161"/>
                  <a:pt x="1325" y="10121"/>
                  <a:pt x="1475" y="10092"/>
                </a:cubicBezTo>
                <a:cubicBezTo>
                  <a:pt x="1666" y="10043"/>
                  <a:pt x="1871" y="10004"/>
                  <a:pt x="2090" y="9984"/>
                </a:cubicBezTo>
                <a:cubicBezTo>
                  <a:pt x="1926" y="10200"/>
                  <a:pt x="1612" y="10288"/>
                  <a:pt x="1284" y="10387"/>
                </a:cubicBezTo>
                <a:cubicBezTo>
                  <a:pt x="1188" y="10416"/>
                  <a:pt x="1106" y="10436"/>
                  <a:pt x="1024" y="10465"/>
                </a:cubicBezTo>
                <a:cubicBezTo>
                  <a:pt x="806" y="10534"/>
                  <a:pt x="806" y="10534"/>
                  <a:pt x="806" y="10534"/>
                </a:cubicBezTo>
                <a:cubicBezTo>
                  <a:pt x="1051" y="10534"/>
                  <a:pt x="1051" y="10534"/>
                  <a:pt x="1051" y="10534"/>
                </a:cubicBezTo>
                <a:cubicBezTo>
                  <a:pt x="1188" y="10534"/>
                  <a:pt x="1311" y="10485"/>
                  <a:pt x="1420" y="10446"/>
                </a:cubicBezTo>
                <a:cubicBezTo>
                  <a:pt x="1489" y="10426"/>
                  <a:pt x="1557" y="10406"/>
                  <a:pt x="1612" y="10397"/>
                </a:cubicBezTo>
                <a:cubicBezTo>
                  <a:pt x="1584" y="10465"/>
                  <a:pt x="1543" y="10524"/>
                  <a:pt x="1475" y="10573"/>
                </a:cubicBezTo>
                <a:cubicBezTo>
                  <a:pt x="1366" y="10662"/>
                  <a:pt x="1366" y="10662"/>
                  <a:pt x="1366" y="10662"/>
                </a:cubicBezTo>
                <a:cubicBezTo>
                  <a:pt x="1530" y="10632"/>
                  <a:pt x="1530" y="10632"/>
                  <a:pt x="1530" y="10632"/>
                </a:cubicBezTo>
                <a:cubicBezTo>
                  <a:pt x="1694" y="10603"/>
                  <a:pt x="1735" y="10475"/>
                  <a:pt x="1748" y="10347"/>
                </a:cubicBezTo>
                <a:cubicBezTo>
                  <a:pt x="1981" y="10279"/>
                  <a:pt x="2144" y="10141"/>
                  <a:pt x="2267" y="9935"/>
                </a:cubicBezTo>
                <a:cubicBezTo>
                  <a:pt x="2322" y="9925"/>
                  <a:pt x="2322" y="9925"/>
                  <a:pt x="2322" y="9925"/>
                </a:cubicBezTo>
                <a:cubicBezTo>
                  <a:pt x="2636" y="9836"/>
                  <a:pt x="3033" y="9738"/>
                  <a:pt x="3415" y="9738"/>
                </a:cubicBezTo>
                <a:cubicBezTo>
                  <a:pt x="3292" y="9807"/>
                  <a:pt x="3196" y="9886"/>
                  <a:pt x="3087" y="9974"/>
                </a:cubicBezTo>
                <a:cubicBezTo>
                  <a:pt x="2937" y="10102"/>
                  <a:pt x="2800" y="10220"/>
                  <a:pt x="2582" y="10279"/>
                </a:cubicBezTo>
                <a:cubicBezTo>
                  <a:pt x="2595" y="10347"/>
                  <a:pt x="2595" y="10347"/>
                  <a:pt x="2595" y="10347"/>
                </a:cubicBezTo>
                <a:cubicBezTo>
                  <a:pt x="2882" y="10308"/>
                  <a:pt x="3060" y="10161"/>
                  <a:pt x="3224" y="10013"/>
                </a:cubicBezTo>
                <a:cubicBezTo>
                  <a:pt x="3374" y="9895"/>
                  <a:pt x="3511" y="9777"/>
                  <a:pt x="3702" y="9748"/>
                </a:cubicBezTo>
                <a:cubicBezTo>
                  <a:pt x="3880" y="9719"/>
                  <a:pt x="3880" y="9719"/>
                  <a:pt x="3880" y="9719"/>
                </a:cubicBezTo>
                <a:cubicBezTo>
                  <a:pt x="4125" y="9748"/>
                  <a:pt x="4317" y="9797"/>
                  <a:pt x="4535" y="9866"/>
                </a:cubicBezTo>
                <a:cubicBezTo>
                  <a:pt x="4440" y="9905"/>
                  <a:pt x="4330" y="9954"/>
                  <a:pt x="4221" y="10004"/>
                </a:cubicBezTo>
                <a:cubicBezTo>
                  <a:pt x="3880" y="10151"/>
                  <a:pt x="3538" y="10308"/>
                  <a:pt x="3183" y="10446"/>
                </a:cubicBezTo>
                <a:cubicBezTo>
                  <a:pt x="3183" y="10426"/>
                  <a:pt x="3183" y="10426"/>
                  <a:pt x="3183" y="10426"/>
                </a:cubicBezTo>
                <a:cubicBezTo>
                  <a:pt x="3169" y="10456"/>
                  <a:pt x="3169" y="10456"/>
                  <a:pt x="3169" y="10456"/>
                </a:cubicBezTo>
                <a:cubicBezTo>
                  <a:pt x="2554" y="10701"/>
                  <a:pt x="1912" y="10927"/>
                  <a:pt x="1174" y="11104"/>
                </a:cubicBezTo>
                <a:cubicBezTo>
                  <a:pt x="1202" y="11173"/>
                  <a:pt x="1202" y="11173"/>
                  <a:pt x="1202" y="11173"/>
                </a:cubicBezTo>
                <a:cubicBezTo>
                  <a:pt x="1899" y="11075"/>
                  <a:pt x="2486" y="10878"/>
                  <a:pt x="3033" y="10652"/>
                </a:cubicBezTo>
                <a:cubicBezTo>
                  <a:pt x="2964" y="10760"/>
                  <a:pt x="2896" y="10868"/>
                  <a:pt x="2841" y="10986"/>
                </a:cubicBezTo>
                <a:cubicBezTo>
                  <a:pt x="2800" y="11075"/>
                  <a:pt x="2759" y="11163"/>
                  <a:pt x="2705" y="11252"/>
                </a:cubicBezTo>
                <a:cubicBezTo>
                  <a:pt x="2705" y="11222"/>
                  <a:pt x="2705" y="11222"/>
                  <a:pt x="2705" y="11222"/>
                </a:cubicBezTo>
                <a:cubicBezTo>
                  <a:pt x="2691" y="11271"/>
                  <a:pt x="2691" y="11271"/>
                  <a:pt x="2691" y="11271"/>
                </a:cubicBezTo>
                <a:cubicBezTo>
                  <a:pt x="2677" y="11291"/>
                  <a:pt x="2664" y="11311"/>
                  <a:pt x="2650" y="11330"/>
                </a:cubicBezTo>
                <a:cubicBezTo>
                  <a:pt x="2609" y="11252"/>
                  <a:pt x="2609" y="11252"/>
                  <a:pt x="2609" y="11252"/>
                </a:cubicBezTo>
                <a:cubicBezTo>
                  <a:pt x="2623" y="11369"/>
                  <a:pt x="2623" y="11369"/>
                  <a:pt x="2623" y="11369"/>
                </a:cubicBezTo>
                <a:cubicBezTo>
                  <a:pt x="2568" y="11448"/>
                  <a:pt x="2500" y="11527"/>
                  <a:pt x="2418" y="11586"/>
                </a:cubicBezTo>
                <a:cubicBezTo>
                  <a:pt x="2336" y="11654"/>
                  <a:pt x="2226" y="11704"/>
                  <a:pt x="2131" y="11753"/>
                </a:cubicBezTo>
                <a:cubicBezTo>
                  <a:pt x="1994" y="11812"/>
                  <a:pt x="1871" y="11871"/>
                  <a:pt x="1789" y="11969"/>
                </a:cubicBezTo>
                <a:cubicBezTo>
                  <a:pt x="1625" y="12165"/>
                  <a:pt x="1625" y="12165"/>
                  <a:pt x="1625" y="12165"/>
                </a:cubicBezTo>
                <a:cubicBezTo>
                  <a:pt x="1858" y="12008"/>
                  <a:pt x="1858" y="12008"/>
                  <a:pt x="1858" y="12008"/>
                </a:cubicBezTo>
                <a:cubicBezTo>
                  <a:pt x="1940" y="11959"/>
                  <a:pt x="2049" y="11910"/>
                  <a:pt x="2144" y="11871"/>
                </a:cubicBezTo>
                <a:cubicBezTo>
                  <a:pt x="2254" y="11812"/>
                  <a:pt x="2363" y="11763"/>
                  <a:pt x="2459" y="11694"/>
                </a:cubicBezTo>
                <a:cubicBezTo>
                  <a:pt x="2486" y="11674"/>
                  <a:pt x="2513" y="11645"/>
                  <a:pt x="2541" y="11615"/>
                </a:cubicBezTo>
                <a:cubicBezTo>
                  <a:pt x="2582" y="11576"/>
                  <a:pt x="2609" y="11546"/>
                  <a:pt x="2650" y="11537"/>
                </a:cubicBezTo>
                <a:cubicBezTo>
                  <a:pt x="2650" y="11546"/>
                  <a:pt x="2650" y="11546"/>
                  <a:pt x="2650" y="11546"/>
                </a:cubicBezTo>
                <a:cubicBezTo>
                  <a:pt x="2636" y="11576"/>
                  <a:pt x="2623" y="11615"/>
                  <a:pt x="2595" y="11645"/>
                </a:cubicBezTo>
                <a:cubicBezTo>
                  <a:pt x="2568" y="11704"/>
                  <a:pt x="2527" y="11753"/>
                  <a:pt x="2554" y="11792"/>
                </a:cubicBezTo>
                <a:cubicBezTo>
                  <a:pt x="2582" y="11831"/>
                  <a:pt x="2582" y="11831"/>
                  <a:pt x="2582" y="11831"/>
                </a:cubicBezTo>
                <a:cubicBezTo>
                  <a:pt x="2636" y="11802"/>
                  <a:pt x="2636" y="11802"/>
                  <a:pt x="2636" y="11802"/>
                </a:cubicBezTo>
                <a:cubicBezTo>
                  <a:pt x="2650" y="11792"/>
                  <a:pt x="2664" y="11782"/>
                  <a:pt x="2677" y="11772"/>
                </a:cubicBezTo>
                <a:cubicBezTo>
                  <a:pt x="2691" y="11871"/>
                  <a:pt x="2691" y="11871"/>
                  <a:pt x="2691" y="11871"/>
                </a:cubicBezTo>
                <a:cubicBezTo>
                  <a:pt x="2718" y="11723"/>
                  <a:pt x="2718" y="11723"/>
                  <a:pt x="2718" y="11723"/>
                </a:cubicBezTo>
                <a:cubicBezTo>
                  <a:pt x="2732" y="11713"/>
                  <a:pt x="2732" y="11694"/>
                  <a:pt x="2746" y="11684"/>
                </a:cubicBezTo>
                <a:cubicBezTo>
                  <a:pt x="2773" y="11743"/>
                  <a:pt x="2773" y="11743"/>
                  <a:pt x="2773" y="11743"/>
                </a:cubicBezTo>
                <a:cubicBezTo>
                  <a:pt x="2759" y="11576"/>
                  <a:pt x="2759" y="11576"/>
                  <a:pt x="2759" y="11576"/>
                </a:cubicBezTo>
                <a:cubicBezTo>
                  <a:pt x="2746" y="11566"/>
                  <a:pt x="2746" y="11556"/>
                  <a:pt x="2746" y="11546"/>
                </a:cubicBezTo>
                <a:cubicBezTo>
                  <a:pt x="2746" y="11527"/>
                  <a:pt x="2746" y="11507"/>
                  <a:pt x="2746" y="11487"/>
                </a:cubicBezTo>
                <a:cubicBezTo>
                  <a:pt x="2732" y="11478"/>
                  <a:pt x="2732" y="11478"/>
                  <a:pt x="2732" y="11478"/>
                </a:cubicBezTo>
                <a:cubicBezTo>
                  <a:pt x="2732" y="11468"/>
                  <a:pt x="2732" y="11458"/>
                  <a:pt x="2732" y="11458"/>
                </a:cubicBezTo>
                <a:cubicBezTo>
                  <a:pt x="2746" y="11389"/>
                  <a:pt x="2814" y="11291"/>
                  <a:pt x="2869" y="11193"/>
                </a:cubicBezTo>
                <a:cubicBezTo>
                  <a:pt x="2910" y="11134"/>
                  <a:pt x="2937" y="11084"/>
                  <a:pt x="2964" y="11035"/>
                </a:cubicBezTo>
                <a:cubicBezTo>
                  <a:pt x="2992" y="10986"/>
                  <a:pt x="3019" y="10937"/>
                  <a:pt x="3046" y="10888"/>
                </a:cubicBezTo>
                <a:cubicBezTo>
                  <a:pt x="3114" y="10790"/>
                  <a:pt x="3169" y="10701"/>
                  <a:pt x="3169" y="10593"/>
                </a:cubicBezTo>
                <a:cubicBezTo>
                  <a:pt x="3333" y="10534"/>
                  <a:pt x="3483" y="10465"/>
                  <a:pt x="3647" y="10397"/>
                </a:cubicBezTo>
                <a:cubicBezTo>
                  <a:pt x="4044" y="10220"/>
                  <a:pt x="4453" y="10043"/>
                  <a:pt x="4904" y="9895"/>
                </a:cubicBezTo>
                <a:cubicBezTo>
                  <a:pt x="4686" y="10092"/>
                  <a:pt x="4508" y="10318"/>
                  <a:pt x="4330" y="10534"/>
                </a:cubicBezTo>
                <a:cubicBezTo>
                  <a:pt x="4112" y="10809"/>
                  <a:pt x="3893" y="11094"/>
                  <a:pt x="3606" y="11301"/>
                </a:cubicBezTo>
                <a:cubicBezTo>
                  <a:pt x="3511" y="11369"/>
                  <a:pt x="3511" y="11369"/>
                  <a:pt x="3511" y="11369"/>
                </a:cubicBezTo>
                <a:cubicBezTo>
                  <a:pt x="3647" y="11360"/>
                  <a:pt x="3647" y="11360"/>
                  <a:pt x="3647" y="11360"/>
                </a:cubicBezTo>
                <a:cubicBezTo>
                  <a:pt x="3729" y="11360"/>
                  <a:pt x="3784" y="11301"/>
                  <a:pt x="3839" y="11252"/>
                </a:cubicBezTo>
                <a:cubicBezTo>
                  <a:pt x="3839" y="11242"/>
                  <a:pt x="3852" y="11232"/>
                  <a:pt x="3866" y="11222"/>
                </a:cubicBezTo>
                <a:cubicBezTo>
                  <a:pt x="3852" y="11350"/>
                  <a:pt x="3798" y="11478"/>
                  <a:pt x="3743" y="11586"/>
                </a:cubicBezTo>
                <a:cubicBezTo>
                  <a:pt x="3702" y="11674"/>
                  <a:pt x="3661" y="11763"/>
                  <a:pt x="3647" y="11851"/>
                </a:cubicBezTo>
                <a:cubicBezTo>
                  <a:pt x="3634" y="11880"/>
                  <a:pt x="3634" y="11880"/>
                  <a:pt x="3634" y="11880"/>
                </a:cubicBezTo>
                <a:cubicBezTo>
                  <a:pt x="3429" y="11989"/>
                  <a:pt x="3210" y="12087"/>
                  <a:pt x="3005" y="12185"/>
                </a:cubicBezTo>
                <a:cubicBezTo>
                  <a:pt x="2882" y="12234"/>
                  <a:pt x="2882" y="12234"/>
                  <a:pt x="2882" y="12234"/>
                </a:cubicBezTo>
                <a:cubicBezTo>
                  <a:pt x="2322" y="12234"/>
                  <a:pt x="2022" y="12431"/>
                  <a:pt x="1721" y="12627"/>
                </a:cubicBezTo>
                <a:cubicBezTo>
                  <a:pt x="1653" y="12667"/>
                  <a:pt x="1598" y="12716"/>
                  <a:pt x="1530" y="12745"/>
                </a:cubicBezTo>
                <a:cubicBezTo>
                  <a:pt x="1502" y="12765"/>
                  <a:pt x="1502" y="12765"/>
                  <a:pt x="1502" y="12765"/>
                </a:cubicBezTo>
                <a:cubicBezTo>
                  <a:pt x="1489" y="12775"/>
                  <a:pt x="1448" y="12785"/>
                  <a:pt x="1434" y="12804"/>
                </a:cubicBezTo>
                <a:cubicBezTo>
                  <a:pt x="1174" y="12971"/>
                  <a:pt x="1174" y="12971"/>
                  <a:pt x="1174" y="12971"/>
                </a:cubicBezTo>
                <a:cubicBezTo>
                  <a:pt x="1461" y="12853"/>
                  <a:pt x="1461" y="12853"/>
                  <a:pt x="1461" y="12853"/>
                </a:cubicBezTo>
                <a:cubicBezTo>
                  <a:pt x="1475" y="12853"/>
                  <a:pt x="1475" y="12853"/>
                  <a:pt x="1475" y="12853"/>
                </a:cubicBezTo>
                <a:cubicBezTo>
                  <a:pt x="1475" y="12883"/>
                  <a:pt x="1475" y="12883"/>
                  <a:pt x="1475" y="12883"/>
                </a:cubicBezTo>
                <a:cubicBezTo>
                  <a:pt x="1516" y="12853"/>
                  <a:pt x="1516" y="12853"/>
                  <a:pt x="1516" y="12853"/>
                </a:cubicBezTo>
                <a:cubicBezTo>
                  <a:pt x="1543" y="12853"/>
                  <a:pt x="1584" y="12834"/>
                  <a:pt x="1598" y="12804"/>
                </a:cubicBezTo>
                <a:cubicBezTo>
                  <a:pt x="1721" y="12755"/>
                  <a:pt x="1844" y="12686"/>
                  <a:pt x="1953" y="12618"/>
                </a:cubicBezTo>
                <a:cubicBezTo>
                  <a:pt x="2172" y="12480"/>
                  <a:pt x="2377" y="12362"/>
                  <a:pt x="2664" y="12352"/>
                </a:cubicBezTo>
                <a:cubicBezTo>
                  <a:pt x="2677" y="12391"/>
                  <a:pt x="2718" y="12391"/>
                  <a:pt x="2732" y="12401"/>
                </a:cubicBezTo>
                <a:cubicBezTo>
                  <a:pt x="2773" y="12401"/>
                  <a:pt x="2800" y="12382"/>
                  <a:pt x="2841" y="12362"/>
                </a:cubicBezTo>
                <a:cubicBezTo>
                  <a:pt x="2869" y="12352"/>
                  <a:pt x="2896" y="12333"/>
                  <a:pt x="2937" y="12323"/>
                </a:cubicBezTo>
                <a:cubicBezTo>
                  <a:pt x="2992" y="12323"/>
                  <a:pt x="3060" y="12323"/>
                  <a:pt x="3142" y="12323"/>
                </a:cubicBezTo>
                <a:cubicBezTo>
                  <a:pt x="3306" y="12333"/>
                  <a:pt x="3483" y="12362"/>
                  <a:pt x="3620" y="12391"/>
                </a:cubicBezTo>
                <a:cubicBezTo>
                  <a:pt x="3019" y="12519"/>
                  <a:pt x="2431" y="12667"/>
                  <a:pt x="1967" y="12952"/>
                </a:cubicBezTo>
                <a:cubicBezTo>
                  <a:pt x="1680" y="13119"/>
                  <a:pt x="1393" y="13217"/>
                  <a:pt x="1024" y="13335"/>
                </a:cubicBezTo>
                <a:cubicBezTo>
                  <a:pt x="929" y="13364"/>
                  <a:pt x="819" y="13394"/>
                  <a:pt x="724" y="13414"/>
                </a:cubicBezTo>
                <a:cubicBezTo>
                  <a:pt x="519" y="13463"/>
                  <a:pt x="314" y="13502"/>
                  <a:pt x="204" y="13610"/>
                </a:cubicBezTo>
                <a:cubicBezTo>
                  <a:pt x="0" y="13807"/>
                  <a:pt x="0" y="13807"/>
                  <a:pt x="0" y="13807"/>
                </a:cubicBezTo>
                <a:cubicBezTo>
                  <a:pt x="273" y="13659"/>
                  <a:pt x="273" y="13659"/>
                  <a:pt x="273" y="13659"/>
                </a:cubicBezTo>
                <a:cubicBezTo>
                  <a:pt x="423" y="13581"/>
                  <a:pt x="642" y="13541"/>
                  <a:pt x="847" y="13502"/>
                </a:cubicBezTo>
                <a:cubicBezTo>
                  <a:pt x="915" y="13492"/>
                  <a:pt x="997" y="13472"/>
                  <a:pt x="1079" y="13453"/>
                </a:cubicBezTo>
                <a:cubicBezTo>
                  <a:pt x="1024" y="13492"/>
                  <a:pt x="970" y="13522"/>
                  <a:pt x="915" y="13551"/>
                </a:cubicBezTo>
                <a:cubicBezTo>
                  <a:pt x="792" y="13620"/>
                  <a:pt x="683" y="13689"/>
                  <a:pt x="642" y="13757"/>
                </a:cubicBezTo>
                <a:cubicBezTo>
                  <a:pt x="546" y="13905"/>
                  <a:pt x="546" y="13905"/>
                  <a:pt x="546" y="13905"/>
                </a:cubicBezTo>
                <a:cubicBezTo>
                  <a:pt x="710" y="13797"/>
                  <a:pt x="710" y="13797"/>
                  <a:pt x="710" y="13797"/>
                </a:cubicBezTo>
                <a:cubicBezTo>
                  <a:pt x="778" y="13757"/>
                  <a:pt x="847" y="13718"/>
                  <a:pt x="915" y="13679"/>
                </a:cubicBezTo>
                <a:cubicBezTo>
                  <a:pt x="1092" y="13571"/>
                  <a:pt x="1270" y="13463"/>
                  <a:pt x="1420" y="13345"/>
                </a:cubicBezTo>
                <a:cubicBezTo>
                  <a:pt x="1735" y="13276"/>
                  <a:pt x="1981" y="13148"/>
                  <a:pt x="2226" y="13020"/>
                </a:cubicBezTo>
                <a:cubicBezTo>
                  <a:pt x="2459" y="12893"/>
                  <a:pt x="2691" y="12775"/>
                  <a:pt x="2964" y="12726"/>
                </a:cubicBezTo>
                <a:cubicBezTo>
                  <a:pt x="2746" y="12922"/>
                  <a:pt x="2486" y="13089"/>
                  <a:pt x="2226" y="13256"/>
                </a:cubicBezTo>
                <a:cubicBezTo>
                  <a:pt x="2131" y="13325"/>
                  <a:pt x="2035" y="13384"/>
                  <a:pt x="1940" y="13453"/>
                </a:cubicBezTo>
                <a:cubicBezTo>
                  <a:pt x="2008" y="13502"/>
                  <a:pt x="2008" y="13502"/>
                  <a:pt x="2008" y="13502"/>
                </a:cubicBezTo>
                <a:cubicBezTo>
                  <a:pt x="2090" y="13443"/>
                  <a:pt x="2185" y="13404"/>
                  <a:pt x="2281" y="13355"/>
                </a:cubicBezTo>
                <a:cubicBezTo>
                  <a:pt x="2418" y="13286"/>
                  <a:pt x="2554" y="13207"/>
                  <a:pt x="2691" y="13109"/>
                </a:cubicBezTo>
                <a:cubicBezTo>
                  <a:pt x="2773" y="13050"/>
                  <a:pt x="2841" y="12981"/>
                  <a:pt x="2910" y="12903"/>
                </a:cubicBezTo>
                <a:cubicBezTo>
                  <a:pt x="3019" y="12804"/>
                  <a:pt x="3114" y="12706"/>
                  <a:pt x="3237" y="12647"/>
                </a:cubicBezTo>
                <a:cubicBezTo>
                  <a:pt x="3524" y="12519"/>
                  <a:pt x="3852" y="12490"/>
                  <a:pt x="4276" y="12460"/>
                </a:cubicBezTo>
                <a:cubicBezTo>
                  <a:pt x="4289" y="12460"/>
                  <a:pt x="4303" y="12460"/>
                  <a:pt x="4317" y="12460"/>
                </a:cubicBezTo>
                <a:cubicBezTo>
                  <a:pt x="4289" y="12470"/>
                  <a:pt x="4262" y="12480"/>
                  <a:pt x="4221" y="12490"/>
                </a:cubicBezTo>
                <a:cubicBezTo>
                  <a:pt x="4125" y="12519"/>
                  <a:pt x="4030" y="12559"/>
                  <a:pt x="4016" y="12618"/>
                </a:cubicBezTo>
                <a:cubicBezTo>
                  <a:pt x="4016" y="12706"/>
                  <a:pt x="4016" y="12706"/>
                  <a:pt x="4016" y="12706"/>
                </a:cubicBezTo>
                <a:cubicBezTo>
                  <a:pt x="4098" y="12647"/>
                  <a:pt x="4098" y="12647"/>
                  <a:pt x="4098" y="12647"/>
                </a:cubicBezTo>
                <a:cubicBezTo>
                  <a:pt x="4412" y="12460"/>
                  <a:pt x="4932" y="12401"/>
                  <a:pt x="5382" y="12500"/>
                </a:cubicBezTo>
                <a:cubicBezTo>
                  <a:pt x="5164" y="12588"/>
                  <a:pt x="4959" y="12686"/>
                  <a:pt x="4768" y="12775"/>
                </a:cubicBezTo>
                <a:cubicBezTo>
                  <a:pt x="4453" y="12922"/>
                  <a:pt x="4139" y="13079"/>
                  <a:pt x="3798" y="13197"/>
                </a:cubicBezTo>
                <a:cubicBezTo>
                  <a:pt x="3634" y="13246"/>
                  <a:pt x="3456" y="13286"/>
                  <a:pt x="3278" y="13325"/>
                </a:cubicBezTo>
                <a:cubicBezTo>
                  <a:pt x="3033" y="13364"/>
                  <a:pt x="2787" y="13414"/>
                  <a:pt x="2582" y="13522"/>
                </a:cubicBezTo>
                <a:cubicBezTo>
                  <a:pt x="2240" y="13679"/>
                  <a:pt x="2240" y="13679"/>
                  <a:pt x="2240" y="13679"/>
                </a:cubicBezTo>
                <a:cubicBezTo>
                  <a:pt x="2623" y="13581"/>
                  <a:pt x="2623" y="13581"/>
                  <a:pt x="2623" y="13581"/>
                </a:cubicBezTo>
                <a:cubicBezTo>
                  <a:pt x="2800" y="13531"/>
                  <a:pt x="3005" y="13492"/>
                  <a:pt x="3196" y="13453"/>
                </a:cubicBezTo>
                <a:cubicBezTo>
                  <a:pt x="3511" y="13384"/>
                  <a:pt x="3839" y="13315"/>
                  <a:pt x="4098" y="13217"/>
                </a:cubicBezTo>
                <a:cubicBezTo>
                  <a:pt x="4085" y="13237"/>
                  <a:pt x="4071" y="13256"/>
                  <a:pt x="4057" y="13276"/>
                </a:cubicBezTo>
                <a:cubicBezTo>
                  <a:pt x="3880" y="13472"/>
                  <a:pt x="3702" y="13659"/>
                  <a:pt x="3442" y="13777"/>
                </a:cubicBezTo>
                <a:cubicBezTo>
                  <a:pt x="3483" y="13836"/>
                  <a:pt x="3483" y="13836"/>
                  <a:pt x="3483" y="13836"/>
                </a:cubicBezTo>
                <a:cubicBezTo>
                  <a:pt x="3675" y="13787"/>
                  <a:pt x="3825" y="13708"/>
                  <a:pt x="3948" y="13620"/>
                </a:cubicBezTo>
                <a:cubicBezTo>
                  <a:pt x="4071" y="13541"/>
                  <a:pt x="4139" y="13433"/>
                  <a:pt x="4207" y="13325"/>
                </a:cubicBezTo>
                <a:cubicBezTo>
                  <a:pt x="4276" y="13217"/>
                  <a:pt x="4344" y="13119"/>
                  <a:pt x="4440" y="13050"/>
                </a:cubicBezTo>
                <a:cubicBezTo>
                  <a:pt x="4576" y="12952"/>
                  <a:pt x="4822" y="12883"/>
                  <a:pt x="5055" y="12814"/>
                </a:cubicBezTo>
                <a:cubicBezTo>
                  <a:pt x="5137" y="12785"/>
                  <a:pt x="5205" y="12765"/>
                  <a:pt x="5287" y="12735"/>
                </a:cubicBezTo>
                <a:cubicBezTo>
                  <a:pt x="5697" y="12608"/>
                  <a:pt x="6311" y="12450"/>
                  <a:pt x="6967" y="12431"/>
                </a:cubicBezTo>
                <a:cubicBezTo>
                  <a:pt x="6393" y="12981"/>
                  <a:pt x="5792" y="13414"/>
                  <a:pt x="5123" y="13748"/>
                </a:cubicBezTo>
                <a:cubicBezTo>
                  <a:pt x="4754" y="13944"/>
                  <a:pt x="4754" y="13944"/>
                  <a:pt x="4754" y="13944"/>
                </a:cubicBezTo>
                <a:cubicBezTo>
                  <a:pt x="5177" y="13816"/>
                  <a:pt x="5177" y="13816"/>
                  <a:pt x="5177" y="13816"/>
                </a:cubicBezTo>
                <a:cubicBezTo>
                  <a:pt x="5369" y="13748"/>
                  <a:pt x="5546" y="13649"/>
                  <a:pt x="5724" y="13551"/>
                </a:cubicBezTo>
                <a:cubicBezTo>
                  <a:pt x="5847" y="13482"/>
                  <a:pt x="5956" y="13423"/>
                  <a:pt x="6079" y="13374"/>
                </a:cubicBezTo>
                <a:cubicBezTo>
                  <a:pt x="6066" y="13384"/>
                  <a:pt x="6066" y="13384"/>
                  <a:pt x="6066" y="13384"/>
                </a:cubicBezTo>
                <a:cubicBezTo>
                  <a:pt x="6052" y="13433"/>
                  <a:pt x="6052" y="13433"/>
                  <a:pt x="6052" y="13433"/>
                </a:cubicBezTo>
                <a:cubicBezTo>
                  <a:pt x="6011" y="13502"/>
                  <a:pt x="5943" y="13561"/>
                  <a:pt x="5874" y="13620"/>
                </a:cubicBezTo>
                <a:cubicBezTo>
                  <a:pt x="5806" y="13689"/>
                  <a:pt x="5751" y="13738"/>
                  <a:pt x="5724" y="13797"/>
                </a:cubicBezTo>
                <a:cubicBezTo>
                  <a:pt x="5683" y="13895"/>
                  <a:pt x="5683" y="13895"/>
                  <a:pt x="5683" y="13895"/>
                </a:cubicBezTo>
                <a:cubicBezTo>
                  <a:pt x="5792" y="13846"/>
                  <a:pt x="5792" y="13846"/>
                  <a:pt x="5792" y="13846"/>
                </a:cubicBezTo>
                <a:cubicBezTo>
                  <a:pt x="5984" y="13748"/>
                  <a:pt x="6066" y="13600"/>
                  <a:pt x="6134" y="13453"/>
                </a:cubicBezTo>
                <a:cubicBezTo>
                  <a:pt x="6148" y="13443"/>
                  <a:pt x="6161" y="13423"/>
                  <a:pt x="6161" y="13404"/>
                </a:cubicBezTo>
                <a:cubicBezTo>
                  <a:pt x="6188" y="13364"/>
                  <a:pt x="6216" y="13315"/>
                  <a:pt x="6243" y="13276"/>
                </a:cubicBezTo>
                <a:cubicBezTo>
                  <a:pt x="6284" y="13227"/>
                  <a:pt x="6352" y="13178"/>
                  <a:pt x="6421" y="13138"/>
                </a:cubicBezTo>
                <a:cubicBezTo>
                  <a:pt x="6475" y="13099"/>
                  <a:pt x="6530" y="13070"/>
                  <a:pt x="6585" y="13030"/>
                </a:cubicBezTo>
                <a:cubicBezTo>
                  <a:pt x="6680" y="12952"/>
                  <a:pt x="6762" y="12863"/>
                  <a:pt x="6844" y="12785"/>
                </a:cubicBezTo>
                <a:cubicBezTo>
                  <a:pt x="6954" y="12667"/>
                  <a:pt x="7049" y="12549"/>
                  <a:pt x="7186" y="12490"/>
                </a:cubicBezTo>
                <a:cubicBezTo>
                  <a:pt x="7131" y="12608"/>
                  <a:pt x="7022" y="12726"/>
                  <a:pt x="6940" y="12824"/>
                </a:cubicBezTo>
                <a:cubicBezTo>
                  <a:pt x="6872" y="12903"/>
                  <a:pt x="6803" y="12981"/>
                  <a:pt x="6762" y="13040"/>
                </a:cubicBezTo>
                <a:cubicBezTo>
                  <a:pt x="6598" y="13305"/>
                  <a:pt x="6598" y="13305"/>
                  <a:pt x="6598" y="13305"/>
                </a:cubicBezTo>
                <a:cubicBezTo>
                  <a:pt x="6885" y="13050"/>
                  <a:pt x="6885" y="13050"/>
                  <a:pt x="6885" y="13050"/>
                </a:cubicBezTo>
                <a:cubicBezTo>
                  <a:pt x="6913" y="13030"/>
                  <a:pt x="6926" y="13011"/>
                  <a:pt x="6954" y="12981"/>
                </a:cubicBezTo>
                <a:cubicBezTo>
                  <a:pt x="6926" y="13040"/>
                  <a:pt x="6885" y="13089"/>
                  <a:pt x="6844" y="13138"/>
                </a:cubicBezTo>
                <a:cubicBezTo>
                  <a:pt x="6803" y="13187"/>
                  <a:pt x="6776" y="13227"/>
                  <a:pt x="6749" y="13276"/>
                </a:cubicBezTo>
                <a:cubicBezTo>
                  <a:pt x="6612" y="13472"/>
                  <a:pt x="6612" y="13472"/>
                  <a:pt x="6612" y="13472"/>
                </a:cubicBezTo>
                <a:cubicBezTo>
                  <a:pt x="6831" y="13315"/>
                  <a:pt x="6831" y="13315"/>
                  <a:pt x="6831" y="13315"/>
                </a:cubicBezTo>
                <a:cubicBezTo>
                  <a:pt x="7022" y="13168"/>
                  <a:pt x="7131" y="12942"/>
                  <a:pt x="7227" y="12726"/>
                </a:cubicBezTo>
                <a:cubicBezTo>
                  <a:pt x="7295" y="12608"/>
                  <a:pt x="7350" y="12470"/>
                  <a:pt x="7432" y="12362"/>
                </a:cubicBezTo>
                <a:cubicBezTo>
                  <a:pt x="7691" y="12274"/>
                  <a:pt x="7992" y="12215"/>
                  <a:pt x="8347" y="12185"/>
                </a:cubicBezTo>
                <a:cubicBezTo>
                  <a:pt x="8142" y="12362"/>
                  <a:pt x="7965" y="12568"/>
                  <a:pt x="7801" y="12775"/>
                </a:cubicBezTo>
                <a:cubicBezTo>
                  <a:pt x="7527" y="13109"/>
                  <a:pt x="7240" y="13453"/>
                  <a:pt x="6803" y="13669"/>
                </a:cubicBezTo>
                <a:cubicBezTo>
                  <a:pt x="6844" y="13728"/>
                  <a:pt x="6844" y="13728"/>
                  <a:pt x="6844" y="13728"/>
                </a:cubicBezTo>
                <a:cubicBezTo>
                  <a:pt x="7254" y="13581"/>
                  <a:pt x="7514" y="13315"/>
                  <a:pt x="7760" y="13050"/>
                </a:cubicBezTo>
                <a:cubicBezTo>
                  <a:pt x="7787" y="13030"/>
                  <a:pt x="7801" y="13020"/>
                  <a:pt x="7814" y="13001"/>
                </a:cubicBezTo>
                <a:cubicBezTo>
                  <a:pt x="7746" y="13246"/>
                  <a:pt x="7664" y="13453"/>
                  <a:pt x="7473" y="13571"/>
                </a:cubicBezTo>
                <a:cubicBezTo>
                  <a:pt x="7350" y="13649"/>
                  <a:pt x="7350" y="13649"/>
                  <a:pt x="7350" y="13649"/>
                </a:cubicBezTo>
                <a:cubicBezTo>
                  <a:pt x="7514" y="13630"/>
                  <a:pt x="7514" y="13630"/>
                  <a:pt x="7514" y="13630"/>
                </a:cubicBezTo>
                <a:cubicBezTo>
                  <a:pt x="7650" y="13620"/>
                  <a:pt x="7691" y="13541"/>
                  <a:pt x="7746" y="13482"/>
                </a:cubicBezTo>
                <a:cubicBezTo>
                  <a:pt x="7746" y="13472"/>
                  <a:pt x="7760" y="13463"/>
                  <a:pt x="7760" y="13463"/>
                </a:cubicBezTo>
                <a:cubicBezTo>
                  <a:pt x="7760" y="13492"/>
                  <a:pt x="7760" y="13531"/>
                  <a:pt x="7746" y="13571"/>
                </a:cubicBezTo>
                <a:cubicBezTo>
                  <a:pt x="7746" y="13610"/>
                  <a:pt x="7746" y="13649"/>
                  <a:pt x="7746" y="13669"/>
                </a:cubicBezTo>
                <a:cubicBezTo>
                  <a:pt x="7842" y="13669"/>
                  <a:pt x="7842" y="13669"/>
                  <a:pt x="7842" y="13669"/>
                </a:cubicBezTo>
                <a:cubicBezTo>
                  <a:pt x="7855" y="13620"/>
                  <a:pt x="7855" y="13561"/>
                  <a:pt x="7869" y="13512"/>
                </a:cubicBezTo>
                <a:cubicBezTo>
                  <a:pt x="7910" y="13256"/>
                  <a:pt x="7937" y="12991"/>
                  <a:pt x="8047" y="12696"/>
                </a:cubicBezTo>
                <a:cubicBezTo>
                  <a:pt x="8101" y="12647"/>
                  <a:pt x="8142" y="12598"/>
                  <a:pt x="8197" y="12549"/>
                </a:cubicBezTo>
                <a:cubicBezTo>
                  <a:pt x="8388" y="12342"/>
                  <a:pt x="8552" y="12175"/>
                  <a:pt x="8976" y="12146"/>
                </a:cubicBezTo>
                <a:cubicBezTo>
                  <a:pt x="9618" y="12107"/>
                  <a:pt x="10164" y="12156"/>
                  <a:pt x="10533" y="12283"/>
                </a:cubicBezTo>
                <a:cubicBezTo>
                  <a:pt x="10588" y="12313"/>
                  <a:pt x="10588" y="12323"/>
                  <a:pt x="10588" y="12342"/>
                </a:cubicBezTo>
                <a:cubicBezTo>
                  <a:pt x="10588" y="12372"/>
                  <a:pt x="10588" y="12401"/>
                  <a:pt x="10629" y="12431"/>
                </a:cubicBezTo>
                <a:cubicBezTo>
                  <a:pt x="10615" y="12578"/>
                  <a:pt x="10615" y="12696"/>
                  <a:pt x="10601" y="12804"/>
                </a:cubicBezTo>
                <a:cubicBezTo>
                  <a:pt x="10601" y="12893"/>
                  <a:pt x="10601" y="12981"/>
                  <a:pt x="10588" y="13099"/>
                </a:cubicBezTo>
                <a:cubicBezTo>
                  <a:pt x="10314" y="13060"/>
                  <a:pt x="10014" y="13079"/>
                  <a:pt x="9727" y="13158"/>
                </a:cubicBezTo>
                <a:cubicBezTo>
                  <a:pt x="9208" y="13305"/>
                  <a:pt x="8771" y="13561"/>
                  <a:pt x="8347" y="13807"/>
                </a:cubicBezTo>
                <a:cubicBezTo>
                  <a:pt x="7801" y="14121"/>
                  <a:pt x="7227" y="14455"/>
                  <a:pt x="6475" y="14553"/>
                </a:cubicBezTo>
                <a:cubicBezTo>
                  <a:pt x="6421" y="14573"/>
                  <a:pt x="6421" y="14573"/>
                  <a:pt x="6421" y="14573"/>
                </a:cubicBezTo>
                <a:cubicBezTo>
                  <a:pt x="6161" y="14652"/>
                  <a:pt x="5560" y="14838"/>
                  <a:pt x="5314" y="14829"/>
                </a:cubicBezTo>
                <a:cubicBezTo>
                  <a:pt x="5177" y="14829"/>
                  <a:pt x="5014" y="14779"/>
                  <a:pt x="4836" y="14730"/>
                </a:cubicBezTo>
                <a:cubicBezTo>
                  <a:pt x="4672" y="14691"/>
                  <a:pt x="4522" y="14652"/>
                  <a:pt x="4358" y="14622"/>
                </a:cubicBezTo>
                <a:cubicBezTo>
                  <a:pt x="4139" y="14593"/>
                  <a:pt x="3921" y="14573"/>
                  <a:pt x="3675" y="14563"/>
                </a:cubicBezTo>
                <a:cubicBezTo>
                  <a:pt x="3497" y="14553"/>
                  <a:pt x="3333" y="14544"/>
                  <a:pt x="3196" y="14544"/>
                </a:cubicBezTo>
                <a:cubicBezTo>
                  <a:pt x="2937" y="14544"/>
                  <a:pt x="2937" y="14544"/>
                  <a:pt x="2937" y="14544"/>
                </a:cubicBezTo>
                <a:cubicBezTo>
                  <a:pt x="3183" y="14612"/>
                  <a:pt x="3183" y="14612"/>
                  <a:pt x="3183" y="14612"/>
                </a:cubicBezTo>
                <a:cubicBezTo>
                  <a:pt x="3265" y="14642"/>
                  <a:pt x="3374" y="14652"/>
                  <a:pt x="3511" y="14662"/>
                </a:cubicBezTo>
                <a:cubicBezTo>
                  <a:pt x="3442" y="14662"/>
                  <a:pt x="3374" y="14671"/>
                  <a:pt x="3306" y="14691"/>
                </a:cubicBezTo>
                <a:cubicBezTo>
                  <a:pt x="2992" y="14760"/>
                  <a:pt x="2992" y="14760"/>
                  <a:pt x="2992" y="14760"/>
                </a:cubicBezTo>
                <a:cubicBezTo>
                  <a:pt x="3319" y="14760"/>
                  <a:pt x="3319" y="14760"/>
                  <a:pt x="3319" y="14760"/>
                </a:cubicBezTo>
                <a:cubicBezTo>
                  <a:pt x="3415" y="14760"/>
                  <a:pt x="3511" y="14750"/>
                  <a:pt x="3593" y="14750"/>
                </a:cubicBezTo>
                <a:cubicBezTo>
                  <a:pt x="3866" y="14750"/>
                  <a:pt x="4112" y="14740"/>
                  <a:pt x="4344" y="14750"/>
                </a:cubicBezTo>
                <a:cubicBezTo>
                  <a:pt x="4645" y="14770"/>
                  <a:pt x="4877" y="14809"/>
                  <a:pt x="5082" y="14888"/>
                </a:cubicBezTo>
                <a:cubicBezTo>
                  <a:pt x="4358" y="14986"/>
                  <a:pt x="3497" y="15006"/>
                  <a:pt x="2650" y="15015"/>
                </a:cubicBezTo>
                <a:cubicBezTo>
                  <a:pt x="2035" y="15025"/>
                  <a:pt x="1448" y="15035"/>
                  <a:pt x="915" y="15084"/>
                </a:cubicBezTo>
                <a:cubicBezTo>
                  <a:pt x="464" y="15114"/>
                  <a:pt x="464" y="15114"/>
                  <a:pt x="464" y="15114"/>
                </a:cubicBezTo>
                <a:cubicBezTo>
                  <a:pt x="915" y="15153"/>
                  <a:pt x="915" y="15153"/>
                  <a:pt x="915" y="15153"/>
                </a:cubicBezTo>
                <a:cubicBezTo>
                  <a:pt x="1106" y="15163"/>
                  <a:pt x="1325" y="15163"/>
                  <a:pt x="1543" y="15153"/>
                </a:cubicBezTo>
                <a:cubicBezTo>
                  <a:pt x="1803" y="15143"/>
                  <a:pt x="2049" y="15133"/>
                  <a:pt x="2199" y="15163"/>
                </a:cubicBezTo>
                <a:cubicBezTo>
                  <a:pt x="2049" y="15212"/>
                  <a:pt x="1899" y="15261"/>
                  <a:pt x="1748" y="15300"/>
                </a:cubicBezTo>
                <a:cubicBezTo>
                  <a:pt x="1557" y="15359"/>
                  <a:pt x="1366" y="15418"/>
                  <a:pt x="1174" y="15487"/>
                </a:cubicBezTo>
                <a:cubicBezTo>
                  <a:pt x="860" y="15595"/>
                  <a:pt x="860" y="15595"/>
                  <a:pt x="860" y="15595"/>
                </a:cubicBezTo>
                <a:cubicBezTo>
                  <a:pt x="1215" y="15556"/>
                  <a:pt x="1215" y="15556"/>
                  <a:pt x="1215" y="15556"/>
                </a:cubicBezTo>
                <a:cubicBezTo>
                  <a:pt x="1502" y="15517"/>
                  <a:pt x="1748" y="15428"/>
                  <a:pt x="1994" y="15349"/>
                </a:cubicBezTo>
                <a:cubicBezTo>
                  <a:pt x="2363" y="15222"/>
                  <a:pt x="2718" y="15104"/>
                  <a:pt x="3196" y="15123"/>
                </a:cubicBezTo>
                <a:cubicBezTo>
                  <a:pt x="3224" y="15133"/>
                  <a:pt x="3251" y="15133"/>
                  <a:pt x="3278" y="15133"/>
                </a:cubicBezTo>
                <a:cubicBezTo>
                  <a:pt x="3278" y="15143"/>
                  <a:pt x="3292" y="15163"/>
                  <a:pt x="3333" y="15182"/>
                </a:cubicBezTo>
                <a:cubicBezTo>
                  <a:pt x="3347" y="15182"/>
                  <a:pt x="3347" y="15182"/>
                  <a:pt x="3347" y="15182"/>
                </a:cubicBezTo>
                <a:cubicBezTo>
                  <a:pt x="3360" y="15182"/>
                  <a:pt x="3360" y="15182"/>
                  <a:pt x="3360" y="15182"/>
                </a:cubicBezTo>
                <a:cubicBezTo>
                  <a:pt x="3429" y="15173"/>
                  <a:pt x="3483" y="15173"/>
                  <a:pt x="3552" y="15173"/>
                </a:cubicBezTo>
                <a:cubicBezTo>
                  <a:pt x="3770" y="15202"/>
                  <a:pt x="3770" y="15202"/>
                  <a:pt x="3770" y="15202"/>
                </a:cubicBezTo>
                <a:cubicBezTo>
                  <a:pt x="3675" y="15163"/>
                  <a:pt x="3675" y="15163"/>
                  <a:pt x="3675" y="15163"/>
                </a:cubicBezTo>
                <a:cubicBezTo>
                  <a:pt x="3716" y="15163"/>
                  <a:pt x="3757" y="15153"/>
                  <a:pt x="3798" y="15153"/>
                </a:cubicBezTo>
                <a:cubicBezTo>
                  <a:pt x="3866" y="15153"/>
                  <a:pt x="3934" y="15143"/>
                  <a:pt x="4003" y="15143"/>
                </a:cubicBezTo>
                <a:cubicBezTo>
                  <a:pt x="3948" y="15182"/>
                  <a:pt x="3893" y="15222"/>
                  <a:pt x="3839" y="15261"/>
                </a:cubicBezTo>
                <a:cubicBezTo>
                  <a:pt x="3784" y="15300"/>
                  <a:pt x="3743" y="15340"/>
                  <a:pt x="3688" y="15369"/>
                </a:cubicBezTo>
                <a:cubicBezTo>
                  <a:pt x="3620" y="15418"/>
                  <a:pt x="3620" y="15418"/>
                  <a:pt x="3620" y="15418"/>
                </a:cubicBezTo>
                <a:cubicBezTo>
                  <a:pt x="3552" y="15458"/>
                  <a:pt x="3483" y="15487"/>
                  <a:pt x="3401" y="15507"/>
                </a:cubicBezTo>
                <a:cubicBezTo>
                  <a:pt x="3292" y="15536"/>
                  <a:pt x="3169" y="15536"/>
                  <a:pt x="3033" y="15546"/>
                </a:cubicBezTo>
                <a:cubicBezTo>
                  <a:pt x="2869" y="15556"/>
                  <a:pt x="2705" y="15566"/>
                  <a:pt x="2541" y="15615"/>
                </a:cubicBezTo>
                <a:cubicBezTo>
                  <a:pt x="2349" y="15674"/>
                  <a:pt x="2349" y="15674"/>
                  <a:pt x="2349" y="15674"/>
                </a:cubicBezTo>
                <a:cubicBezTo>
                  <a:pt x="2554" y="15684"/>
                  <a:pt x="2554" y="15684"/>
                  <a:pt x="2554" y="15684"/>
                </a:cubicBezTo>
                <a:cubicBezTo>
                  <a:pt x="2691" y="15684"/>
                  <a:pt x="2841" y="15674"/>
                  <a:pt x="2978" y="15664"/>
                </a:cubicBezTo>
                <a:cubicBezTo>
                  <a:pt x="3005" y="15654"/>
                  <a:pt x="3019" y="15654"/>
                  <a:pt x="3033" y="15654"/>
                </a:cubicBezTo>
                <a:cubicBezTo>
                  <a:pt x="2910" y="15684"/>
                  <a:pt x="2800" y="15723"/>
                  <a:pt x="2787" y="15792"/>
                </a:cubicBezTo>
                <a:cubicBezTo>
                  <a:pt x="2773" y="15821"/>
                  <a:pt x="2773" y="15821"/>
                  <a:pt x="2773" y="15821"/>
                </a:cubicBezTo>
                <a:cubicBezTo>
                  <a:pt x="2650" y="15900"/>
                  <a:pt x="2650" y="15900"/>
                  <a:pt x="2650" y="15900"/>
                </a:cubicBezTo>
                <a:cubicBezTo>
                  <a:pt x="2759" y="15880"/>
                  <a:pt x="2759" y="15880"/>
                  <a:pt x="2759" y="15880"/>
                </a:cubicBezTo>
                <a:cubicBezTo>
                  <a:pt x="2746" y="15910"/>
                  <a:pt x="2746" y="15910"/>
                  <a:pt x="2746" y="15910"/>
                </a:cubicBezTo>
                <a:cubicBezTo>
                  <a:pt x="2800" y="15860"/>
                  <a:pt x="2800" y="15860"/>
                  <a:pt x="2800" y="15860"/>
                </a:cubicBezTo>
                <a:cubicBezTo>
                  <a:pt x="2869" y="15851"/>
                  <a:pt x="2869" y="15851"/>
                  <a:pt x="2869" y="15851"/>
                </a:cubicBezTo>
                <a:cubicBezTo>
                  <a:pt x="3196" y="15782"/>
                  <a:pt x="3429" y="15634"/>
                  <a:pt x="3688" y="15467"/>
                </a:cubicBezTo>
                <a:cubicBezTo>
                  <a:pt x="3702" y="15458"/>
                  <a:pt x="3729" y="15438"/>
                  <a:pt x="3757" y="15418"/>
                </a:cubicBezTo>
                <a:cubicBezTo>
                  <a:pt x="3880" y="15349"/>
                  <a:pt x="4016" y="15271"/>
                  <a:pt x="4153" y="15202"/>
                </a:cubicBezTo>
                <a:cubicBezTo>
                  <a:pt x="4276" y="15143"/>
                  <a:pt x="4399" y="15114"/>
                  <a:pt x="4522" y="15094"/>
                </a:cubicBezTo>
                <a:cubicBezTo>
                  <a:pt x="5300" y="14976"/>
                  <a:pt x="6107" y="14858"/>
                  <a:pt x="6803" y="14740"/>
                </a:cubicBezTo>
                <a:cubicBezTo>
                  <a:pt x="6257" y="15153"/>
                  <a:pt x="5437" y="15349"/>
                  <a:pt x="4645" y="15536"/>
                </a:cubicBezTo>
                <a:cubicBezTo>
                  <a:pt x="4508" y="15575"/>
                  <a:pt x="4358" y="15605"/>
                  <a:pt x="4221" y="15644"/>
                </a:cubicBezTo>
                <a:cubicBezTo>
                  <a:pt x="3921" y="15723"/>
                  <a:pt x="3921" y="15723"/>
                  <a:pt x="3921" y="15723"/>
                </a:cubicBezTo>
                <a:cubicBezTo>
                  <a:pt x="4235" y="15713"/>
                  <a:pt x="4235" y="15713"/>
                  <a:pt x="4235" y="15713"/>
                </a:cubicBezTo>
                <a:cubicBezTo>
                  <a:pt x="4371" y="15713"/>
                  <a:pt x="4535" y="15674"/>
                  <a:pt x="4713" y="15644"/>
                </a:cubicBezTo>
                <a:cubicBezTo>
                  <a:pt x="4781" y="15634"/>
                  <a:pt x="4863" y="15615"/>
                  <a:pt x="4932" y="15605"/>
                </a:cubicBezTo>
                <a:cubicBezTo>
                  <a:pt x="4863" y="15654"/>
                  <a:pt x="4781" y="15703"/>
                  <a:pt x="4699" y="15752"/>
                </a:cubicBezTo>
                <a:cubicBezTo>
                  <a:pt x="4631" y="15792"/>
                  <a:pt x="4563" y="15831"/>
                  <a:pt x="4508" y="15880"/>
                </a:cubicBezTo>
                <a:cubicBezTo>
                  <a:pt x="4412" y="15949"/>
                  <a:pt x="4412" y="15949"/>
                  <a:pt x="4412" y="15949"/>
                </a:cubicBezTo>
                <a:cubicBezTo>
                  <a:pt x="4535" y="15939"/>
                  <a:pt x="4535" y="15939"/>
                  <a:pt x="4535" y="15939"/>
                </a:cubicBezTo>
                <a:cubicBezTo>
                  <a:pt x="4604" y="15939"/>
                  <a:pt x="4658" y="15910"/>
                  <a:pt x="4699" y="15880"/>
                </a:cubicBezTo>
                <a:cubicBezTo>
                  <a:pt x="4672" y="15910"/>
                  <a:pt x="4658" y="15929"/>
                  <a:pt x="4645" y="15959"/>
                </a:cubicBezTo>
                <a:cubicBezTo>
                  <a:pt x="4604" y="16067"/>
                  <a:pt x="4604" y="16067"/>
                  <a:pt x="4604" y="16067"/>
                </a:cubicBezTo>
                <a:cubicBezTo>
                  <a:pt x="4727" y="15998"/>
                  <a:pt x="4727" y="15998"/>
                  <a:pt x="4727" y="15998"/>
                </a:cubicBezTo>
                <a:cubicBezTo>
                  <a:pt x="4822" y="15939"/>
                  <a:pt x="4891" y="15860"/>
                  <a:pt x="4959" y="15782"/>
                </a:cubicBezTo>
                <a:cubicBezTo>
                  <a:pt x="5027" y="15684"/>
                  <a:pt x="5109" y="15595"/>
                  <a:pt x="5205" y="15546"/>
                </a:cubicBezTo>
                <a:cubicBezTo>
                  <a:pt x="5423" y="15487"/>
                  <a:pt x="5656" y="15418"/>
                  <a:pt x="5888" y="15340"/>
                </a:cubicBezTo>
                <a:cubicBezTo>
                  <a:pt x="5984" y="15310"/>
                  <a:pt x="6079" y="15281"/>
                  <a:pt x="6161" y="15251"/>
                </a:cubicBezTo>
                <a:cubicBezTo>
                  <a:pt x="5984" y="15379"/>
                  <a:pt x="5765" y="15487"/>
                  <a:pt x="5546" y="15595"/>
                </a:cubicBezTo>
                <a:cubicBezTo>
                  <a:pt x="5423" y="15664"/>
                  <a:pt x="5287" y="15723"/>
                  <a:pt x="5164" y="15802"/>
                </a:cubicBezTo>
                <a:cubicBezTo>
                  <a:pt x="4959" y="15910"/>
                  <a:pt x="4959" y="15910"/>
                  <a:pt x="4959" y="15910"/>
                </a:cubicBezTo>
                <a:cubicBezTo>
                  <a:pt x="5205" y="15860"/>
                  <a:pt x="5205" y="15860"/>
                  <a:pt x="5205" y="15860"/>
                </a:cubicBezTo>
                <a:cubicBezTo>
                  <a:pt x="5396" y="15811"/>
                  <a:pt x="5574" y="15723"/>
                  <a:pt x="5724" y="15634"/>
                </a:cubicBezTo>
                <a:cubicBezTo>
                  <a:pt x="5806" y="15595"/>
                  <a:pt x="5874" y="15556"/>
                  <a:pt x="5929" y="15526"/>
                </a:cubicBezTo>
                <a:cubicBezTo>
                  <a:pt x="5861" y="15723"/>
                  <a:pt x="5738" y="15870"/>
                  <a:pt x="5574" y="15969"/>
                </a:cubicBezTo>
                <a:cubicBezTo>
                  <a:pt x="5628" y="16028"/>
                  <a:pt x="5628" y="16028"/>
                  <a:pt x="5628" y="16028"/>
                </a:cubicBezTo>
                <a:cubicBezTo>
                  <a:pt x="5888" y="15919"/>
                  <a:pt x="6038" y="15723"/>
                  <a:pt x="6079" y="15438"/>
                </a:cubicBezTo>
                <a:cubicBezTo>
                  <a:pt x="6680" y="14947"/>
                  <a:pt x="7650" y="14455"/>
                  <a:pt x="8443" y="14062"/>
                </a:cubicBezTo>
                <a:cubicBezTo>
                  <a:pt x="8484" y="14042"/>
                  <a:pt x="8484" y="14042"/>
                  <a:pt x="8484" y="14042"/>
                </a:cubicBezTo>
                <a:cubicBezTo>
                  <a:pt x="8648" y="13964"/>
                  <a:pt x="8812" y="13895"/>
                  <a:pt x="8976" y="13826"/>
                </a:cubicBezTo>
                <a:cubicBezTo>
                  <a:pt x="9112" y="13767"/>
                  <a:pt x="9249" y="13708"/>
                  <a:pt x="9385" y="13649"/>
                </a:cubicBezTo>
                <a:cubicBezTo>
                  <a:pt x="9413" y="13630"/>
                  <a:pt x="9440" y="13620"/>
                  <a:pt x="9481" y="13600"/>
                </a:cubicBezTo>
                <a:cubicBezTo>
                  <a:pt x="9713" y="13482"/>
                  <a:pt x="9973" y="13345"/>
                  <a:pt x="10287" y="13364"/>
                </a:cubicBezTo>
                <a:cubicBezTo>
                  <a:pt x="10396" y="13364"/>
                  <a:pt x="10506" y="13394"/>
                  <a:pt x="10615" y="13433"/>
                </a:cubicBezTo>
                <a:cubicBezTo>
                  <a:pt x="10588" y="13885"/>
                  <a:pt x="10629" y="14327"/>
                  <a:pt x="10670" y="14760"/>
                </a:cubicBezTo>
                <a:cubicBezTo>
                  <a:pt x="10697" y="15015"/>
                  <a:pt x="10711" y="15271"/>
                  <a:pt x="10724" y="15526"/>
                </a:cubicBezTo>
                <a:cubicBezTo>
                  <a:pt x="10724" y="15585"/>
                  <a:pt x="10711" y="15654"/>
                  <a:pt x="10697" y="15723"/>
                </a:cubicBezTo>
                <a:cubicBezTo>
                  <a:pt x="10683" y="15802"/>
                  <a:pt x="10656" y="15890"/>
                  <a:pt x="10656" y="15969"/>
                </a:cubicBezTo>
                <a:cubicBezTo>
                  <a:pt x="10656" y="16028"/>
                  <a:pt x="10670" y="16106"/>
                  <a:pt x="10697" y="16195"/>
                </a:cubicBezTo>
                <a:cubicBezTo>
                  <a:pt x="10711" y="16332"/>
                  <a:pt x="10752" y="16480"/>
                  <a:pt x="10724" y="16607"/>
                </a:cubicBezTo>
                <a:cubicBezTo>
                  <a:pt x="10711" y="16814"/>
                  <a:pt x="10711" y="16814"/>
                  <a:pt x="10711" y="16814"/>
                </a:cubicBezTo>
                <a:cubicBezTo>
                  <a:pt x="10615" y="17561"/>
                  <a:pt x="10533" y="18337"/>
                  <a:pt x="10492" y="19064"/>
                </a:cubicBezTo>
                <a:cubicBezTo>
                  <a:pt x="10492" y="19153"/>
                  <a:pt x="10492" y="19251"/>
                  <a:pt x="10506" y="19329"/>
                </a:cubicBezTo>
                <a:cubicBezTo>
                  <a:pt x="10506" y="19516"/>
                  <a:pt x="10506" y="19683"/>
                  <a:pt x="10465" y="19850"/>
                </a:cubicBezTo>
                <a:cubicBezTo>
                  <a:pt x="10451" y="19831"/>
                  <a:pt x="10451" y="19831"/>
                  <a:pt x="10451" y="19831"/>
                </a:cubicBezTo>
                <a:cubicBezTo>
                  <a:pt x="10424" y="19831"/>
                  <a:pt x="10424" y="19831"/>
                  <a:pt x="10424" y="19831"/>
                </a:cubicBezTo>
                <a:cubicBezTo>
                  <a:pt x="10396" y="19831"/>
                  <a:pt x="10383" y="19850"/>
                  <a:pt x="10369" y="19860"/>
                </a:cubicBezTo>
                <a:cubicBezTo>
                  <a:pt x="10355" y="19870"/>
                  <a:pt x="10355" y="19870"/>
                  <a:pt x="10355" y="19870"/>
                </a:cubicBezTo>
                <a:cubicBezTo>
                  <a:pt x="10355" y="19880"/>
                  <a:pt x="10355" y="19880"/>
                  <a:pt x="10355" y="19880"/>
                </a:cubicBezTo>
                <a:cubicBezTo>
                  <a:pt x="10369" y="19968"/>
                  <a:pt x="10328" y="20027"/>
                  <a:pt x="10287" y="20086"/>
                </a:cubicBezTo>
                <a:cubicBezTo>
                  <a:pt x="10246" y="20135"/>
                  <a:pt x="10205" y="20184"/>
                  <a:pt x="10205" y="20273"/>
                </a:cubicBezTo>
                <a:cubicBezTo>
                  <a:pt x="10164" y="20263"/>
                  <a:pt x="10137" y="20273"/>
                  <a:pt x="10096" y="20273"/>
                </a:cubicBezTo>
                <a:cubicBezTo>
                  <a:pt x="10082" y="20273"/>
                  <a:pt x="10082" y="20273"/>
                  <a:pt x="10082" y="20273"/>
                </a:cubicBezTo>
                <a:cubicBezTo>
                  <a:pt x="10082" y="20253"/>
                  <a:pt x="10069" y="20234"/>
                  <a:pt x="10055" y="20214"/>
                </a:cubicBezTo>
                <a:cubicBezTo>
                  <a:pt x="10028" y="20194"/>
                  <a:pt x="9973" y="20175"/>
                  <a:pt x="9905" y="20175"/>
                </a:cubicBezTo>
                <a:cubicBezTo>
                  <a:pt x="9782" y="20184"/>
                  <a:pt x="9782" y="20184"/>
                  <a:pt x="9782" y="20184"/>
                </a:cubicBezTo>
                <a:cubicBezTo>
                  <a:pt x="9850" y="20234"/>
                  <a:pt x="9850" y="20234"/>
                  <a:pt x="9850" y="20234"/>
                </a:cubicBezTo>
                <a:cubicBezTo>
                  <a:pt x="9864" y="20263"/>
                  <a:pt x="9891" y="20273"/>
                  <a:pt x="9905" y="20283"/>
                </a:cubicBezTo>
                <a:cubicBezTo>
                  <a:pt x="9932" y="20292"/>
                  <a:pt x="9932" y="20292"/>
                  <a:pt x="9959" y="20342"/>
                </a:cubicBezTo>
                <a:cubicBezTo>
                  <a:pt x="9864" y="20420"/>
                  <a:pt x="9864" y="20509"/>
                  <a:pt x="9932" y="20597"/>
                </a:cubicBezTo>
                <a:cubicBezTo>
                  <a:pt x="9891" y="20617"/>
                  <a:pt x="9877" y="20636"/>
                  <a:pt x="9850" y="20646"/>
                </a:cubicBezTo>
                <a:cubicBezTo>
                  <a:pt x="9850" y="20627"/>
                  <a:pt x="9850" y="20597"/>
                  <a:pt x="9823" y="20577"/>
                </a:cubicBezTo>
                <a:cubicBezTo>
                  <a:pt x="9795" y="20548"/>
                  <a:pt x="9795" y="20548"/>
                  <a:pt x="9795" y="20548"/>
                </a:cubicBezTo>
                <a:cubicBezTo>
                  <a:pt x="9754" y="20577"/>
                  <a:pt x="9754" y="20577"/>
                  <a:pt x="9754" y="20577"/>
                </a:cubicBezTo>
                <a:cubicBezTo>
                  <a:pt x="9741" y="20577"/>
                  <a:pt x="9727" y="20587"/>
                  <a:pt x="9727" y="20587"/>
                </a:cubicBezTo>
                <a:cubicBezTo>
                  <a:pt x="9727" y="20577"/>
                  <a:pt x="9727" y="20558"/>
                  <a:pt x="9741" y="20519"/>
                </a:cubicBezTo>
                <a:cubicBezTo>
                  <a:pt x="9782" y="20460"/>
                  <a:pt x="9782" y="20460"/>
                  <a:pt x="9782" y="20460"/>
                </a:cubicBezTo>
                <a:cubicBezTo>
                  <a:pt x="9700" y="20469"/>
                  <a:pt x="9700" y="20469"/>
                  <a:pt x="9700" y="20469"/>
                </a:cubicBezTo>
                <a:cubicBezTo>
                  <a:pt x="9590" y="20479"/>
                  <a:pt x="9563" y="20548"/>
                  <a:pt x="9549" y="20597"/>
                </a:cubicBezTo>
                <a:cubicBezTo>
                  <a:pt x="9549" y="20597"/>
                  <a:pt x="9549" y="20597"/>
                  <a:pt x="9549" y="20597"/>
                </a:cubicBezTo>
                <a:cubicBezTo>
                  <a:pt x="9549" y="20587"/>
                  <a:pt x="9536" y="20587"/>
                  <a:pt x="9522" y="20577"/>
                </a:cubicBezTo>
                <a:cubicBezTo>
                  <a:pt x="9481" y="20558"/>
                  <a:pt x="9481" y="20548"/>
                  <a:pt x="9495" y="20528"/>
                </a:cubicBezTo>
                <a:cubicBezTo>
                  <a:pt x="9672" y="20361"/>
                  <a:pt x="9672" y="20361"/>
                  <a:pt x="9672" y="20361"/>
                </a:cubicBezTo>
                <a:cubicBezTo>
                  <a:pt x="9440" y="20479"/>
                  <a:pt x="9440" y="20479"/>
                  <a:pt x="9440" y="20479"/>
                </a:cubicBezTo>
                <a:cubicBezTo>
                  <a:pt x="9413" y="20489"/>
                  <a:pt x="9372" y="20489"/>
                  <a:pt x="9331" y="20479"/>
                </a:cubicBezTo>
                <a:cubicBezTo>
                  <a:pt x="9303" y="20479"/>
                  <a:pt x="9276" y="20479"/>
                  <a:pt x="9262" y="20479"/>
                </a:cubicBezTo>
                <a:cubicBezTo>
                  <a:pt x="9181" y="20479"/>
                  <a:pt x="9140" y="20509"/>
                  <a:pt x="9126" y="20558"/>
                </a:cubicBezTo>
                <a:cubicBezTo>
                  <a:pt x="9099" y="20636"/>
                  <a:pt x="9099" y="20636"/>
                  <a:pt x="9099" y="20636"/>
                </a:cubicBezTo>
                <a:cubicBezTo>
                  <a:pt x="9194" y="20597"/>
                  <a:pt x="9194" y="20597"/>
                  <a:pt x="9194" y="20597"/>
                </a:cubicBezTo>
                <a:cubicBezTo>
                  <a:pt x="9249" y="20577"/>
                  <a:pt x="9317" y="20577"/>
                  <a:pt x="9358" y="20597"/>
                </a:cubicBezTo>
                <a:cubicBezTo>
                  <a:pt x="9303" y="20607"/>
                  <a:pt x="9276" y="20656"/>
                  <a:pt x="9235" y="20695"/>
                </a:cubicBezTo>
                <a:cubicBezTo>
                  <a:pt x="9208" y="20735"/>
                  <a:pt x="9167" y="20784"/>
                  <a:pt x="9140" y="20784"/>
                </a:cubicBezTo>
                <a:cubicBezTo>
                  <a:pt x="9126" y="20784"/>
                  <a:pt x="9112" y="20784"/>
                  <a:pt x="9099" y="20774"/>
                </a:cubicBezTo>
                <a:cubicBezTo>
                  <a:pt x="9017" y="20725"/>
                  <a:pt x="9017" y="20725"/>
                  <a:pt x="9017" y="20725"/>
                </a:cubicBezTo>
                <a:cubicBezTo>
                  <a:pt x="9058" y="20695"/>
                  <a:pt x="9099" y="20676"/>
                  <a:pt x="9085" y="20636"/>
                </a:cubicBezTo>
                <a:cubicBezTo>
                  <a:pt x="9085" y="20627"/>
                  <a:pt x="9071" y="20607"/>
                  <a:pt x="9030" y="20597"/>
                </a:cubicBezTo>
                <a:cubicBezTo>
                  <a:pt x="9003" y="20587"/>
                  <a:pt x="9003" y="20587"/>
                  <a:pt x="9003" y="20587"/>
                </a:cubicBezTo>
                <a:cubicBezTo>
                  <a:pt x="8976" y="20607"/>
                  <a:pt x="8976" y="20607"/>
                  <a:pt x="8976" y="20607"/>
                </a:cubicBezTo>
                <a:cubicBezTo>
                  <a:pt x="8962" y="20597"/>
                  <a:pt x="8948" y="20577"/>
                  <a:pt x="8921" y="20577"/>
                </a:cubicBezTo>
                <a:cubicBezTo>
                  <a:pt x="8866" y="20568"/>
                  <a:pt x="8866" y="20568"/>
                  <a:pt x="8866" y="20568"/>
                </a:cubicBezTo>
                <a:cubicBezTo>
                  <a:pt x="8853" y="20597"/>
                  <a:pt x="8853" y="20597"/>
                  <a:pt x="8853" y="20597"/>
                </a:cubicBezTo>
                <a:cubicBezTo>
                  <a:pt x="8853" y="20607"/>
                  <a:pt x="8853" y="20617"/>
                  <a:pt x="8839" y="20627"/>
                </a:cubicBezTo>
                <a:cubicBezTo>
                  <a:pt x="8839" y="20627"/>
                  <a:pt x="8825" y="20627"/>
                  <a:pt x="8825" y="20617"/>
                </a:cubicBezTo>
                <a:cubicBezTo>
                  <a:pt x="8798" y="20607"/>
                  <a:pt x="8798" y="20607"/>
                  <a:pt x="8798" y="20607"/>
                </a:cubicBezTo>
                <a:cubicBezTo>
                  <a:pt x="8771" y="20617"/>
                  <a:pt x="8771" y="20617"/>
                  <a:pt x="8771" y="20617"/>
                </a:cubicBezTo>
                <a:cubicBezTo>
                  <a:pt x="8730" y="20646"/>
                  <a:pt x="8689" y="20666"/>
                  <a:pt x="8675" y="20695"/>
                </a:cubicBezTo>
                <a:cubicBezTo>
                  <a:pt x="8661" y="20705"/>
                  <a:pt x="8634" y="20725"/>
                  <a:pt x="8634" y="20725"/>
                </a:cubicBezTo>
                <a:cubicBezTo>
                  <a:pt x="8620" y="20725"/>
                  <a:pt x="8620" y="20725"/>
                  <a:pt x="8607" y="20715"/>
                </a:cubicBezTo>
                <a:cubicBezTo>
                  <a:pt x="8593" y="20715"/>
                  <a:pt x="8566" y="20705"/>
                  <a:pt x="8538" y="20705"/>
                </a:cubicBezTo>
                <a:cubicBezTo>
                  <a:pt x="8443" y="20705"/>
                  <a:pt x="8333" y="20774"/>
                  <a:pt x="8265" y="20813"/>
                </a:cubicBezTo>
                <a:cubicBezTo>
                  <a:pt x="8265" y="20813"/>
                  <a:pt x="8265" y="20813"/>
                  <a:pt x="8265" y="20813"/>
                </a:cubicBezTo>
                <a:cubicBezTo>
                  <a:pt x="8211" y="20813"/>
                  <a:pt x="8211" y="20813"/>
                  <a:pt x="8211" y="20813"/>
                </a:cubicBezTo>
                <a:cubicBezTo>
                  <a:pt x="8197" y="20813"/>
                  <a:pt x="8197" y="20813"/>
                  <a:pt x="8197" y="20813"/>
                </a:cubicBezTo>
                <a:cubicBezTo>
                  <a:pt x="8170" y="20804"/>
                  <a:pt x="8142" y="20794"/>
                  <a:pt x="8088" y="20794"/>
                </a:cubicBezTo>
                <a:cubicBezTo>
                  <a:pt x="7992" y="20813"/>
                  <a:pt x="7924" y="20862"/>
                  <a:pt x="7855" y="20902"/>
                </a:cubicBezTo>
                <a:cubicBezTo>
                  <a:pt x="7814" y="20931"/>
                  <a:pt x="7773" y="20951"/>
                  <a:pt x="7732" y="20971"/>
                </a:cubicBezTo>
                <a:cubicBezTo>
                  <a:pt x="7678" y="20971"/>
                  <a:pt x="7623" y="20961"/>
                  <a:pt x="7568" y="20951"/>
                </a:cubicBezTo>
                <a:cubicBezTo>
                  <a:pt x="7473" y="20931"/>
                  <a:pt x="7377" y="20921"/>
                  <a:pt x="7295" y="20921"/>
                </a:cubicBezTo>
                <a:cubicBezTo>
                  <a:pt x="7172" y="20921"/>
                  <a:pt x="7090" y="20951"/>
                  <a:pt x="7022" y="21020"/>
                </a:cubicBezTo>
                <a:cubicBezTo>
                  <a:pt x="6967" y="21079"/>
                  <a:pt x="6967" y="21079"/>
                  <a:pt x="6967" y="21079"/>
                </a:cubicBezTo>
                <a:cubicBezTo>
                  <a:pt x="7077" y="21079"/>
                  <a:pt x="7077" y="21079"/>
                  <a:pt x="7077" y="21079"/>
                </a:cubicBezTo>
                <a:cubicBezTo>
                  <a:pt x="7240" y="21069"/>
                  <a:pt x="7377" y="21069"/>
                  <a:pt x="7514" y="21069"/>
                </a:cubicBezTo>
                <a:cubicBezTo>
                  <a:pt x="7568" y="21069"/>
                  <a:pt x="7623" y="21069"/>
                  <a:pt x="7678" y="21069"/>
                </a:cubicBezTo>
                <a:cubicBezTo>
                  <a:pt x="7691" y="21069"/>
                  <a:pt x="7691" y="21069"/>
                  <a:pt x="7691" y="21069"/>
                </a:cubicBezTo>
                <a:cubicBezTo>
                  <a:pt x="7801" y="21059"/>
                  <a:pt x="7910" y="21059"/>
                  <a:pt x="8019" y="21049"/>
                </a:cubicBezTo>
                <a:cubicBezTo>
                  <a:pt x="8006" y="21069"/>
                  <a:pt x="8006" y="21079"/>
                  <a:pt x="8019" y="21098"/>
                </a:cubicBezTo>
                <a:cubicBezTo>
                  <a:pt x="8019" y="21108"/>
                  <a:pt x="8033" y="21128"/>
                  <a:pt x="8074" y="21138"/>
                </a:cubicBezTo>
                <a:cubicBezTo>
                  <a:pt x="8101" y="21138"/>
                  <a:pt x="8101" y="21138"/>
                  <a:pt x="8101" y="21138"/>
                </a:cubicBezTo>
                <a:cubicBezTo>
                  <a:pt x="8115" y="21128"/>
                  <a:pt x="8115" y="21128"/>
                  <a:pt x="8115" y="21128"/>
                </a:cubicBezTo>
                <a:cubicBezTo>
                  <a:pt x="8129" y="21128"/>
                  <a:pt x="8129" y="21128"/>
                  <a:pt x="8142" y="21128"/>
                </a:cubicBezTo>
                <a:cubicBezTo>
                  <a:pt x="8156" y="21118"/>
                  <a:pt x="8183" y="21118"/>
                  <a:pt x="8197" y="21108"/>
                </a:cubicBezTo>
                <a:cubicBezTo>
                  <a:pt x="8224" y="21157"/>
                  <a:pt x="8224" y="21216"/>
                  <a:pt x="8224" y="21256"/>
                </a:cubicBezTo>
                <a:cubicBezTo>
                  <a:pt x="8238" y="21354"/>
                  <a:pt x="8238" y="21354"/>
                  <a:pt x="8238" y="21354"/>
                </a:cubicBezTo>
                <a:cubicBezTo>
                  <a:pt x="8320" y="21275"/>
                  <a:pt x="8320" y="21275"/>
                  <a:pt x="8320" y="21275"/>
                </a:cubicBezTo>
                <a:cubicBezTo>
                  <a:pt x="8347" y="21236"/>
                  <a:pt x="8361" y="21197"/>
                  <a:pt x="8361" y="21147"/>
                </a:cubicBezTo>
                <a:cubicBezTo>
                  <a:pt x="8361" y="21118"/>
                  <a:pt x="8374" y="21079"/>
                  <a:pt x="8388" y="21059"/>
                </a:cubicBezTo>
                <a:cubicBezTo>
                  <a:pt x="8388" y="21069"/>
                  <a:pt x="8388" y="21079"/>
                  <a:pt x="8388" y="21088"/>
                </a:cubicBezTo>
                <a:cubicBezTo>
                  <a:pt x="8374" y="21118"/>
                  <a:pt x="8361" y="21147"/>
                  <a:pt x="8402" y="21177"/>
                </a:cubicBezTo>
                <a:cubicBezTo>
                  <a:pt x="8456" y="21236"/>
                  <a:pt x="8456" y="21236"/>
                  <a:pt x="8456" y="21236"/>
                </a:cubicBezTo>
                <a:cubicBezTo>
                  <a:pt x="8484" y="21157"/>
                  <a:pt x="8484" y="21157"/>
                  <a:pt x="8484" y="21157"/>
                </a:cubicBezTo>
                <a:cubicBezTo>
                  <a:pt x="8484" y="21157"/>
                  <a:pt x="8484" y="21157"/>
                  <a:pt x="8484" y="21157"/>
                </a:cubicBezTo>
                <a:cubicBezTo>
                  <a:pt x="8497" y="21157"/>
                  <a:pt x="8525" y="21167"/>
                  <a:pt x="8538" y="21167"/>
                </a:cubicBezTo>
                <a:cubicBezTo>
                  <a:pt x="8525" y="21216"/>
                  <a:pt x="8511" y="21285"/>
                  <a:pt x="8538" y="21315"/>
                </a:cubicBezTo>
                <a:cubicBezTo>
                  <a:pt x="8552" y="21334"/>
                  <a:pt x="8552" y="21334"/>
                  <a:pt x="8552" y="21334"/>
                </a:cubicBezTo>
                <a:cubicBezTo>
                  <a:pt x="8579" y="21334"/>
                  <a:pt x="8579" y="21334"/>
                  <a:pt x="8579" y="21334"/>
                </a:cubicBezTo>
                <a:cubicBezTo>
                  <a:pt x="8620" y="21334"/>
                  <a:pt x="8634" y="21315"/>
                  <a:pt x="8634" y="21305"/>
                </a:cubicBezTo>
                <a:cubicBezTo>
                  <a:pt x="8648" y="21295"/>
                  <a:pt x="8648" y="21295"/>
                  <a:pt x="8648" y="21295"/>
                </a:cubicBezTo>
                <a:cubicBezTo>
                  <a:pt x="8648" y="21285"/>
                  <a:pt x="8648" y="21285"/>
                  <a:pt x="8648" y="21285"/>
                </a:cubicBezTo>
                <a:cubicBezTo>
                  <a:pt x="8648" y="21275"/>
                  <a:pt x="8648" y="21246"/>
                  <a:pt x="8648" y="21226"/>
                </a:cubicBezTo>
                <a:cubicBezTo>
                  <a:pt x="8661" y="21236"/>
                  <a:pt x="8661" y="21236"/>
                  <a:pt x="8661" y="21246"/>
                </a:cubicBezTo>
                <a:cubicBezTo>
                  <a:pt x="8702" y="21265"/>
                  <a:pt x="8730" y="21285"/>
                  <a:pt x="8771" y="21285"/>
                </a:cubicBezTo>
                <a:cubicBezTo>
                  <a:pt x="8798" y="21285"/>
                  <a:pt x="8825" y="21275"/>
                  <a:pt x="8853" y="21246"/>
                </a:cubicBezTo>
                <a:cubicBezTo>
                  <a:pt x="8880" y="21206"/>
                  <a:pt x="8880" y="21206"/>
                  <a:pt x="8880" y="21206"/>
                </a:cubicBezTo>
                <a:cubicBezTo>
                  <a:pt x="8825" y="21197"/>
                  <a:pt x="8825" y="21197"/>
                  <a:pt x="8825" y="21197"/>
                </a:cubicBezTo>
                <a:cubicBezTo>
                  <a:pt x="8825" y="21187"/>
                  <a:pt x="8812" y="21187"/>
                  <a:pt x="8798" y="21187"/>
                </a:cubicBezTo>
                <a:cubicBezTo>
                  <a:pt x="8812" y="21177"/>
                  <a:pt x="8825" y="21167"/>
                  <a:pt x="8853" y="21147"/>
                </a:cubicBezTo>
                <a:cubicBezTo>
                  <a:pt x="8866" y="21128"/>
                  <a:pt x="8907" y="21098"/>
                  <a:pt x="8935" y="21079"/>
                </a:cubicBezTo>
                <a:cubicBezTo>
                  <a:pt x="8935" y="21098"/>
                  <a:pt x="8948" y="21118"/>
                  <a:pt x="8962" y="21138"/>
                </a:cubicBezTo>
                <a:cubicBezTo>
                  <a:pt x="8976" y="21157"/>
                  <a:pt x="8989" y="21177"/>
                  <a:pt x="9003" y="21206"/>
                </a:cubicBezTo>
                <a:cubicBezTo>
                  <a:pt x="9003" y="21216"/>
                  <a:pt x="8976" y="21216"/>
                  <a:pt x="8976" y="21216"/>
                </a:cubicBezTo>
                <a:cubicBezTo>
                  <a:pt x="8935" y="21226"/>
                  <a:pt x="8866" y="21246"/>
                  <a:pt x="8866" y="21305"/>
                </a:cubicBezTo>
                <a:cubicBezTo>
                  <a:pt x="8880" y="21344"/>
                  <a:pt x="8880" y="21344"/>
                  <a:pt x="8880" y="21344"/>
                </a:cubicBezTo>
                <a:cubicBezTo>
                  <a:pt x="8935" y="21334"/>
                  <a:pt x="8935" y="21334"/>
                  <a:pt x="8935" y="21334"/>
                </a:cubicBezTo>
                <a:cubicBezTo>
                  <a:pt x="8935" y="21334"/>
                  <a:pt x="8948" y="21334"/>
                  <a:pt x="8962" y="21334"/>
                </a:cubicBezTo>
                <a:cubicBezTo>
                  <a:pt x="8948" y="21354"/>
                  <a:pt x="8948" y="21354"/>
                  <a:pt x="8948" y="21354"/>
                </a:cubicBezTo>
                <a:cubicBezTo>
                  <a:pt x="9030" y="21354"/>
                  <a:pt x="9030" y="21354"/>
                  <a:pt x="9030" y="21354"/>
                </a:cubicBezTo>
                <a:cubicBezTo>
                  <a:pt x="9085" y="21354"/>
                  <a:pt x="9112" y="21334"/>
                  <a:pt x="9126" y="21305"/>
                </a:cubicBezTo>
                <a:cubicBezTo>
                  <a:pt x="9126" y="21315"/>
                  <a:pt x="9140" y="21315"/>
                  <a:pt x="9140" y="21315"/>
                </a:cubicBezTo>
                <a:cubicBezTo>
                  <a:pt x="9194" y="21324"/>
                  <a:pt x="9194" y="21324"/>
                  <a:pt x="9194" y="21324"/>
                </a:cubicBezTo>
                <a:cubicBezTo>
                  <a:pt x="9208" y="21295"/>
                  <a:pt x="9208" y="21295"/>
                  <a:pt x="9208" y="21295"/>
                </a:cubicBezTo>
                <a:cubicBezTo>
                  <a:pt x="9222" y="21265"/>
                  <a:pt x="9235" y="21246"/>
                  <a:pt x="9249" y="21226"/>
                </a:cubicBezTo>
                <a:cubicBezTo>
                  <a:pt x="9276" y="21197"/>
                  <a:pt x="9303" y="21177"/>
                  <a:pt x="9303" y="21147"/>
                </a:cubicBezTo>
                <a:cubicBezTo>
                  <a:pt x="9303" y="21256"/>
                  <a:pt x="9249" y="21403"/>
                  <a:pt x="9126" y="21511"/>
                </a:cubicBezTo>
                <a:cubicBezTo>
                  <a:pt x="9017" y="21600"/>
                  <a:pt x="9017" y="21600"/>
                  <a:pt x="9017" y="21600"/>
                </a:cubicBezTo>
                <a:cubicBezTo>
                  <a:pt x="9181" y="21560"/>
                  <a:pt x="9181" y="21560"/>
                  <a:pt x="9181" y="21560"/>
                </a:cubicBezTo>
                <a:cubicBezTo>
                  <a:pt x="9276" y="21541"/>
                  <a:pt x="9317" y="21491"/>
                  <a:pt x="9358" y="21452"/>
                </a:cubicBezTo>
                <a:cubicBezTo>
                  <a:pt x="9385" y="21423"/>
                  <a:pt x="9413" y="21403"/>
                  <a:pt x="9440" y="21383"/>
                </a:cubicBezTo>
                <a:cubicBezTo>
                  <a:pt x="9454" y="21393"/>
                  <a:pt x="9481" y="21403"/>
                  <a:pt x="9495" y="21403"/>
                </a:cubicBezTo>
                <a:cubicBezTo>
                  <a:pt x="9467" y="21432"/>
                  <a:pt x="9467" y="21432"/>
                  <a:pt x="9467" y="21432"/>
                </a:cubicBezTo>
                <a:cubicBezTo>
                  <a:pt x="9522" y="21423"/>
                  <a:pt x="9522" y="21423"/>
                  <a:pt x="9522" y="21423"/>
                </a:cubicBezTo>
                <a:cubicBezTo>
                  <a:pt x="9522" y="21482"/>
                  <a:pt x="9522" y="21482"/>
                  <a:pt x="9522" y="21482"/>
                </a:cubicBezTo>
                <a:cubicBezTo>
                  <a:pt x="9563" y="21413"/>
                  <a:pt x="9563" y="21413"/>
                  <a:pt x="9563" y="21413"/>
                </a:cubicBezTo>
                <a:cubicBezTo>
                  <a:pt x="9604" y="21403"/>
                  <a:pt x="9604" y="21403"/>
                  <a:pt x="9604" y="21403"/>
                </a:cubicBezTo>
                <a:cubicBezTo>
                  <a:pt x="9700" y="21383"/>
                  <a:pt x="9768" y="21344"/>
                  <a:pt x="9850" y="21295"/>
                </a:cubicBezTo>
                <a:cubicBezTo>
                  <a:pt x="9905" y="21256"/>
                  <a:pt x="9973" y="21216"/>
                  <a:pt x="10041" y="21206"/>
                </a:cubicBezTo>
                <a:cubicBezTo>
                  <a:pt x="10000" y="21226"/>
                  <a:pt x="9973" y="21256"/>
                  <a:pt x="10000" y="21315"/>
                </a:cubicBezTo>
                <a:cubicBezTo>
                  <a:pt x="10000" y="21324"/>
                  <a:pt x="10000" y="21324"/>
                  <a:pt x="10000" y="21324"/>
                </a:cubicBezTo>
                <a:cubicBezTo>
                  <a:pt x="10014" y="21334"/>
                  <a:pt x="10014" y="21334"/>
                  <a:pt x="10014" y="21334"/>
                </a:cubicBezTo>
                <a:cubicBezTo>
                  <a:pt x="10028" y="21344"/>
                  <a:pt x="10041" y="21354"/>
                  <a:pt x="10069" y="21354"/>
                </a:cubicBezTo>
                <a:cubicBezTo>
                  <a:pt x="10123" y="21354"/>
                  <a:pt x="10137" y="21305"/>
                  <a:pt x="10164" y="21265"/>
                </a:cubicBezTo>
                <a:cubicBezTo>
                  <a:pt x="10164" y="21256"/>
                  <a:pt x="10164" y="21246"/>
                  <a:pt x="10164" y="21246"/>
                </a:cubicBezTo>
                <a:cubicBezTo>
                  <a:pt x="10164" y="21256"/>
                  <a:pt x="10178" y="21256"/>
                  <a:pt x="10178" y="21265"/>
                </a:cubicBezTo>
                <a:cubicBezTo>
                  <a:pt x="10192" y="21295"/>
                  <a:pt x="10205" y="21344"/>
                  <a:pt x="10260" y="21354"/>
                </a:cubicBezTo>
                <a:cubicBezTo>
                  <a:pt x="10274" y="21364"/>
                  <a:pt x="10287" y="21364"/>
                  <a:pt x="10314" y="21364"/>
                </a:cubicBezTo>
                <a:cubicBezTo>
                  <a:pt x="10328" y="21423"/>
                  <a:pt x="10328" y="21423"/>
                  <a:pt x="10328" y="21423"/>
                </a:cubicBezTo>
                <a:cubicBezTo>
                  <a:pt x="10342" y="21364"/>
                  <a:pt x="10342" y="21364"/>
                  <a:pt x="10342" y="21364"/>
                </a:cubicBezTo>
                <a:cubicBezTo>
                  <a:pt x="10410" y="21354"/>
                  <a:pt x="10506" y="21324"/>
                  <a:pt x="10519" y="21275"/>
                </a:cubicBezTo>
                <a:cubicBezTo>
                  <a:pt x="10519" y="21265"/>
                  <a:pt x="10519" y="21265"/>
                  <a:pt x="10519" y="21265"/>
                </a:cubicBezTo>
                <a:cubicBezTo>
                  <a:pt x="10601" y="21265"/>
                  <a:pt x="10601" y="21265"/>
                  <a:pt x="10601" y="21265"/>
                </a:cubicBezTo>
                <a:cubicBezTo>
                  <a:pt x="10601" y="21246"/>
                  <a:pt x="10601" y="21246"/>
                  <a:pt x="10601" y="21246"/>
                </a:cubicBezTo>
                <a:cubicBezTo>
                  <a:pt x="10601" y="21236"/>
                  <a:pt x="10615" y="21226"/>
                  <a:pt x="10615" y="21216"/>
                </a:cubicBezTo>
                <a:cubicBezTo>
                  <a:pt x="10629" y="21236"/>
                  <a:pt x="10642" y="21246"/>
                  <a:pt x="10656" y="21265"/>
                </a:cubicBezTo>
                <a:cubicBezTo>
                  <a:pt x="10670" y="21285"/>
                  <a:pt x="10683" y="21315"/>
                  <a:pt x="10697" y="21344"/>
                </a:cubicBezTo>
                <a:cubicBezTo>
                  <a:pt x="10697" y="21373"/>
                  <a:pt x="10697" y="21373"/>
                  <a:pt x="10697" y="21373"/>
                </a:cubicBezTo>
                <a:cubicBezTo>
                  <a:pt x="10738" y="21373"/>
                  <a:pt x="10738" y="21373"/>
                  <a:pt x="10738" y="21373"/>
                </a:cubicBezTo>
                <a:cubicBezTo>
                  <a:pt x="10752" y="21373"/>
                  <a:pt x="10779" y="21373"/>
                  <a:pt x="10793" y="21373"/>
                </a:cubicBezTo>
                <a:cubicBezTo>
                  <a:pt x="10820" y="21373"/>
                  <a:pt x="10875" y="21364"/>
                  <a:pt x="10916" y="21354"/>
                </a:cubicBezTo>
                <a:cubicBezTo>
                  <a:pt x="10902" y="21373"/>
                  <a:pt x="10902" y="21373"/>
                  <a:pt x="10902" y="21373"/>
                </a:cubicBezTo>
                <a:cubicBezTo>
                  <a:pt x="10984" y="21373"/>
                  <a:pt x="10984" y="21373"/>
                  <a:pt x="10984" y="21373"/>
                </a:cubicBezTo>
                <a:cubicBezTo>
                  <a:pt x="11052" y="21364"/>
                  <a:pt x="11121" y="21354"/>
                  <a:pt x="11175" y="21344"/>
                </a:cubicBezTo>
                <a:cubicBezTo>
                  <a:pt x="11216" y="21334"/>
                  <a:pt x="11271" y="21324"/>
                  <a:pt x="11325" y="21324"/>
                </a:cubicBezTo>
                <a:cubicBezTo>
                  <a:pt x="11298" y="21344"/>
                  <a:pt x="11257" y="21364"/>
                  <a:pt x="11257" y="21403"/>
                </a:cubicBezTo>
                <a:cubicBezTo>
                  <a:pt x="11244" y="21462"/>
                  <a:pt x="11244" y="21462"/>
                  <a:pt x="11244" y="21462"/>
                </a:cubicBezTo>
                <a:cubicBezTo>
                  <a:pt x="11325" y="21442"/>
                  <a:pt x="11325" y="21442"/>
                  <a:pt x="11325" y="21442"/>
                </a:cubicBezTo>
                <a:cubicBezTo>
                  <a:pt x="11353" y="21432"/>
                  <a:pt x="11394" y="21413"/>
                  <a:pt x="11435" y="21383"/>
                </a:cubicBezTo>
                <a:cubicBezTo>
                  <a:pt x="11489" y="21383"/>
                  <a:pt x="11489" y="21383"/>
                  <a:pt x="11489" y="21383"/>
                </a:cubicBezTo>
                <a:cubicBezTo>
                  <a:pt x="11571" y="21373"/>
                  <a:pt x="11626" y="21334"/>
                  <a:pt x="11653" y="21305"/>
                </a:cubicBezTo>
                <a:cubicBezTo>
                  <a:pt x="11694" y="21285"/>
                  <a:pt x="11694" y="21285"/>
                  <a:pt x="11694" y="21285"/>
                </a:cubicBezTo>
                <a:cubicBezTo>
                  <a:pt x="11667" y="21275"/>
                  <a:pt x="11667" y="21275"/>
                  <a:pt x="11667" y="21275"/>
                </a:cubicBezTo>
                <a:cubicBezTo>
                  <a:pt x="11667" y="21275"/>
                  <a:pt x="11681" y="21265"/>
                  <a:pt x="11681" y="21256"/>
                </a:cubicBezTo>
                <a:cubicBezTo>
                  <a:pt x="11694" y="21246"/>
                  <a:pt x="11708" y="21226"/>
                  <a:pt x="11722" y="21206"/>
                </a:cubicBezTo>
                <a:cubicBezTo>
                  <a:pt x="11735" y="21256"/>
                  <a:pt x="11749" y="21295"/>
                  <a:pt x="11790" y="21295"/>
                </a:cubicBezTo>
                <a:cubicBezTo>
                  <a:pt x="11817" y="21295"/>
                  <a:pt x="11845" y="21285"/>
                  <a:pt x="11858" y="21256"/>
                </a:cubicBezTo>
                <a:cubicBezTo>
                  <a:pt x="11872" y="21206"/>
                  <a:pt x="11845" y="21177"/>
                  <a:pt x="11831" y="21157"/>
                </a:cubicBezTo>
                <a:cubicBezTo>
                  <a:pt x="11831" y="21157"/>
                  <a:pt x="11831" y="21157"/>
                  <a:pt x="11831" y="21147"/>
                </a:cubicBezTo>
                <a:cubicBezTo>
                  <a:pt x="11845" y="21147"/>
                  <a:pt x="11858" y="21138"/>
                  <a:pt x="11872" y="21138"/>
                </a:cubicBezTo>
                <a:cubicBezTo>
                  <a:pt x="11886" y="21128"/>
                  <a:pt x="11913" y="21118"/>
                  <a:pt x="11940" y="21108"/>
                </a:cubicBezTo>
                <a:cubicBezTo>
                  <a:pt x="11954" y="21128"/>
                  <a:pt x="11968" y="21147"/>
                  <a:pt x="11981" y="21167"/>
                </a:cubicBezTo>
                <a:cubicBezTo>
                  <a:pt x="12009" y="21197"/>
                  <a:pt x="12022" y="21226"/>
                  <a:pt x="12022" y="21256"/>
                </a:cubicBezTo>
                <a:cubicBezTo>
                  <a:pt x="12009" y="21403"/>
                  <a:pt x="12009" y="21403"/>
                  <a:pt x="12009" y="21403"/>
                </a:cubicBezTo>
                <a:cubicBezTo>
                  <a:pt x="12118" y="21285"/>
                  <a:pt x="12118" y="21285"/>
                  <a:pt x="12118" y="21285"/>
                </a:cubicBezTo>
                <a:cubicBezTo>
                  <a:pt x="12132" y="21256"/>
                  <a:pt x="12145" y="21226"/>
                  <a:pt x="12159" y="21187"/>
                </a:cubicBezTo>
                <a:cubicBezTo>
                  <a:pt x="12282" y="21482"/>
                  <a:pt x="12282" y="21482"/>
                  <a:pt x="12282" y="21482"/>
                </a:cubicBezTo>
                <a:cubicBezTo>
                  <a:pt x="12268" y="21413"/>
                  <a:pt x="12268" y="21413"/>
                  <a:pt x="12268" y="21413"/>
                </a:cubicBezTo>
                <a:cubicBezTo>
                  <a:pt x="12268" y="21423"/>
                  <a:pt x="12268" y="21423"/>
                  <a:pt x="12268" y="21423"/>
                </a:cubicBezTo>
                <a:cubicBezTo>
                  <a:pt x="12309" y="21432"/>
                  <a:pt x="12309" y="21432"/>
                  <a:pt x="12309" y="21432"/>
                </a:cubicBezTo>
                <a:cubicBezTo>
                  <a:pt x="12323" y="21432"/>
                  <a:pt x="12323" y="21432"/>
                  <a:pt x="12337" y="21432"/>
                </a:cubicBezTo>
                <a:cubicBezTo>
                  <a:pt x="12418" y="21432"/>
                  <a:pt x="12418" y="21364"/>
                  <a:pt x="12418" y="21344"/>
                </a:cubicBezTo>
                <a:cubicBezTo>
                  <a:pt x="12418" y="21344"/>
                  <a:pt x="12418" y="21334"/>
                  <a:pt x="12418" y="21334"/>
                </a:cubicBezTo>
                <a:cubicBezTo>
                  <a:pt x="12459" y="21334"/>
                  <a:pt x="12473" y="21334"/>
                  <a:pt x="12500" y="21344"/>
                </a:cubicBezTo>
                <a:cubicBezTo>
                  <a:pt x="12514" y="21354"/>
                  <a:pt x="12541" y="21354"/>
                  <a:pt x="12569" y="21344"/>
                </a:cubicBezTo>
                <a:cubicBezTo>
                  <a:pt x="12610" y="21383"/>
                  <a:pt x="12651" y="21393"/>
                  <a:pt x="12692" y="21403"/>
                </a:cubicBezTo>
                <a:cubicBezTo>
                  <a:pt x="12692" y="21413"/>
                  <a:pt x="12692" y="21423"/>
                  <a:pt x="12692" y="21432"/>
                </a:cubicBezTo>
                <a:cubicBezTo>
                  <a:pt x="12705" y="21452"/>
                  <a:pt x="12705" y="21452"/>
                  <a:pt x="12705" y="21452"/>
                </a:cubicBezTo>
                <a:cubicBezTo>
                  <a:pt x="12733" y="21462"/>
                  <a:pt x="12733" y="21462"/>
                  <a:pt x="12733" y="21462"/>
                </a:cubicBezTo>
                <a:cubicBezTo>
                  <a:pt x="12787" y="21472"/>
                  <a:pt x="12828" y="21472"/>
                  <a:pt x="12869" y="21472"/>
                </a:cubicBezTo>
                <a:cubicBezTo>
                  <a:pt x="12951" y="21482"/>
                  <a:pt x="12979" y="21491"/>
                  <a:pt x="12992" y="21521"/>
                </a:cubicBezTo>
                <a:cubicBezTo>
                  <a:pt x="13088" y="21482"/>
                  <a:pt x="13088" y="21482"/>
                  <a:pt x="13088" y="21482"/>
                </a:cubicBezTo>
                <a:cubicBezTo>
                  <a:pt x="13061" y="21442"/>
                  <a:pt x="13020" y="21403"/>
                  <a:pt x="12992" y="21364"/>
                </a:cubicBezTo>
                <a:cubicBezTo>
                  <a:pt x="12924" y="21295"/>
                  <a:pt x="12897" y="21256"/>
                  <a:pt x="12910" y="21216"/>
                </a:cubicBezTo>
                <a:cubicBezTo>
                  <a:pt x="12938" y="21216"/>
                  <a:pt x="12951" y="21216"/>
                  <a:pt x="12979" y="21216"/>
                </a:cubicBezTo>
                <a:cubicBezTo>
                  <a:pt x="12965" y="21226"/>
                  <a:pt x="12965" y="21226"/>
                  <a:pt x="12965" y="21226"/>
                </a:cubicBezTo>
                <a:cubicBezTo>
                  <a:pt x="13006" y="21226"/>
                  <a:pt x="13006" y="21226"/>
                  <a:pt x="13006" y="21226"/>
                </a:cubicBezTo>
                <a:cubicBezTo>
                  <a:pt x="13156" y="21226"/>
                  <a:pt x="13320" y="21206"/>
                  <a:pt x="13470" y="21177"/>
                </a:cubicBezTo>
                <a:cubicBezTo>
                  <a:pt x="13498" y="21167"/>
                  <a:pt x="13539" y="21157"/>
                  <a:pt x="13580" y="21157"/>
                </a:cubicBezTo>
                <a:cubicBezTo>
                  <a:pt x="13552" y="21197"/>
                  <a:pt x="13525" y="21236"/>
                  <a:pt x="13539" y="21275"/>
                </a:cubicBezTo>
                <a:cubicBezTo>
                  <a:pt x="13552" y="21285"/>
                  <a:pt x="13566" y="21305"/>
                  <a:pt x="13607" y="21315"/>
                </a:cubicBezTo>
                <a:cubicBezTo>
                  <a:pt x="13675" y="21324"/>
                  <a:pt x="13675" y="21324"/>
                  <a:pt x="13675" y="21324"/>
                </a:cubicBezTo>
                <a:cubicBezTo>
                  <a:pt x="13675" y="21285"/>
                  <a:pt x="13675" y="21285"/>
                  <a:pt x="13675" y="21285"/>
                </a:cubicBezTo>
                <a:cubicBezTo>
                  <a:pt x="13675" y="21197"/>
                  <a:pt x="13757" y="21147"/>
                  <a:pt x="13826" y="21108"/>
                </a:cubicBezTo>
                <a:cubicBezTo>
                  <a:pt x="13839" y="21108"/>
                  <a:pt x="13839" y="21098"/>
                  <a:pt x="13839" y="21098"/>
                </a:cubicBezTo>
                <a:cubicBezTo>
                  <a:pt x="13839" y="21128"/>
                  <a:pt x="13812" y="21157"/>
                  <a:pt x="13798" y="21177"/>
                </a:cubicBezTo>
                <a:cubicBezTo>
                  <a:pt x="13730" y="21236"/>
                  <a:pt x="13730" y="21236"/>
                  <a:pt x="13730" y="21236"/>
                </a:cubicBezTo>
                <a:cubicBezTo>
                  <a:pt x="13839" y="21236"/>
                  <a:pt x="13839" y="21236"/>
                  <a:pt x="13839" y="21236"/>
                </a:cubicBezTo>
                <a:cubicBezTo>
                  <a:pt x="13935" y="21226"/>
                  <a:pt x="13949" y="21177"/>
                  <a:pt x="13976" y="21138"/>
                </a:cubicBezTo>
                <a:cubicBezTo>
                  <a:pt x="13976" y="21118"/>
                  <a:pt x="13990" y="21108"/>
                  <a:pt x="14003" y="21098"/>
                </a:cubicBezTo>
                <a:cubicBezTo>
                  <a:pt x="14085" y="21108"/>
                  <a:pt x="14222" y="21098"/>
                  <a:pt x="14372" y="21088"/>
                </a:cubicBezTo>
                <a:cubicBezTo>
                  <a:pt x="14359" y="21108"/>
                  <a:pt x="14331" y="21118"/>
                  <a:pt x="14318" y="21138"/>
                </a:cubicBezTo>
                <a:cubicBezTo>
                  <a:pt x="14249" y="21187"/>
                  <a:pt x="14167" y="21256"/>
                  <a:pt x="14222" y="21324"/>
                </a:cubicBezTo>
                <a:cubicBezTo>
                  <a:pt x="14236" y="21344"/>
                  <a:pt x="14236" y="21344"/>
                  <a:pt x="14236" y="21344"/>
                </a:cubicBezTo>
                <a:cubicBezTo>
                  <a:pt x="14277" y="21344"/>
                  <a:pt x="14277" y="21344"/>
                  <a:pt x="14277" y="21344"/>
                </a:cubicBezTo>
                <a:cubicBezTo>
                  <a:pt x="14331" y="21344"/>
                  <a:pt x="14372" y="21324"/>
                  <a:pt x="14413" y="21315"/>
                </a:cubicBezTo>
                <a:cubicBezTo>
                  <a:pt x="14454" y="21295"/>
                  <a:pt x="14495" y="21285"/>
                  <a:pt x="14550" y="21285"/>
                </a:cubicBezTo>
                <a:cubicBezTo>
                  <a:pt x="14618" y="21285"/>
                  <a:pt x="14618" y="21285"/>
                  <a:pt x="14618" y="21285"/>
                </a:cubicBezTo>
                <a:cubicBezTo>
                  <a:pt x="14604" y="21246"/>
                  <a:pt x="14604" y="21246"/>
                  <a:pt x="14604" y="21246"/>
                </a:cubicBezTo>
                <a:cubicBezTo>
                  <a:pt x="14604" y="21197"/>
                  <a:pt x="14536" y="21157"/>
                  <a:pt x="14468" y="21147"/>
                </a:cubicBezTo>
                <a:cubicBezTo>
                  <a:pt x="14481" y="21128"/>
                  <a:pt x="14481" y="21108"/>
                  <a:pt x="14468" y="21088"/>
                </a:cubicBezTo>
                <a:cubicBezTo>
                  <a:pt x="14536" y="21079"/>
                  <a:pt x="14591" y="21079"/>
                  <a:pt x="14659" y="21079"/>
                </a:cubicBezTo>
                <a:cubicBezTo>
                  <a:pt x="14823" y="21079"/>
                  <a:pt x="14932" y="21088"/>
                  <a:pt x="15014" y="21118"/>
                </a:cubicBezTo>
                <a:cubicBezTo>
                  <a:pt x="15151" y="21167"/>
                  <a:pt x="15151" y="21167"/>
                  <a:pt x="15151" y="21167"/>
                </a:cubicBezTo>
                <a:cubicBezTo>
                  <a:pt x="15083" y="21069"/>
                  <a:pt x="15083" y="21069"/>
                  <a:pt x="15083" y="21069"/>
                </a:cubicBezTo>
                <a:cubicBezTo>
                  <a:pt x="15042" y="21010"/>
                  <a:pt x="14946" y="21000"/>
                  <a:pt x="14850" y="20990"/>
                </a:cubicBezTo>
                <a:cubicBezTo>
                  <a:pt x="14891" y="20980"/>
                  <a:pt x="14919" y="20961"/>
                  <a:pt x="14946" y="20931"/>
                </a:cubicBezTo>
                <a:cubicBezTo>
                  <a:pt x="14973" y="20892"/>
                  <a:pt x="14973" y="20892"/>
                  <a:pt x="14973" y="20892"/>
                </a:cubicBezTo>
                <a:cubicBezTo>
                  <a:pt x="14919" y="20882"/>
                  <a:pt x="14919" y="20882"/>
                  <a:pt x="14919" y="20882"/>
                </a:cubicBezTo>
                <a:cubicBezTo>
                  <a:pt x="14960" y="20813"/>
                  <a:pt x="14960" y="20813"/>
                  <a:pt x="14960" y="20813"/>
                </a:cubicBezTo>
                <a:cubicBezTo>
                  <a:pt x="14850" y="20843"/>
                  <a:pt x="14850" y="20843"/>
                  <a:pt x="14850" y="20843"/>
                </a:cubicBezTo>
                <a:cubicBezTo>
                  <a:pt x="14768" y="20872"/>
                  <a:pt x="14659" y="20892"/>
                  <a:pt x="14563" y="20892"/>
                </a:cubicBezTo>
                <a:cubicBezTo>
                  <a:pt x="14468" y="20902"/>
                  <a:pt x="14304" y="20882"/>
                  <a:pt x="14249" y="20774"/>
                </a:cubicBezTo>
                <a:cubicBezTo>
                  <a:pt x="14154" y="20597"/>
                  <a:pt x="14154" y="20597"/>
                  <a:pt x="14154" y="20597"/>
                </a:cubicBezTo>
                <a:cubicBezTo>
                  <a:pt x="14154" y="20754"/>
                  <a:pt x="14154" y="20754"/>
                  <a:pt x="14154" y="20754"/>
                </a:cubicBezTo>
                <a:cubicBezTo>
                  <a:pt x="14140" y="20745"/>
                  <a:pt x="14126" y="20745"/>
                  <a:pt x="14113" y="20735"/>
                </a:cubicBezTo>
                <a:cubicBezTo>
                  <a:pt x="14099" y="20725"/>
                  <a:pt x="14085" y="20715"/>
                  <a:pt x="14072" y="20705"/>
                </a:cubicBezTo>
                <a:cubicBezTo>
                  <a:pt x="13976" y="20646"/>
                  <a:pt x="13976" y="20646"/>
                  <a:pt x="13976" y="20646"/>
                </a:cubicBezTo>
                <a:cubicBezTo>
                  <a:pt x="13990" y="20735"/>
                  <a:pt x="13990" y="20735"/>
                  <a:pt x="13990" y="20735"/>
                </a:cubicBezTo>
                <a:cubicBezTo>
                  <a:pt x="13990" y="20784"/>
                  <a:pt x="13976" y="20804"/>
                  <a:pt x="13935" y="20813"/>
                </a:cubicBezTo>
                <a:cubicBezTo>
                  <a:pt x="13935" y="20813"/>
                  <a:pt x="13935" y="20813"/>
                  <a:pt x="13935" y="20804"/>
                </a:cubicBezTo>
                <a:cubicBezTo>
                  <a:pt x="13921" y="20794"/>
                  <a:pt x="13908" y="20774"/>
                  <a:pt x="13867" y="20764"/>
                </a:cubicBezTo>
                <a:cubicBezTo>
                  <a:pt x="13812" y="20745"/>
                  <a:pt x="13812" y="20745"/>
                  <a:pt x="13812" y="20745"/>
                </a:cubicBezTo>
                <a:cubicBezTo>
                  <a:pt x="13812" y="20784"/>
                  <a:pt x="13812" y="20784"/>
                  <a:pt x="13812" y="20784"/>
                </a:cubicBezTo>
                <a:cubicBezTo>
                  <a:pt x="13798" y="20794"/>
                  <a:pt x="13798" y="20794"/>
                  <a:pt x="13798" y="20794"/>
                </a:cubicBezTo>
                <a:cubicBezTo>
                  <a:pt x="13785" y="20784"/>
                  <a:pt x="13757" y="20764"/>
                  <a:pt x="13744" y="20745"/>
                </a:cubicBezTo>
                <a:cubicBezTo>
                  <a:pt x="13744" y="20745"/>
                  <a:pt x="13744" y="20745"/>
                  <a:pt x="13744" y="20745"/>
                </a:cubicBezTo>
                <a:cubicBezTo>
                  <a:pt x="13744" y="20715"/>
                  <a:pt x="13744" y="20715"/>
                  <a:pt x="13744" y="20715"/>
                </a:cubicBezTo>
                <a:cubicBezTo>
                  <a:pt x="13730" y="20686"/>
                  <a:pt x="13716" y="20666"/>
                  <a:pt x="13703" y="20666"/>
                </a:cubicBezTo>
                <a:cubicBezTo>
                  <a:pt x="13730" y="20646"/>
                  <a:pt x="13730" y="20646"/>
                  <a:pt x="13730" y="20646"/>
                </a:cubicBezTo>
                <a:cubicBezTo>
                  <a:pt x="13580" y="20646"/>
                  <a:pt x="13580" y="20646"/>
                  <a:pt x="13580" y="20646"/>
                </a:cubicBezTo>
                <a:cubicBezTo>
                  <a:pt x="13498" y="20656"/>
                  <a:pt x="13457" y="20676"/>
                  <a:pt x="13429" y="20715"/>
                </a:cubicBezTo>
                <a:cubicBezTo>
                  <a:pt x="13429" y="20705"/>
                  <a:pt x="13416" y="20695"/>
                  <a:pt x="13416" y="20686"/>
                </a:cubicBezTo>
                <a:cubicBezTo>
                  <a:pt x="13402" y="20676"/>
                  <a:pt x="13402" y="20676"/>
                  <a:pt x="13402" y="20676"/>
                </a:cubicBezTo>
                <a:cubicBezTo>
                  <a:pt x="13388" y="20676"/>
                  <a:pt x="13388" y="20676"/>
                  <a:pt x="13388" y="20676"/>
                </a:cubicBezTo>
                <a:cubicBezTo>
                  <a:pt x="13320" y="20656"/>
                  <a:pt x="13252" y="20676"/>
                  <a:pt x="13211" y="20695"/>
                </a:cubicBezTo>
                <a:cubicBezTo>
                  <a:pt x="13197" y="20646"/>
                  <a:pt x="13184" y="20627"/>
                  <a:pt x="13156" y="20607"/>
                </a:cubicBezTo>
                <a:cubicBezTo>
                  <a:pt x="13143" y="20597"/>
                  <a:pt x="13143" y="20597"/>
                  <a:pt x="13143" y="20587"/>
                </a:cubicBezTo>
                <a:cubicBezTo>
                  <a:pt x="13184" y="20489"/>
                  <a:pt x="13184" y="20489"/>
                  <a:pt x="13184" y="20489"/>
                </a:cubicBezTo>
                <a:cubicBezTo>
                  <a:pt x="13061" y="20558"/>
                  <a:pt x="13061" y="20558"/>
                  <a:pt x="13061" y="20558"/>
                </a:cubicBezTo>
                <a:cubicBezTo>
                  <a:pt x="13020" y="20577"/>
                  <a:pt x="12965" y="20597"/>
                  <a:pt x="12924" y="20627"/>
                </a:cubicBezTo>
                <a:cubicBezTo>
                  <a:pt x="12924" y="20617"/>
                  <a:pt x="12938" y="20607"/>
                  <a:pt x="12951" y="20587"/>
                </a:cubicBezTo>
                <a:cubicBezTo>
                  <a:pt x="12965" y="20568"/>
                  <a:pt x="12979" y="20548"/>
                  <a:pt x="12979" y="20528"/>
                </a:cubicBezTo>
                <a:cubicBezTo>
                  <a:pt x="13020" y="20469"/>
                  <a:pt x="13020" y="20469"/>
                  <a:pt x="13020" y="20469"/>
                </a:cubicBezTo>
                <a:cubicBezTo>
                  <a:pt x="12924" y="20489"/>
                  <a:pt x="12924" y="20489"/>
                  <a:pt x="12924" y="20489"/>
                </a:cubicBezTo>
                <a:cubicBezTo>
                  <a:pt x="12883" y="20489"/>
                  <a:pt x="12842" y="20519"/>
                  <a:pt x="12815" y="20548"/>
                </a:cubicBezTo>
                <a:cubicBezTo>
                  <a:pt x="12815" y="20528"/>
                  <a:pt x="12801" y="20499"/>
                  <a:pt x="12760" y="20479"/>
                </a:cubicBezTo>
                <a:cubicBezTo>
                  <a:pt x="12733" y="20460"/>
                  <a:pt x="12705" y="20450"/>
                  <a:pt x="12692" y="20450"/>
                </a:cubicBezTo>
                <a:cubicBezTo>
                  <a:pt x="12651" y="20450"/>
                  <a:pt x="12623" y="20469"/>
                  <a:pt x="12610" y="20489"/>
                </a:cubicBezTo>
                <a:cubicBezTo>
                  <a:pt x="12610" y="20489"/>
                  <a:pt x="12610" y="20479"/>
                  <a:pt x="12610" y="20479"/>
                </a:cubicBezTo>
                <a:cubicBezTo>
                  <a:pt x="12596" y="20460"/>
                  <a:pt x="12569" y="20440"/>
                  <a:pt x="12528" y="20430"/>
                </a:cubicBezTo>
                <a:cubicBezTo>
                  <a:pt x="12555" y="20410"/>
                  <a:pt x="12569" y="20381"/>
                  <a:pt x="12596" y="20361"/>
                </a:cubicBezTo>
                <a:cubicBezTo>
                  <a:pt x="12610" y="20351"/>
                  <a:pt x="12623" y="20342"/>
                  <a:pt x="12623" y="20332"/>
                </a:cubicBezTo>
                <a:cubicBezTo>
                  <a:pt x="12842" y="20066"/>
                  <a:pt x="12842" y="20066"/>
                  <a:pt x="12842" y="20066"/>
                </a:cubicBezTo>
                <a:cubicBezTo>
                  <a:pt x="12555" y="20283"/>
                  <a:pt x="12555" y="20283"/>
                  <a:pt x="12555" y="20283"/>
                </a:cubicBezTo>
                <a:cubicBezTo>
                  <a:pt x="12541" y="20253"/>
                  <a:pt x="12514" y="20243"/>
                  <a:pt x="12473" y="20243"/>
                </a:cubicBezTo>
                <a:cubicBezTo>
                  <a:pt x="12473" y="20243"/>
                  <a:pt x="12473" y="20243"/>
                  <a:pt x="12473" y="20243"/>
                </a:cubicBezTo>
                <a:cubicBezTo>
                  <a:pt x="12459" y="20243"/>
                  <a:pt x="12459" y="20243"/>
                  <a:pt x="12459" y="20243"/>
                </a:cubicBezTo>
                <a:cubicBezTo>
                  <a:pt x="12391" y="20263"/>
                  <a:pt x="12364" y="20302"/>
                  <a:pt x="12350" y="20342"/>
                </a:cubicBezTo>
                <a:cubicBezTo>
                  <a:pt x="12337" y="20342"/>
                  <a:pt x="12337" y="20342"/>
                  <a:pt x="12323" y="20342"/>
                </a:cubicBezTo>
                <a:cubicBezTo>
                  <a:pt x="12282" y="20342"/>
                  <a:pt x="12282" y="20342"/>
                  <a:pt x="12282" y="20342"/>
                </a:cubicBezTo>
                <a:cubicBezTo>
                  <a:pt x="12268" y="20332"/>
                  <a:pt x="12268" y="20332"/>
                  <a:pt x="12268" y="20332"/>
                </a:cubicBezTo>
                <a:cubicBezTo>
                  <a:pt x="12296" y="20292"/>
                  <a:pt x="12309" y="20214"/>
                  <a:pt x="12309" y="20145"/>
                </a:cubicBezTo>
                <a:cubicBezTo>
                  <a:pt x="12296" y="19968"/>
                  <a:pt x="12227" y="19929"/>
                  <a:pt x="12159" y="19929"/>
                </a:cubicBezTo>
                <a:cubicBezTo>
                  <a:pt x="12145" y="19929"/>
                  <a:pt x="12132" y="19929"/>
                  <a:pt x="12132" y="19929"/>
                </a:cubicBezTo>
                <a:cubicBezTo>
                  <a:pt x="12118" y="19890"/>
                  <a:pt x="12104" y="19850"/>
                  <a:pt x="12077" y="19811"/>
                </a:cubicBezTo>
                <a:cubicBezTo>
                  <a:pt x="12036" y="19713"/>
                  <a:pt x="12036" y="19713"/>
                  <a:pt x="12036" y="19713"/>
                </a:cubicBezTo>
                <a:cubicBezTo>
                  <a:pt x="11995" y="19811"/>
                  <a:pt x="11995" y="19811"/>
                  <a:pt x="11995" y="19811"/>
                </a:cubicBezTo>
                <a:cubicBezTo>
                  <a:pt x="11954" y="19899"/>
                  <a:pt x="11886" y="19978"/>
                  <a:pt x="11831" y="20057"/>
                </a:cubicBezTo>
                <a:cubicBezTo>
                  <a:pt x="11817" y="20066"/>
                  <a:pt x="11817" y="20076"/>
                  <a:pt x="11804" y="20096"/>
                </a:cubicBezTo>
                <a:cubicBezTo>
                  <a:pt x="11790" y="19703"/>
                  <a:pt x="11763" y="19320"/>
                  <a:pt x="11722" y="18917"/>
                </a:cubicBezTo>
                <a:cubicBezTo>
                  <a:pt x="11708" y="18710"/>
                  <a:pt x="11694" y="18494"/>
                  <a:pt x="11667" y="18288"/>
                </a:cubicBezTo>
                <a:cubicBezTo>
                  <a:pt x="11653" y="18101"/>
                  <a:pt x="11653" y="17885"/>
                  <a:pt x="11653" y="17649"/>
                </a:cubicBezTo>
                <a:cubicBezTo>
                  <a:pt x="11653" y="17620"/>
                  <a:pt x="11667" y="17580"/>
                  <a:pt x="11653" y="17551"/>
                </a:cubicBezTo>
                <a:cubicBezTo>
                  <a:pt x="11667" y="17295"/>
                  <a:pt x="11681" y="17030"/>
                  <a:pt x="11694" y="16774"/>
                </a:cubicBezTo>
                <a:cubicBezTo>
                  <a:pt x="11694" y="16489"/>
                  <a:pt x="11708" y="16204"/>
                  <a:pt x="11722" y="15919"/>
                </a:cubicBezTo>
                <a:cubicBezTo>
                  <a:pt x="11735" y="15379"/>
                  <a:pt x="11708" y="14848"/>
                  <a:pt x="11681" y="14318"/>
                </a:cubicBezTo>
                <a:cubicBezTo>
                  <a:pt x="11653" y="13807"/>
                  <a:pt x="11626" y="13315"/>
                  <a:pt x="11653" y="12893"/>
                </a:cubicBezTo>
                <a:cubicBezTo>
                  <a:pt x="11804" y="12824"/>
                  <a:pt x="12091" y="12794"/>
                  <a:pt x="12350" y="12824"/>
                </a:cubicBezTo>
                <a:cubicBezTo>
                  <a:pt x="12760" y="12873"/>
                  <a:pt x="13621" y="13187"/>
                  <a:pt x="13744" y="13325"/>
                </a:cubicBezTo>
                <a:cubicBezTo>
                  <a:pt x="13771" y="13374"/>
                  <a:pt x="13785" y="13433"/>
                  <a:pt x="13785" y="13502"/>
                </a:cubicBezTo>
                <a:cubicBezTo>
                  <a:pt x="13785" y="13551"/>
                  <a:pt x="13785" y="13600"/>
                  <a:pt x="13812" y="13659"/>
                </a:cubicBezTo>
                <a:cubicBezTo>
                  <a:pt x="13921" y="13905"/>
                  <a:pt x="14181" y="14042"/>
                  <a:pt x="14440" y="14170"/>
                </a:cubicBezTo>
                <a:cubicBezTo>
                  <a:pt x="14509" y="14111"/>
                  <a:pt x="14509" y="14111"/>
                  <a:pt x="14509" y="14111"/>
                </a:cubicBezTo>
                <a:cubicBezTo>
                  <a:pt x="14140" y="13925"/>
                  <a:pt x="13935" y="13669"/>
                  <a:pt x="13867" y="13355"/>
                </a:cubicBezTo>
                <a:cubicBezTo>
                  <a:pt x="14044" y="13443"/>
                  <a:pt x="14181" y="13561"/>
                  <a:pt x="14318" y="13679"/>
                </a:cubicBezTo>
                <a:cubicBezTo>
                  <a:pt x="14399" y="13757"/>
                  <a:pt x="14495" y="13836"/>
                  <a:pt x="14604" y="13915"/>
                </a:cubicBezTo>
                <a:cubicBezTo>
                  <a:pt x="14645" y="14308"/>
                  <a:pt x="14850" y="14662"/>
                  <a:pt x="15124" y="14819"/>
                </a:cubicBezTo>
                <a:cubicBezTo>
                  <a:pt x="15315" y="14917"/>
                  <a:pt x="15315" y="14917"/>
                  <a:pt x="15315" y="14917"/>
                </a:cubicBezTo>
                <a:cubicBezTo>
                  <a:pt x="15206" y="14779"/>
                  <a:pt x="15206" y="14779"/>
                  <a:pt x="15206" y="14779"/>
                </a:cubicBezTo>
                <a:cubicBezTo>
                  <a:pt x="15165" y="14730"/>
                  <a:pt x="15124" y="14691"/>
                  <a:pt x="15096" y="14652"/>
                </a:cubicBezTo>
                <a:cubicBezTo>
                  <a:pt x="15028" y="14593"/>
                  <a:pt x="14973" y="14534"/>
                  <a:pt x="14946" y="14455"/>
                </a:cubicBezTo>
                <a:cubicBezTo>
                  <a:pt x="15014" y="14475"/>
                  <a:pt x="15083" y="14524"/>
                  <a:pt x="15151" y="14563"/>
                </a:cubicBezTo>
                <a:cubicBezTo>
                  <a:pt x="15233" y="14612"/>
                  <a:pt x="15301" y="14662"/>
                  <a:pt x="15397" y="14671"/>
                </a:cubicBezTo>
                <a:cubicBezTo>
                  <a:pt x="15588" y="14671"/>
                  <a:pt x="15588" y="14671"/>
                  <a:pt x="15588" y="14671"/>
                </a:cubicBezTo>
                <a:cubicBezTo>
                  <a:pt x="15438" y="14603"/>
                  <a:pt x="15438" y="14603"/>
                  <a:pt x="15438" y="14603"/>
                </a:cubicBezTo>
                <a:cubicBezTo>
                  <a:pt x="15383" y="14573"/>
                  <a:pt x="15342" y="14544"/>
                  <a:pt x="15288" y="14514"/>
                </a:cubicBezTo>
                <a:cubicBezTo>
                  <a:pt x="15192" y="14445"/>
                  <a:pt x="15083" y="14367"/>
                  <a:pt x="14878" y="14357"/>
                </a:cubicBezTo>
                <a:cubicBezTo>
                  <a:pt x="14809" y="14249"/>
                  <a:pt x="14768" y="14151"/>
                  <a:pt x="14768" y="14023"/>
                </a:cubicBezTo>
                <a:cubicBezTo>
                  <a:pt x="14796" y="14042"/>
                  <a:pt x="14823" y="14052"/>
                  <a:pt x="14850" y="14052"/>
                </a:cubicBezTo>
                <a:cubicBezTo>
                  <a:pt x="14864" y="14062"/>
                  <a:pt x="14905" y="14052"/>
                  <a:pt x="14932" y="14033"/>
                </a:cubicBezTo>
                <a:cubicBezTo>
                  <a:pt x="14960" y="13993"/>
                  <a:pt x="14960" y="13993"/>
                  <a:pt x="14960" y="13993"/>
                </a:cubicBezTo>
                <a:cubicBezTo>
                  <a:pt x="14919" y="13974"/>
                  <a:pt x="14919" y="13974"/>
                  <a:pt x="14919" y="13974"/>
                </a:cubicBezTo>
                <a:cubicBezTo>
                  <a:pt x="14714" y="13895"/>
                  <a:pt x="14796" y="13699"/>
                  <a:pt x="14878" y="13482"/>
                </a:cubicBezTo>
                <a:cubicBezTo>
                  <a:pt x="14905" y="13423"/>
                  <a:pt x="14932" y="13364"/>
                  <a:pt x="14946" y="13305"/>
                </a:cubicBezTo>
                <a:cubicBezTo>
                  <a:pt x="14973" y="13335"/>
                  <a:pt x="15001" y="13355"/>
                  <a:pt x="15042" y="13374"/>
                </a:cubicBezTo>
                <a:cubicBezTo>
                  <a:pt x="15397" y="13640"/>
                  <a:pt x="15766" y="13905"/>
                  <a:pt x="16230" y="14101"/>
                </a:cubicBezTo>
                <a:cubicBezTo>
                  <a:pt x="16258" y="14151"/>
                  <a:pt x="16285" y="14190"/>
                  <a:pt x="16326" y="14229"/>
                </a:cubicBezTo>
                <a:cubicBezTo>
                  <a:pt x="16340" y="14259"/>
                  <a:pt x="16367" y="14288"/>
                  <a:pt x="16381" y="14318"/>
                </a:cubicBezTo>
                <a:cubicBezTo>
                  <a:pt x="16340" y="14396"/>
                  <a:pt x="16353" y="14573"/>
                  <a:pt x="16435" y="14662"/>
                </a:cubicBezTo>
                <a:cubicBezTo>
                  <a:pt x="16462" y="14711"/>
                  <a:pt x="16517" y="14730"/>
                  <a:pt x="16544" y="14730"/>
                </a:cubicBezTo>
                <a:cubicBezTo>
                  <a:pt x="16695" y="14721"/>
                  <a:pt x="16695" y="14721"/>
                  <a:pt x="16695" y="14721"/>
                </a:cubicBezTo>
                <a:cubicBezTo>
                  <a:pt x="16585" y="14662"/>
                  <a:pt x="16585" y="14662"/>
                  <a:pt x="16585" y="14662"/>
                </a:cubicBezTo>
                <a:cubicBezTo>
                  <a:pt x="16531" y="14622"/>
                  <a:pt x="16517" y="14544"/>
                  <a:pt x="16517" y="14465"/>
                </a:cubicBezTo>
                <a:cubicBezTo>
                  <a:pt x="16544" y="14485"/>
                  <a:pt x="16572" y="14524"/>
                  <a:pt x="16599" y="14553"/>
                </a:cubicBezTo>
                <a:cubicBezTo>
                  <a:pt x="16654" y="14622"/>
                  <a:pt x="16708" y="14691"/>
                  <a:pt x="16790" y="14701"/>
                </a:cubicBezTo>
                <a:cubicBezTo>
                  <a:pt x="16913" y="14721"/>
                  <a:pt x="16913" y="14721"/>
                  <a:pt x="16913" y="14721"/>
                </a:cubicBezTo>
                <a:cubicBezTo>
                  <a:pt x="16845" y="14652"/>
                  <a:pt x="16845" y="14652"/>
                  <a:pt x="16845" y="14652"/>
                </a:cubicBezTo>
                <a:cubicBezTo>
                  <a:pt x="16804" y="14603"/>
                  <a:pt x="16763" y="14563"/>
                  <a:pt x="16722" y="14514"/>
                </a:cubicBezTo>
                <a:cubicBezTo>
                  <a:pt x="16613" y="14406"/>
                  <a:pt x="16490" y="14278"/>
                  <a:pt x="16435" y="14170"/>
                </a:cubicBezTo>
                <a:cubicBezTo>
                  <a:pt x="16599" y="14219"/>
                  <a:pt x="16777" y="14278"/>
                  <a:pt x="16941" y="14337"/>
                </a:cubicBezTo>
                <a:cubicBezTo>
                  <a:pt x="17323" y="14465"/>
                  <a:pt x="17719" y="14593"/>
                  <a:pt x="18157" y="14691"/>
                </a:cubicBezTo>
                <a:cubicBezTo>
                  <a:pt x="18170" y="14701"/>
                  <a:pt x="18198" y="14721"/>
                  <a:pt x="18211" y="14740"/>
                </a:cubicBezTo>
                <a:cubicBezTo>
                  <a:pt x="18266" y="14779"/>
                  <a:pt x="18293" y="14799"/>
                  <a:pt x="18321" y="14799"/>
                </a:cubicBezTo>
                <a:cubicBezTo>
                  <a:pt x="18348" y="14799"/>
                  <a:pt x="18348" y="14799"/>
                  <a:pt x="18348" y="14799"/>
                </a:cubicBezTo>
                <a:cubicBezTo>
                  <a:pt x="18362" y="14779"/>
                  <a:pt x="18362" y="14779"/>
                  <a:pt x="18362" y="14779"/>
                </a:cubicBezTo>
                <a:cubicBezTo>
                  <a:pt x="18375" y="14770"/>
                  <a:pt x="18375" y="14760"/>
                  <a:pt x="18375" y="14750"/>
                </a:cubicBezTo>
                <a:cubicBezTo>
                  <a:pt x="18403" y="14740"/>
                  <a:pt x="18403" y="14730"/>
                  <a:pt x="18403" y="14721"/>
                </a:cubicBezTo>
                <a:cubicBezTo>
                  <a:pt x="18416" y="14681"/>
                  <a:pt x="18348" y="14652"/>
                  <a:pt x="18252" y="14622"/>
                </a:cubicBezTo>
                <a:cubicBezTo>
                  <a:pt x="18239" y="14622"/>
                  <a:pt x="18225" y="14612"/>
                  <a:pt x="18225" y="14612"/>
                </a:cubicBezTo>
                <a:cubicBezTo>
                  <a:pt x="17842" y="14475"/>
                  <a:pt x="17433" y="14357"/>
                  <a:pt x="17036" y="14239"/>
                </a:cubicBezTo>
                <a:cubicBezTo>
                  <a:pt x="16831" y="14190"/>
                  <a:pt x="16640" y="14131"/>
                  <a:pt x="16449" y="14072"/>
                </a:cubicBezTo>
                <a:cubicBezTo>
                  <a:pt x="15916" y="13915"/>
                  <a:pt x="15533" y="13590"/>
                  <a:pt x="15165" y="13286"/>
                </a:cubicBezTo>
                <a:cubicBezTo>
                  <a:pt x="14905" y="13060"/>
                  <a:pt x="14645" y="12844"/>
                  <a:pt x="14331" y="12676"/>
                </a:cubicBezTo>
                <a:cubicBezTo>
                  <a:pt x="14659" y="12706"/>
                  <a:pt x="15069" y="12765"/>
                  <a:pt x="15438" y="12853"/>
                </a:cubicBezTo>
                <a:cubicBezTo>
                  <a:pt x="15465" y="12873"/>
                  <a:pt x="15492" y="12912"/>
                  <a:pt x="15506" y="12952"/>
                </a:cubicBezTo>
                <a:cubicBezTo>
                  <a:pt x="15533" y="13020"/>
                  <a:pt x="15561" y="13079"/>
                  <a:pt x="15643" y="13079"/>
                </a:cubicBezTo>
                <a:cubicBezTo>
                  <a:pt x="15656" y="13079"/>
                  <a:pt x="15656" y="13079"/>
                  <a:pt x="15670" y="13079"/>
                </a:cubicBezTo>
                <a:cubicBezTo>
                  <a:pt x="15725" y="13070"/>
                  <a:pt x="15725" y="13070"/>
                  <a:pt x="15725" y="13070"/>
                </a:cubicBezTo>
                <a:cubicBezTo>
                  <a:pt x="15697" y="13020"/>
                  <a:pt x="15697" y="13020"/>
                  <a:pt x="15697" y="13020"/>
                </a:cubicBezTo>
                <a:cubicBezTo>
                  <a:pt x="15670" y="12981"/>
                  <a:pt x="15656" y="12952"/>
                  <a:pt x="15643" y="12932"/>
                </a:cubicBezTo>
                <a:cubicBezTo>
                  <a:pt x="15779" y="12991"/>
                  <a:pt x="15930" y="13040"/>
                  <a:pt x="16080" y="13099"/>
                </a:cubicBezTo>
                <a:cubicBezTo>
                  <a:pt x="16258" y="13168"/>
                  <a:pt x="16462" y="13246"/>
                  <a:pt x="16626" y="13315"/>
                </a:cubicBezTo>
                <a:cubicBezTo>
                  <a:pt x="16681" y="13345"/>
                  <a:pt x="16763" y="13433"/>
                  <a:pt x="16777" y="13453"/>
                </a:cubicBezTo>
                <a:cubicBezTo>
                  <a:pt x="16818" y="13757"/>
                  <a:pt x="16954" y="13983"/>
                  <a:pt x="17200" y="14160"/>
                </a:cubicBezTo>
                <a:cubicBezTo>
                  <a:pt x="17364" y="14268"/>
                  <a:pt x="17364" y="14268"/>
                  <a:pt x="17364" y="14268"/>
                </a:cubicBezTo>
                <a:cubicBezTo>
                  <a:pt x="17282" y="14121"/>
                  <a:pt x="17282" y="14121"/>
                  <a:pt x="17282" y="14121"/>
                </a:cubicBezTo>
                <a:cubicBezTo>
                  <a:pt x="17241" y="14042"/>
                  <a:pt x="17187" y="13983"/>
                  <a:pt x="17146" y="13925"/>
                </a:cubicBezTo>
                <a:cubicBezTo>
                  <a:pt x="17036" y="13807"/>
                  <a:pt x="16954" y="13699"/>
                  <a:pt x="16954" y="13531"/>
                </a:cubicBezTo>
                <a:cubicBezTo>
                  <a:pt x="17405" y="13787"/>
                  <a:pt x="17856" y="13944"/>
                  <a:pt x="18375" y="14033"/>
                </a:cubicBezTo>
                <a:cubicBezTo>
                  <a:pt x="18703" y="14308"/>
                  <a:pt x="19127" y="14504"/>
                  <a:pt x="19632" y="14632"/>
                </a:cubicBezTo>
                <a:cubicBezTo>
                  <a:pt x="19714" y="14809"/>
                  <a:pt x="19878" y="14917"/>
                  <a:pt x="20042" y="15025"/>
                </a:cubicBezTo>
                <a:cubicBezTo>
                  <a:pt x="20083" y="15055"/>
                  <a:pt x="20124" y="15074"/>
                  <a:pt x="20165" y="15104"/>
                </a:cubicBezTo>
                <a:cubicBezTo>
                  <a:pt x="20411" y="15281"/>
                  <a:pt x="20411" y="15281"/>
                  <a:pt x="20411" y="15281"/>
                </a:cubicBezTo>
                <a:cubicBezTo>
                  <a:pt x="20233" y="15064"/>
                  <a:pt x="20233" y="15064"/>
                  <a:pt x="20233" y="15064"/>
                </a:cubicBezTo>
                <a:cubicBezTo>
                  <a:pt x="20179" y="14986"/>
                  <a:pt x="20097" y="14927"/>
                  <a:pt x="20015" y="14868"/>
                </a:cubicBezTo>
                <a:cubicBezTo>
                  <a:pt x="19933" y="14809"/>
                  <a:pt x="19851" y="14750"/>
                  <a:pt x="19810" y="14671"/>
                </a:cubicBezTo>
                <a:cubicBezTo>
                  <a:pt x="19892" y="14681"/>
                  <a:pt x="19974" y="14691"/>
                  <a:pt x="20056" y="14711"/>
                </a:cubicBezTo>
                <a:cubicBezTo>
                  <a:pt x="20233" y="14740"/>
                  <a:pt x="20384" y="14770"/>
                  <a:pt x="20466" y="14740"/>
                </a:cubicBezTo>
                <a:cubicBezTo>
                  <a:pt x="20602" y="14691"/>
                  <a:pt x="20602" y="14691"/>
                  <a:pt x="20602" y="14691"/>
                </a:cubicBezTo>
                <a:cubicBezTo>
                  <a:pt x="20452" y="14671"/>
                  <a:pt x="20452" y="14671"/>
                  <a:pt x="20452" y="14671"/>
                </a:cubicBezTo>
                <a:cubicBezTo>
                  <a:pt x="19700" y="14593"/>
                  <a:pt x="19031" y="14386"/>
                  <a:pt x="18676" y="14111"/>
                </a:cubicBezTo>
                <a:cubicBezTo>
                  <a:pt x="18922" y="14151"/>
                  <a:pt x="19181" y="14180"/>
                  <a:pt x="19441" y="14210"/>
                </a:cubicBezTo>
                <a:cubicBezTo>
                  <a:pt x="19659" y="14239"/>
                  <a:pt x="19892" y="14259"/>
                  <a:pt x="20110" y="14298"/>
                </a:cubicBezTo>
                <a:cubicBezTo>
                  <a:pt x="20261" y="14524"/>
                  <a:pt x="20657" y="14681"/>
                  <a:pt x="20985" y="14711"/>
                </a:cubicBezTo>
                <a:cubicBezTo>
                  <a:pt x="21381" y="14750"/>
                  <a:pt x="21381" y="14750"/>
                  <a:pt x="21381" y="14750"/>
                </a:cubicBezTo>
                <a:cubicBezTo>
                  <a:pt x="20957" y="14632"/>
                  <a:pt x="20957" y="14632"/>
                  <a:pt x="20957" y="14632"/>
                </a:cubicBezTo>
                <a:cubicBezTo>
                  <a:pt x="20670" y="14553"/>
                  <a:pt x="20411" y="14475"/>
                  <a:pt x="20274" y="14308"/>
                </a:cubicBezTo>
                <a:cubicBezTo>
                  <a:pt x="20329" y="14318"/>
                  <a:pt x="20370" y="14327"/>
                  <a:pt x="20425" y="14337"/>
                </a:cubicBezTo>
                <a:cubicBezTo>
                  <a:pt x="20588" y="14367"/>
                  <a:pt x="20725" y="14386"/>
                  <a:pt x="20793" y="14347"/>
                </a:cubicBezTo>
                <a:cubicBezTo>
                  <a:pt x="20848" y="14298"/>
                  <a:pt x="20848" y="14298"/>
                  <a:pt x="20848" y="14298"/>
                </a:cubicBezTo>
                <a:cubicBezTo>
                  <a:pt x="20766" y="14278"/>
                  <a:pt x="20766" y="14278"/>
                  <a:pt x="20766" y="14278"/>
                </a:cubicBezTo>
                <a:cubicBezTo>
                  <a:pt x="20370" y="14210"/>
                  <a:pt x="19987" y="14160"/>
                  <a:pt x="19632" y="14121"/>
                </a:cubicBezTo>
                <a:cubicBezTo>
                  <a:pt x="19168" y="14062"/>
                  <a:pt x="18730" y="14003"/>
                  <a:pt x="18293" y="13905"/>
                </a:cubicBezTo>
                <a:cubicBezTo>
                  <a:pt x="17856" y="13797"/>
                  <a:pt x="17487" y="13590"/>
                  <a:pt x="17146" y="13384"/>
                </a:cubicBezTo>
                <a:cubicBezTo>
                  <a:pt x="16954" y="13276"/>
                  <a:pt x="16749" y="13158"/>
                  <a:pt x="16531" y="13060"/>
                </a:cubicBezTo>
                <a:cubicBezTo>
                  <a:pt x="16353" y="12971"/>
                  <a:pt x="16162" y="12903"/>
                  <a:pt x="15984" y="12834"/>
                </a:cubicBezTo>
                <a:cubicBezTo>
                  <a:pt x="15820" y="12775"/>
                  <a:pt x="15656" y="12716"/>
                  <a:pt x="15506" y="12647"/>
                </a:cubicBezTo>
                <a:cubicBezTo>
                  <a:pt x="15492" y="12608"/>
                  <a:pt x="15479" y="12568"/>
                  <a:pt x="15465" y="12529"/>
                </a:cubicBezTo>
                <a:cubicBezTo>
                  <a:pt x="15438" y="12480"/>
                  <a:pt x="15424" y="12431"/>
                  <a:pt x="15424" y="12401"/>
                </a:cubicBezTo>
                <a:cubicBezTo>
                  <a:pt x="15479" y="12401"/>
                  <a:pt x="15533" y="12411"/>
                  <a:pt x="15588" y="12421"/>
                </a:cubicBezTo>
                <a:cubicBezTo>
                  <a:pt x="15711" y="12441"/>
                  <a:pt x="15834" y="12460"/>
                  <a:pt x="15971" y="12480"/>
                </a:cubicBezTo>
                <a:cubicBezTo>
                  <a:pt x="16039" y="12627"/>
                  <a:pt x="16203" y="12922"/>
                  <a:pt x="16476" y="12991"/>
                </a:cubicBezTo>
                <a:cubicBezTo>
                  <a:pt x="16681" y="13040"/>
                  <a:pt x="16681" y="13040"/>
                  <a:pt x="16681" y="13040"/>
                </a:cubicBezTo>
                <a:cubicBezTo>
                  <a:pt x="16503" y="12903"/>
                  <a:pt x="16503" y="12903"/>
                  <a:pt x="16503" y="12903"/>
                </a:cubicBezTo>
                <a:cubicBezTo>
                  <a:pt x="16340" y="12794"/>
                  <a:pt x="16203" y="12686"/>
                  <a:pt x="16148" y="12509"/>
                </a:cubicBezTo>
                <a:cubicBezTo>
                  <a:pt x="16176" y="12519"/>
                  <a:pt x="16176" y="12519"/>
                  <a:pt x="16176" y="12519"/>
                </a:cubicBezTo>
                <a:cubicBezTo>
                  <a:pt x="16340" y="12539"/>
                  <a:pt x="16531" y="12559"/>
                  <a:pt x="16681" y="12598"/>
                </a:cubicBezTo>
                <a:cubicBezTo>
                  <a:pt x="16722" y="12529"/>
                  <a:pt x="16722" y="12529"/>
                  <a:pt x="16722" y="12529"/>
                </a:cubicBezTo>
                <a:cubicBezTo>
                  <a:pt x="16503" y="12460"/>
                  <a:pt x="16271" y="12421"/>
                  <a:pt x="16012" y="12382"/>
                </a:cubicBezTo>
                <a:cubicBezTo>
                  <a:pt x="15820" y="12352"/>
                  <a:pt x="15602" y="12313"/>
                  <a:pt x="15397" y="12264"/>
                </a:cubicBezTo>
                <a:cubicBezTo>
                  <a:pt x="15042" y="12175"/>
                  <a:pt x="14714" y="12087"/>
                  <a:pt x="14386" y="11979"/>
                </a:cubicBezTo>
                <a:cubicBezTo>
                  <a:pt x="14331" y="11959"/>
                  <a:pt x="14263" y="11939"/>
                  <a:pt x="14195" y="11920"/>
                </a:cubicBezTo>
                <a:cubicBezTo>
                  <a:pt x="13826" y="11812"/>
                  <a:pt x="13402" y="11684"/>
                  <a:pt x="13484" y="11487"/>
                </a:cubicBezTo>
                <a:cubicBezTo>
                  <a:pt x="13484" y="11487"/>
                  <a:pt x="13484" y="11487"/>
                  <a:pt x="13484" y="11487"/>
                </a:cubicBezTo>
                <a:cubicBezTo>
                  <a:pt x="13621" y="11527"/>
                  <a:pt x="13757" y="11586"/>
                  <a:pt x="13894" y="11654"/>
                </a:cubicBezTo>
                <a:cubicBezTo>
                  <a:pt x="14126" y="11753"/>
                  <a:pt x="14359" y="11861"/>
                  <a:pt x="14645" y="11910"/>
                </a:cubicBezTo>
                <a:cubicBezTo>
                  <a:pt x="15110" y="11989"/>
                  <a:pt x="15615" y="12028"/>
                  <a:pt x="16025" y="12018"/>
                </a:cubicBezTo>
                <a:cubicBezTo>
                  <a:pt x="16121" y="12048"/>
                  <a:pt x="16176" y="12097"/>
                  <a:pt x="16244" y="12146"/>
                </a:cubicBezTo>
                <a:cubicBezTo>
                  <a:pt x="16285" y="12185"/>
                  <a:pt x="16340" y="12234"/>
                  <a:pt x="16408" y="12264"/>
                </a:cubicBezTo>
                <a:cubicBezTo>
                  <a:pt x="16599" y="12362"/>
                  <a:pt x="16831" y="12401"/>
                  <a:pt x="17064" y="12441"/>
                </a:cubicBezTo>
                <a:cubicBezTo>
                  <a:pt x="17255" y="12470"/>
                  <a:pt x="17446" y="12500"/>
                  <a:pt x="17610" y="12568"/>
                </a:cubicBezTo>
                <a:cubicBezTo>
                  <a:pt x="17706" y="12598"/>
                  <a:pt x="17801" y="12657"/>
                  <a:pt x="17897" y="12716"/>
                </a:cubicBezTo>
                <a:cubicBezTo>
                  <a:pt x="17979" y="12775"/>
                  <a:pt x="18075" y="12834"/>
                  <a:pt x="18170" y="12883"/>
                </a:cubicBezTo>
                <a:cubicBezTo>
                  <a:pt x="18403" y="12981"/>
                  <a:pt x="18635" y="13079"/>
                  <a:pt x="18894" y="13099"/>
                </a:cubicBezTo>
                <a:cubicBezTo>
                  <a:pt x="19263" y="13129"/>
                  <a:pt x="19263" y="13129"/>
                  <a:pt x="19263" y="13129"/>
                </a:cubicBezTo>
                <a:cubicBezTo>
                  <a:pt x="18922" y="13030"/>
                  <a:pt x="18922" y="13030"/>
                  <a:pt x="18922" y="13030"/>
                </a:cubicBezTo>
                <a:cubicBezTo>
                  <a:pt x="18539" y="12922"/>
                  <a:pt x="18198" y="12775"/>
                  <a:pt x="17870" y="12588"/>
                </a:cubicBezTo>
                <a:cubicBezTo>
                  <a:pt x="18485" y="12667"/>
                  <a:pt x="18949" y="12765"/>
                  <a:pt x="19318" y="12903"/>
                </a:cubicBezTo>
                <a:cubicBezTo>
                  <a:pt x="19373" y="12844"/>
                  <a:pt x="19373" y="12844"/>
                  <a:pt x="19373" y="12844"/>
                </a:cubicBezTo>
                <a:cubicBezTo>
                  <a:pt x="18990" y="12657"/>
                  <a:pt x="18430" y="12568"/>
                  <a:pt x="17897" y="12490"/>
                </a:cubicBezTo>
                <a:cubicBezTo>
                  <a:pt x="17255" y="12391"/>
                  <a:pt x="16585" y="12293"/>
                  <a:pt x="16230" y="12018"/>
                </a:cubicBezTo>
                <a:cubicBezTo>
                  <a:pt x="16845" y="11959"/>
                  <a:pt x="17624" y="11989"/>
                  <a:pt x="18239" y="12018"/>
                </a:cubicBezTo>
                <a:cubicBezTo>
                  <a:pt x="18334" y="12028"/>
                  <a:pt x="18416" y="12028"/>
                  <a:pt x="18512" y="12038"/>
                </a:cubicBezTo>
                <a:cubicBezTo>
                  <a:pt x="18826" y="12215"/>
                  <a:pt x="19195" y="12362"/>
                  <a:pt x="19605" y="12470"/>
                </a:cubicBezTo>
                <a:cubicBezTo>
                  <a:pt x="19618" y="12657"/>
                  <a:pt x="19769" y="12765"/>
                  <a:pt x="19933" y="12853"/>
                </a:cubicBezTo>
                <a:cubicBezTo>
                  <a:pt x="20110" y="12952"/>
                  <a:pt x="20110" y="12952"/>
                  <a:pt x="20110" y="12952"/>
                </a:cubicBezTo>
                <a:cubicBezTo>
                  <a:pt x="20015" y="12814"/>
                  <a:pt x="20015" y="12814"/>
                  <a:pt x="20015" y="12814"/>
                </a:cubicBezTo>
                <a:cubicBezTo>
                  <a:pt x="19987" y="12775"/>
                  <a:pt x="19933" y="12735"/>
                  <a:pt x="19892" y="12706"/>
                </a:cubicBezTo>
                <a:cubicBezTo>
                  <a:pt x="19823" y="12647"/>
                  <a:pt x="19755" y="12598"/>
                  <a:pt x="19755" y="12500"/>
                </a:cubicBezTo>
                <a:cubicBezTo>
                  <a:pt x="19905" y="12539"/>
                  <a:pt x="20069" y="12568"/>
                  <a:pt x="20233" y="12588"/>
                </a:cubicBezTo>
                <a:cubicBezTo>
                  <a:pt x="20343" y="12608"/>
                  <a:pt x="20466" y="12627"/>
                  <a:pt x="20561" y="12647"/>
                </a:cubicBezTo>
                <a:cubicBezTo>
                  <a:pt x="20588" y="12578"/>
                  <a:pt x="20588" y="12578"/>
                  <a:pt x="20588" y="12578"/>
                </a:cubicBezTo>
                <a:cubicBezTo>
                  <a:pt x="20466" y="12549"/>
                  <a:pt x="20329" y="12519"/>
                  <a:pt x="20192" y="12490"/>
                </a:cubicBezTo>
                <a:cubicBezTo>
                  <a:pt x="19646" y="12372"/>
                  <a:pt x="19086" y="12244"/>
                  <a:pt x="18703" y="12018"/>
                </a:cubicBezTo>
                <a:cubicBezTo>
                  <a:pt x="18758" y="12018"/>
                  <a:pt x="18799" y="12018"/>
                  <a:pt x="18853" y="12028"/>
                </a:cubicBezTo>
                <a:cubicBezTo>
                  <a:pt x="19140" y="12038"/>
                  <a:pt x="19455" y="12087"/>
                  <a:pt x="19796" y="12136"/>
                </a:cubicBezTo>
                <a:cubicBezTo>
                  <a:pt x="20124" y="12185"/>
                  <a:pt x="20479" y="12234"/>
                  <a:pt x="20793" y="12254"/>
                </a:cubicBezTo>
                <a:cubicBezTo>
                  <a:pt x="20944" y="12264"/>
                  <a:pt x="21067" y="12264"/>
                  <a:pt x="21190" y="12254"/>
                </a:cubicBezTo>
                <a:cubicBezTo>
                  <a:pt x="21190" y="12254"/>
                  <a:pt x="21586" y="12224"/>
                  <a:pt x="21586" y="12126"/>
                </a:cubicBezTo>
                <a:cubicBezTo>
                  <a:pt x="21599" y="12077"/>
                  <a:pt x="21599" y="12077"/>
                  <a:pt x="21599" y="12077"/>
                </a:cubicBezTo>
                <a:cubicBezTo>
                  <a:pt x="21531" y="12087"/>
                  <a:pt x="21531" y="12087"/>
                  <a:pt x="21531" y="12087"/>
                </a:cubicBezTo>
                <a:moveTo>
                  <a:pt x="9044" y="20853"/>
                </a:moveTo>
                <a:cubicBezTo>
                  <a:pt x="9017" y="20843"/>
                  <a:pt x="8989" y="20833"/>
                  <a:pt x="8962" y="20833"/>
                </a:cubicBezTo>
                <a:cubicBezTo>
                  <a:pt x="8962" y="20833"/>
                  <a:pt x="8948" y="20833"/>
                  <a:pt x="8948" y="20833"/>
                </a:cubicBezTo>
                <a:cubicBezTo>
                  <a:pt x="8921" y="20813"/>
                  <a:pt x="8921" y="20794"/>
                  <a:pt x="8989" y="20754"/>
                </a:cubicBezTo>
                <a:cubicBezTo>
                  <a:pt x="9017" y="20813"/>
                  <a:pt x="9017" y="20813"/>
                  <a:pt x="9017" y="20813"/>
                </a:cubicBezTo>
                <a:cubicBezTo>
                  <a:pt x="9044" y="20843"/>
                  <a:pt x="9044" y="20853"/>
                  <a:pt x="9044" y="20853"/>
                </a:cubicBezTo>
                <a:cubicBezTo>
                  <a:pt x="9044" y="20853"/>
                  <a:pt x="9044" y="20853"/>
                  <a:pt x="9044" y="20853"/>
                </a:cubicBezTo>
                <a:moveTo>
                  <a:pt x="10492" y="21226"/>
                </a:moveTo>
                <a:cubicBezTo>
                  <a:pt x="10465" y="21226"/>
                  <a:pt x="10451" y="21226"/>
                  <a:pt x="10437" y="21226"/>
                </a:cubicBezTo>
                <a:cubicBezTo>
                  <a:pt x="10424" y="21226"/>
                  <a:pt x="10396" y="21226"/>
                  <a:pt x="10383" y="21236"/>
                </a:cubicBezTo>
                <a:cubicBezTo>
                  <a:pt x="10396" y="21187"/>
                  <a:pt x="10437" y="21157"/>
                  <a:pt x="10465" y="21157"/>
                </a:cubicBezTo>
                <a:cubicBezTo>
                  <a:pt x="10465" y="21157"/>
                  <a:pt x="10465" y="21157"/>
                  <a:pt x="10478" y="21167"/>
                </a:cubicBezTo>
                <a:cubicBezTo>
                  <a:pt x="10478" y="21167"/>
                  <a:pt x="10506" y="21187"/>
                  <a:pt x="10506" y="21236"/>
                </a:cubicBezTo>
                <a:cubicBezTo>
                  <a:pt x="10492" y="21226"/>
                  <a:pt x="10492" y="21226"/>
                  <a:pt x="10492" y="21226"/>
                </a:cubicBezTo>
                <a:moveTo>
                  <a:pt x="12733" y="21285"/>
                </a:moveTo>
                <a:cubicBezTo>
                  <a:pt x="12733" y="21295"/>
                  <a:pt x="12760" y="21305"/>
                  <a:pt x="12774" y="21315"/>
                </a:cubicBezTo>
                <a:cubicBezTo>
                  <a:pt x="12733" y="21324"/>
                  <a:pt x="12692" y="21295"/>
                  <a:pt x="12678" y="21265"/>
                </a:cubicBezTo>
                <a:cubicBezTo>
                  <a:pt x="12664" y="21256"/>
                  <a:pt x="12651" y="21236"/>
                  <a:pt x="12651" y="21226"/>
                </a:cubicBezTo>
                <a:cubicBezTo>
                  <a:pt x="12678" y="21246"/>
                  <a:pt x="12705" y="21265"/>
                  <a:pt x="12733" y="21285"/>
                </a:cubicBezTo>
                <a:moveTo>
                  <a:pt x="17474" y="9551"/>
                </a:moveTo>
                <a:cubicBezTo>
                  <a:pt x="17405" y="9581"/>
                  <a:pt x="17405" y="9581"/>
                  <a:pt x="17405" y="9581"/>
                </a:cubicBezTo>
                <a:cubicBezTo>
                  <a:pt x="17378" y="9591"/>
                  <a:pt x="17337" y="9601"/>
                  <a:pt x="17310" y="9620"/>
                </a:cubicBezTo>
                <a:cubicBezTo>
                  <a:pt x="17146" y="9669"/>
                  <a:pt x="16982" y="9728"/>
                  <a:pt x="16913" y="9817"/>
                </a:cubicBezTo>
                <a:cubicBezTo>
                  <a:pt x="16859" y="9876"/>
                  <a:pt x="16859" y="9876"/>
                  <a:pt x="16859" y="9876"/>
                </a:cubicBezTo>
                <a:cubicBezTo>
                  <a:pt x="16572" y="9886"/>
                  <a:pt x="16285" y="9905"/>
                  <a:pt x="16012" y="9925"/>
                </a:cubicBezTo>
                <a:cubicBezTo>
                  <a:pt x="15629" y="9945"/>
                  <a:pt x="15247" y="9974"/>
                  <a:pt x="14837" y="9974"/>
                </a:cubicBezTo>
                <a:cubicBezTo>
                  <a:pt x="15028" y="9935"/>
                  <a:pt x="15219" y="9895"/>
                  <a:pt x="15397" y="9856"/>
                </a:cubicBezTo>
                <a:cubicBezTo>
                  <a:pt x="15930" y="9738"/>
                  <a:pt x="16462" y="9620"/>
                  <a:pt x="16886" y="9414"/>
                </a:cubicBezTo>
                <a:cubicBezTo>
                  <a:pt x="16845" y="9355"/>
                  <a:pt x="16845" y="9355"/>
                  <a:pt x="16845" y="9355"/>
                </a:cubicBezTo>
                <a:cubicBezTo>
                  <a:pt x="16353" y="9512"/>
                  <a:pt x="15752" y="9699"/>
                  <a:pt x="15110" y="9817"/>
                </a:cubicBezTo>
                <a:cubicBezTo>
                  <a:pt x="15069" y="9827"/>
                  <a:pt x="15014" y="9836"/>
                  <a:pt x="14946" y="9836"/>
                </a:cubicBezTo>
                <a:cubicBezTo>
                  <a:pt x="14864" y="9846"/>
                  <a:pt x="14782" y="9856"/>
                  <a:pt x="14700" y="9876"/>
                </a:cubicBezTo>
                <a:cubicBezTo>
                  <a:pt x="14645" y="9895"/>
                  <a:pt x="14591" y="9925"/>
                  <a:pt x="14550" y="9945"/>
                </a:cubicBezTo>
                <a:cubicBezTo>
                  <a:pt x="14481" y="9974"/>
                  <a:pt x="14440" y="10004"/>
                  <a:pt x="14372" y="10013"/>
                </a:cubicBezTo>
                <a:cubicBezTo>
                  <a:pt x="14140" y="10053"/>
                  <a:pt x="13908" y="10062"/>
                  <a:pt x="13675" y="10062"/>
                </a:cubicBezTo>
                <a:cubicBezTo>
                  <a:pt x="13361" y="10072"/>
                  <a:pt x="13047" y="10082"/>
                  <a:pt x="12733" y="10180"/>
                </a:cubicBezTo>
                <a:cubicBezTo>
                  <a:pt x="12678" y="10004"/>
                  <a:pt x="12473" y="9915"/>
                  <a:pt x="12282" y="9836"/>
                </a:cubicBezTo>
                <a:cubicBezTo>
                  <a:pt x="12241" y="9827"/>
                  <a:pt x="12214" y="9807"/>
                  <a:pt x="12186" y="9797"/>
                </a:cubicBezTo>
                <a:cubicBezTo>
                  <a:pt x="12309" y="9286"/>
                  <a:pt x="12746" y="8981"/>
                  <a:pt x="13156" y="8687"/>
                </a:cubicBezTo>
                <a:cubicBezTo>
                  <a:pt x="13238" y="8628"/>
                  <a:pt x="13320" y="8569"/>
                  <a:pt x="13402" y="8510"/>
                </a:cubicBezTo>
                <a:cubicBezTo>
                  <a:pt x="13416" y="8500"/>
                  <a:pt x="13443" y="8480"/>
                  <a:pt x="13484" y="8451"/>
                </a:cubicBezTo>
                <a:cubicBezTo>
                  <a:pt x="13552" y="8392"/>
                  <a:pt x="13744" y="8244"/>
                  <a:pt x="13798" y="8244"/>
                </a:cubicBezTo>
                <a:cubicBezTo>
                  <a:pt x="13976" y="8244"/>
                  <a:pt x="14085" y="8598"/>
                  <a:pt x="14085" y="8785"/>
                </a:cubicBezTo>
                <a:cubicBezTo>
                  <a:pt x="14085" y="8864"/>
                  <a:pt x="14085" y="8942"/>
                  <a:pt x="14072" y="9031"/>
                </a:cubicBezTo>
                <a:cubicBezTo>
                  <a:pt x="14044" y="9237"/>
                  <a:pt x="14031" y="9424"/>
                  <a:pt x="14195" y="9512"/>
                </a:cubicBezTo>
                <a:cubicBezTo>
                  <a:pt x="14304" y="9561"/>
                  <a:pt x="14304" y="9561"/>
                  <a:pt x="14304" y="9561"/>
                </a:cubicBezTo>
                <a:cubicBezTo>
                  <a:pt x="14277" y="9473"/>
                  <a:pt x="14277" y="9473"/>
                  <a:pt x="14277" y="9473"/>
                </a:cubicBezTo>
                <a:cubicBezTo>
                  <a:pt x="14236" y="9365"/>
                  <a:pt x="14140" y="9099"/>
                  <a:pt x="14195" y="8942"/>
                </a:cubicBezTo>
                <a:cubicBezTo>
                  <a:pt x="14318" y="9090"/>
                  <a:pt x="14495" y="9208"/>
                  <a:pt x="14673" y="9306"/>
                </a:cubicBezTo>
                <a:cubicBezTo>
                  <a:pt x="14741" y="9247"/>
                  <a:pt x="14741" y="9247"/>
                  <a:pt x="14741" y="9247"/>
                </a:cubicBezTo>
                <a:cubicBezTo>
                  <a:pt x="14399" y="9060"/>
                  <a:pt x="14195" y="8726"/>
                  <a:pt x="14181" y="8392"/>
                </a:cubicBezTo>
                <a:cubicBezTo>
                  <a:pt x="14277" y="8431"/>
                  <a:pt x="14372" y="8451"/>
                  <a:pt x="14468" y="8470"/>
                </a:cubicBezTo>
                <a:cubicBezTo>
                  <a:pt x="14577" y="8500"/>
                  <a:pt x="14686" y="8520"/>
                  <a:pt x="14768" y="8569"/>
                </a:cubicBezTo>
                <a:cubicBezTo>
                  <a:pt x="14932" y="8667"/>
                  <a:pt x="14960" y="8834"/>
                  <a:pt x="14987" y="9001"/>
                </a:cubicBezTo>
                <a:cubicBezTo>
                  <a:pt x="15028" y="9178"/>
                  <a:pt x="15055" y="9375"/>
                  <a:pt x="15288" y="9453"/>
                </a:cubicBezTo>
                <a:cubicBezTo>
                  <a:pt x="15520" y="9542"/>
                  <a:pt x="15520" y="9542"/>
                  <a:pt x="15520" y="9542"/>
                </a:cubicBezTo>
                <a:cubicBezTo>
                  <a:pt x="15342" y="9394"/>
                  <a:pt x="15342" y="9394"/>
                  <a:pt x="15342" y="9394"/>
                </a:cubicBezTo>
                <a:cubicBezTo>
                  <a:pt x="15260" y="9325"/>
                  <a:pt x="15192" y="9237"/>
                  <a:pt x="15165" y="9119"/>
                </a:cubicBezTo>
                <a:cubicBezTo>
                  <a:pt x="15274" y="9217"/>
                  <a:pt x="15383" y="9325"/>
                  <a:pt x="15547" y="9404"/>
                </a:cubicBezTo>
                <a:cubicBezTo>
                  <a:pt x="15807" y="9532"/>
                  <a:pt x="15807" y="9532"/>
                  <a:pt x="15807" y="9532"/>
                </a:cubicBezTo>
                <a:cubicBezTo>
                  <a:pt x="15615" y="9355"/>
                  <a:pt x="15615" y="9355"/>
                  <a:pt x="15615" y="9355"/>
                </a:cubicBezTo>
                <a:cubicBezTo>
                  <a:pt x="15574" y="9316"/>
                  <a:pt x="15533" y="9276"/>
                  <a:pt x="15479" y="9237"/>
                </a:cubicBezTo>
                <a:cubicBezTo>
                  <a:pt x="15301" y="9080"/>
                  <a:pt x="15124" y="8923"/>
                  <a:pt x="15055" y="8706"/>
                </a:cubicBezTo>
                <a:cubicBezTo>
                  <a:pt x="15315" y="8785"/>
                  <a:pt x="15506" y="8873"/>
                  <a:pt x="15725" y="8962"/>
                </a:cubicBezTo>
                <a:cubicBezTo>
                  <a:pt x="15807" y="9001"/>
                  <a:pt x="15902" y="9040"/>
                  <a:pt x="15998" y="9080"/>
                </a:cubicBezTo>
                <a:cubicBezTo>
                  <a:pt x="16080" y="9257"/>
                  <a:pt x="16189" y="9424"/>
                  <a:pt x="16353" y="9434"/>
                </a:cubicBezTo>
                <a:cubicBezTo>
                  <a:pt x="16503" y="9443"/>
                  <a:pt x="16503" y="9443"/>
                  <a:pt x="16503" y="9443"/>
                </a:cubicBezTo>
                <a:cubicBezTo>
                  <a:pt x="16381" y="9375"/>
                  <a:pt x="16381" y="9375"/>
                  <a:pt x="16381" y="9375"/>
                </a:cubicBezTo>
                <a:cubicBezTo>
                  <a:pt x="16285" y="9316"/>
                  <a:pt x="16189" y="9208"/>
                  <a:pt x="16176" y="9129"/>
                </a:cubicBezTo>
                <a:cubicBezTo>
                  <a:pt x="16449" y="9217"/>
                  <a:pt x="16763" y="9257"/>
                  <a:pt x="17064" y="9286"/>
                </a:cubicBezTo>
                <a:cubicBezTo>
                  <a:pt x="17351" y="9325"/>
                  <a:pt x="17624" y="9355"/>
                  <a:pt x="17856" y="9424"/>
                </a:cubicBezTo>
                <a:cubicBezTo>
                  <a:pt x="17733" y="9453"/>
                  <a:pt x="17596" y="9502"/>
                  <a:pt x="17474" y="9551"/>
                </a:cubicBezTo>
                <a:moveTo>
                  <a:pt x="10861" y="4717"/>
                </a:moveTo>
                <a:cubicBezTo>
                  <a:pt x="10806" y="4717"/>
                  <a:pt x="10752" y="4736"/>
                  <a:pt x="10697" y="4775"/>
                </a:cubicBezTo>
                <a:cubicBezTo>
                  <a:pt x="10820" y="4618"/>
                  <a:pt x="11025" y="4461"/>
                  <a:pt x="11257" y="4363"/>
                </a:cubicBezTo>
                <a:cubicBezTo>
                  <a:pt x="11271" y="4441"/>
                  <a:pt x="11271" y="4530"/>
                  <a:pt x="11285" y="4618"/>
                </a:cubicBezTo>
                <a:cubicBezTo>
                  <a:pt x="11285" y="4697"/>
                  <a:pt x="11285" y="4785"/>
                  <a:pt x="11298" y="4864"/>
                </a:cubicBezTo>
                <a:cubicBezTo>
                  <a:pt x="11298" y="4874"/>
                  <a:pt x="11298" y="4874"/>
                  <a:pt x="11285" y="4884"/>
                </a:cubicBezTo>
                <a:cubicBezTo>
                  <a:pt x="11271" y="4844"/>
                  <a:pt x="11271" y="4844"/>
                  <a:pt x="11271" y="4844"/>
                </a:cubicBezTo>
                <a:cubicBezTo>
                  <a:pt x="11244" y="4943"/>
                  <a:pt x="11244" y="4943"/>
                  <a:pt x="11244" y="4943"/>
                </a:cubicBezTo>
                <a:cubicBezTo>
                  <a:pt x="11216" y="4962"/>
                  <a:pt x="11189" y="4992"/>
                  <a:pt x="11175" y="5021"/>
                </a:cubicBezTo>
                <a:cubicBezTo>
                  <a:pt x="11093" y="5100"/>
                  <a:pt x="11011" y="5188"/>
                  <a:pt x="10970" y="5286"/>
                </a:cubicBezTo>
                <a:cubicBezTo>
                  <a:pt x="10943" y="5316"/>
                  <a:pt x="10943" y="5355"/>
                  <a:pt x="10943" y="5395"/>
                </a:cubicBezTo>
                <a:cubicBezTo>
                  <a:pt x="10943" y="5434"/>
                  <a:pt x="10929" y="5473"/>
                  <a:pt x="10916" y="5493"/>
                </a:cubicBezTo>
                <a:cubicBezTo>
                  <a:pt x="10888" y="5542"/>
                  <a:pt x="10820" y="5581"/>
                  <a:pt x="10765" y="5611"/>
                </a:cubicBezTo>
                <a:cubicBezTo>
                  <a:pt x="10724" y="5630"/>
                  <a:pt x="10697" y="5650"/>
                  <a:pt x="10656" y="5680"/>
                </a:cubicBezTo>
                <a:cubicBezTo>
                  <a:pt x="10533" y="5355"/>
                  <a:pt x="10519" y="4903"/>
                  <a:pt x="10875" y="4785"/>
                </a:cubicBezTo>
                <a:cubicBezTo>
                  <a:pt x="11052" y="4726"/>
                  <a:pt x="11052" y="4726"/>
                  <a:pt x="11052" y="4726"/>
                </a:cubicBezTo>
                <a:cubicBezTo>
                  <a:pt x="10861" y="4717"/>
                  <a:pt x="10861" y="4717"/>
                  <a:pt x="10861" y="4717"/>
                </a:cubicBezTo>
                <a:moveTo>
                  <a:pt x="11927" y="6593"/>
                </a:moveTo>
                <a:cubicBezTo>
                  <a:pt x="11858" y="6800"/>
                  <a:pt x="11681" y="6947"/>
                  <a:pt x="11503" y="7095"/>
                </a:cubicBezTo>
                <a:cubicBezTo>
                  <a:pt x="11448" y="7144"/>
                  <a:pt x="11380" y="7183"/>
                  <a:pt x="11325" y="7242"/>
                </a:cubicBezTo>
                <a:cubicBezTo>
                  <a:pt x="11285" y="6476"/>
                  <a:pt x="11462" y="5994"/>
                  <a:pt x="11872" y="5758"/>
                </a:cubicBezTo>
                <a:cubicBezTo>
                  <a:pt x="11927" y="5748"/>
                  <a:pt x="11968" y="5739"/>
                  <a:pt x="12022" y="5729"/>
                </a:cubicBezTo>
                <a:cubicBezTo>
                  <a:pt x="12186" y="5689"/>
                  <a:pt x="12337" y="5660"/>
                  <a:pt x="12459" y="5581"/>
                </a:cubicBezTo>
                <a:cubicBezTo>
                  <a:pt x="12350" y="5680"/>
                  <a:pt x="12350" y="5680"/>
                  <a:pt x="12350" y="5680"/>
                </a:cubicBezTo>
                <a:cubicBezTo>
                  <a:pt x="12132" y="5886"/>
                  <a:pt x="12050" y="6141"/>
                  <a:pt x="11995" y="6387"/>
                </a:cubicBezTo>
                <a:cubicBezTo>
                  <a:pt x="11968" y="6456"/>
                  <a:pt x="11954" y="6525"/>
                  <a:pt x="11927" y="6593"/>
                </a:cubicBezTo>
                <a:moveTo>
                  <a:pt x="12432" y="6810"/>
                </a:moveTo>
                <a:cubicBezTo>
                  <a:pt x="12309" y="7507"/>
                  <a:pt x="11858" y="8077"/>
                  <a:pt x="11407" y="8549"/>
                </a:cubicBezTo>
                <a:cubicBezTo>
                  <a:pt x="11394" y="8441"/>
                  <a:pt x="11380" y="8333"/>
                  <a:pt x="11366" y="8235"/>
                </a:cubicBezTo>
                <a:cubicBezTo>
                  <a:pt x="11325" y="8058"/>
                  <a:pt x="11298" y="7901"/>
                  <a:pt x="11325" y="7743"/>
                </a:cubicBezTo>
                <a:cubicBezTo>
                  <a:pt x="11380" y="7242"/>
                  <a:pt x="11968" y="6987"/>
                  <a:pt x="12432" y="6810"/>
                </a:cubicBezTo>
                <a:moveTo>
                  <a:pt x="12009" y="5414"/>
                </a:moveTo>
                <a:cubicBezTo>
                  <a:pt x="11954" y="5444"/>
                  <a:pt x="11913" y="5463"/>
                  <a:pt x="11872" y="5493"/>
                </a:cubicBezTo>
                <a:cubicBezTo>
                  <a:pt x="11817" y="5522"/>
                  <a:pt x="11790" y="5552"/>
                  <a:pt x="11749" y="5581"/>
                </a:cubicBezTo>
                <a:cubicBezTo>
                  <a:pt x="11694" y="5621"/>
                  <a:pt x="11653" y="5660"/>
                  <a:pt x="11599" y="5680"/>
                </a:cubicBezTo>
                <a:cubicBezTo>
                  <a:pt x="11626" y="5562"/>
                  <a:pt x="11640" y="5414"/>
                  <a:pt x="11653" y="5306"/>
                </a:cubicBezTo>
                <a:cubicBezTo>
                  <a:pt x="11653" y="5267"/>
                  <a:pt x="11653" y="5228"/>
                  <a:pt x="11667" y="5198"/>
                </a:cubicBezTo>
                <a:cubicBezTo>
                  <a:pt x="11708" y="5188"/>
                  <a:pt x="11749" y="5169"/>
                  <a:pt x="11804" y="5159"/>
                </a:cubicBezTo>
                <a:cubicBezTo>
                  <a:pt x="11899" y="5129"/>
                  <a:pt x="12009" y="5100"/>
                  <a:pt x="12091" y="5051"/>
                </a:cubicBezTo>
                <a:cubicBezTo>
                  <a:pt x="12173" y="5011"/>
                  <a:pt x="12173" y="5011"/>
                  <a:pt x="12173" y="5011"/>
                </a:cubicBezTo>
                <a:cubicBezTo>
                  <a:pt x="12063" y="4992"/>
                  <a:pt x="12063" y="4992"/>
                  <a:pt x="12063" y="4992"/>
                </a:cubicBezTo>
                <a:cubicBezTo>
                  <a:pt x="12050" y="4992"/>
                  <a:pt x="12050" y="4992"/>
                  <a:pt x="12050" y="4992"/>
                </a:cubicBezTo>
                <a:cubicBezTo>
                  <a:pt x="11995" y="4992"/>
                  <a:pt x="11940" y="5011"/>
                  <a:pt x="11872" y="5031"/>
                </a:cubicBezTo>
                <a:cubicBezTo>
                  <a:pt x="11831" y="5041"/>
                  <a:pt x="11790" y="5060"/>
                  <a:pt x="11749" y="5070"/>
                </a:cubicBezTo>
                <a:cubicBezTo>
                  <a:pt x="11749" y="5060"/>
                  <a:pt x="11763" y="5051"/>
                  <a:pt x="11776" y="5041"/>
                </a:cubicBezTo>
                <a:cubicBezTo>
                  <a:pt x="11804" y="5021"/>
                  <a:pt x="11831" y="5002"/>
                  <a:pt x="11858" y="4982"/>
                </a:cubicBezTo>
                <a:cubicBezTo>
                  <a:pt x="11886" y="4962"/>
                  <a:pt x="11886" y="4962"/>
                  <a:pt x="11886" y="4962"/>
                </a:cubicBezTo>
                <a:cubicBezTo>
                  <a:pt x="11858" y="4933"/>
                  <a:pt x="11858" y="4933"/>
                  <a:pt x="11858" y="4933"/>
                </a:cubicBezTo>
                <a:cubicBezTo>
                  <a:pt x="11831" y="4903"/>
                  <a:pt x="11763" y="4913"/>
                  <a:pt x="11708" y="4943"/>
                </a:cubicBezTo>
                <a:cubicBezTo>
                  <a:pt x="11722" y="4756"/>
                  <a:pt x="11790" y="4530"/>
                  <a:pt x="11940" y="4255"/>
                </a:cubicBezTo>
                <a:cubicBezTo>
                  <a:pt x="12036" y="4235"/>
                  <a:pt x="12145" y="4225"/>
                  <a:pt x="12255" y="4206"/>
                </a:cubicBezTo>
                <a:cubicBezTo>
                  <a:pt x="12337" y="4196"/>
                  <a:pt x="12432" y="4176"/>
                  <a:pt x="12528" y="4156"/>
                </a:cubicBezTo>
                <a:cubicBezTo>
                  <a:pt x="12514" y="4235"/>
                  <a:pt x="12500" y="4314"/>
                  <a:pt x="12500" y="4392"/>
                </a:cubicBezTo>
                <a:cubicBezTo>
                  <a:pt x="12473" y="4697"/>
                  <a:pt x="12432" y="5070"/>
                  <a:pt x="12227" y="5286"/>
                </a:cubicBezTo>
                <a:cubicBezTo>
                  <a:pt x="12186" y="5336"/>
                  <a:pt x="12091" y="5375"/>
                  <a:pt x="12009" y="5414"/>
                </a:cubicBezTo>
                <a:moveTo>
                  <a:pt x="11872" y="3862"/>
                </a:moveTo>
                <a:cubicBezTo>
                  <a:pt x="11831" y="3901"/>
                  <a:pt x="11804" y="3950"/>
                  <a:pt x="11776" y="3989"/>
                </a:cubicBezTo>
                <a:cubicBezTo>
                  <a:pt x="11722" y="4068"/>
                  <a:pt x="11681" y="4147"/>
                  <a:pt x="11599" y="4176"/>
                </a:cubicBezTo>
                <a:cubicBezTo>
                  <a:pt x="11571" y="4107"/>
                  <a:pt x="11544" y="4058"/>
                  <a:pt x="11503" y="4009"/>
                </a:cubicBezTo>
                <a:cubicBezTo>
                  <a:pt x="11489" y="3989"/>
                  <a:pt x="11489" y="3989"/>
                  <a:pt x="11489" y="3989"/>
                </a:cubicBezTo>
                <a:cubicBezTo>
                  <a:pt x="11681" y="3714"/>
                  <a:pt x="11858" y="3498"/>
                  <a:pt x="12282" y="3478"/>
                </a:cubicBezTo>
                <a:cubicBezTo>
                  <a:pt x="12255" y="3527"/>
                  <a:pt x="12186" y="3577"/>
                  <a:pt x="12118" y="3636"/>
                </a:cubicBezTo>
                <a:cubicBezTo>
                  <a:pt x="12036" y="3704"/>
                  <a:pt x="11940" y="3773"/>
                  <a:pt x="11872" y="3862"/>
                </a:cubicBezTo>
                <a:moveTo>
                  <a:pt x="12255" y="3380"/>
                </a:moveTo>
                <a:cubicBezTo>
                  <a:pt x="12255" y="3380"/>
                  <a:pt x="12241" y="3380"/>
                  <a:pt x="12241" y="3390"/>
                </a:cubicBezTo>
                <a:cubicBezTo>
                  <a:pt x="12282" y="3370"/>
                  <a:pt x="12309" y="3351"/>
                  <a:pt x="12350" y="3331"/>
                </a:cubicBezTo>
                <a:cubicBezTo>
                  <a:pt x="12377" y="3321"/>
                  <a:pt x="12405" y="3311"/>
                  <a:pt x="12432" y="3292"/>
                </a:cubicBezTo>
                <a:cubicBezTo>
                  <a:pt x="12432" y="3321"/>
                  <a:pt x="12432" y="3351"/>
                  <a:pt x="12432" y="3370"/>
                </a:cubicBezTo>
                <a:cubicBezTo>
                  <a:pt x="12364" y="3370"/>
                  <a:pt x="12309" y="3380"/>
                  <a:pt x="12255" y="3380"/>
                </a:cubicBezTo>
                <a:moveTo>
                  <a:pt x="12255" y="3193"/>
                </a:moveTo>
                <a:cubicBezTo>
                  <a:pt x="11968" y="3360"/>
                  <a:pt x="11667" y="3527"/>
                  <a:pt x="11421" y="3734"/>
                </a:cubicBezTo>
                <a:cubicBezTo>
                  <a:pt x="11407" y="3724"/>
                  <a:pt x="11407" y="3714"/>
                  <a:pt x="11394" y="3694"/>
                </a:cubicBezTo>
                <a:cubicBezTo>
                  <a:pt x="11380" y="3685"/>
                  <a:pt x="11366" y="3665"/>
                  <a:pt x="11366" y="3655"/>
                </a:cubicBezTo>
                <a:cubicBezTo>
                  <a:pt x="11530" y="3518"/>
                  <a:pt x="11681" y="3360"/>
                  <a:pt x="11804" y="3223"/>
                </a:cubicBezTo>
                <a:cubicBezTo>
                  <a:pt x="12009" y="2997"/>
                  <a:pt x="12009" y="2997"/>
                  <a:pt x="12009" y="2997"/>
                </a:cubicBezTo>
                <a:cubicBezTo>
                  <a:pt x="11735" y="3174"/>
                  <a:pt x="11735" y="3174"/>
                  <a:pt x="11735" y="3174"/>
                </a:cubicBezTo>
                <a:cubicBezTo>
                  <a:pt x="11612" y="3252"/>
                  <a:pt x="11503" y="3351"/>
                  <a:pt x="11407" y="3449"/>
                </a:cubicBezTo>
                <a:cubicBezTo>
                  <a:pt x="11394" y="3468"/>
                  <a:pt x="11366" y="3498"/>
                  <a:pt x="11339" y="3518"/>
                </a:cubicBezTo>
                <a:cubicBezTo>
                  <a:pt x="11312" y="3468"/>
                  <a:pt x="11271" y="3419"/>
                  <a:pt x="11230" y="3380"/>
                </a:cubicBezTo>
                <a:cubicBezTo>
                  <a:pt x="11162" y="3311"/>
                  <a:pt x="11107" y="3252"/>
                  <a:pt x="11121" y="3183"/>
                </a:cubicBezTo>
                <a:cubicBezTo>
                  <a:pt x="11121" y="3183"/>
                  <a:pt x="11121" y="3183"/>
                  <a:pt x="11121" y="3183"/>
                </a:cubicBezTo>
                <a:cubicBezTo>
                  <a:pt x="11612" y="3154"/>
                  <a:pt x="12036" y="2908"/>
                  <a:pt x="12350" y="2702"/>
                </a:cubicBezTo>
                <a:cubicBezTo>
                  <a:pt x="12350" y="2849"/>
                  <a:pt x="12364" y="2987"/>
                  <a:pt x="12405" y="3105"/>
                </a:cubicBezTo>
                <a:cubicBezTo>
                  <a:pt x="12364" y="3134"/>
                  <a:pt x="12309" y="3164"/>
                  <a:pt x="12255" y="3193"/>
                </a:cubicBezTo>
                <a:moveTo>
                  <a:pt x="11134" y="3960"/>
                </a:moveTo>
                <a:cubicBezTo>
                  <a:pt x="11134" y="3960"/>
                  <a:pt x="11134" y="3950"/>
                  <a:pt x="11134" y="3950"/>
                </a:cubicBezTo>
                <a:cubicBezTo>
                  <a:pt x="11162" y="3989"/>
                  <a:pt x="11175" y="4029"/>
                  <a:pt x="11189" y="4068"/>
                </a:cubicBezTo>
                <a:cubicBezTo>
                  <a:pt x="11162" y="4097"/>
                  <a:pt x="11162" y="4097"/>
                  <a:pt x="11162" y="4097"/>
                </a:cubicBezTo>
                <a:cubicBezTo>
                  <a:pt x="11121" y="4137"/>
                  <a:pt x="11080" y="4176"/>
                  <a:pt x="11039" y="4215"/>
                </a:cubicBezTo>
                <a:cubicBezTo>
                  <a:pt x="11039" y="4127"/>
                  <a:pt x="11093" y="4038"/>
                  <a:pt x="11134" y="3960"/>
                </a:cubicBezTo>
                <a:moveTo>
                  <a:pt x="11080" y="5414"/>
                </a:moveTo>
                <a:cubicBezTo>
                  <a:pt x="11093" y="5336"/>
                  <a:pt x="11148" y="5267"/>
                  <a:pt x="11203" y="5188"/>
                </a:cubicBezTo>
                <a:cubicBezTo>
                  <a:pt x="11230" y="5159"/>
                  <a:pt x="11257" y="5129"/>
                  <a:pt x="11271" y="5100"/>
                </a:cubicBezTo>
                <a:cubicBezTo>
                  <a:pt x="11271" y="5218"/>
                  <a:pt x="11189" y="5336"/>
                  <a:pt x="11080" y="5414"/>
                </a:cubicBezTo>
                <a:moveTo>
                  <a:pt x="11189" y="5513"/>
                </a:moveTo>
                <a:cubicBezTo>
                  <a:pt x="11175" y="5562"/>
                  <a:pt x="11162" y="5621"/>
                  <a:pt x="11134" y="5670"/>
                </a:cubicBezTo>
                <a:cubicBezTo>
                  <a:pt x="11121" y="5689"/>
                  <a:pt x="11121" y="5719"/>
                  <a:pt x="11107" y="5739"/>
                </a:cubicBezTo>
                <a:cubicBezTo>
                  <a:pt x="11080" y="5739"/>
                  <a:pt x="11039" y="5739"/>
                  <a:pt x="10998" y="5739"/>
                </a:cubicBezTo>
                <a:cubicBezTo>
                  <a:pt x="10957" y="5739"/>
                  <a:pt x="10916" y="5739"/>
                  <a:pt x="10888" y="5739"/>
                </a:cubicBezTo>
                <a:cubicBezTo>
                  <a:pt x="10916" y="5719"/>
                  <a:pt x="10943" y="5689"/>
                  <a:pt x="10984" y="5670"/>
                </a:cubicBezTo>
                <a:cubicBezTo>
                  <a:pt x="11052" y="5621"/>
                  <a:pt x="11121" y="5571"/>
                  <a:pt x="11189" y="5513"/>
                </a:cubicBezTo>
                <a:moveTo>
                  <a:pt x="10779" y="5827"/>
                </a:moveTo>
                <a:cubicBezTo>
                  <a:pt x="10820" y="5847"/>
                  <a:pt x="10888" y="5847"/>
                  <a:pt x="10970" y="5837"/>
                </a:cubicBezTo>
                <a:cubicBezTo>
                  <a:pt x="11011" y="5837"/>
                  <a:pt x="11052" y="5827"/>
                  <a:pt x="11093" y="5837"/>
                </a:cubicBezTo>
                <a:cubicBezTo>
                  <a:pt x="11039" y="5984"/>
                  <a:pt x="10998" y="6132"/>
                  <a:pt x="10957" y="6289"/>
                </a:cubicBezTo>
                <a:cubicBezTo>
                  <a:pt x="10929" y="6387"/>
                  <a:pt x="10902" y="6485"/>
                  <a:pt x="10875" y="6593"/>
                </a:cubicBezTo>
                <a:cubicBezTo>
                  <a:pt x="10820" y="6485"/>
                  <a:pt x="10793" y="6348"/>
                  <a:pt x="10765" y="6230"/>
                </a:cubicBezTo>
                <a:cubicBezTo>
                  <a:pt x="10738" y="6122"/>
                  <a:pt x="10724" y="6014"/>
                  <a:pt x="10683" y="5925"/>
                </a:cubicBezTo>
                <a:cubicBezTo>
                  <a:pt x="10711" y="5886"/>
                  <a:pt x="10738" y="5856"/>
                  <a:pt x="10779" y="5827"/>
                </a:cubicBezTo>
                <a:moveTo>
                  <a:pt x="11407" y="10927"/>
                </a:moveTo>
                <a:cubicBezTo>
                  <a:pt x="11407" y="10878"/>
                  <a:pt x="11407" y="10839"/>
                  <a:pt x="11407" y="10800"/>
                </a:cubicBezTo>
                <a:cubicBezTo>
                  <a:pt x="11407" y="10711"/>
                  <a:pt x="11394" y="10623"/>
                  <a:pt x="11407" y="10524"/>
                </a:cubicBezTo>
                <a:cubicBezTo>
                  <a:pt x="11462" y="10613"/>
                  <a:pt x="11489" y="10741"/>
                  <a:pt x="11462" y="10829"/>
                </a:cubicBezTo>
                <a:cubicBezTo>
                  <a:pt x="11448" y="10868"/>
                  <a:pt x="11435" y="10898"/>
                  <a:pt x="11407" y="10927"/>
                </a:cubicBezTo>
                <a:moveTo>
                  <a:pt x="11421" y="9876"/>
                </a:moveTo>
                <a:cubicBezTo>
                  <a:pt x="11476" y="9886"/>
                  <a:pt x="11544" y="9895"/>
                  <a:pt x="11612" y="9915"/>
                </a:cubicBezTo>
                <a:cubicBezTo>
                  <a:pt x="11653" y="9925"/>
                  <a:pt x="11694" y="9935"/>
                  <a:pt x="11735" y="9935"/>
                </a:cubicBezTo>
                <a:cubicBezTo>
                  <a:pt x="11722" y="10004"/>
                  <a:pt x="11708" y="10082"/>
                  <a:pt x="11694" y="10161"/>
                </a:cubicBezTo>
                <a:cubicBezTo>
                  <a:pt x="11694" y="10200"/>
                  <a:pt x="11681" y="10239"/>
                  <a:pt x="11681" y="10279"/>
                </a:cubicBezTo>
                <a:cubicBezTo>
                  <a:pt x="11653" y="10239"/>
                  <a:pt x="11626" y="10210"/>
                  <a:pt x="11585" y="10171"/>
                </a:cubicBezTo>
                <a:cubicBezTo>
                  <a:pt x="11517" y="10082"/>
                  <a:pt x="11448" y="10004"/>
                  <a:pt x="11421" y="9876"/>
                </a:cubicBezTo>
                <a:moveTo>
                  <a:pt x="11394" y="9581"/>
                </a:moveTo>
                <a:cubicBezTo>
                  <a:pt x="11462" y="9139"/>
                  <a:pt x="11722" y="8873"/>
                  <a:pt x="11981" y="8588"/>
                </a:cubicBezTo>
                <a:cubicBezTo>
                  <a:pt x="12132" y="8431"/>
                  <a:pt x="12296" y="8264"/>
                  <a:pt x="12405" y="8077"/>
                </a:cubicBezTo>
                <a:cubicBezTo>
                  <a:pt x="12459" y="8048"/>
                  <a:pt x="12528" y="8058"/>
                  <a:pt x="12623" y="8068"/>
                </a:cubicBezTo>
                <a:cubicBezTo>
                  <a:pt x="12664" y="8077"/>
                  <a:pt x="12705" y="8087"/>
                  <a:pt x="12760" y="8087"/>
                </a:cubicBezTo>
                <a:cubicBezTo>
                  <a:pt x="12651" y="8323"/>
                  <a:pt x="12487" y="8520"/>
                  <a:pt x="12337" y="8706"/>
                </a:cubicBezTo>
                <a:cubicBezTo>
                  <a:pt x="12104" y="8991"/>
                  <a:pt x="11872" y="9276"/>
                  <a:pt x="11804" y="9699"/>
                </a:cubicBezTo>
                <a:cubicBezTo>
                  <a:pt x="11640" y="9669"/>
                  <a:pt x="11503" y="9630"/>
                  <a:pt x="11394" y="9581"/>
                </a:cubicBezTo>
                <a:moveTo>
                  <a:pt x="14700" y="6485"/>
                </a:moveTo>
                <a:cubicBezTo>
                  <a:pt x="14331" y="6535"/>
                  <a:pt x="13990" y="6633"/>
                  <a:pt x="13634" y="6810"/>
                </a:cubicBezTo>
                <a:cubicBezTo>
                  <a:pt x="13648" y="6790"/>
                  <a:pt x="13648" y="6761"/>
                  <a:pt x="13662" y="6741"/>
                </a:cubicBezTo>
                <a:cubicBezTo>
                  <a:pt x="13675" y="6741"/>
                  <a:pt x="13675" y="6741"/>
                  <a:pt x="13675" y="6741"/>
                </a:cubicBezTo>
                <a:cubicBezTo>
                  <a:pt x="13662" y="6731"/>
                  <a:pt x="13662" y="6731"/>
                  <a:pt x="13662" y="6731"/>
                </a:cubicBezTo>
                <a:cubicBezTo>
                  <a:pt x="13675" y="6692"/>
                  <a:pt x="13689" y="6643"/>
                  <a:pt x="13703" y="6603"/>
                </a:cubicBezTo>
                <a:cubicBezTo>
                  <a:pt x="13744" y="6515"/>
                  <a:pt x="13771" y="6426"/>
                  <a:pt x="13798" y="6338"/>
                </a:cubicBezTo>
                <a:cubicBezTo>
                  <a:pt x="14126" y="6279"/>
                  <a:pt x="14427" y="6102"/>
                  <a:pt x="14714" y="5935"/>
                </a:cubicBezTo>
                <a:cubicBezTo>
                  <a:pt x="14768" y="5906"/>
                  <a:pt x="14809" y="5876"/>
                  <a:pt x="14864" y="5847"/>
                </a:cubicBezTo>
                <a:cubicBezTo>
                  <a:pt x="14768" y="6033"/>
                  <a:pt x="14700" y="6240"/>
                  <a:pt x="14700" y="6485"/>
                </a:cubicBezTo>
                <a:moveTo>
                  <a:pt x="14878" y="6702"/>
                </a:moveTo>
                <a:cubicBezTo>
                  <a:pt x="14891" y="6623"/>
                  <a:pt x="14891" y="6623"/>
                  <a:pt x="14891" y="6623"/>
                </a:cubicBezTo>
                <a:cubicBezTo>
                  <a:pt x="15028" y="6593"/>
                  <a:pt x="15165" y="6564"/>
                  <a:pt x="15301" y="6535"/>
                </a:cubicBezTo>
                <a:cubicBezTo>
                  <a:pt x="15342" y="6525"/>
                  <a:pt x="15397" y="6515"/>
                  <a:pt x="15438" y="6505"/>
                </a:cubicBezTo>
                <a:cubicBezTo>
                  <a:pt x="15451" y="6613"/>
                  <a:pt x="15438" y="6721"/>
                  <a:pt x="15424" y="6829"/>
                </a:cubicBezTo>
                <a:cubicBezTo>
                  <a:pt x="15411" y="6859"/>
                  <a:pt x="15411" y="6898"/>
                  <a:pt x="15397" y="6937"/>
                </a:cubicBezTo>
                <a:cubicBezTo>
                  <a:pt x="15274" y="6967"/>
                  <a:pt x="15137" y="7026"/>
                  <a:pt x="15028" y="7085"/>
                </a:cubicBezTo>
                <a:cubicBezTo>
                  <a:pt x="14960" y="7114"/>
                  <a:pt x="14878" y="7154"/>
                  <a:pt x="14823" y="7173"/>
                </a:cubicBezTo>
                <a:cubicBezTo>
                  <a:pt x="14850" y="7026"/>
                  <a:pt x="14864" y="6859"/>
                  <a:pt x="14878" y="6702"/>
                </a:cubicBezTo>
                <a:moveTo>
                  <a:pt x="13826" y="7832"/>
                </a:moveTo>
                <a:cubicBezTo>
                  <a:pt x="13593" y="7871"/>
                  <a:pt x="13402" y="7891"/>
                  <a:pt x="13197" y="7881"/>
                </a:cubicBezTo>
                <a:cubicBezTo>
                  <a:pt x="13225" y="7802"/>
                  <a:pt x="13266" y="7714"/>
                  <a:pt x="13307" y="7635"/>
                </a:cubicBezTo>
                <a:cubicBezTo>
                  <a:pt x="13388" y="7468"/>
                  <a:pt x="13484" y="7291"/>
                  <a:pt x="13525" y="7085"/>
                </a:cubicBezTo>
                <a:cubicBezTo>
                  <a:pt x="13785" y="6839"/>
                  <a:pt x="14222" y="6741"/>
                  <a:pt x="14686" y="6652"/>
                </a:cubicBezTo>
                <a:cubicBezTo>
                  <a:pt x="14673" y="6977"/>
                  <a:pt x="14591" y="7163"/>
                  <a:pt x="14481" y="7389"/>
                </a:cubicBezTo>
                <a:cubicBezTo>
                  <a:pt x="14249" y="7517"/>
                  <a:pt x="14044" y="7665"/>
                  <a:pt x="13826" y="7832"/>
                </a:cubicBezTo>
                <a:moveTo>
                  <a:pt x="14905" y="8156"/>
                </a:moveTo>
                <a:cubicBezTo>
                  <a:pt x="15028" y="8185"/>
                  <a:pt x="15151" y="8215"/>
                  <a:pt x="15288" y="8235"/>
                </a:cubicBezTo>
                <a:cubicBezTo>
                  <a:pt x="15315" y="8264"/>
                  <a:pt x="15342" y="8284"/>
                  <a:pt x="15356" y="8313"/>
                </a:cubicBezTo>
                <a:cubicBezTo>
                  <a:pt x="15506" y="8461"/>
                  <a:pt x="15643" y="8618"/>
                  <a:pt x="15861" y="8716"/>
                </a:cubicBezTo>
                <a:cubicBezTo>
                  <a:pt x="15861" y="8765"/>
                  <a:pt x="15889" y="8805"/>
                  <a:pt x="15902" y="8854"/>
                </a:cubicBezTo>
                <a:cubicBezTo>
                  <a:pt x="15916" y="8873"/>
                  <a:pt x="15916" y="8893"/>
                  <a:pt x="15930" y="8913"/>
                </a:cubicBezTo>
                <a:cubicBezTo>
                  <a:pt x="15684" y="8814"/>
                  <a:pt x="15465" y="8696"/>
                  <a:pt x="15247" y="8588"/>
                </a:cubicBezTo>
                <a:cubicBezTo>
                  <a:pt x="14864" y="8392"/>
                  <a:pt x="14481" y="8195"/>
                  <a:pt x="13976" y="8077"/>
                </a:cubicBezTo>
                <a:cubicBezTo>
                  <a:pt x="14003" y="8058"/>
                  <a:pt x="14017" y="8048"/>
                  <a:pt x="14044" y="8028"/>
                </a:cubicBezTo>
                <a:cubicBezTo>
                  <a:pt x="14058" y="8018"/>
                  <a:pt x="14072" y="8009"/>
                  <a:pt x="14072" y="8009"/>
                </a:cubicBezTo>
                <a:cubicBezTo>
                  <a:pt x="14372" y="8038"/>
                  <a:pt x="14645" y="8097"/>
                  <a:pt x="14905" y="8156"/>
                </a:cubicBezTo>
                <a:moveTo>
                  <a:pt x="13402" y="8156"/>
                </a:moveTo>
                <a:cubicBezTo>
                  <a:pt x="13334" y="8244"/>
                  <a:pt x="13225" y="8303"/>
                  <a:pt x="13115" y="8372"/>
                </a:cubicBezTo>
                <a:cubicBezTo>
                  <a:pt x="13047" y="8412"/>
                  <a:pt x="12979" y="8451"/>
                  <a:pt x="12924" y="8500"/>
                </a:cubicBezTo>
                <a:cubicBezTo>
                  <a:pt x="12938" y="8441"/>
                  <a:pt x="12965" y="8392"/>
                  <a:pt x="13006" y="8333"/>
                </a:cubicBezTo>
                <a:cubicBezTo>
                  <a:pt x="13047" y="8264"/>
                  <a:pt x="13088" y="8195"/>
                  <a:pt x="13102" y="8117"/>
                </a:cubicBezTo>
                <a:cubicBezTo>
                  <a:pt x="13115" y="8117"/>
                  <a:pt x="13115" y="8117"/>
                  <a:pt x="13115" y="8117"/>
                </a:cubicBezTo>
                <a:cubicBezTo>
                  <a:pt x="13211" y="8127"/>
                  <a:pt x="13307" y="8146"/>
                  <a:pt x="13402" y="8156"/>
                </a:cubicBezTo>
                <a:moveTo>
                  <a:pt x="13429" y="6643"/>
                </a:moveTo>
                <a:cubicBezTo>
                  <a:pt x="13361" y="6613"/>
                  <a:pt x="13293" y="6593"/>
                  <a:pt x="13225" y="6574"/>
                </a:cubicBezTo>
                <a:cubicBezTo>
                  <a:pt x="13266" y="6554"/>
                  <a:pt x="13307" y="6544"/>
                  <a:pt x="13348" y="6525"/>
                </a:cubicBezTo>
                <a:cubicBezTo>
                  <a:pt x="13402" y="6505"/>
                  <a:pt x="13457" y="6485"/>
                  <a:pt x="13511" y="6456"/>
                </a:cubicBezTo>
                <a:cubicBezTo>
                  <a:pt x="13484" y="6515"/>
                  <a:pt x="13457" y="6584"/>
                  <a:pt x="13429" y="6643"/>
                </a:cubicBezTo>
                <a:moveTo>
                  <a:pt x="13634" y="6132"/>
                </a:moveTo>
                <a:cubicBezTo>
                  <a:pt x="13621" y="6191"/>
                  <a:pt x="13607" y="6240"/>
                  <a:pt x="13593" y="6289"/>
                </a:cubicBezTo>
                <a:cubicBezTo>
                  <a:pt x="13429" y="6358"/>
                  <a:pt x="13238" y="6417"/>
                  <a:pt x="13047" y="6476"/>
                </a:cubicBezTo>
                <a:cubicBezTo>
                  <a:pt x="13020" y="6485"/>
                  <a:pt x="13020" y="6485"/>
                  <a:pt x="13020" y="6485"/>
                </a:cubicBezTo>
                <a:cubicBezTo>
                  <a:pt x="13088" y="6299"/>
                  <a:pt x="13293" y="6151"/>
                  <a:pt x="13498" y="6014"/>
                </a:cubicBezTo>
                <a:cubicBezTo>
                  <a:pt x="13566" y="5974"/>
                  <a:pt x="13634" y="5925"/>
                  <a:pt x="13689" y="5876"/>
                </a:cubicBezTo>
                <a:cubicBezTo>
                  <a:pt x="13675" y="5955"/>
                  <a:pt x="13662" y="6053"/>
                  <a:pt x="13634" y="6132"/>
                </a:cubicBezTo>
                <a:moveTo>
                  <a:pt x="13033" y="6633"/>
                </a:moveTo>
                <a:cubicBezTo>
                  <a:pt x="13088" y="6643"/>
                  <a:pt x="13129" y="6652"/>
                  <a:pt x="13184" y="6662"/>
                </a:cubicBezTo>
                <a:cubicBezTo>
                  <a:pt x="13238" y="6682"/>
                  <a:pt x="13307" y="6702"/>
                  <a:pt x="13402" y="6711"/>
                </a:cubicBezTo>
                <a:cubicBezTo>
                  <a:pt x="13361" y="6790"/>
                  <a:pt x="13334" y="6869"/>
                  <a:pt x="13293" y="6947"/>
                </a:cubicBezTo>
                <a:cubicBezTo>
                  <a:pt x="13170" y="7252"/>
                  <a:pt x="13033" y="7566"/>
                  <a:pt x="12883" y="7871"/>
                </a:cubicBezTo>
                <a:cubicBezTo>
                  <a:pt x="12828" y="7861"/>
                  <a:pt x="12774" y="7851"/>
                  <a:pt x="12719" y="7842"/>
                </a:cubicBezTo>
                <a:cubicBezTo>
                  <a:pt x="12637" y="7832"/>
                  <a:pt x="12569" y="7822"/>
                  <a:pt x="12500" y="7822"/>
                </a:cubicBezTo>
                <a:cubicBezTo>
                  <a:pt x="12487" y="7822"/>
                  <a:pt x="12473" y="7822"/>
                  <a:pt x="12459" y="7822"/>
                </a:cubicBezTo>
                <a:cubicBezTo>
                  <a:pt x="12487" y="7743"/>
                  <a:pt x="12514" y="7674"/>
                  <a:pt x="12555" y="7606"/>
                </a:cubicBezTo>
                <a:cubicBezTo>
                  <a:pt x="12678" y="7311"/>
                  <a:pt x="12815" y="7016"/>
                  <a:pt x="12897" y="6672"/>
                </a:cubicBezTo>
                <a:cubicBezTo>
                  <a:pt x="12965" y="6633"/>
                  <a:pt x="13006" y="6633"/>
                  <a:pt x="13033" y="6633"/>
                </a:cubicBezTo>
                <a:moveTo>
                  <a:pt x="12132" y="10053"/>
                </a:moveTo>
                <a:cubicBezTo>
                  <a:pt x="12200" y="10082"/>
                  <a:pt x="12268" y="10121"/>
                  <a:pt x="12323" y="10171"/>
                </a:cubicBezTo>
                <a:cubicBezTo>
                  <a:pt x="12364" y="10190"/>
                  <a:pt x="12391" y="10220"/>
                  <a:pt x="12446" y="10249"/>
                </a:cubicBezTo>
                <a:cubicBezTo>
                  <a:pt x="12432" y="10249"/>
                  <a:pt x="12432" y="10249"/>
                  <a:pt x="12432" y="10249"/>
                </a:cubicBezTo>
                <a:cubicBezTo>
                  <a:pt x="12337" y="10279"/>
                  <a:pt x="12241" y="10308"/>
                  <a:pt x="12145" y="10328"/>
                </a:cubicBezTo>
                <a:cubicBezTo>
                  <a:pt x="12118" y="10249"/>
                  <a:pt x="12104" y="10131"/>
                  <a:pt x="12132" y="10053"/>
                </a:cubicBezTo>
                <a:moveTo>
                  <a:pt x="18525" y="9217"/>
                </a:moveTo>
                <a:cubicBezTo>
                  <a:pt x="18471" y="9237"/>
                  <a:pt x="18416" y="9257"/>
                  <a:pt x="18362" y="9266"/>
                </a:cubicBezTo>
                <a:cubicBezTo>
                  <a:pt x="18266" y="9296"/>
                  <a:pt x="18157" y="9325"/>
                  <a:pt x="18061" y="9375"/>
                </a:cubicBezTo>
                <a:cubicBezTo>
                  <a:pt x="17801" y="9266"/>
                  <a:pt x="17460" y="9227"/>
                  <a:pt x="17091" y="9178"/>
                </a:cubicBezTo>
                <a:cubicBezTo>
                  <a:pt x="16736" y="9129"/>
                  <a:pt x="16367" y="9090"/>
                  <a:pt x="16094" y="8972"/>
                </a:cubicBezTo>
                <a:cubicBezTo>
                  <a:pt x="16080" y="8932"/>
                  <a:pt x="16066" y="8903"/>
                  <a:pt x="16053" y="8873"/>
                </a:cubicBezTo>
                <a:cubicBezTo>
                  <a:pt x="16039" y="8854"/>
                  <a:pt x="16039" y="8834"/>
                  <a:pt x="16025" y="8814"/>
                </a:cubicBezTo>
                <a:cubicBezTo>
                  <a:pt x="16285" y="8932"/>
                  <a:pt x="16599" y="9011"/>
                  <a:pt x="16900" y="9090"/>
                </a:cubicBezTo>
                <a:cubicBezTo>
                  <a:pt x="17036" y="9119"/>
                  <a:pt x="17173" y="9158"/>
                  <a:pt x="17296" y="9198"/>
                </a:cubicBezTo>
                <a:cubicBezTo>
                  <a:pt x="17337" y="9129"/>
                  <a:pt x="17337" y="9129"/>
                  <a:pt x="17337" y="9129"/>
                </a:cubicBezTo>
                <a:cubicBezTo>
                  <a:pt x="17214" y="9090"/>
                  <a:pt x="17077" y="9050"/>
                  <a:pt x="16941" y="9011"/>
                </a:cubicBezTo>
                <a:cubicBezTo>
                  <a:pt x="16367" y="8834"/>
                  <a:pt x="15779" y="8657"/>
                  <a:pt x="15492" y="8303"/>
                </a:cubicBezTo>
                <a:cubicBezTo>
                  <a:pt x="15752" y="8343"/>
                  <a:pt x="16012" y="8402"/>
                  <a:pt x="16271" y="8470"/>
                </a:cubicBezTo>
                <a:cubicBezTo>
                  <a:pt x="16640" y="8569"/>
                  <a:pt x="17023" y="8667"/>
                  <a:pt x="17446" y="8706"/>
                </a:cubicBezTo>
                <a:cubicBezTo>
                  <a:pt x="17774" y="8952"/>
                  <a:pt x="18129" y="9119"/>
                  <a:pt x="18525" y="9217"/>
                </a:cubicBezTo>
                <a:moveTo>
                  <a:pt x="19659" y="8608"/>
                </a:moveTo>
                <a:cubicBezTo>
                  <a:pt x="19714" y="8647"/>
                  <a:pt x="19810" y="8706"/>
                  <a:pt x="19919" y="8755"/>
                </a:cubicBezTo>
                <a:cubicBezTo>
                  <a:pt x="19823" y="8755"/>
                  <a:pt x="19823" y="8755"/>
                  <a:pt x="19823" y="8755"/>
                </a:cubicBezTo>
                <a:cubicBezTo>
                  <a:pt x="19496" y="8765"/>
                  <a:pt x="19181" y="8765"/>
                  <a:pt x="18867" y="8746"/>
                </a:cubicBezTo>
                <a:cubicBezTo>
                  <a:pt x="17555" y="8677"/>
                  <a:pt x="16462" y="8382"/>
                  <a:pt x="15397" y="8097"/>
                </a:cubicBezTo>
                <a:cubicBezTo>
                  <a:pt x="15178" y="8038"/>
                  <a:pt x="14960" y="7979"/>
                  <a:pt x="14741" y="7920"/>
                </a:cubicBezTo>
                <a:cubicBezTo>
                  <a:pt x="15178" y="7901"/>
                  <a:pt x="15602" y="7901"/>
                  <a:pt x="15971" y="7910"/>
                </a:cubicBezTo>
                <a:cubicBezTo>
                  <a:pt x="16094" y="7910"/>
                  <a:pt x="16230" y="7910"/>
                  <a:pt x="16353" y="7920"/>
                </a:cubicBezTo>
                <a:cubicBezTo>
                  <a:pt x="16558" y="7920"/>
                  <a:pt x="16763" y="7920"/>
                  <a:pt x="16954" y="7930"/>
                </a:cubicBezTo>
                <a:cubicBezTo>
                  <a:pt x="17241" y="7940"/>
                  <a:pt x="17446" y="7979"/>
                  <a:pt x="17596" y="8038"/>
                </a:cubicBezTo>
                <a:cubicBezTo>
                  <a:pt x="17665" y="8058"/>
                  <a:pt x="17733" y="8097"/>
                  <a:pt x="17801" y="8136"/>
                </a:cubicBezTo>
                <a:cubicBezTo>
                  <a:pt x="17842" y="8166"/>
                  <a:pt x="17897" y="8195"/>
                  <a:pt x="17952" y="8225"/>
                </a:cubicBezTo>
                <a:cubicBezTo>
                  <a:pt x="18020" y="8254"/>
                  <a:pt x="18020" y="8254"/>
                  <a:pt x="18020" y="8254"/>
                </a:cubicBezTo>
                <a:cubicBezTo>
                  <a:pt x="18403" y="8441"/>
                  <a:pt x="18744" y="8598"/>
                  <a:pt x="19195" y="8736"/>
                </a:cubicBezTo>
                <a:cubicBezTo>
                  <a:pt x="19236" y="8677"/>
                  <a:pt x="19236" y="8677"/>
                  <a:pt x="19236" y="8677"/>
                </a:cubicBezTo>
                <a:cubicBezTo>
                  <a:pt x="19086" y="8608"/>
                  <a:pt x="18935" y="8549"/>
                  <a:pt x="18785" y="8480"/>
                </a:cubicBezTo>
                <a:cubicBezTo>
                  <a:pt x="18553" y="8392"/>
                  <a:pt x="18321" y="8294"/>
                  <a:pt x="18102" y="8185"/>
                </a:cubicBezTo>
                <a:cubicBezTo>
                  <a:pt x="18116" y="8185"/>
                  <a:pt x="18129" y="8185"/>
                  <a:pt x="18129" y="8195"/>
                </a:cubicBezTo>
                <a:cubicBezTo>
                  <a:pt x="18607" y="8343"/>
                  <a:pt x="19099" y="8500"/>
                  <a:pt x="19659" y="8608"/>
                </a:cubicBezTo>
                <a:moveTo>
                  <a:pt x="19291" y="8431"/>
                </a:moveTo>
                <a:cubicBezTo>
                  <a:pt x="19127" y="8392"/>
                  <a:pt x="18976" y="8343"/>
                  <a:pt x="18826" y="8294"/>
                </a:cubicBezTo>
                <a:cubicBezTo>
                  <a:pt x="18826" y="8235"/>
                  <a:pt x="18826" y="8235"/>
                  <a:pt x="18826" y="8235"/>
                </a:cubicBezTo>
                <a:cubicBezTo>
                  <a:pt x="18826" y="8176"/>
                  <a:pt x="18799" y="8117"/>
                  <a:pt x="18771" y="8068"/>
                </a:cubicBezTo>
                <a:cubicBezTo>
                  <a:pt x="18744" y="8018"/>
                  <a:pt x="18730" y="7979"/>
                  <a:pt x="18730" y="7940"/>
                </a:cubicBezTo>
                <a:cubicBezTo>
                  <a:pt x="18840" y="8087"/>
                  <a:pt x="19045" y="8303"/>
                  <a:pt x="19291" y="8431"/>
                </a:cubicBezTo>
                <a:moveTo>
                  <a:pt x="17036" y="7635"/>
                </a:moveTo>
                <a:cubicBezTo>
                  <a:pt x="16995" y="7616"/>
                  <a:pt x="17009" y="7566"/>
                  <a:pt x="17009" y="7507"/>
                </a:cubicBezTo>
                <a:cubicBezTo>
                  <a:pt x="17023" y="7488"/>
                  <a:pt x="17023" y="7478"/>
                  <a:pt x="17023" y="7458"/>
                </a:cubicBezTo>
                <a:cubicBezTo>
                  <a:pt x="17200" y="7625"/>
                  <a:pt x="17446" y="7743"/>
                  <a:pt x="17583" y="7822"/>
                </a:cubicBezTo>
                <a:cubicBezTo>
                  <a:pt x="17651" y="7763"/>
                  <a:pt x="17651" y="7763"/>
                  <a:pt x="17651" y="7763"/>
                </a:cubicBezTo>
                <a:cubicBezTo>
                  <a:pt x="17596" y="7724"/>
                  <a:pt x="17528" y="7684"/>
                  <a:pt x="17474" y="7645"/>
                </a:cubicBezTo>
                <a:cubicBezTo>
                  <a:pt x="17241" y="7498"/>
                  <a:pt x="17023" y="7350"/>
                  <a:pt x="16927" y="7134"/>
                </a:cubicBezTo>
                <a:cubicBezTo>
                  <a:pt x="17323" y="7252"/>
                  <a:pt x="17760" y="7321"/>
                  <a:pt x="18157" y="7370"/>
                </a:cubicBezTo>
                <a:cubicBezTo>
                  <a:pt x="18211" y="7498"/>
                  <a:pt x="18321" y="7586"/>
                  <a:pt x="18430" y="7674"/>
                </a:cubicBezTo>
                <a:cubicBezTo>
                  <a:pt x="18498" y="7724"/>
                  <a:pt x="18553" y="7773"/>
                  <a:pt x="18607" y="7832"/>
                </a:cubicBezTo>
                <a:cubicBezTo>
                  <a:pt x="18553" y="7959"/>
                  <a:pt x="18648" y="8107"/>
                  <a:pt x="18703" y="8215"/>
                </a:cubicBezTo>
                <a:cubicBezTo>
                  <a:pt x="18744" y="8264"/>
                  <a:pt x="18744" y="8264"/>
                  <a:pt x="18744" y="8264"/>
                </a:cubicBezTo>
                <a:cubicBezTo>
                  <a:pt x="18662" y="8244"/>
                  <a:pt x="18580" y="8215"/>
                  <a:pt x="18498" y="8185"/>
                </a:cubicBezTo>
                <a:cubicBezTo>
                  <a:pt x="18184" y="8077"/>
                  <a:pt x="17842" y="7969"/>
                  <a:pt x="17487" y="7881"/>
                </a:cubicBezTo>
                <a:cubicBezTo>
                  <a:pt x="17296" y="7832"/>
                  <a:pt x="17077" y="7822"/>
                  <a:pt x="16872" y="7812"/>
                </a:cubicBezTo>
                <a:cubicBezTo>
                  <a:pt x="16831" y="7802"/>
                  <a:pt x="16777" y="7802"/>
                  <a:pt x="16722" y="7802"/>
                </a:cubicBezTo>
                <a:cubicBezTo>
                  <a:pt x="16558" y="7792"/>
                  <a:pt x="16381" y="7783"/>
                  <a:pt x="16189" y="7763"/>
                </a:cubicBezTo>
                <a:cubicBezTo>
                  <a:pt x="16258" y="7753"/>
                  <a:pt x="16326" y="7743"/>
                  <a:pt x="16394" y="7743"/>
                </a:cubicBezTo>
                <a:cubicBezTo>
                  <a:pt x="16585" y="7714"/>
                  <a:pt x="16749" y="7694"/>
                  <a:pt x="16886" y="7684"/>
                </a:cubicBezTo>
                <a:cubicBezTo>
                  <a:pt x="16886" y="7625"/>
                  <a:pt x="16886" y="7625"/>
                  <a:pt x="16886" y="7625"/>
                </a:cubicBezTo>
                <a:cubicBezTo>
                  <a:pt x="16900" y="7645"/>
                  <a:pt x="16900" y="7665"/>
                  <a:pt x="16913" y="7674"/>
                </a:cubicBezTo>
                <a:cubicBezTo>
                  <a:pt x="16927" y="7694"/>
                  <a:pt x="16954" y="7694"/>
                  <a:pt x="16982" y="7704"/>
                </a:cubicBezTo>
                <a:cubicBezTo>
                  <a:pt x="16995" y="7704"/>
                  <a:pt x="17009" y="7704"/>
                  <a:pt x="17036" y="7694"/>
                </a:cubicBezTo>
                <a:cubicBezTo>
                  <a:pt x="17118" y="7665"/>
                  <a:pt x="17118" y="7665"/>
                  <a:pt x="17118" y="7665"/>
                </a:cubicBezTo>
                <a:cubicBezTo>
                  <a:pt x="17036" y="7635"/>
                  <a:pt x="17036" y="7635"/>
                  <a:pt x="17036" y="7635"/>
                </a:cubicBezTo>
                <a:moveTo>
                  <a:pt x="16244" y="6888"/>
                </a:moveTo>
                <a:cubicBezTo>
                  <a:pt x="16340" y="6918"/>
                  <a:pt x="16435" y="6947"/>
                  <a:pt x="16531" y="6987"/>
                </a:cubicBezTo>
                <a:cubicBezTo>
                  <a:pt x="16613" y="7016"/>
                  <a:pt x="16695" y="7046"/>
                  <a:pt x="16790" y="7075"/>
                </a:cubicBezTo>
                <a:cubicBezTo>
                  <a:pt x="16804" y="7173"/>
                  <a:pt x="16845" y="7262"/>
                  <a:pt x="16913" y="7340"/>
                </a:cubicBezTo>
                <a:cubicBezTo>
                  <a:pt x="16900" y="7331"/>
                  <a:pt x="16900" y="7331"/>
                  <a:pt x="16900" y="7331"/>
                </a:cubicBezTo>
                <a:cubicBezTo>
                  <a:pt x="16886" y="7380"/>
                  <a:pt x="16886" y="7380"/>
                  <a:pt x="16886" y="7380"/>
                </a:cubicBezTo>
                <a:cubicBezTo>
                  <a:pt x="16872" y="7458"/>
                  <a:pt x="16859" y="7557"/>
                  <a:pt x="16886" y="7616"/>
                </a:cubicBezTo>
                <a:cubicBezTo>
                  <a:pt x="16585" y="7586"/>
                  <a:pt x="16312" y="7635"/>
                  <a:pt x="16053" y="7674"/>
                </a:cubicBezTo>
                <a:cubicBezTo>
                  <a:pt x="15861" y="7704"/>
                  <a:pt x="15670" y="7733"/>
                  <a:pt x="15479" y="7733"/>
                </a:cubicBezTo>
                <a:cubicBezTo>
                  <a:pt x="15370" y="7733"/>
                  <a:pt x="15274" y="7733"/>
                  <a:pt x="15165" y="7733"/>
                </a:cubicBezTo>
                <a:cubicBezTo>
                  <a:pt x="14919" y="7724"/>
                  <a:pt x="14673" y="7714"/>
                  <a:pt x="14427" y="7753"/>
                </a:cubicBezTo>
                <a:cubicBezTo>
                  <a:pt x="14987" y="7340"/>
                  <a:pt x="15588" y="7055"/>
                  <a:pt x="16244" y="6888"/>
                </a:cubicBezTo>
                <a:moveTo>
                  <a:pt x="16831" y="4353"/>
                </a:moveTo>
                <a:cubicBezTo>
                  <a:pt x="16818" y="4363"/>
                  <a:pt x="16818" y="4373"/>
                  <a:pt x="16804" y="4382"/>
                </a:cubicBezTo>
                <a:cubicBezTo>
                  <a:pt x="16790" y="4402"/>
                  <a:pt x="16777" y="4432"/>
                  <a:pt x="16763" y="4451"/>
                </a:cubicBezTo>
                <a:cubicBezTo>
                  <a:pt x="16749" y="4451"/>
                  <a:pt x="16736" y="4451"/>
                  <a:pt x="16722" y="4451"/>
                </a:cubicBezTo>
                <a:cubicBezTo>
                  <a:pt x="16667" y="4451"/>
                  <a:pt x="16613" y="4451"/>
                  <a:pt x="16572" y="4451"/>
                </a:cubicBezTo>
                <a:cubicBezTo>
                  <a:pt x="16654" y="4412"/>
                  <a:pt x="16736" y="4382"/>
                  <a:pt x="16831" y="4353"/>
                </a:cubicBezTo>
                <a:moveTo>
                  <a:pt x="15629" y="4893"/>
                </a:moveTo>
                <a:cubicBezTo>
                  <a:pt x="15861" y="4766"/>
                  <a:pt x="16094" y="4648"/>
                  <a:pt x="16312" y="4549"/>
                </a:cubicBezTo>
                <a:cubicBezTo>
                  <a:pt x="16326" y="4549"/>
                  <a:pt x="16326" y="4549"/>
                  <a:pt x="16326" y="4549"/>
                </a:cubicBezTo>
                <a:cubicBezTo>
                  <a:pt x="16367" y="4569"/>
                  <a:pt x="16422" y="4569"/>
                  <a:pt x="16503" y="4559"/>
                </a:cubicBezTo>
                <a:cubicBezTo>
                  <a:pt x="16572" y="4549"/>
                  <a:pt x="16640" y="4549"/>
                  <a:pt x="16708" y="4549"/>
                </a:cubicBezTo>
                <a:cubicBezTo>
                  <a:pt x="16558" y="4795"/>
                  <a:pt x="16367" y="5002"/>
                  <a:pt x="16189" y="5208"/>
                </a:cubicBezTo>
                <a:cubicBezTo>
                  <a:pt x="15875" y="5532"/>
                  <a:pt x="15561" y="5876"/>
                  <a:pt x="15465" y="6397"/>
                </a:cubicBezTo>
                <a:cubicBezTo>
                  <a:pt x="15411" y="6397"/>
                  <a:pt x="15356" y="6407"/>
                  <a:pt x="15301" y="6417"/>
                </a:cubicBezTo>
                <a:cubicBezTo>
                  <a:pt x="15178" y="6436"/>
                  <a:pt x="15042" y="6456"/>
                  <a:pt x="14905" y="6466"/>
                </a:cubicBezTo>
                <a:cubicBezTo>
                  <a:pt x="14932" y="6171"/>
                  <a:pt x="15014" y="5925"/>
                  <a:pt x="15124" y="5699"/>
                </a:cubicBezTo>
                <a:cubicBezTo>
                  <a:pt x="15192" y="5660"/>
                  <a:pt x="15192" y="5660"/>
                  <a:pt x="15192" y="5660"/>
                </a:cubicBezTo>
                <a:cubicBezTo>
                  <a:pt x="15137" y="5670"/>
                  <a:pt x="15137" y="5670"/>
                  <a:pt x="15137" y="5670"/>
                </a:cubicBezTo>
                <a:cubicBezTo>
                  <a:pt x="15247" y="5463"/>
                  <a:pt x="15370" y="5277"/>
                  <a:pt x="15492" y="5090"/>
                </a:cubicBezTo>
                <a:cubicBezTo>
                  <a:pt x="15533" y="5021"/>
                  <a:pt x="15574" y="4962"/>
                  <a:pt x="15629" y="4893"/>
                </a:cubicBezTo>
                <a:moveTo>
                  <a:pt x="15356" y="5002"/>
                </a:moveTo>
                <a:cubicBezTo>
                  <a:pt x="15301" y="5149"/>
                  <a:pt x="15206" y="5277"/>
                  <a:pt x="15110" y="5424"/>
                </a:cubicBezTo>
                <a:cubicBezTo>
                  <a:pt x="15055" y="5522"/>
                  <a:pt x="14987" y="5630"/>
                  <a:pt x="14919" y="5729"/>
                </a:cubicBezTo>
                <a:cubicBezTo>
                  <a:pt x="14891" y="5739"/>
                  <a:pt x="14891" y="5739"/>
                  <a:pt x="14891" y="5739"/>
                </a:cubicBezTo>
                <a:cubicBezTo>
                  <a:pt x="14741" y="5778"/>
                  <a:pt x="14618" y="5856"/>
                  <a:pt x="14481" y="5935"/>
                </a:cubicBezTo>
                <a:cubicBezTo>
                  <a:pt x="14304" y="6053"/>
                  <a:pt x="14113" y="6171"/>
                  <a:pt x="13839" y="6200"/>
                </a:cubicBezTo>
                <a:cubicBezTo>
                  <a:pt x="13880" y="6063"/>
                  <a:pt x="13908" y="5935"/>
                  <a:pt x="13935" y="5807"/>
                </a:cubicBezTo>
                <a:cubicBezTo>
                  <a:pt x="13962" y="5689"/>
                  <a:pt x="13962" y="5689"/>
                  <a:pt x="13962" y="5689"/>
                </a:cubicBezTo>
                <a:cubicBezTo>
                  <a:pt x="14386" y="5483"/>
                  <a:pt x="14878" y="5237"/>
                  <a:pt x="15356" y="5002"/>
                </a:cubicBezTo>
                <a:moveTo>
                  <a:pt x="14481" y="4274"/>
                </a:moveTo>
                <a:cubicBezTo>
                  <a:pt x="14673" y="4225"/>
                  <a:pt x="14837" y="4166"/>
                  <a:pt x="15001" y="4107"/>
                </a:cubicBezTo>
                <a:cubicBezTo>
                  <a:pt x="15192" y="4038"/>
                  <a:pt x="15370" y="3979"/>
                  <a:pt x="15574" y="3930"/>
                </a:cubicBezTo>
                <a:cubicBezTo>
                  <a:pt x="15438" y="4048"/>
                  <a:pt x="15315" y="4186"/>
                  <a:pt x="15192" y="4353"/>
                </a:cubicBezTo>
                <a:cubicBezTo>
                  <a:pt x="15096" y="4471"/>
                  <a:pt x="15042" y="4599"/>
                  <a:pt x="14987" y="4736"/>
                </a:cubicBezTo>
                <a:cubicBezTo>
                  <a:pt x="14905" y="4923"/>
                  <a:pt x="14823" y="5110"/>
                  <a:pt x="14659" y="5218"/>
                </a:cubicBezTo>
                <a:cubicBezTo>
                  <a:pt x="14536" y="5296"/>
                  <a:pt x="14399" y="5345"/>
                  <a:pt x="14263" y="5385"/>
                </a:cubicBezTo>
                <a:cubicBezTo>
                  <a:pt x="14181" y="5414"/>
                  <a:pt x="14085" y="5444"/>
                  <a:pt x="14017" y="5483"/>
                </a:cubicBezTo>
                <a:cubicBezTo>
                  <a:pt x="14072" y="5070"/>
                  <a:pt x="14345" y="4874"/>
                  <a:pt x="14645" y="4658"/>
                </a:cubicBezTo>
                <a:cubicBezTo>
                  <a:pt x="14809" y="4540"/>
                  <a:pt x="14973" y="4412"/>
                  <a:pt x="15096" y="4264"/>
                </a:cubicBezTo>
                <a:cubicBezTo>
                  <a:pt x="15274" y="4048"/>
                  <a:pt x="15274" y="4048"/>
                  <a:pt x="15274" y="4048"/>
                </a:cubicBezTo>
                <a:cubicBezTo>
                  <a:pt x="15028" y="4215"/>
                  <a:pt x="15028" y="4215"/>
                  <a:pt x="15028" y="4215"/>
                </a:cubicBezTo>
                <a:cubicBezTo>
                  <a:pt x="14782" y="4382"/>
                  <a:pt x="14481" y="4638"/>
                  <a:pt x="14222" y="4864"/>
                </a:cubicBezTo>
                <a:cubicBezTo>
                  <a:pt x="14249" y="4805"/>
                  <a:pt x="14277" y="4746"/>
                  <a:pt x="14318" y="4687"/>
                </a:cubicBezTo>
                <a:cubicBezTo>
                  <a:pt x="14386" y="4559"/>
                  <a:pt x="14468" y="4422"/>
                  <a:pt x="14481" y="4274"/>
                </a:cubicBezTo>
                <a:moveTo>
                  <a:pt x="13348" y="4893"/>
                </a:moveTo>
                <a:cubicBezTo>
                  <a:pt x="13361" y="4854"/>
                  <a:pt x="13361" y="4815"/>
                  <a:pt x="13361" y="4785"/>
                </a:cubicBezTo>
                <a:cubicBezTo>
                  <a:pt x="13416" y="4756"/>
                  <a:pt x="13470" y="4726"/>
                  <a:pt x="13539" y="4707"/>
                </a:cubicBezTo>
                <a:cubicBezTo>
                  <a:pt x="13580" y="4687"/>
                  <a:pt x="13621" y="4667"/>
                  <a:pt x="13662" y="4648"/>
                </a:cubicBezTo>
                <a:cubicBezTo>
                  <a:pt x="13621" y="4736"/>
                  <a:pt x="13525" y="4825"/>
                  <a:pt x="13429" y="4913"/>
                </a:cubicBezTo>
                <a:cubicBezTo>
                  <a:pt x="13402" y="4933"/>
                  <a:pt x="13361" y="4962"/>
                  <a:pt x="13334" y="4982"/>
                </a:cubicBezTo>
                <a:cubicBezTo>
                  <a:pt x="13348" y="4952"/>
                  <a:pt x="13348" y="4923"/>
                  <a:pt x="13348" y="4893"/>
                </a:cubicBezTo>
                <a:moveTo>
                  <a:pt x="13457" y="5041"/>
                </a:moveTo>
                <a:cubicBezTo>
                  <a:pt x="13525" y="5002"/>
                  <a:pt x="13593" y="4952"/>
                  <a:pt x="13634" y="4893"/>
                </a:cubicBezTo>
                <a:cubicBezTo>
                  <a:pt x="13703" y="4834"/>
                  <a:pt x="13757" y="4756"/>
                  <a:pt x="13812" y="4697"/>
                </a:cubicBezTo>
                <a:cubicBezTo>
                  <a:pt x="13949" y="4530"/>
                  <a:pt x="14058" y="4382"/>
                  <a:pt x="14304" y="4323"/>
                </a:cubicBezTo>
                <a:cubicBezTo>
                  <a:pt x="14345" y="4422"/>
                  <a:pt x="14236" y="4569"/>
                  <a:pt x="14126" y="4726"/>
                </a:cubicBezTo>
                <a:cubicBezTo>
                  <a:pt x="14044" y="4844"/>
                  <a:pt x="13962" y="4962"/>
                  <a:pt x="13908" y="5080"/>
                </a:cubicBezTo>
                <a:cubicBezTo>
                  <a:pt x="13867" y="5159"/>
                  <a:pt x="13853" y="5247"/>
                  <a:pt x="13839" y="5336"/>
                </a:cubicBezTo>
                <a:cubicBezTo>
                  <a:pt x="13812" y="5434"/>
                  <a:pt x="13798" y="5532"/>
                  <a:pt x="13744" y="5601"/>
                </a:cubicBezTo>
                <a:cubicBezTo>
                  <a:pt x="13675" y="5709"/>
                  <a:pt x="13539" y="5778"/>
                  <a:pt x="13402" y="5847"/>
                </a:cubicBezTo>
                <a:cubicBezTo>
                  <a:pt x="13307" y="5886"/>
                  <a:pt x="13225" y="5925"/>
                  <a:pt x="13156" y="5984"/>
                </a:cubicBezTo>
                <a:cubicBezTo>
                  <a:pt x="13170" y="5886"/>
                  <a:pt x="13184" y="5797"/>
                  <a:pt x="13184" y="5719"/>
                </a:cubicBezTo>
                <a:cubicBezTo>
                  <a:pt x="13211" y="5532"/>
                  <a:pt x="13225" y="5365"/>
                  <a:pt x="13293" y="5198"/>
                </a:cubicBezTo>
                <a:cubicBezTo>
                  <a:pt x="13320" y="5149"/>
                  <a:pt x="13388" y="5100"/>
                  <a:pt x="13457" y="5041"/>
                </a:cubicBezTo>
                <a:moveTo>
                  <a:pt x="12692" y="4127"/>
                </a:moveTo>
                <a:cubicBezTo>
                  <a:pt x="12760" y="4097"/>
                  <a:pt x="12856" y="4078"/>
                  <a:pt x="12951" y="4058"/>
                </a:cubicBezTo>
                <a:cubicBezTo>
                  <a:pt x="13047" y="4029"/>
                  <a:pt x="13129" y="4009"/>
                  <a:pt x="13211" y="3979"/>
                </a:cubicBezTo>
                <a:cubicBezTo>
                  <a:pt x="13293" y="3950"/>
                  <a:pt x="13293" y="3950"/>
                  <a:pt x="13293" y="3950"/>
                </a:cubicBezTo>
                <a:cubicBezTo>
                  <a:pt x="13279" y="4088"/>
                  <a:pt x="13252" y="4225"/>
                  <a:pt x="13225" y="4363"/>
                </a:cubicBezTo>
                <a:cubicBezTo>
                  <a:pt x="13211" y="4471"/>
                  <a:pt x="13184" y="4569"/>
                  <a:pt x="13170" y="4677"/>
                </a:cubicBezTo>
                <a:cubicBezTo>
                  <a:pt x="13033" y="4736"/>
                  <a:pt x="12924" y="4815"/>
                  <a:pt x="12801" y="4893"/>
                </a:cubicBezTo>
                <a:cubicBezTo>
                  <a:pt x="12733" y="4933"/>
                  <a:pt x="12678" y="4982"/>
                  <a:pt x="12610" y="5011"/>
                </a:cubicBezTo>
                <a:cubicBezTo>
                  <a:pt x="12692" y="4746"/>
                  <a:pt x="12760" y="4402"/>
                  <a:pt x="12692" y="4127"/>
                </a:cubicBezTo>
                <a:moveTo>
                  <a:pt x="13293" y="3930"/>
                </a:moveTo>
                <a:cubicBezTo>
                  <a:pt x="13184" y="3911"/>
                  <a:pt x="13184" y="3911"/>
                  <a:pt x="13184" y="3911"/>
                </a:cubicBezTo>
                <a:cubicBezTo>
                  <a:pt x="13088" y="3911"/>
                  <a:pt x="13006" y="3940"/>
                  <a:pt x="12897" y="3960"/>
                </a:cubicBezTo>
                <a:cubicBezTo>
                  <a:pt x="12828" y="3989"/>
                  <a:pt x="12760" y="4009"/>
                  <a:pt x="12692" y="4019"/>
                </a:cubicBezTo>
                <a:cubicBezTo>
                  <a:pt x="12692" y="3881"/>
                  <a:pt x="12664" y="3753"/>
                  <a:pt x="12637" y="3636"/>
                </a:cubicBezTo>
                <a:cubicBezTo>
                  <a:pt x="12637" y="3626"/>
                  <a:pt x="12637" y="3626"/>
                  <a:pt x="12637" y="3626"/>
                </a:cubicBezTo>
                <a:cubicBezTo>
                  <a:pt x="12815" y="3685"/>
                  <a:pt x="13033" y="3714"/>
                  <a:pt x="13293" y="3724"/>
                </a:cubicBezTo>
                <a:cubicBezTo>
                  <a:pt x="13307" y="3793"/>
                  <a:pt x="13293" y="3862"/>
                  <a:pt x="13293" y="3930"/>
                </a:cubicBezTo>
                <a:moveTo>
                  <a:pt x="13293" y="3547"/>
                </a:moveTo>
                <a:cubicBezTo>
                  <a:pt x="13293" y="3577"/>
                  <a:pt x="13293" y="3606"/>
                  <a:pt x="13293" y="3636"/>
                </a:cubicBezTo>
                <a:cubicBezTo>
                  <a:pt x="13074" y="3626"/>
                  <a:pt x="12924" y="3586"/>
                  <a:pt x="12746" y="3547"/>
                </a:cubicBezTo>
                <a:cubicBezTo>
                  <a:pt x="12719" y="3547"/>
                  <a:pt x="12678" y="3537"/>
                  <a:pt x="12637" y="3527"/>
                </a:cubicBezTo>
                <a:cubicBezTo>
                  <a:pt x="12678" y="3459"/>
                  <a:pt x="12801" y="3449"/>
                  <a:pt x="12979" y="3439"/>
                </a:cubicBezTo>
                <a:cubicBezTo>
                  <a:pt x="13088" y="3429"/>
                  <a:pt x="13197" y="3429"/>
                  <a:pt x="13279" y="3400"/>
                </a:cubicBezTo>
                <a:cubicBezTo>
                  <a:pt x="13293" y="3439"/>
                  <a:pt x="13293" y="3498"/>
                  <a:pt x="13293" y="3547"/>
                </a:cubicBezTo>
                <a:moveTo>
                  <a:pt x="13279" y="3282"/>
                </a:moveTo>
                <a:cubicBezTo>
                  <a:pt x="13197" y="3331"/>
                  <a:pt x="13047" y="3341"/>
                  <a:pt x="12897" y="3341"/>
                </a:cubicBezTo>
                <a:cubicBezTo>
                  <a:pt x="12883" y="3351"/>
                  <a:pt x="12869" y="3351"/>
                  <a:pt x="12856" y="3351"/>
                </a:cubicBezTo>
                <a:cubicBezTo>
                  <a:pt x="12910" y="3292"/>
                  <a:pt x="12979" y="3252"/>
                  <a:pt x="13047" y="3203"/>
                </a:cubicBezTo>
                <a:cubicBezTo>
                  <a:pt x="13115" y="3164"/>
                  <a:pt x="13170" y="3115"/>
                  <a:pt x="13225" y="3066"/>
                </a:cubicBezTo>
                <a:cubicBezTo>
                  <a:pt x="13238" y="3085"/>
                  <a:pt x="13238" y="3125"/>
                  <a:pt x="13238" y="3154"/>
                </a:cubicBezTo>
                <a:cubicBezTo>
                  <a:pt x="13252" y="3193"/>
                  <a:pt x="13252" y="3242"/>
                  <a:pt x="13279" y="3282"/>
                </a:cubicBezTo>
                <a:moveTo>
                  <a:pt x="13197" y="2810"/>
                </a:moveTo>
                <a:cubicBezTo>
                  <a:pt x="13197" y="2840"/>
                  <a:pt x="13197" y="2869"/>
                  <a:pt x="13238" y="2889"/>
                </a:cubicBezTo>
                <a:cubicBezTo>
                  <a:pt x="13006" y="3016"/>
                  <a:pt x="12787" y="3144"/>
                  <a:pt x="12569" y="3272"/>
                </a:cubicBezTo>
                <a:cubicBezTo>
                  <a:pt x="12569" y="3272"/>
                  <a:pt x="12569" y="3262"/>
                  <a:pt x="12569" y="3252"/>
                </a:cubicBezTo>
                <a:cubicBezTo>
                  <a:pt x="12569" y="3252"/>
                  <a:pt x="12569" y="3242"/>
                  <a:pt x="12555" y="3233"/>
                </a:cubicBezTo>
                <a:cubicBezTo>
                  <a:pt x="12774" y="3095"/>
                  <a:pt x="12979" y="2948"/>
                  <a:pt x="13197" y="2810"/>
                </a:cubicBezTo>
                <a:moveTo>
                  <a:pt x="12541" y="5326"/>
                </a:moveTo>
                <a:cubicBezTo>
                  <a:pt x="12733" y="5178"/>
                  <a:pt x="12910" y="5031"/>
                  <a:pt x="13102" y="4933"/>
                </a:cubicBezTo>
                <a:cubicBezTo>
                  <a:pt x="13006" y="5286"/>
                  <a:pt x="12883" y="5611"/>
                  <a:pt x="12760" y="5945"/>
                </a:cubicBezTo>
                <a:cubicBezTo>
                  <a:pt x="12678" y="6161"/>
                  <a:pt x="12596" y="6377"/>
                  <a:pt x="12514" y="6613"/>
                </a:cubicBezTo>
                <a:cubicBezTo>
                  <a:pt x="12364" y="6672"/>
                  <a:pt x="12214" y="6721"/>
                  <a:pt x="12063" y="6761"/>
                </a:cubicBezTo>
                <a:cubicBezTo>
                  <a:pt x="12104" y="6613"/>
                  <a:pt x="12227" y="6466"/>
                  <a:pt x="12350" y="6299"/>
                </a:cubicBezTo>
                <a:cubicBezTo>
                  <a:pt x="12473" y="6151"/>
                  <a:pt x="12596" y="6004"/>
                  <a:pt x="12664" y="5837"/>
                </a:cubicBezTo>
                <a:cubicBezTo>
                  <a:pt x="12760" y="5621"/>
                  <a:pt x="12760" y="5621"/>
                  <a:pt x="12760" y="5621"/>
                </a:cubicBezTo>
                <a:cubicBezTo>
                  <a:pt x="12582" y="5807"/>
                  <a:pt x="12582" y="5807"/>
                  <a:pt x="12582" y="5807"/>
                </a:cubicBezTo>
                <a:cubicBezTo>
                  <a:pt x="12487" y="5906"/>
                  <a:pt x="12418" y="6004"/>
                  <a:pt x="12350" y="6112"/>
                </a:cubicBezTo>
                <a:cubicBezTo>
                  <a:pt x="12282" y="6210"/>
                  <a:pt x="12214" y="6318"/>
                  <a:pt x="12118" y="6407"/>
                </a:cubicBezTo>
                <a:cubicBezTo>
                  <a:pt x="12104" y="6279"/>
                  <a:pt x="12200" y="6122"/>
                  <a:pt x="12296" y="5974"/>
                </a:cubicBezTo>
                <a:cubicBezTo>
                  <a:pt x="12350" y="5886"/>
                  <a:pt x="12405" y="5797"/>
                  <a:pt x="12432" y="5709"/>
                </a:cubicBezTo>
                <a:cubicBezTo>
                  <a:pt x="12500" y="5552"/>
                  <a:pt x="12500" y="5552"/>
                  <a:pt x="12500" y="5552"/>
                </a:cubicBezTo>
                <a:cubicBezTo>
                  <a:pt x="12678" y="5424"/>
                  <a:pt x="12678" y="5424"/>
                  <a:pt x="12678" y="5424"/>
                </a:cubicBezTo>
                <a:cubicBezTo>
                  <a:pt x="12405" y="5513"/>
                  <a:pt x="12405" y="5513"/>
                  <a:pt x="12405" y="5513"/>
                </a:cubicBezTo>
                <a:cubicBezTo>
                  <a:pt x="12364" y="5532"/>
                  <a:pt x="12296" y="5552"/>
                  <a:pt x="12241" y="5562"/>
                </a:cubicBezTo>
                <a:cubicBezTo>
                  <a:pt x="12350" y="5493"/>
                  <a:pt x="12446" y="5414"/>
                  <a:pt x="12541" y="5326"/>
                </a:cubicBezTo>
                <a:moveTo>
                  <a:pt x="12487" y="3665"/>
                </a:moveTo>
                <a:cubicBezTo>
                  <a:pt x="12514" y="3744"/>
                  <a:pt x="12514" y="3842"/>
                  <a:pt x="12528" y="3940"/>
                </a:cubicBezTo>
                <a:cubicBezTo>
                  <a:pt x="12528" y="3970"/>
                  <a:pt x="12528" y="4009"/>
                  <a:pt x="12528" y="4048"/>
                </a:cubicBezTo>
                <a:cubicBezTo>
                  <a:pt x="12350" y="4088"/>
                  <a:pt x="12200" y="4117"/>
                  <a:pt x="12022" y="4127"/>
                </a:cubicBezTo>
                <a:cubicBezTo>
                  <a:pt x="12159" y="3979"/>
                  <a:pt x="12309" y="3832"/>
                  <a:pt x="12487" y="3665"/>
                </a:cubicBezTo>
                <a:moveTo>
                  <a:pt x="11476" y="2024"/>
                </a:moveTo>
                <a:cubicBezTo>
                  <a:pt x="11694" y="1945"/>
                  <a:pt x="11899" y="1837"/>
                  <a:pt x="12091" y="1739"/>
                </a:cubicBezTo>
                <a:cubicBezTo>
                  <a:pt x="12241" y="1660"/>
                  <a:pt x="12391" y="1582"/>
                  <a:pt x="12541" y="1513"/>
                </a:cubicBezTo>
                <a:cubicBezTo>
                  <a:pt x="12555" y="1650"/>
                  <a:pt x="12528" y="1788"/>
                  <a:pt x="12487" y="1916"/>
                </a:cubicBezTo>
                <a:cubicBezTo>
                  <a:pt x="12432" y="1935"/>
                  <a:pt x="12432" y="1935"/>
                  <a:pt x="12432" y="1935"/>
                </a:cubicBezTo>
                <a:cubicBezTo>
                  <a:pt x="12350" y="1955"/>
                  <a:pt x="12268" y="2004"/>
                  <a:pt x="12186" y="2063"/>
                </a:cubicBezTo>
                <a:cubicBezTo>
                  <a:pt x="12145" y="2103"/>
                  <a:pt x="12091" y="2132"/>
                  <a:pt x="12036" y="2171"/>
                </a:cubicBezTo>
                <a:cubicBezTo>
                  <a:pt x="12104" y="2122"/>
                  <a:pt x="12159" y="2063"/>
                  <a:pt x="12227" y="2004"/>
                </a:cubicBezTo>
                <a:cubicBezTo>
                  <a:pt x="12377" y="1857"/>
                  <a:pt x="12377" y="1857"/>
                  <a:pt x="12377" y="1857"/>
                </a:cubicBezTo>
                <a:cubicBezTo>
                  <a:pt x="12159" y="1955"/>
                  <a:pt x="12159" y="1955"/>
                  <a:pt x="12159" y="1955"/>
                </a:cubicBezTo>
                <a:cubicBezTo>
                  <a:pt x="11899" y="2073"/>
                  <a:pt x="11640" y="2358"/>
                  <a:pt x="11489" y="2555"/>
                </a:cubicBezTo>
                <a:cubicBezTo>
                  <a:pt x="11435" y="2407"/>
                  <a:pt x="11462" y="2211"/>
                  <a:pt x="11476" y="2024"/>
                </a:cubicBezTo>
                <a:moveTo>
                  <a:pt x="11462" y="2741"/>
                </a:moveTo>
                <a:cubicBezTo>
                  <a:pt x="11612" y="2623"/>
                  <a:pt x="11763" y="2496"/>
                  <a:pt x="11817" y="2358"/>
                </a:cubicBezTo>
                <a:cubicBezTo>
                  <a:pt x="12104" y="2279"/>
                  <a:pt x="12296" y="2142"/>
                  <a:pt x="12459" y="2004"/>
                </a:cubicBezTo>
                <a:cubicBezTo>
                  <a:pt x="12459" y="2034"/>
                  <a:pt x="12446" y="2053"/>
                  <a:pt x="12446" y="2073"/>
                </a:cubicBezTo>
                <a:cubicBezTo>
                  <a:pt x="12405" y="2171"/>
                  <a:pt x="12377" y="2260"/>
                  <a:pt x="12364" y="2338"/>
                </a:cubicBezTo>
                <a:cubicBezTo>
                  <a:pt x="12364" y="2368"/>
                  <a:pt x="12364" y="2387"/>
                  <a:pt x="12364" y="2417"/>
                </a:cubicBezTo>
                <a:cubicBezTo>
                  <a:pt x="12364" y="2456"/>
                  <a:pt x="12364" y="2496"/>
                  <a:pt x="12350" y="2525"/>
                </a:cubicBezTo>
                <a:cubicBezTo>
                  <a:pt x="12200" y="2820"/>
                  <a:pt x="11599" y="2977"/>
                  <a:pt x="11162" y="3085"/>
                </a:cubicBezTo>
                <a:cubicBezTo>
                  <a:pt x="11134" y="3095"/>
                  <a:pt x="11134" y="3095"/>
                  <a:pt x="11134" y="3095"/>
                </a:cubicBezTo>
                <a:cubicBezTo>
                  <a:pt x="11162" y="3056"/>
                  <a:pt x="11189" y="3016"/>
                  <a:pt x="11230" y="2967"/>
                </a:cubicBezTo>
                <a:cubicBezTo>
                  <a:pt x="11257" y="2938"/>
                  <a:pt x="11257" y="2938"/>
                  <a:pt x="11257" y="2938"/>
                </a:cubicBezTo>
                <a:cubicBezTo>
                  <a:pt x="11312" y="2898"/>
                  <a:pt x="11353" y="2859"/>
                  <a:pt x="11394" y="2810"/>
                </a:cubicBezTo>
                <a:cubicBezTo>
                  <a:pt x="11421" y="2790"/>
                  <a:pt x="11435" y="2771"/>
                  <a:pt x="11462" y="2741"/>
                </a:cubicBezTo>
                <a:moveTo>
                  <a:pt x="11312" y="2132"/>
                </a:moveTo>
                <a:cubicBezTo>
                  <a:pt x="11298" y="2230"/>
                  <a:pt x="11325" y="2319"/>
                  <a:pt x="11339" y="2407"/>
                </a:cubicBezTo>
                <a:cubicBezTo>
                  <a:pt x="11366" y="2496"/>
                  <a:pt x="11380" y="2584"/>
                  <a:pt x="11366" y="2653"/>
                </a:cubicBezTo>
                <a:cubicBezTo>
                  <a:pt x="11353" y="2692"/>
                  <a:pt x="11339" y="2731"/>
                  <a:pt x="11312" y="2771"/>
                </a:cubicBezTo>
                <a:cubicBezTo>
                  <a:pt x="11257" y="2810"/>
                  <a:pt x="11203" y="2869"/>
                  <a:pt x="11148" y="2928"/>
                </a:cubicBezTo>
                <a:cubicBezTo>
                  <a:pt x="11107" y="2967"/>
                  <a:pt x="11066" y="3007"/>
                  <a:pt x="11039" y="3046"/>
                </a:cubicBezTo>
                <a:cubicBezTo>
                  <a:pt x="10984" y="2987"/>
                  <a:pt x="10957" y="2908"/>
                  <a:pt x="10929" y="2820"/>
                </a:cubicBezTo>
                <a:cubicBezTo>
                  <a:pt x="10902" y="2761"/>
                  <a:pt x="10888" y="2702"/>
                  <a:pt x="10847" y="2643"/>
                </a:cubicBezTo>
                <a:cubicBezTo>
                  <a:pt x="10957" y="2446"/>
                  <a:pt x="11107" y="2270"/>
                  <a:pt x="11312" y="2132"/>
                </a:cubicBezTo>
                <a:moveTo>
                  <a:pt x="10752" y="3685"/>
                </a:moveTo>
                <a:cubicBezTo>
                  <a:pt x="10806" y="3596"/>
                  <a:pt x="10875" y="3508"/>
                  <a:pt x="10929" y="3419"/>
                </a:cubicBezTo>
                <a:cubicBezTo>
                  <a:pt x="10957" y="3468"/>
                  <a:pt x="10984" y="3527"/>
                  <a:pt x="11011" y="3586"/>
                </a:cubicBezTo>
                <a:cubicBezTo>
                  <a:pt x="11025" y="3645"/>
                  <a:pt x="11052" y="3714"/>
                  <a:pt x="11093" y="3763"/>
                </a:cubicBezTo>
                <a:cubicBezTo>
                  <a:pt x="11066" y="3793"/>
                  <a:pt x="11052" y="3822"/>
                  <a:pt x="11039" y="3852"/>
                </a:cubicBezTo>
                <a:cubicBezTo>
                  <a:pt x="10957" y="3999"/>
                  <a:pt x="10875" y="4156"/>
                  <a:pt x="10861" y="4373"/>
                </a:cubicBezTo>
                <a:cubicBezTo>
                  <a:pt x="10834" y="4392"/>
                  <a:pt x="10806" y="4422"/>
                  <a:pt x="10779" y="4441"/>
                </a:cubicBezTo>
                <a:cubicBezTo>
                  <a:pt x="10683" y="4510"/>
                  <a:pt x="10588" y="4579"/>
                  <a:pt x="10478" y="4638"/>
                </a:cubicBezTo>
                <a:cubicBezTo>
                  <a:pt x="10314" y="4274"/>
                  <a:pt x="10519" y="3989"/>
                  <a:pt x="10752" y="3685"/>
                </a:cubicBezTo>
                <a:moveTo>
                  <a:pt x="10547" y="7439"/>
                </a:moveTo>
                <a:cubicBezTo>
                  <a:pt x="10233" y="7272"/>
                  <a:pt x="9877" y="7105"/>
                  <a:pt x="9440" y="6987"/>
                </a:cubicBezTo>
                <a:cubicBezTo>
                  <a:pt x="9536" y="6672"/>
                  <a:pt x="9782" y="6505"/>
                  <a:pt x="10041" y="6318"/>
                </a:cubicBezTo>
                <a:cubicBezTo>
                  <a:pt x="10096" y="6289"/>
                  <a:pt x="10151" y="6250"/>
                  <a:pt x="10205" y="6210"/>
                </a:cubicBezTo>
                <a:cubicBezTo>
                  <a:pt x="10410" y="6623"/>
                  <a:pt x="10519" y="7016"/>
                  <a:pt x="10547" y="7439"/>
                </a:cubicBezTo>
                <a:moveTo>
                  <a:pt x="9877" y="6240"/>
                </a:moveTo>
                <a:cubicBezTo>
                  <a:pt x="9836" y="6259"/>
                  <a:pt x="9782" y="6289"/>
                  <a:pt x="9754" y="6318"/>
                </a:cubicBezTo>
                <a:cubicBezTo>
                  <a:pt x="9700" y="6122"/>
                  <a:pt x="9782" y="5837"/>
                  <a:pt x="9877" y="5660"/>
                </a:cubicBezTo>
                <a:cubicBezTo>
                  <a:pt x="9932" y="5709"/>
                  <a:pt x="9973" y="5768"/>
                  <a:pt x="10014" y="5827"/>
                </a:cubicBezTo>
                <a:cubicBezTo>
                  <a:pt x="10055" y="5896"/>
                  <a:pt x="10096" y="5965"/>
                  <a:pt x="10178" y="6014"/>
                </a:cubicBezTo>
                <a:cubicBezTo>
                  <a:pt x="10082" y="6092"/>
                  <a:pt x="9973" y="6171"/>
                  <a:pt x="9877" y="6240"/>
                </a:cubicBezTo>
                <a:moveTo>
                  <a:pt x="10041" y="5404"/>
                </a:moveTo>
                <a:cubicBezTo>
                  <a:pt x="10069" y="5385"/>
                  <a:pt x="10096" y="5355"/>
                  <a:pt x="10137" y="5326"/>
                </a:cubicBezTo>
                <a:cubicBezTo>
                  <a:pt x="10137" y="5385"/>
                  <a:pt x="10151" y="5434"/>
                  <a:pt x="10137" y="5483"/>
                </a:cubicBezTo>
                <a:cubicBezTo>
                  <a:pt x="10123" y="5473"/>
                  <a:pt x="10110" y="5463"/>
                  <a:pt x="10110" y="5463"/>
                </a:cubicBezTo>
                <a:cubicBezTo>
                  <a:pt x="10096" y="5444"/>
                  <a:pt x="10069" y="5424"/>
                  <a:pt x="10041" y="5404"/>
                </a:cubicBezTo>
                <a:moveTo>
                  <a:pt x="8320" y="2368"/>
                </a:moveTo>
                <a:cubicBezTo>
                  <a:pt x="8320" y="1994"/>
                  <a:pt x="8279" y="1650"/>
                  <a:pt x="8197" y="1356"/>
                </a:cubicBezTo>
                <a:cubicBezTo>
                  <a:pt x="8292" y="1601"/>
                  <a:pt x="8429" y="1827"/>
                  <a:pt x="8566" y="2044"/>
                </a:cubicBezTo>
                <a:cubicBezTo>
                  <a:pt x="8579" y="2063"/>
                  <a:pt x="8579" y="2063"/>
                  <a:pt x="8579" y="2063"/>
                </a:cubicBezTo>
                <a:cubicBezTo>
                  <a:pt x="8511" y="2122"/>
                  <a:pt x="8456" y="2191"/>
                  <a:pt x="8402" y="2260"/>
                </a:cubicBezTo>
                <a:cubicBezTo>
                  <a:pt x="8374" y="2289"/>
                  <a:pt x="8347" y="2329"/>
                  <a:pt x="8320" y="2368"/>
                </a:cubicBezTo>
                <a:moveTo>
                  <a:pt x="8388" y="2918"/>
                </a:moveTo>
                <a:cubicBezTo>
                  <a:pt x="8333" y="2663"/>
                  <a:pt x="8456" y="2476"/>
                  <a:pt x="8593" y="2260"/>
                </a:cubicBezTo>
                <a:cubicBezTo>
                  <a:pt x="8607" y="2240"/>
                  <a:pt x="8634" y="2211"/>
                  <a:pt x="8648" y="2181"/>
                </a:cubicBezTo>
                <a:cubicBezTo>
                  <a:pt x="9659" y="2820"/>
                  <a:pt x="10164" y="3822"/>
                  <a:pt x="10137" y="5188"/>
                </a:cubicBezTo>
                <a:cubicBezTo>
                  <a:pt x="10123" y="5208"/>
                  <a:pt x="10096" y="5218"/>
                  <a:pt x="10069" y="5237"/>
                </a:cubicBezTo>
                <a:cubicBezTo>
                  <a:pt x="10041" y="5257"/>
                  <a:pt x="10000" y="5286"/>
                  <a:pt x="9973" y="5316"/>
                </a:cubicBezTo>
                <a:cubicBezTo>
                  <a:pt x="9181" y="4736"/>
                  <a:pt x="8566" y="3803"/>
                  <a:pt x="8388" y="2918"/>
                </a:cubicBezTo>
                <a:moveTo>
                  <a:pt x="8634" y="4540"/>
                </a:moveTo>
                <a:cubicBezTo>
                  <a:pt x="8675" y="4481"/>
                  <a:pt x="8702" y="4432"/>
                  <a:pt x="8743" y="4373"/>
                </a:cubicBezTo>
                <a:cubicBezTo>
                  <a:pt x="8798" y="4422"/>
                  <a:pt x="8839" y="4481"/>
                  <a:pt x="8880" y="4549"/>
                </a:cubicBezTo>
                <a:cubicBezTo>
                  <a:pt x="8907" y="4579"/>
                  <a:pt x="8921" y="4608"/>
                  <a:pt x="8962" y="4648"/>
                </a:cubicBezTo>
                <a:cubicBezTo>
                  <a:pt x="8907" y="4638"/>
                  <a:pt x="8853" y="4618"/>
                  <a:pt x="8784" y="4599"/>
                </a:cubicBezTo>
                <a:cubicBezTo>
                  <a:pt x="8743" y="4579"/>
                  <a:pt x="8689" y="4559"/>
                  <a:pt x="8634" y="4549"/>
                </a:cubicBezTo>
                <a:cubicBezTo>
                  <a:pt x="8634" y="4540"/>
                  <a:pt x="8634" y="4540"/>
                  <a:pt x="8634" y="4540"/>
                </a:cubicBezTo>
                <a:moveTo>
                  <a:pt x="8552" y="4648"/>
                </a:moveTo>
                <a:cubicBezTo>
                  <a:pt x="8702" y="4726"/>
                  <a:pt x="8880" y="4805"/>
                  <a:pt x="9126" y="4844"/>
                </a:cubicBezTo>
                <a:cubicBezTo>
                  <a:pt x="9317" y="5051"/>
                  <a:pt x="9508" y="5267"/>
                  <a:pt x="9782" y="5552"/>
                </a:cubicBezTo>
                <a:cubicBezTo>
                  <a:pt x="9659" y="5778"/>
                  <a:pt x="9549" y="6132"/>
                  <a:pt x="9604" y="6407"/>
                </a:cubicBezTo>
                <a:cubicBezTo>
                  <a:pt x="9426" y="6554"/>
                  <a:pt x="9303" y="6751"/>
                  <a:pt x="9208" y="6918"/>
                </a:cubicBezTo>
                <a:cubicBezTo>
                  <a:pt x="8730" y="6859"/>
                  <a:pt x="8552" y="6623"/>
                  <a:pt x="8361" y="6367"/>
                </a:cubicBezTo>
                <a:cubicBezTo>
                  <a:pt x="8320" y="6328"/>
                  <a:pt x="8292" y="6289"/>
                  <a:pt x="8265" y="6240"/>
                </a:cubicBezTo>
                <a:cubicBezTo>
                  <a:pt x="8320" y="6073"/>
                  <a:pt x="8470" y="5984"/>
                  <a:pt x="8620" y="5886"/>
                </a:cubicBezTo>
                <a:cubicBezTo>
                  <a:pt x="8771" y="5788"/>
                  <a:pt x="8935" y="5689"/>
                  <a:pt x="9003" y="5513"/>
                </a:cubicBezTo>
                <a:cubicBezTo>
                  <a:pt x="8907" y="5483"/>
                  <a:pt x="8907" y="5483"/>
                  <a:pt x="8907" y="5483"/>
                </a:cubicBezTo>
                <a:cubicBezTo>
                  <a:pt x="8825" y="5611"/>
                  <a:pt x="8702" y="5699"/>
                  <a:pt x="8566" y="5788"/>
                </a:cubicBezTo>
                <a:cubicBezTo>
                  <a:pt x="8429" y="5866"/>
                  <a:pt x="8306" y="5955"/>
                  <a:pt x="8211" y="6082"/>
                </a:cubicBezTo>
                <a:cubicBezTo>
                  <a:pt x="8115" y="5886"/>
                  <a:pt x="8115" y="5591"/>
                  <a:pt x="8197" y="5267"/>
                </a:cubicBezTo>
                <a:cubicBezTo>
                  <a:pt x="8211" y="5228"/>
                  <a:pt x="8211" y="5228"/>
                  <a:pt x="8211" y="5228"/>
                </a:cubicBezTo>
                <a:cubicBezTo>
                  <a:pt x="8265" y="4982"/>
                  <a:pt x="8347" y="4717"/>
                  <a:pt x="8552" y="4648"/>
                </a:cubicBezTo>
                <a:moveTo>
                  <a:pt x="6735" y="4608"/>
                </a:moveTo>
                <a:cubicBezTo>
                  <a:pt x="6803" y="4373"/>
                  <a:pt x="6954" y="4225"/>
                  <a:pt x="7131" y="4068"/>
                </a:cubicBezTo>
                <a:cubicBezTo>
                  <a:pt x="7172" y="4029"/>
                  <a:pt x="7213" y="3979"/>
                  <a:pt x="7254" y="3940"/>
                </a:cubicBezTo>
                <a:cubicBezTo>
                  <a:pt x="7295" y="3891"/>
                  <a:pt x="7295" y="3891"/>
                  <a:pt x="7295" y="3891"/>
                </a:cubicBezTo>
                <a:cubicBezTo>
                  <a:pt x="7213" y="3881"/>
                  <a:pt x="7213" y="3881"/>
                  <a:pt x="7213" y="3881"/>
                </a:cubicBezTo>
                <a:cubicBezTo>
                  <a:pt x="7104" y="3881"/>
                  <a:pt x="7049" y="3970"/>
                  <a:pt x="6981" y="4048"/>
                </a:cubicBezTo>
                <a:cubicBezTo>
                  <a:pt x="6967" y="4058"/>
                  <a:pt x="6967" y="4058"/>
                  <a:pt x="6967" y="4058"/>
                </a:cubicBezTo>
                <a:cubicBezTo>
                  <a:pt x="6981" y="4009"/>
                  <a:pt x="6981" y="3960"/>
                  <a:pt x="6995" y="3911"/>
                </a:cubicBezTo>
                <a:cubicBezTo>
                  <a:pt x="7008" y="3812"/>
                  <a:pt x="7022" y="3714"/>
                  <a:pt x="7022" y="3626"/>
                </a:cubicBezTo>
                <a:cubicBezTo>
                  <a:pt x="6926" y="3616"/>
                  <a:pt x="6926" y="3616"/>
                  <a:pt x="6926" y="3616"/>
                </a:cubicBezTo>
                <a:cubicBezTo>
                  <a:pt x="6899" y="3734"/>
                  <a:pt x="6899" y="3734"/>
                  <a:pt x="6899" y="3734"/>
                </a:cubicBezTo>
                <a:cubicBezTo>
                  <a:pt x="6844" y="3989"/>
                  <a:pt x="6790" y="4206"/>
                  <a:pt x="6667" y="4451"/>
                </a:cubicBezTo>
                <a:cubicBezTo>
                  <a:pt x="6612" y="4363"/>
                  <a:pt x="6516" y="4274"/>
                  <a:pt x="6434" y="4206"/>
                </a:cubicBezTo>
                <a:cubicBezTo>
                  <a:pt x="6311" y="4078"/>
                  <a:pt x="6188" y="3970"/>
                  <a:pt x="6175" y="3822"/>
                </a:cubicBezTo>
                <a:cubicBezTo>
                  <a:pt x="6161" y="3694"/>
                  <a:pt x="6243" y="3577"/>
                  <a:pt x="6339" y="3449"/>
                </a:cubicBezTo>
                <a:cubicBezTo>
                  <a:pt x="6421" y="3311"/>
                  <a:pt x="6530" y="3174"/>
                  <a:pt x="6544" y="2997"/>
                </a:cubicBezTo>
                <a:cubicBezTo>
                  <a:pt x="6735" y="3174"/>
                  <a:pt x="6926" y="3351"/>
                  <a:pt x="7104" y="3527"/>
                </a:cubicBezTo>
                <a:cubicBezTo>
                  <a:pt x="7432" y="3862"/>
                  <a:pt x="7773" y="4206"/>
                  <a:pt x="8238" y="4481"/>
                </a:cubicBezTo>
                <a:cubicBezTo>
                  <a:pt x="8224" y="4756"/>
                  <a:pt x="8170" y="4972"/>
                  <a:pt x="8074" y="5159"/>
                </a:cubicBezTo>
                <a:cubicBezTo>
                  <a:pt x="8006" y="5100"/>
                  <a:pt x="7965" y="5021"/>
                  <a:pt x="7924" y="4943"/>
                </a:cubicBezTo>
                <a:cubicBezTo>
                  <a:pt x="7883" y="4854"/>
                  <a:pt x="7842" y="4766"/>
                  <a:pt x="7760" y="4697"/>
                </a:cubicBezTo>
                <a:cubicBezTo>
                  <a:pt x="7705" y="4658"/>
                  <a:pt x="7705" y="4658"/>
                  <a:pt x="7705" y="4658"/>
                </a:cubicBezTo>
                <a:cubicBezTo>
                  <a:pt x="7719" y="4658"/>
                  <a:pt x="7719" y="4658"/>
                  <a:pt x="7719" y="4658"/>
                </a:cubicBezTo>
                <a:cubicBezTo>
                  <a:pt x="7801" y="4628"/>
                  <a:pt x="7801" y="4628"/>
                  <a:pt x="7801" y="4628"/>
                </a:cubicBezTo>
                <a:cubicBezTo>
                  <a:pt x="7732" y="4599"/>
                  <a:pt x="7732" y="4599"/>
                  <a:pt x="7732" y="4599"/>
                </a:cubicBezTo>
                <a:cubicBezTo>
                  <a:pt x="7705" y="4579"/>
                  <a:pt x="7705" y="4549"/>
                  <a:pt x="7691" y="4510"/>
                </a:cubicBezTo>
                <a:cubicBezTo>
                  <a:pt x="7691" y="4461"/>
                  <a:pt x="7678" y="4412"/>
                  <a:pt x="7623" y="4373"/>
                </a:cubicBezTo>
                <a:cubicBezTo>
                  <a:pt x="7541" y="4333"/>
                  <a:pt x="7541" y="4333"/>
                  <a:pt x="7541" y="4333"/>
                </a:cubicBezTo>
                <a:cubicBezTo>
                  <a:pt x="7541" y="4402"/>
                  <a:pt x="7541" y="4402"/>
                  <a:pt x="7541" y="4402"/>
                </a:cubicBezTo>
                <a:cubicBezTo>
                  <a:pt x="7555" y="4569"/>
                  <a:pt x="7596" y="4628"/>
                  <a:pt x="7637" y="4648"/>
                </a:cubicBezTo>
                <a:cubicBezTo>
                  <a:pt x="7691" y="4756"/>
                  <a:pt x="7691" y="4756"/>
                  <a:pt x="7691" y="4756"/>
                </a:cubicBezTo>
                <a:cubicBezTo>
                  <a:pt x="7773" y="4933"/>
                  <a:pt x="7869" y="5119"/>
                  <a:pt x="8019" y="5267"/>
                </a:cubicBezTo>
                <a:cubicBezTo>
                  <a:pt x="7855" y="5935"/>
                  <a:pt x="8074" y="6367"/>
                  <a:pt x="8333" y="6702"/>
                </a:cubicBezTo>
                <a:cubicBezTo>
                  <a:pt x="7719" y="6544"/>
                  <a:pt x="7254" y="6279"/>
                  <a:pt x="6981" y="5906"/>
                </a:cubicBezTo>
                <a:cubicBezTo>
                  <a:pt x="7077" y="5355"/>
                  <a:pt x="6872" y="4854"/>
                  <a:pt x="6735" y="4608"/>
                </a:cubicBezTo>
                <a:moveTo>
                  <a:pt x="5560" y="6810"/>
                </a:moveTo>
                <a:cubicBezTo>
                  <a:pt x="5628" y="6751"/>
                  <a:pt x="5751" y="6721"/>
                  <a:pt x="5902" y="6731"/>
                </a:cubicBezTo>
                <a:cubicBezTo>
                  <a:pt x="5929" y="6731"/>
                  <a:pt x="5943" y="6731"/>
                  <a:pt x="5970" y="6731"/>
                </a:cubicBezTo>
                <a:cubicBezTo>
                  <a:pt x="5902" y="6751"/>
                  <a:pt x="5806" y="6770"/>
                  <a:pt x="5765" y="6780"/>
                </a:cubicBezTo>
                <a:cubicBezTo>
                  <a:pt x="5710" y="6790"/>
                  <a:pt x="5656" y="6800"/>
                  <a:pt x="5615" y="6810"/>
                </a:cubicBezTo>
                <a:cubicBezTo>
                  <a:pt x="5533" y="6829"/>
                  <a:pt x="5533" y="6829"/>
                  <a:pt x="5533" y="6829"/>
                </a:cubicBezTo>
                <a:cubicBezTo>
                  <a:pt x="5546" y="6829"/>
                  <a:pt x="5546" y="6820"/>
                  <a:pt x="5560" y="6810"/>
                </a:cubicBezTo>
                <a:moveTo>
                  <a:pt x="6352" y="7016"/>
                </a:moveTo>
                <a:cubicBezTo>
                  <a:pt x="6052" y="7016"/>
                  <a:pt x="5751" y="7006"/>
                  <a:pt x="5478" y="7026"/>
                </a:cubicBezTo>
                <a:cubicBezTo>
                  <a:pt x="5464" y="6967"/>
                  <a:pt x="5478" y="6908"/>
                  <a:pt x="5519" y="6859"/>
                </a:cubicBezTo>
                <a:cubicBezTo>
                  <a:pt x="5615" y="6878"/>
                  <a:pt x="5615" y="6878"/>
                  <a:pt x="5615" y="6878"/>
                </a:cubicBezTo>
                <a:cubicBezTo>
                  <a:pt x="5738" y="6908"/>
                  <a:pt x="5902" y="6859"/>
                  <a:pt x="6038" y="6810"/>
                </a:cubicBezTo>
                <a:cubicBezTo>
                  <a:pt x="6079" y="6800"/>
                  <a:pt x="6107" y="6790"/>
                  <a:pt x="6148" y="6780"/>
                </a:cubicBezTo>
                <a:cubicBezTo>
                  <a:pt x="6202" y="6790"/>
                  <a:pt x="6257" y="6800"/>
                  <a:pt x="6325" y="6810"/>
                </a:cubicBezTo>
                <a:cubicBezTo>
                  <a:pt x="6544" y="6859"/>
                  <a:pt x="6749" y="6908"/>
                  <a:pt x="6844" y="7016"/>
                </a:cubicBezTo>
                <a:cubicBezTo>
                  <a:pt x="6680" y="7016"/>
                  <a:pt x="6516" y="7016"/>
                  <a:pt x="6352" y="7016"/>
                </a:cubicBezTo>
                <a:moveTo>
                  <a:pt x="7664" y="7124"/>
                </a:moveTo>
                <a:cubicBezTo>
                  <a:pt x="7500" y="7105"/>
                  <a:pt x="7322" y="7085"/>
                  <a:pt x="7159" y="7026"/>
                </a:cubicBezTo>
                <a:cubicBezTo>
                  <a:pt x="7049" y="6996"/>
                  <a:pt x="6967" y="6947"/>
                  <a:pt x="6858" y="6888"/>
                </a:cubicBezTo>
                <a:cubicBezTo>
                  <a:pt x="6708" y="6800"/>
                  <a:pt x="6544" y="6711"/>
                  <a:pt x="6325" y="6672"/>
                </a:cubicBezTo>
                <a:cubicBezTo>
                  <a:pt x="6257" y="6662"/>
                  <a:pt x="6188" y="6652"/>
                  <a:pt x="6120" y="6652"/>
                </a:cubicBezTo>
                <a:cubicBezTo>
                  <a:pt x="6052" y="6652"/>
                  <a:pt x="5997" y="6652"/>
                  <a:pt x="5929" y="6652"/>
                </a:cubicBezTo>
                <a:cubicBezTo>
                  <a:pt x="5861" y="6643"/>
                  <a:pt x="5792" y="6643"/>
                  <a:pt x="5724" y="6643"/>
                </a:cubicBezTo>
                <a:cubicBezTo>
                  <a:pt x="5943" y="6407"/>
                  <a:pt x="6421" y="6377"/>
                  <a:pt x="6913" y="6338"/>
                </a:cubicBezTo>
                <a:cubicBezTo>
                  <a:pt x="6967" y="6338"/>
                  <a:pt x="7022" y="6328"/>
                  <a:pt x="7090" y="6328"/>
                </a:cubicBezTo>
                <a:cubicBezTo>
                  <a:pt x="7131" y="6358"/>
                  <a:pt x="7186" y="6397"/>
                  <a:pt x="7240" y="6426"/>
                </a:cubicBezTo>
                <a:cubicBezTo>
                  <a:pt x="7473" y="6593"/>
                  <a:pt x="7732" y="6780"/>
                  <a:pt x="8101" y="6898"/>
                </a:cubicBezTo>
                <a:cubicBezTo>
                  <a:pt x="8251" y="6937"/>
                  <a:pt x="8415" y="6967"/>
                  <a:pt x="8579" y="6987"/>
                </a:cubicBezTo>
                <a:cubicBezTo>
                  <a:pt x="8675" y="6996"/>
                  <a:pt x="8771" y="7016"/>
                  <a:pt x="8866" y="7036"/>
                </a:cubicBezTo>
                <a:cubicBezTo>
                  <a:pt x="9522" y="7173"/>
                  <a:pt x="10506" y="7576"/>
                  <a:pt x="10670" y="7969"/>
                </a:cubicBezTo>
                <a:cubicBezTo>
                  <a:pt x="10711" y="8097"/>
                  <a:pt x="10711" y="8235"/>
                  <a:pt x="10697" y="8392"/>
                </a:cubicBezTo>
                <a:cubicBezTo>
                  <a:pt x="10697" y="8500"/>
                  <a:pt x="10697" y="8598"/>
                  <a:pt x="10711" y="8706"/>
                </a:cubicBezTo>
                <a:cubicBezTo>
                  <a:pt x="10260" y="8235"/>
                  <a:pt x="9727" y="7773"/>
                  <a:pt x="8962" y="7488"/>
                </a:cubicBezTo>
                <a:cubicBezTo>
                  <a:pt x="8661" y="7380"/>
                  <a:pt x="8388" y="7291"/>
                  <a:pt x="8129" y="7213"/>
                </a:cubicBezTo>
                <a:cubicBezTo>
                  <a:pt x="7978" y="7173"/>
                  <a:pt x="7828" y="7154"/>
                  <a:pt x="7664" y="7124"/>
                </a:cubicBezTo>
                <a:moveTo>
                  <a:pt x="7855" y="8805"/>
                </a:moveTo>
                <a:cubicBezTo>
                  <a:pt x="7527" y="8647"/>
                  <a:pt x="7227" y="8500"/>
                  <a:pt x="6831" y="8451"/>
                </a:cubicBezTo>
                <a:cubicBezTo>
                  <a:pt x="6489" y="8412"/>
                  <a:pt x="6202" y="8451"/>
                  <a:pt x="5956" y="8520"/>
                </a:cubicBezTo>
                <a:cubicBezTo>
                  <a:pt x="6025" y="8480"/>
                  <a:pt x="6079" y="8431"/>
                  <a:pt x="6134" y="8392"/>
                </a:cubicBezTo>
                <a:cubicBezTo>
                  <a:pt x="6270" y="8294"/>
                  <a:pt x="6393" y="8195"/>
                  <a:pt x="6544" y="8117"/>
                </a:cubicBezTo>
                <a:cubicBezTo>
                  <a:pt x="6694" y="8038"/>
                  <a:pt x="6913" y="7969"/>
                  <a:pt x="7145" y="7901"/>
                </a:cubicBezTo>
                <a:cubicBezTo>
                  <a:pt x="7227" y="7881"/>
                  <a:pt x="7295" y="7861"/>
                  <a:pt x="7363" y="7832"/>
                </a:cubicBezTo>
                <a:cubicBezTo>
                  <a:pt x="7459" y="7812"/>
                  <a:pt x="7541" y="7783"/>
                  <a:pt x="7637" y="7753"/>
                </a:cubicBezTo>
                <a:cubicBezTo>
                  <a:pt x="7855" y="7674"/>
                  <a:pt x="8074" y="7606"/>
                  <a:pt x="8251" y="7576"/>
                </a:cubicBezTo>
                <a:cubicBezTo>
                  <a:pt x="8306" y="7566"/>
                  <a:pt x="8374" y="7566"/>
                  <a:pt x="8443" y="7566"/>
                </a:cubicBezTo>
                <a:cubicBezTo>
                  <a:pt x="8853" y="7586"/>
                  <a:pt x="9317" y="7832"/>
                  <a:pt x="9522" y="7999"/>
                </a:cubicBezTo>
                <a:cubicBezTo>
                  <a:pt x="9727" y="8176"/>
                  <a:pt x="9932" y="8402"/>
                  <a:pt x="10137" y="8628"/>
                </a:cubicBezTo>
                <a:cubicBezTo>
                  <a:pt x="10192" y="8687"/>
                  <a:pt x="10192" y="8687"/>
                  <a:pt x="10192" y="8687"/>
                </a:cubicBezTo>
                <a:cubicBezTo>
                  <a:pt x="10233" y="8736"/>
                  <a:pt x="10287" y="8785"/>
                  <a:pt x="10328" y="8824"/>
                </a:cubicBezTo>
                <a:cubicBezTo>
                  <a:pt x="10492" y="9001"/>
                  <a:pt x="10670" y="9178"/>
                  <a:pt x="10697" y="9365"/>
                </a:cubicBezTo>
                <a:cubicBezTo>
                  <a:pt x="10492" y="9286"/>
                  <a:pt x="10246" y="9266"/>
                  <a:pt x="10041" y="9257"/>
                </a:cubicBezTo>
                <a:cubicBezTo>
                  <a:pt x="9932" y="9247"/>
                  <a:pt x="9823" y="9247"/>
                  <a:pt x="9713" y="9237"/>
                </a:cubicBezTo>
                <a:cubicBezTo>
                  <a:pt x="9536" y="9237"/>
                  <a:pt x="9344" y="9227"/>
                  <a:pt x="9167" y="9217"/>
                </a:cubicBezTo>
                <a:cubicBezTo>
                  <a:pt x="8607" y="9158"/>
                  <a:pt x="8224" y="8972"/>
                  <a:pt x="7855" y="8805"/>
                </a:cubicBezTo>
                <a:moveTo>
                  <a:pt x="7404" y="9316"/>
                </a:moveTo>
                <a:cubicBezTo>
                  <a:pt x="7432" y="9296"/>
                  <a:pt x="7445" y="9276"/>
                  <a:pt x="7459" y="9266"/>
                </a:cubicBezTo>
                <a:cubicBezTo>
                  <a:pt x="7719" y="9237"/>
                  <a:pt x="7951" y="9168"/>
                  <a:pt x="8156" y="9099"/>
                </a:cubicBezTo>
                <a:cubicBezTo>
                  <a:pt x="8456" y="9276"/>
                  <a:pt x="8921" y="9375"/>
                  <a:pt x="9618" y="9414"/>
                </a:cubicBezTo>
                <a:cubicBezTo>
                  <a:pt x="9672" y="9414"/>
                  <a:pt x="9727" y="9414"/>
                  <a:pt x="9782" y="9414"/>
                </a:cubicBezTo>
                <a:cubicBezTo>
                  <a:pt x="9754" y="9434"/>
                  <a:pt x="9741" y="9443"/>
                  <a:pt x="9713" y="9463"/>
                </a:cubicBezTo>
                <a:cubicBezTo>
                  <a:pt x="9590" y="9532"/>
                  <a:pt x="9481" y="9601"/>
                  <a:pt x="9331" y="9640"/>
                </a:cubicBezTo>
                <a:cubicBezTo>
                  <a:pt x="8839" y="9502"/>
                  <a:pt x="8211" y="9404"/>
                  <a:pt x="7568" y="9375"/>
                </a:cubicBezTo>
                <a:cubicBezTo>
                  <a:pt x="7500" y="9365"/>
                  <a:pt x="7432" y="9365"/>
                  <a:pt x="7363" y="9365"/>
                </a:cubicBezTo>
                <a:cubicBezTo>
                  <a:pt x="7377" y="9345"/>
                  <a:pt x="7391" y="9335"/>
                  <a:pt x="7404" y="9316"/>
                </a:cubicBezTo>
                <a:moveTo>
                  <a:pt x="7664" y="9571"/>
                </a:moveTo>
                <a:cubicBezTo>
                  <a:pt x="7814" y="9581"/>
                  <a:pt x="7965" y="9591"/>
                  <a:pt x="8115" y="9620"/>
                </a:cubicBezTo>
                <a:cubicBezTo>
                  <a:pt x="7664" y="9777"/>
                  <a:pt x="7418" y="10102"/>
                  <a:pt x="7172" y="10416"/>
                </a:cubicBezTo>
                <a:cubicBezTo>
                  <a:pt x="7022" y="10623"/>
                  <a:pt x="6858" y="10829"/>
                  <a:pt x="6653" y="10986"/>
                </a:cubicBezTo>
                <a:cubicBezTo>
                  <a:pt x="6598" y="10976"/>
                  <a:pt x="6544" y="10976"/>
                  <a:pt x="6503" y="10967"/>
                </a:cubicBezTo>
                <a:cubicBezTo>
                  <a:pt x="6393" y="10947"/>
                  <a:pt x="6284" y="10927"/>
                  <a:pt x="6161" y="10927"/>
                </a:cubicBezTo>
                <a:cubicBezTo>
                  <a:pt x="6148" y="10917"/>
                  <a:pt x="6134" y="10917"/>
                  <a:pt x="6120" y="10917"/>
                </a:cubicBezTo>
                <a:cubicBezTo>
                  <a:pt x="6161" y="10809"/>
                  <a:pt x="6148" y="10662"/>
                  <a:pt x="6148" y="10515"/>
                </a:cubicBezTo>
                <a:cubicBezTo>
                  <a:pt x="6134" y="10259"/>
                  <a:pt x="6134" y="9984"/>
                  <a:pt x="6298" y="9836"/>
                </a:cubicBezTo>
                <a:cubicBezTo>
                  <a:pt x="6516" y="9640"/>
                  <a:pt x="7049" y="9532"/>
                  <a:pt x="7664" y="9571"/>
                </a:cubicBezTo>
                <a:moveTo>
                  <a:pt x="7322" y="10829"/>
                </a:moveTo>
                <a:cubicBezTo>
                  <a:pt x="7391" y="10770"/>
                  <a:pt x="7418" y="10691"/>
                  <a:pt x="7445" y="10613"/>
                </a:cubicBezTo>
                <a:cubicBezTo>
                  <a:pt x="7445" y="10613"/>
                  <a:pt x="7445" y="10603"/>
                  <a:pt x="7459" y="10593"/>
                </a:cubicBezTo>
                <a:cubicBezTo>
                  <a:pt x="7500" y="10711"/>
                  <a:pt x="7473" y="10858"/>
                  <a:pt x="7391" y="10947"/>
                </a:cubicBezTo>
                <a:cubicBezTo>
                  <a:pt x="7281" y="11065"/>
                  <a:pt x="7281" y="11065"/>
                  <a:pt x="7281" y="11065"/>
                </a:cubicBezTo>
                <a:cubicBezTo>
                  <a:pt x="7145" y="11055"/>
                  <a:pt x="7022" y="11055"/>
                  <a:pt x="6899" y="11075"/>
                </a:cubicBezTo>
                <a:cubicBezTo>
                  <a:pt x="6885" y="11045"/>
                  <a:pt x="6844" y="11035"/>
                  <a:pt x="6817" y="11035"/>
                </a:cubicBezTo>
                <a:cubicBezTo>
                  <a:pt x="7063" y="10829"/>
                  <a:pt x="7213" y="10603"/>
                  <a:pt x="7377" y="10347"/>
                </a:cubicBezTo>
                <a:cubicBezTo>
                  <a:pt x="7391" y="10338"/>
                  <a:pt x="7404" y="10328"/>
                  <a:pt x="7404" y="10308"/>
                </a:cubicBezTo>
                <a:cubicBezTo>
                  <a:pt x="7404" y="10387"/>
                  <a:pt x="7363" y="10475"/>
                  <a:pt x="7322" y="10564"/>
                </a:cubicBezTo>
                <a:cubicBezTo>
                  <a:pt x="7295" y="10642"/>
                  <a:pt x="7254" y="10721"/>
                  <a:pt x="7240" y="10800"/>
                </a:cubicBezTo>
                <a:cubicBezTo>
                  <a:pt x="7213" y="10937"/>
                  <a:pt x="7213" y="10937"/>
                  <a:pt x="7213" y="10937"/>
                </a:cubicBezTo>
                <a:cubicBezTo>
                  <a:pt x="7322" y="10829"/>
                  <a:pt x="7322" y="10829"/>
                  <a:pt x="7322" y="10829"/>
                </a:cubicBezTo>
                <a:moveTo>
                  <a:pt x="6653" y="11094"/>
                </a:moveTo>
                <a:cubicBezTo>
                  <a:pt x="6448" y="11143"/>
                  <a:pt x="6311" y="11252"/>
                  <a:pt x="6161" y="11360"/>
                </a:cubicBezTo>
                <a:cubicBezTo>
                  <a:pt x="6161" y="11360"/>
                  <a:pt x="6148" y="11369"/>
                  <a:pt x="6148" y="11369"/>
                </a:cubicBezTo>
                <a:cubicBezTo>
                  <a:pt x="6107" y="11271"/>
                  <a:pt x="6093" y="11153"/>
                  <a:pt x="6107" y="11016"/>
                </a:cubicBezTo>
                <a:cubicBezTo>
                  <a:pt x="6311" y="11026"/>
                  <a:pt x="6489" y="11055"/>
                  <a:pt x="6653" y="11094"/>
                </a:cubicBezTo>
                <a:moveTo>
                  <a:pt x="3811" y="11723"/>
                </a:moveTo>
                <a:cubicBezTo>
                  <a:pt x="3921" y="11546"/>
                  <a:pt x="4044" y="11330"/>
                  <a:pt x="4003" y="11104"/>
                </a:cubicBezTo>
                <a:cubicBezTo>
                  <a:pt x="4221" y="10937"/>
                  <a:pt x="4385" y="10721"/>
                  <a:pt x="4535" y="10515"/>
                </a:cubicBezTo>
                <a:cubicBezTo>
                  <a:pt x="4727" y="10249"/>
                  <a:pt x="4918" y="9974"/>
                  <a:pt x="5246" y="9797"/>
                </a:cubicBezTo>
                <a:cubicBezTo>
                  <a:pt x="5546" y="9650"/>
                  <a:pt x="5997" y="9630"/>
                  <a:pt x="6448" y="9610"/>
                </a:cubicBezTo>
                <a:cubicBezTo>
                  <a:pt x="5874" y="9836"/>
                  <a:pt x="5505" y="10230"/>
                  <a:pt x="5137" y="10613"/>
                </a:cubicBezTo>
                <a:cubicBezTo>
                  <a:pt x="4904" y="10868"/>
                  <a:pt x="4672" y="11124"/>
                  <a:pt x="4371" y="11330"/>
                </a:cubicBezTo>
                <a:cubicBezTo>
                  <a:pt x="4207" y="11517"/>
                  <a:pt x="4003" y="11674"/>
                  <a:pt x="3770" y="11812"/>
                </a:cubicBezTo>
                <a:cubicBezTo>
                  <a:pt x="3784" y="11782"/>
                  <a:pt x="3798" y="11753"/>
                  <a:pt x="3811" y="11723"/>
                </a:cubicBezTo>
                <a:moveTo>
                  <a:pt x="5984" y="10927"/>
                </a:moveTo>
                <a:cubicBezTo>
                  <a:pt x="5984" y="10927"/>
                  <a:pt x="5984" y="10927"/>
                  <a:pt x="5984" y="10927"/>
                </a:cubicBezTo>
                <a:cubicBezTo>
                  <a:pt x="5943" y="10927"/>
                  <a:pt x="5888" y="10927"/>
                  <a:pt x="5861" y="10967"/>
                </a:cubicBezTo>
                <a:cubicBezTo>
                  <a:pt x="5847" y="10976"/>
                  <a:pt x="5847" y="10976"/>
                  <a:pt x="5847" y="10976"/>
                </a:cubicBezTo>
                <a:cubicBezTo>
                  <a:pt x="5847" y="10986"/>
                  <a:pt x="5847" y="10986"/>
                  <a:pt x="5847" y="10986"/>
                </a:cubicBezTo>
                <a:cubicBezTo>
                  <a:pt x="5847" y="11016"/>
                  <a:pt x="5874" y="11035"/>
                  <a:pt x="5902" y="11035"/>
                </a:cubicBezTo>
                <a:cubicBezTo>
                  <a:pt x="5929" y="11035"/>
                  <a:pt x="5943" y="11035"/>
                  <a:pt x="5956" y="11026"/>
                </a:cubicBezTo>
                <a:cubicBezTo>
                  <a:pt x="5970" y="11026"/>
                  <a:pt x="5970" y="11026"/>
                  <a:pt x="5970" y="11026"/>
                </a:cubicBezTo>
                <a:cubicBezTo>
                  <a:pt x="5929" y="11222"/>
                  <a:pt x="5874" y="11389"/>
                  <a:pt x="5792" y="11527"/>
                </a:cubicBezTo>
                <a:cubicBezTo>
                  <a:pt x="5724" y="11674"/>
                  <a:pt x="5724" y="11674"/>
                  <a:pt x="5724" y="11674"/>
                </a:cubicBezTo>
                <a:cubicBezTo>
                  <a:pt x="5779" y="11635"/>
                  <a:pt x="5779" y="11635"/>
                  <a:pt x="5779" y="11635"/>
                </a:cubicBezTo>
                <a:cubicBezTo>
                  <a:pt x="5779" y="11635"/>
                  <a:pt x="5779" y="11635"/>
                  <a:pt x="5779" y="11635"/>
                </a:cubicBezTo>
                <a:cubicBezTo>
                  <a:pt x="5697" y="11733"/>
                  <a:pt x="5519" y="11802"/>
                  <a:pt x="5246" y="11861"/>
                </a:cubicBezTo>
                <a:cubicBezTo>
                  <a:pt x="5273" y="11831"/>
                  <a:pt x="5273" y="11831"/>
                  <a:pt x="5273" y="11831"/>
                </a:cubicBezTo>
                <a:cubicBezTo>
                  <a:pt x="5191" y="11871"/>
                  <a:pt x="5191" y="11871"/>
                  <a:pt x="5191" y="11871"/>
                </a:cubicBezTo>
                <a:cubicBezTo>
                  <a:pt x="5082" y="11890"/>
                  <a:pt x="4959" y="11910"/>
                  <a:pt x="4822" y="11920"/>
                </a:cubicBezTo>
                <a:cubicBezTo>
                  <a:pt x="4891" y="11763"/>
                  <a:pt x="4863" y="11605"/>
                  <a:pt x="4836" y="11468"/>
                </a:cubicBezTo>
                <a:cubicBezTo>
                  <a:pt x="4822" y="11360"/>
                  <a:pt x="4795" y="11252"/>
                  <a:pt x="4836" y="11143"/>
                </a:cubicBezTo>
                <a:cubicBezTo>
                  <a:pt x="4863" y="11045"/>
                  <a:pt x="5041" y="10908"/>
                  <a:pt x="5177" y="10790"/>
                </a:cubicBezTo>
                <a:cubicBezTo>
                  <a:pt x="5259" y="10721"/>
                  <a:pt x="5341" y="10662"/>
                  <a:pt x="5396" y="10613"/>
                </a:cubicBezTo>
                <a:cubicBezTo>
                  <a:pt x="5451" y="10554"/>
                  <a:pt x="5492" y="10505"/>
                  <a:pt x="5546" y="10456"/>
                </a:cubicBezTo>
                <a:cubicBezTo>
                  <a:pt x="5724" y="10269"/>
                  <a:pt x="5874" y="10121"/>
                  <a:pt x="6066" y="9984"/>
                </a:cubicBezTo>
                <a:cubicBezTo>
                  <a:pt x="6038" y="10151"/>
                  <a:pt x="6025" y="10357"/>
                  <a:pt x="6011" y="10564"/>
                </a:cubicBezTo>
                <a:cubicBezTo>
                  <a:pt x="6011" y="10682"/>
                  <a:pt x="5997" y="10809"/>
                  <a:pt x="5984" y="10927"/>
                </a:cubicBezTo>
                <a:moveTo>
                  <a:pt x="5997" y="11409"/>
                </a:moveTo>
                <a:cubicBezTo>
                  <a:pt x="5984" y="11458"/>
                  <a:pt x="5956" y="11507"/>
                  <a:pt x="5929" y="11546"/>
                </a:cubicBezTo>
                <a:cubicBezTo>
                  <a:pt x="5943" y="11507"/>
                  <a:pt x="5943" y="11507"/>
                  <a:pt x="5943" y="11507"/>
                </a:cubicBezTo>
                <a:cubicBezTo>
                  <a:pt x="5956" y="11478"/>
                  <a:pt x="5984" y="11438"/>
                  <a:pt x="5997" y="11409"/>
                </a:cubicBezTo>
                <a:moveTo>
                  <a:pt x="4686" y="11939"/>
                </a:moveTo>
                <a:cubicBezTo>
                  <a:pt x="4617" y="11949"/>
                  <a:pt x="4563" y="11959"/>
                  <a:pt x="4494" y="11969"/>
                </a:cubicBezTo>
                <a:cubicBezTo>
                  <a:pt x="4426" y="11979"/>
                  <a:pt x="4344" y="11989"/>
                  <a:pt x="4276" y="11998"/>
                </a:cubicBezTo>
                <a:cubicBezTo>
                  <a:pt x="4180" y="12028"/>
                  <a:pt x="4180" y="12028"/>
                  <a:pt x="4180" y="12028"/>
                </a:cubicBezTo>
                <a:cubicBezTo>
                  <a:pt x="4262" y="12067"/>
                  <a:pt x="4262" y="12067"/>
                  <a:pt x="4262" y="12067"/>
                </a:cubicBezTo>
                <a:cubicBezTo>
                  <a:pt x="4330" y="12097"/>
                  <a:pt x="4412" y="12087"/>
                  <a:pt x="4494" y="12067"/>
                </a:cubicBezTo>
                <a:cubicBezTo>
                  <a:pt x="4535" y="12057"/>
                  <a:pt x="4590" y="12057"/>
                  <a:pt x="4631" y="12048"/>
                </a:cubicBezTo>
                <a:cubicBezTo>
                  <a:pt x="4604" y="12126"/>
                  <a:pt x="4590" y="12195"/>
                  <a:pt x="4549" y="12244"/>
                </a:cubicBezTo>
                <a:cubicBezTo>
                  <a:pt x="4508" y="12313"/>
                  <a:pt x="4508" y="12313"/>
                  <a:pt x="4508" y="12313"/>
                </a:cubicBezTo>
                <a:cubicBezTo>
                  <a:pt x="4317" y="12323"/>
                  <a:pt x="4139" y="12323"/>
                  <a:pt x="3934" y="12313"/>
                </a:cubicBezTo>
                <a:cubicBezTo>
                  <a:pt x="3798" y="12303"/>
                  <a:pt x="3661" y="12293"/>
                  <a:pt x="3511" y="12274"/>
                </a:cubicBezTo>
                <a:cubicBezTo>
                  <a:pt x="3388" y="12274"/>
                  <a:pt x="3265" y="12264"/>
                  <a:pt x="3142" y="12254"/>
                </a:cubicBezTo>
                <a:cubicBezTo>
                  <a:pt x="3306" y="12175"/>
                  <a:pt x="3470" y="12097"/>
                  <a:pt x="3620" y="12008"/>
                </a:cubicBezTo>
                <a:cubicBezTo>
                  <a:pt x="3606" y="12126"/>
                  <a:pt x="3606" y="12126"/>
                  <a:pt x="3606" y="12126"/>
                </a:cubicBezTo>
                <a:cubicBezTo>
                  <a:pt x="3688" y="11979"/>
                  <a:pt x="3688" y="11979"/>
                  <a:pt x="3688" y="11979"/>
                </a:cubicBezTo>
                <a:cubicBezTo>
                  <a:pt x="3852" y="11880"/>
                  <a:pt x="4016" y="11782"/>
                  <a:pt x="4166" y="11684"/>
                </a:cubicBezTo>
                <a:cubicBezTo>
                  <a:pt x="4207" y="11664"/>
                  <a:pt x="4207" y="11664"/>
                  <a:pt x="4207" y="11664"/>
                </a:cubicBezTo>
                <a:cubicBezTo>
                  <a:pt x="4207" y="11674"/>
                  <a:pt x="4207" y="11674"/>
                  <a:pt x="4221" y="11684"/>
                </a:cubicBezTo>
                <a:cubicBezTo>
                  <a:pt x="4221" y="11694"/>
                  <a:pt x="4221" y="11704"/>
                  <a:pt x="4221" y="11713"/>
                </a:cubicBezTo>
                <a:cubicBezTo>
                  <a:pt x="4221" y="11733"/>
                  <a:pt x="4207" y="11763"/>
                  <a:pt x="4207" y="11782"/>
                </a:cubicBezTo>
                <a:cubicBezTo>
                  <a:pt x="4317" y="11792"/>
                  <a:pt x="4317" y="11792"/>
                  <a:pt x="4317" y="11792"/>
                </a:cubicBezTo>
                <a:cubicBezTo>
                  <a:pt x="4317" y="11763"/>
                  <a:pt x="4317" y="11743"/>
                  <a:pt x="4317" y="11713"/>
                </a:cubicBezTo>
                <a:cubicBezTo>
                  <a:pt x="4344" y="11556"/>
                  <a:pt x="4440" y="11468"/>
                  <a:pt x="4563" y="11369"/>
                </a:cubicBezTo>
                <a:cubicBezTo>
                  <a:pt x="4604" y="11330"/>
                  <a:pt x="4645" y="11291"/>
                  <a:pt x="4686" y="11252"/>
                </a:cubicBezTo>
                <a:cubicBezTo>
                  <a:pt x="4754" y="11458"/>
                  <a:pt x="4713" y="11694"/>
                  <a:pt x="4686" y="11939"/>
                </a:cubicBezTo>
                <a:cubicBezTo>
                  <a:pt x="4686" y="11939"/>
                  <a:pt x="4686" y="11939"/>
                  <a:pt x="4686" y="11939"/>
                </a:cubicBezTo>
                <a:moveTo>
                  <a:pt x="4754" y="12116"/>
                </a:moveTo>
                <a:cubicBezTo>
                  <a:pt x="4768" y="12087"/>
                  <a:pt x="4768" y="12057"/>
                  <a:pt x="4781" y="12038"/>
                </a:cubicBezTo>
                <a:cubicBezTo>
                  <a:pt x="4822" y="12028"/>
                  <a:pt x="4863" y="12028"/>
                  <a:pt x="4904" y="12018"/>
                </a:cubicBezTo>
                <a:cubicBezTo>
                  <a:pt x="4945" y="12018"/>
                  <a:pt x="5000" y="12008"/>
                  <a:pt x="5041" y="11998"/>
                </a:cubicBezTo>
                <a:cubicBezTo>
                  <a:pt x="4959" y="12077"/>
                  <a:pt x="4822" y="12156"/>
                  <a:pt x="4699" y="12224"/>
                </a:cubicBezTo>
                <a:cubicBezTo>
                  <a:pt x="4727" y="12185"/>
                  <a:pt x="4740" y="12156"/>
                  <a:pt x="4754" y="12116"/>
                </a:cubicBezTo>
                <a:moveTo>
                  <a:pt x="5656" y="12303"/>
                </a:moveTo>
                <a:cubicBezTo>
                  <a:pt x="5451" y="12303"/>
                  <a:pt x="5259" y="12303"/>
                  <a:pt x="5068" y="12303"/>
                </a:cubicBezTo>
                <a:cubicBezTo>
                  <a:pt x="4973" y="12303"/>
                  <a:pt x="4877" y="12313"/>
                  <a:pt x="4781" y="12313"/>
                </a:cubicBezTo>
                <a:cubicBezTo>
                  <a:pt x="4836" y="12274"/>
                  <a:pt x="4891" y="12234"/>
                  <a:pt x="4945" y="12205"/>
                </a:cubicBezTo>
                <a:cubicBezTo>
                  <a:pt x="5068" y="12126"/>
                  <a:pt x="5205" y="12057"/>
                  <a:pt x="5300" y="11949"/>
                </a:cubicBezTo>
                <a:cubicBezTo>
                  <a:pt x="5683" y="11910"/>
                  <a:pt x="5929" y="11743"/>
                  <a:pt x="6175" y="11586"/>
                </a:cubicBezTo>
                <a:cubicBezTo>
                  <a:pt x="6475" y="11379"/>
                  <a:pt x="6762" y="11193"/>
                  <a:pt x="7363" y="11242"/>
                </a:cubicBezTo>
                <a:cubicBezTo>
                  <a:pt x="7213" y="11301"/>
                  <a:pt x="7104" y="11399"/>
                  <a:pt x="6995" y="11487"/>
                </a:cubicBezTo>
                <a:cubicBezTo>
                  <a:pt x="6940" y="11527"/>
                  <a:pt x="6885" y="11586"/>
                  <a:pt x="6817" y="11625"/>
                </a:cubicBezTo>
                <a:cubicBezTo>
                  <a:pt x="6544" y="11812"/>
                  <a:pt x="6175" y="11900"/>
                  <a:pt x="5779" y="11998"/>
                </a:cubicBezTo>
                <a:cubicBezTo>
                  <a:pt x="5601" y="12038"/>
                  <a:pt x="5423" y="12077"/>
                  <a:pt x="5246" y="12136"/>
                </a:cubicBezTo>
                <a:cubicBezTo>
                  <a:pt x="5068" y="12195"/>
                  <a:pt x="5068" y="12195"/>
                  <a:pt x="5068" y="12195"/>
                </a:cubicBezTo>
                <a:cubicBezTo>
                  <a:pt x="5273" y="12205"/>
                  <a:pt x="5273" y="12205"/>
                  <a:pt x="5273" y="12205"/>
                </a:cubicBezTo>
                <a:cubicBezTo>
                  <a:pt x="5464" y="12215"/>
                  <a:pt x="5669" y="12146"/>
                  <a:pt x="5847" y="12087"/>
                </a:cubicBezTo>
                <a:cubicBezTo>
                  <a:pt x="5929" y="12067"/>
                  <a:pt x="5997" y="12038"/>
                  <a:pt x="6079" y="12018"/>
                </a:cubicBezTo>
                <a:cubicBezTo>
                  <a:pt x="5984" y="12126"/>
                  <a:pt x="5861" y="12215"/>
                  <a:pt x="5710" y="12274"/>
                </a:cubicBezTo>
                <a:cubicBezTo>
                  <a:pt x="5656" y="12303"/>
                  <a:pt x="5656" y="12303"/>
                  <a:pt x="5656" y="12303"/>
                </a:cubicBezTo>
                <a:moveTo>
                  <a:pt x="7527" y="12048"/>
                </a:moveTo>
                <a:cubicBezTo>
                  <a:pt x="7131" y="12215"/>
                  <a:pt x="6530" y="12274"/>
                  <a:pt x="5902" y="12293"/>
                </a:cubicBezTo>
                <a:cubicBezTo>
                  <a:pt x="6079" y="12215"/>
                  <a:pt x="6188" y="12087"/>
                  <a:pt x="6270" y="11959"/>
                </a:cubicBezTo>
                <a:cubicBezTo>
                  <a:pt x="6393" y="11939"/>
                  <a:pt x="6475" y="11900"/>
                  <a:pt x="6571" y="11861"/>
                </a:cubicBezTo>
                <a:cubicBezTo>
                  <a:pt x="6612" y="11841"/>
                  <a:pt x="6653" y="11822"/>
                  <a:pt x="6708" y="11802"/>
                </a:cubicBezTo>
                <a:cubicBezTo>
                  <a:pt x="6639" y="11920"/>
                  <a:pt x="6530" y="11989"/>
                  <a:pt x="6434" y="12048"/>
                </a:cubicBezTo>
                <a:cubicBezTo>
                  <a:pt x="6229" y="12156"/>
                  <a:pt x="6229" y="12156"/>
                  <a:pt x="6229" y="12156"/>
                </a:cubicBezTo>
                <a:cubicBezTo>
                  <a:pt x="6475" y="12107"/>
                  <a:pt x="6475" y="12107"/>
                  <a:pt x="6475" y="12107"/>
                </a:cubicBezTo>
                <a:cubicBezTo>
                  <a:pt x="6639" y="12077"/>
                  <a:pt x="6858" y="11910"/>
                  <a:pt x="6899" y="11704"/>
                </a:cubicBezTo>
                <a:cubicBezTo>
                  <a:pt x="7200" y="11448"/>
                  <a:pt x="7705" y="11340"/>
                  <a:pt x="8197" y="11232"/>
                </a:cubicBezTo>
                <a:cubicBezTo>
                  <a:pt x="8361" y="11193"/>
                  <a:pt x="8525" y="11163"/>
                  <a:pt x="8675" y="11124"/>
                </a:cubicBezTo>
                <a:cubicBezTo>
                  <a:pt x="8620" y="11173"/>
                  <a:pt x="8566" y="11232"/>
                  <a:pt x="8497" y="11291"/>
                </a:cubicBezTo>
                <a:cubicBezTo>
                  <a:pt x="8238" y="11576"/>
                  <a:pt x="7951" y="11861"/>
                  <a:pt x="7527" y="12048"/>
                </a:cubicBezTo>
                <a:moveTo>
                  <a:pt x="10629" y="11792"/>
                </a:moveTo>
                <a:cubicBezTo>
                  <a:pt x="10615" y="11871"/>
                  <a:pt x="10615" y="11949"/>
                  <a:pt x="10601" y="12018"/>
                </a:cubicBezTo>
                <a:cubicBezTo>
                  <a:pt x="10369" y="11959"/>
                  <a:pt x="10110" y="11920"/>
                  <a:pt x="9823" y="11900"/>
                </a:cubicBezTo>
                <a:cubicBezTo>
                  <a:pt x="9181" y="11871"/>
                  <a:pt x="8552" y="11959"/>
                  <a:pt x="7992" y="12028"/>
                </a:cubicBezTo>
                <a:cubicBezTo>
                  <a:pt x="7951" y="12038"/>
                  <a:pt x="7910" y="12038"/>
                  <a:pt x="7883" y="12048"/>
                </a:cubicBezTo>
                <a:cubicBezTo>
                  <a:pt x="7910" y="12018"/>
                  <a:pt x="7951" y="11998"/>
                  <a:pt x="7992" y="11979"/>
                </a:cubicBezTo>
                <a:cubicBezTo>
                  <a:pt x="8129" y="11900"/>
                  <a:pt x="8265" y="11812"/>
                  <a:pt x="8388" y="11723"/>
                </a:cubicBezTo>
                <a:cubicBezTo>
                  <a:pt x="8361" y="11743"/>
                  <a:pt x="8347" y="11763"/>
                  <a:pt x="8333" y="11782"/>
                </a:cubicBezTo>
                <a:cubicBezTo>
                  <a:pt x="8279" y="11831"/>
                  <a:pt x="8265" y="11851"/>
                  <a:pt x="8251" y="11871"/>
                </a:cubicBezTo>
                <a:cubicBezTo>
                  <a:pt x="8211" y="11969"/>
                  <a:pt x="8211" y="11969"/>
                  <a:pt x="8211" y="11969"/>
                </a:cubicBezTo>
                <a:cubicBezTo>
                  <a:pt x="8320" y="11910"/>
                  <a:pt x="8320" y="11910"/>
                  <a:pt x="8320" y="11910"/>
                </a:cubicBezTo>
                <a:cubicBezTo>
                  <a:pt x="8497" y="11841"/>
                  <a:pt x="8579" y="11674"/>
                  <a:pt x="8675" y="11507"/>
                </a:cubicBezTo>
                <a:cubicBezTo>
                  <a:pt x="8812" y="11291"/>
                  <a:pt x="8948" y="11055"/>
                  <a:pt x="9249" y="11026"/>
                </a:cubicBezTo>
                <a:cubicBezTo>
                  <a:pt x="9290" y="11026"/>
                  <a:pt x="9331" y="11026"/>
                  <a:pt x="9372" y="11026"/>
                </a:cubicBezTo>
                <a:cubicBezTo>
                  <a:pt x="9918" y="11055"/>
                  <a:pt x="10342" y="11193"/>
                  <a:pt x="10670" y="11448"/>
                </a:cubicBezTo>
                <a:cubicBezTo>
                  <a:pt x="10642" y="11556"/>
                  <a:pt x="10629" y="11674"/>
                  <a:pt x="10629" y="11792"/>
                </a:cubicBezTo>
                <a:moveTo>
                  <a:pt x="10506" y="11055"/>
                </a:moveTo>
                <a:cubicBezTo>
                  <a:pt x="10055" y="10908"/>
                  <a:pt x="9727" y="10790"/>
                  <a:pt x="9262" y="10800"/>
                </a:cubicBezTo>
                <a:cubicBezTo>
                  <a:pt x="8989" y="10800"/>
                  <a:pt x="8743" y="10878"/>
                  <a:pt x="8525" y="10947"/>
                </a:cubicBezTo>
                <a:cubicBezTo>
                  <a:pt x="8292" y="11026"/>
                  <a:pt x="8060" y="11094"/>
                  <a:pt x="7787" y="11104"/>
                </a:cubicBezTo>
                <a:cubicBezTo>
                  <a:pt x="7664" y="11114"/>
                  <a:pt x="7541" y="11094"/>
                  <a:pt x="7418" y="11084"/>
                </a:cubicBezTo>
                <a:cubicBezTo>
                  <a:pt x="7404" y="11075"/>
                  <a:pt x="7377" y="11075"/>
                  <a:pt x="7350" y="11075"/>
                </a:cubicBezTo>
                <a:cubicBezTo>
                  <a:pt x="7459" y="10996"/>
                  <a:pt x="7459" y="10996"/>
                  <a:pt x="7459" y="10996"/>
                </a:cubicBezTo>
                <a:cubicBezTo>
                  <a:pt x="7664" y="10839"/>
                  <a:pt x="7609" y="10662"/>
                  <a:pt x="7568" y="10485"/>
                </a:cubicBezTo>
                <a:cubicBezTo>
                  <a:pt x="7527" y="10367"/>
                  <a:pt x="7500" y="10249"/>
                  <a:pt x="7527" y="10151"/>
                </a:cubicBezTo>
                <a:cubicBezTo>
                  <a:pt x="7568" y="10053"/>
                  <a:pt x="7869" y="9876"/>
                  <a:pt x="8060" y="9797"/>
                </a:cubicBezTo>
                <a:cubicBezTo>
                  <a:pt x="8347" y="9679"/>
                  <a:pt x="8634" y="9679"/>
                  <a:pt x="9017" y="9777"/>
                </a:cubicBezTo>
                <a:cubicBezTo>
                  <a:pt x="8812" y="9895"/>
                  <a:pt x="8525" y="9945"/>
                  <a:pt x="8238" y="9994"/>
                </a:cubicBezTo>
                <a:cubicBezTo>
                  <a:pt x="8129" y="10013"/>
                  <a:pt x="8019" y="10033"/>
                  <a:pt x="7910" y="10053"/>
                </a:cubicBezTo>
                <a:cubicBezTo>
                  <a:pt x="7664" y="10112"/>
                  <a:pt x="7664" y="10112"/>
                  <a:pt x="7664" y="10112"/>
                </a:cubicBezTo>
                <a:cubicBezTo>
                  <a:pt x="7924" y="10121"/>
                  <a:pt x="7924" y="10121"/>
                  <a:pt x="7924" y="10121"/>
                </a:cubicBezTo>
                <a:cubicBezTo>
                  <a:pt x="8060" y="10131"/>
                  <a:pt x="8292" y="10092"/>
                  <a:pt x="8429" y="10053"/>
                </a:cubicBezTo>
                <a:cubicBezTo>
                  <a:pt x="8415" y="10082"/>
                  <a:pt x="8402" y="10112"/>
                  <a:pt x="8374" y="10141"/>
                </a:cubicBezTo>
                <a:cubicBezTo>
                  <a:pt x="8333" y="10180"/>
                  <a:pt x="8292" y="10230"/>
                  <a:pt x="8279" y="10279"/>
                </a:cubicBezTo>
                <a:cubicBezTo>
                  <a:pt x="8374" y="10298"/>
                  <a:pt x="8374" y="10298"/>
                  <a:pt x="8374" y="10298"/>
                </a:cubicBezTo>
                <a:cubicBezTo>
                  <a:pt x="8538" y="10043"/>
                  <a:pt x="8866" y="9925"/>
                  <a:pt x="9181" y="9846"/>
                </a:cubicBezTo>
                <a:cubicBezTo>
                  <a:pt x="9290" y="9905"/>
                  <a:pt x="9426" y="9964"/>
                  <a:pt x="9549" y="10013"/>
                </a:cubicBezTo>
                <a:cubicBezTo>
                  <a:pt x="10137" y="10269"/>
                  <a:pt x="10738" y="10534"/>
                  <a:pt x="10683" y="11114"/>
                </a:cubicBezTo>
                <a:cubicBezTo>
                  <a:pt x="10629" y="11094"/>
                  <a:pt x="10560" y="11075"/>
                  <a:pt x="10506" y="11055"/>
                </a:cubicBezTo>
                <a:moveTo>
                  <a:pt x="10437" y="10082"/>
                </a:moveTo>
                <a:cubicBezTo>
                  <a:pt x="10164" y="9935"/>
                  <a:pt x="9864" y="9787"/>
                  <a:pt x="9495" y="9689"/>
                </a:cubicBezTo>
                <a:cubicBezTo>
                  <a:pt x="9672" y="9551"/>
                  <a:pt x="9973" y="9424"/>
                  <a:pt x="10287" y="9443"/>
                </a:cubicBezTo>
                <a:cubicBezTo>
                  <a:pt x="10465" y="9453"/>
                  <a:pt x="10615" y="9502"/>
                  <a:pt x="10738" y="9581"/>
                </a:cubicBezTo>
                <a:cubicBezTo>
                  <a:pt x="10711" y="9768"/>
                  <a:pt x="10683" y="10023"/>
                  <a:pt x="10697" y="10210"/>
                </a:cubicBezTo>
                <a:cubicBezTo>
                  <a:pt x="10601" y="10171"/>
                  <a:pt x="10519" y="10121"/>
                  <a:pt x="10437" y="10082"/>
                </a:cubicBezTo>
                <a:moveTo>
                  <a:pt x="10929" y="21246"/>
                </a:moveTo>
                <a:cubicBezTo>
                  <a:pt x="10888" y="21246"/>
                  <a:pt x="10861" y="21256"/>
                  <a:pt x="10834" y="21265"/>
                </a:cubicBezTo>
                <a:cubicBezTo>
                  <a:pt x="10834" y="21265"/>
                  <a:pt x="10820" y="21275"/>
                  <a:pt x="10806" y="21275"/>
                </a:cubicBezTo>
                <a:cubicBezTo>
                  <a:pt x="10806" y="21265"/>
                  <a:pt x="10793" y="21246"/>
                  <a:pt x="10793" y="21236"/>
                </a:cubicBezTo>
                <a:cubicBezTo>
                  <a:pt x="10793" y="21226"/>
                  <a:pt x="10779" y="21206"/>
                  <a:pt x="10779" y="21187"/>
                </a:cubicBezTo>
                <a:cubicBezTo>
                  <a:pt x="10847" y="21177"/>
                  <a:pt x="10888" y="21147"/>
                  <a:pt x="10929" y="21128"/>
                </a:cubicBezTo>
                <a:cubicBezTo>
                  <a:pt x="10929" y="21118"/>
                  <a:pt x="10943" y="21108"/>
                  <a:pt x="10943" y="21108"/>
                </a:cubicBezTo>
                <a:cubicBezTo>
                  <a:pt x="10943" y="21108"/>
                  <a:pt x="10957" y="21118"/>
                  <a:pt x="10957" y="21118"/>
                </a:cubicBezTo>
                <a:cubicBezTo>
                  <a:pt x="10970" y="21128"/>
                  <a:pt x="10970" y="21128"/>
                  <a:pt x="10970" y="21128"/>
                </a:cubicBezTo>
                <a:cubicBezTo>
                  <a:pt x="10929" y="21147"/>
                  <a:pt x="10902" y="21177"/>
                  <a:pt x="10902" y="21206"/>
                </a:cubicBezTo>
                <a:cubicBezTo>
                  <a:pt x="10902" y="21216"/>
                  <a:pt x="10902" y="21236"/>
                  <a:pt x="10929" y="21246"/>
                </a:cubicBezTo>
                <a:moveTo>
                  <a:pt x="11148" y="21246"/>
                </a:moveTo>
                <a:cubicBezTo>
                  <a:pt x="11121" y="21246"/>
                  <a:pt x="11080" y="21246"/>
                  <a:pt x="11039" y="21256"/>
                </a:cubicBezTo>
                <a:cubicBezTo>
                  <a:pt x="11025" y="21216"/>
                  <a:pt x="11025" y="21216"/>
                  <a:pt x="11025" y="21216"/>
                </a:cubicBezTo>
                <a:cubicBezTo>
                  <a:pt x="11025" y="21216"/>
                  <a:pt x="11052" y="21206"/>
                  <a:pt x="11066" y="21197"/>
                </a:cubicBezTo>
                <a:cubicBezTo>
                  <a:pt x="11080" y="21187"/>
                  <a:pt x="11107" y="21177"/>
                  <a:pt x="11121" y="21157"/>
                </a:cubicBezTo>
                <a:cubicBezTo>
                  <a:pt x="11175" y="21187"/>
                  <a:pt x="11216" y="21216"/>
                  <a:pt x="11285" y="21216"/>
                </a:cubicBezTo>
                <a:cubicBezTo>
                  <a:pt x="11271" y="21236"/>
                  <a:pt x="11230" y="21246"/>
                  <a:pt x="11148" y="21246"/>
                </a:cubicBezTo>
                <a:moveTo>
                  <a:pt x="11544" y="18533"/>
                </a:moveTo>
                <a:cubicBezTo>
                  <a:pt x="11558" y="18533"/>
                  <a:pt x="11558" y="18524"/>
                  <a:pt x="11571" y="18514"/>
                </a:cubicBezTo>
                <a:cubicBezTo>
                  <a:pt x="11571" y="18533"/>
                  <a:pt x="11571" y="18533"/>
                  <a:pt x="11571" y="18533"/>
                </a:cubicBezTo>
                <a:cubicBezTo>
                  <a:pt x="11558" y="18533"/>
                  <a:pt x="11558" y="18543"/>
                  <a:pt x="11544" y="18533"/>
                </a:cubicBezTo>
                <a:moveTo>
                  <a:pt x="11571" y="18386"/>
                </a:moveTo>
                <a:cubicBezTo>
                  <a:pt x="11571" y="18386"/>
                  <a:pt x="11571" y="18386"/>
                  <a:pt x="11571" y="18386"/>
                </a:cubicBezTo>
                <a:cubicBezTo>
                  <a:pt x="11571" y="18376"/>
                  <a:pt x="11571" y="18376"/>
                  <a:pt x="11585" y="18376"/>
                </a:cubicBezTo>
                <a:cubicBezTo>
                  <a:pt x="11585" y="18386"/>
                  <a:pt x="11585" y="18386"/>
                  <a:pt x="11585" y="18386"/>
                </a:cubicBezTo>
                <a:cubicBezTo>
                  <a:pt x="11571" y="18386"/>
                  <a:pt x="11571" y="18386"/>
                  <a:pt x="11571" y="18386"/>
                </a:cubicBezTo>
                <a:moveTo>
                  <a:pt x="14796" y="13158"/>
                </a:moveTo>
                <a:cubicBezTo>
                  <a:pt x="14782" y="13178"/>
                  <a:pt x="14782" y="13178"/>
                  <a:pt x="14782" y="13178"/>
                </a:cubicBezTo>
                <a:cubicBezTo>
                  <a:pt x="14727" y="13364"/>
                  <a:pt x="14673" y="13561"/>
                  <a:pt x="14632" y="13767"/>
                </a:cubicBezTo>
                <a:cubicBezTo>
                  <a:pt x="14536" y="13748"/>
                  <a:pt x="14440" y="13640"/>
                  <a:pt x="14345" y="13551"/>
                </a:cubicBezTo>
                <a:cubicBezTo>
                  <a:pt x="14290" y="13502"/>
                  <a:pt x="14236" y="13443"/>
                  <a:pt x="14181" y="13404"/>
                </a:cubicBezTo>
                <a:cubicBezTo>
                  <a:pt x="13757" y="13099"/>
                  <a:pt x="13129" y="12912"/>
                  <a:pt x="12514" y="12726"/>
                </a:cubicBezTo>
                <a:cubicBezTo>
                  <a:pt x="12500" y="12726"/>
                  <a:pt x="12500" y="12726"/>
                  <a:pt x="12500" y="12726"/>
                </a:cubicBezTo>
                <a:cubicBezTo>
                  <a:pt x="12774" y="12676"/>
                  <a:pt x="13088" y="12657"/>
                  <a:pt x="13388" y="12667"/>
                </a:cubicBezTo>
                <a:cubicBezTo>
                  <a:pt x="14058" y="12706"/>
                  <a:pt x="14577" y="12893"/>
                  <a:pt x="14796" y="13158"/>
                </a:cubicBezTo>
                <a:moveTo>
                  <a:pt x="15260" y="12362"/>
                </a:moveTo>
                <a:cubicBezTo>
                  <a:pt x="15274" y="12401"/>
                  <a:pt x="15288" y="12441"/>
                  <a:pt x="15301" y="12480"/>
                </a:cubicBezTo>
                <a:cubicBezTo>
                  <a:pt x="15315" y="12529"/>
                  <a:pt x="15329" y="12568"/>
                  <a:pt x="15342" y="12618"/>
                </a:cubicBezTo>
                <a:cubicBezTo>
                  <a:pt x="15001" y="12539"/>
                  <a:pt x="14604" y="12490"/>
                  <a:pt x="14181" y="12470"/>
                </a:cubicBezTo>
                <a:cubicBezTo>
                  <a:pt x="14208" y="12411"/>
                  <a:pt x="14208" y="12411"/>
                  <a:pt x="14208" y="12411"/>
                </a:cubicBezTo>
                <a:cubicBezTo>
                  <a:pt x="13880" y="12293"/>
                  <a:pt x="13634" y="12116"/>
                  <a:pt x="13511" y="11880"/>
                </a:cubicBezTo>
                <a:cubicBezTo>
                  <a:pt x="14003" y="12038"/>
                  <a:pt x="14591" y="12224"/>
                  <a:pt x="15260" y="12362"/>
                </a:cubicBezTo>
                <a:moveTo>
                  <a:pt x="14099" y="12460"/>
                </a:moveTo>
                <a:cubicBezTo>
                  <a:pt x="13088" y="12411"/>
                  <a:pt x="12145" y="12519"/>
                  <a:pt x="11640" y="12598"/>
                </a:cubicBezTo>
                <a:cubicBezTo>
                  <a:pt x="11530" y="12274"/>
                  <a:pt x="11517" y="12008"/>
                  <a:pt x="11585" y="11753"/>
                </a:cubicBezTo>
                <a:cubicBezTo>
                  <a:pt x="11599" y="11654"/>
                  <a:pt x="11653" y="11576"/>
                  <a:pt x="11694" y="11487"/>
                </a:cubicBezTo>
                <a:cubicBezTo>
                  <a:pt x="11749" y="11409"/>
                  <a:pt x="11790" y="11330"/>
                  <a:pt x="11817" y="11242"/>
                </a:cubicBezTo>
                <a:cubicBezTo>
                  <a:pt x="11968" y="10800"/>
                  <a:pt x="12200" y="10554"/>
                  <a:pt x="12555" y="10475"/>
                </a:cubicBezTo>
                <a:cubicBezTo>
                  <a:pt x="12760" y="10691"/>
                  <a:pt x="12869" y="10976"/>
                  <a:pt x="12979" y="11261"/>
                </a:cubicBezTo>
                <a:cubicBezTo>
                  <a:pt x="13170" y="11753"/>
                  <a:pt x="13375" y="12274"/>
                  <a:pt x="14099" y="12460"/>
                </a:cubicBezTo>
              </a:path>
            </a:pathLst>
          </a:custGeom>
          <a:solidFill>
            <a:srgbClr val="35B204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9"/>
          <p:cNvSpPr/>
          <p:nvPr/>
        </p:nvSpPr>
        <p:spPr bwMode="auto">
          <a:xfrm>
            <a:off x="5053013" y="2505075"/>
            <a:ext cx="100013" cy="52388"/>
          </a:xfrm>
          <a:custGeom>
            <a:avLst/>
            <a:gdLst>
              <a:gd name="T0" fmla="*/ 37479 w 21248"/>
              <a:gd name="T1" fmla="*/ 19844 h 21600"/>
              <a:gd name="T2" fmla="*/ 37479 w 21248"/>
              <a:gd name="T3" fmla="*/ 19844 h 21600"/>
              <a:gd name="T4" fmla="*/ 37479 w 21248"/>
              <a:gd name="T5" fmla="*/ 19844 h 21600"/>
              <a:gd name="T6" fmla="*/ 37479 w 21248"/>
              <a:gd name="T7" fmla="*/ 198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48" h="21600">
                <a:moveTo>
                  <a:pt x="7982" y="7199"/>
                </a:moveTo>
                <a:cubicBezTo>
                  <a:pt x="3286" y="9000"/>
                  <a:pt x="939" y="9899"/>
                  <a:pt x="0" y="13500"/>
                </a:cubicBezTo>
                <a:cubicBezTo>
                  <a:pt x="0" y="14400"/>
                  <a:pt x="0" y="17099"/>
                  <a:pt x="939" y="18900"/>
                </a:cubicBezTo>
                <a:cubicBezTo>
                  <a:pt x="2347" y="21600"/>
                  <a:pt x="2347" y="21600"/>
                  <a:pt x="2347" y="21600"/>
                </a:cubicBezTo>
                <a:cubicBezTo>
                  <a:pt x="3756" y="18000"/>
                  <a:pt x="3756" y="18000"/>
                  <a:pt x="3756" y="18000"/>
                </a:cubicBezTo>
                <a:cubicBezTo>
                  <a:pt x="3756" y="18000"/>
                  <a:pt x="4695" y="17099"/>
                  <a:pt x="5634" y="17099"/>
                </a:cubicBezTo>
                <a:cubicBezTo>
                  <a:pt x="6573" y="17099"/>
                  <a:pt x="8452" y="16200"/>
                  <a:pt x="9391" y="14400"/>
                </a:cubicBezTo>
                <a:cubicBezTo>
                  <a:pt x="12678" y="13500"/>
                  <a:pt x="12678" y="13500"/>
                  <a:pt x="12678" y="13500"/>
                </a:cubicBezTo>
                <a:cubicBezTo>
                  <a:pt x="16904" y="12600"/>
                  <a:pt x="20191" y="12600"/>
                  <a:pt x="21130" y="8100"/>
                </a:cubicBezTo>
                <a:cubicBezTo>
                  <a:pt x="21130" y="7199"/>
                  <a:pt x="21600" y="5399"/>
                  <a:pt x="20660" y="2699"/>
                </a:cubicBezTo>
                <a:cubicBezTo>
                  <a:pt x="19252" y="0"/>
                  <a:pt x="19252" y="0"/>
                  <a:pt x="19252" y="0"/>
                </a:cubicBezTo>
                <a:cubicBezTo>
                  <a:pt x="17843" y="2699"/>
                  <a:pt x="17843" y="2699"/>
                  <a:pt x="17843" y="2699"/>
                </a:cubicBezTo>
                <a:cubicBezTo>
                  <a:pt x="17373" y="3599"/>
                  <a:pt x="16434" y="3599"/>
                  <a:pt x="15026" y="4500"/>
                </a:cubicBezTo>
                <a:cubicBezTo>
                  <a:pt x="13617" y="4500"/>
                  <a:pt x="11739" y="5399"/>
                  <a:pt x="10330" y="8100"/>
                </a:cubicBezTo>
                <a:cubicBezTo>
                  <a:pt x="10800" y="6300"/>
                  <a:pt x="10800" y="6300"/>
                  <a:pt x="10800" y="6300"/>
                </a:cubicBezTo>
                <a:lnTo>
                  <a:pt x="7982" y="7199"/>
                </a:lnTo>
                <a:close/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10"/>
          <p:cNvSpPr/>
          <p:nvPr/>
        </p:nvSpPr>
        <p:spPr bwMode="auto">
          <a:xfrm>
            <a:off x="4624388" y="2989263"/>
            <a:ext cx="177800" cy="147638"/>
          </a:xfrm>
          <a:custGeom>
            <a:avLst/>
            <a:gdLst>
              <a:gd name="T0" fmla="*/ 66676 w 21600"/>
              <a:gd name="T1" fmla="*/ 55563 h 21600"/>
              <a:gd name="T2" fmla="*/ 66676 w 21600"/>
              <a:gd name="T3" fmla="*/ 55563 h 21600"/>
              <a:gd name="T4" fmla="*/ 66676 w 21600"/>
              <a:gd name="T5" fmla="*/ 55563 h 21600"/>
              <a:gd name="T6" fmla="*/ 66676 w 21600"/>
              <a:gd name="T7" fmla="*/ 555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19988"/>
                </a:moveTo>
                <a:cubicBezTo>
                  <a:pt x="1600" y="21600"/>
                  <a:pt x="1600" y="21600"/>
                  <a:pt x="1600" y="21600"/>
                </a:cubicBezTo>
                <a:cubicBezTo>
                  <a:pt x="2933" y="19988"/>
                  <a:pt x="4000" y="18376"/>
                  <a:pt x="5333" y="16764"/>
                </a:cubicBezTo>
                <a:cubicBezTo>
                  <a:pt x="9866" y="10316"/>
                  <a:pt x="14399" y="4191"/>
                  <a:pt x="21599" y="2256"/>
                </a:cubicBezTo>
                <a:cubicBezTo>
                  <a:pt x="21333" y="0"/>
                  <a:pt x="21333" y="0"/>
                  <a:pt x="21333" y="0"/>
                </a:cubicBezTo>
                <a:cubicBezTo>
                  <a:pt x="12000" y="967"/>
                  <a:pt x="6400" y="9671"/>
                  <a:pt x="2133" y="16764"/>
                </a:cubicBezTo>
                <a:cubicBezTo>
                  <a:pt x="1333" y="18053"/>
                  <a:pt x="800" y="19020"/>
                  <a:pt x="0" y="19988"/>
                </a:cubicBezTo>
                <a:close/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4402138" y="3001963"/>
            <a:ext cx="336550" cy="152400"/>
          </a:xfrm>
          <a:custGeom>
            <a:avLst/>
            <a:gdLst>
              <a:gd name="T0" fmla="*/ 126207 w 21600"/>
              <a:gd name="T1" fmla="*/ 57151 h 21600"/>
              <a:gd name="T2" fmla="*/ 126207 w 21600"/>
              <a:gd name="T3" fmla="*/ 57151 h 21600"/>
              <a:gd name="T4" fmla="*/ 126207 w 21600"/>
              <a:gd name="T5" fmla="*/ 57151 h 21600"/>
              <a:gd name="T6" fmla="*/ 126207 w 21600"/>
              <a:gd name="T7" fmla="*/ 5715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221" y="4069"/>
                </a:moveTo>
                <a:cubicBezTo>
                  <a:pt x="7957" y="5321"/>
                  <a:pt x="3552" y="6886"/>
                  <a:pt x="0" y="10330"/>
                </a:cubicBezTo>
                <a:cubicBezTo>
                  <a:pt x="284" y="12521"/>
                  <a:pt x="284" y="12521"/>
                  <a:pt x="284" y="12521"/>
                </a:cubicBezTo>
                <a:cubicBezTo>
                  <a:pt x="2984" y="10643"/>
                  <a:pt x="6821" y="9078"/>
                  <a:pt x="9805" y="8452"/>
                </a:cubicBezTo>
                <a:cubicBezTo>
                  <a:pt x="9094" y="10017"/>
                  <a:pt x="8099" y="11269"/>
                  <a:pt x="7105" y="12521"/>
                </a:cubicBezTo>
                <a:cubicBezTo>
                  <a:pt x="6110" y="13773"/>
                  <a:pt x="5257" y="15026"/>
                  <a:pt x="4405" y="16591"/>
                </a:cubicBezTo>
                <a:cubicBezTo>
                  <a:pt x="2984" y="19408"/>
                  <a:pt x="2984" y="19408"/>
                  <a:pt x="2984" y="19408"/>
                </a:cubicBezTo>
                <a:cubicBezTo>
                  <a:pt x="4831" y="18782"/>
                  <a:pt x="4831" y="18782"/>
                  <a:pt x="4831" y="18782"/>
                </a:cubicBezTo>
                <a:cubicBezTo>
                  <a:pt x="5826" y="18156"/>
                  <a:pt x="6678" y="16904"/>
                  <a:pt x="7531" y="15652"/>
                </a:cubicBezTo>
                <a:cubicBezTo>
                  <a:pt x="7957" y="15026"/>
                  <a:pt x="8384" y="14086"/>
                  <a:pt x="8810" y="13773"/>
                </a:cubicBezTo>
                <a:cubicBezTo>
                  <a:pt x="8526" y="14400"/>
                  <a:pt x="8242" y="15026"/>
                  <a:pt x="7957" y="15652"/>
                </a:cubicBezTo>
                <a:cubicBezTo>
                  <a:pt x="7389" y="16904"/>
                  <a:pt x="6678" y="18156"/>
                  <a:pt x="6963" y="20034"/>
                </a:cubicBezTo>
                <a:cubicBezTo>
                  <a:pt x="7105" y="21600"/>
                  <a:pt x="7105" y="21600"/>
                  <a:pt x="7105" y="21600"/>
                </a:cubicBezTo>
                <a:cubicBezTo>
                  <a:pt x="7673" y="20973"/>
                  <a:pt x="7673" y="20973"/>
                  <a:pt x="7673" y="20973"/>
                </a:cubicBezTo>
                <a:cubicBezTo>
                  <a:pt x="9094" y="19095"/>
                  <a:pt x="9663" y="15965"/>
                  <a:pt x="10231" y="13460"/>
                </a:cubicBezTo>
                <a:cubicBezTo>
                  <a:pt x="10800" y="10643"/>
                  <a:pt x="11368" y="8139"/>
                  <a:pt x="12505" y="6886"/>
                </a:cubicBezTo>
                <a:cubicBezTo>
                  <a:pt x="13215" y="6260"/>
                  <a:pt x="14068" y="5947"/>
                  <a:pt x="15063" y="5947"/>
                </a:cubicBezTo>
                <a:cubicBezTo>
                  <a:pt x="16200" y="5634"/>
                  <a:pt x="17478" y="5321"/>
                  <a:pt x="18757" y="3756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18473" y="1565"/>
                  <a:pt x="18473" y="1565"/>
                  <a:pt x="18473" y="1565"/>
                </a:cubicBezTo>
                <a:cubicBezTo>
                  <a:pt x="16484" y="2504"/>
                  <a:pt x="14352" y="3130"/>
                  <a:pt x="12221" y="4069"/>
                </a:cubicBezTo>
                <a:close/>
              </a:path>
            </a:pathLst>
          </a:custGeom>
          <a:solidFill>
            <a:srgbClr val="8DC9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15"/>
          <p:cNvSpPr/>
          <p:nvPr/>
        </p:nvSpPr>
        <p:spPr bwMode="auto">
          <a:xfrm>
            <a:off x="3513138" y="2308225"/>
            <a:ext cx="692150" cy="692150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5B204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17"/>
          <p:cNvSpPr/>
          <p:nvPr/>
        </p:nvSpPr>
        <p:spPr bwMode="auto">
          <a:xfrm>
            <a:off x="3659188" y="2457450"/>
            <a:ext cx="400050" cy="404813"/>
          </a:xfrm>
          <a:custGeom>
            <a:avLst/>
            <a:gdLst>
              <a:gd name="T0" fmla="*/ 150471 w 19499"/>
              <a:gd name="T1" fmla="*/ 152400 h 21600"/>
              <a:gd name="T2" fmla="*/ 150471 w 19499"/>
              <a:gd name="T3" fmla="*/ 152400 h 21600"/>
              <a:gd name="T4" fmla="*/ 150471 w 19499"/>
              <a:gd name="T5" fmla="*/ 152400 h 21600"/>
              <a:gd name="T6" fmla="*/ 150471 w 19499"/>
              <a:gd name="T7" fmla="*/ 1524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499" h="21600">
                <a:moveTo>
                  <a:pt x="10579" y="4294"/>
                </a:moveTo>
                <a:cubicBezTo>
                  <a:pt x="11043" y="2905"/>
                  <a:pt x="11508" y="1136"/>
                  <a:pt x="11972" y="631"/>
                </a:cubicBezTo>
                <a:cubicBezTo>
                  <a:pt x="11275" y="0"/>
                  <a:pt x="11275" y="0"/>
                  <a:pt x="11275" y="0"/>
                </a:cubicBezTo>
                <a:cubicBezTo>
                  <a:pt x="10695" y="757"/>
                  <a:pt x="10114" y="2905"/>
                  <a:pt x="9766" y="4294"/>
                </a:cubicBezTo>
                <a:cubicBezTo>
                  <a:pt x="7559" y="3410"/>
                  <a:pt x="-1150" y="757"/>
                  <a:pt x="127" y="11115"/>
                </a:cubicBezTo>
                <a:cubicBezTo>
                  <a:pt x="824" y="16800"/>
                  <a:pt x="5004" y="21600"/>
                  <a:pt x="10230" y="21600"/>
                </a:cubicBezTo>
                <a:cubicBezTo>
                  <a:pt x="15340" y="21600"/>
                  <a:pt x="18824" y="16800"/>
                  <a:pt x="19404" y="10989"/>
                </a:cubicBezTo>
                <a:cubicBezTo>
                  <a:pt x="20449" y="1263"/>
                  <a:pt x="12553" y="3536"/>
                  <a:pt x="10579" y="4294"/>
                </a:cubicBezTo>
                <a:close/>
                <a:moveTo>
                  <a:pt x="3727" y="10484"/>
                </a:moveTo>
                <a:cubicBezTo>
                  <a:pt x="2217" y="9473"/>
                  <a:pt x="2217" y="9473"/>
                  <a:pt x="2217" y="9473"/>
                </a:cubicBezTo>
                <a:cubicBezTo>
                  <a:pt x="1753" y="7831"/>
                  <a:pt x="4424" y="6063"/>
                  <a:pt x="4424" y="6063"/>
                </a:cubicBezTo>
                <a:cubicBezTo>
                  <a:pt x="5817" y="7326"/>
                  <a:pt x="5817" y="7326"/>
                  <a:pt x="5817" y="7326"/>
                </a:cubicBezTo>
                <a:cubicBezTo>
                  <a:pt x="4075" y="7957"/>
                  <a:pt x="3727" y="10484"/>
                  <a:pt x="3727" y="10484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18"/>
          <p:cNvSpPr/>
          <p:nvPr/>
        </p:nvSpPr>
        <p:spPr bwMode="auto">
          <a:xfrm>
            <a:off x="3714750" y="2386013"/>
            <a:ext cx="157163" cy="128588"/>
          </a:xfrm>
          <a:custGeom>
            <a:avLst/>
            <a:gdLst>
              <a:gd name="T0" fmla="*/ 59447 w 19728"/>
              <a:gd name="T1" fmla="*/ 60083 h 18295"/>
              <a:gd name="T2" fmla="*/ 59447 w 19728"/>
              <a:gd name="T3" fmla="*/ 60083 h 18295"/>
              <a:gd name="T4" fmla="*/ 59447 w 19728"/>
              <a:gd name="T5" fmla="*/ 60083 h 18295"/>
              <a:gd name="T6" fmla="*/ 59447 w 19728"/>
              <a:gd name="T7" fmla="*/ 60083 h 1829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28" h="18295">
                <a:moveTo>
                  <a:pt x="5662" y="15343"/>
                </a:moveTo>
                <a:cubicBezTo>
                  <a:pt x="10100" y="18718"/>
                  <a:pt x="17202" y="19392"/>
                  <a:pt x="18977" y="16355"/>
                </a:cubicBezTo>
                <a:cubicBezTo>
                  <a:pt x="20753" y="13655"/>
                  <a:pt x="19569" y="7243"/>
                  <a:pt x="13355" y="2518"/>
                </a:cubicBezTo>
                <a:cubicBezTo>
                  <a:pt x="7142" y="-2207"/>
                  <a:pt x="40" y="1168"/>
                  <a:pt x="40" y="1168"/>
                </a:cubicBezTo>
                <a:cubicBezTo>
                  <a:pt x="40" y="1168"/>
                  <a:pt x="-847" y="10280"/>
                  <a:pt x="5662" y="15343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22"/>
          <p:cNvSpPr/>
          <p:nvPr/>
        </p:nvSpPr>
        <p:spPr bwMode="auto">
          <a:xfrm>
            <a:off x="3459163" y="3659188"/>
            <a:ext cx="693738" cy="692150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24"/>
          <p:cNvSpPr/>
          <p:nvPr/>
        </p:nvSpPr>
        <p:spPr bwMode="auto">
          <a:xfrm>
            <a:off x="3810000" y="3694113"/>
            <a:ext cx="63500" cy="323850"/>
          </a:xfrm>
          <a:custGeom>
            <a:avLst/>
            <a:gdLst>
              <a:gd name="T0" fmla="*/ 23813 w 21600"/>
              <a:gd name="T1" fmla="*/ 121445 h 21600"/>
              <a:gd name="T2" fmla="*/ 23813 w 21600"/>
              <a:gd name="T3" fmla="*/ 121445 h 21600"/>
              <a:gd name="T4" fmla="*/ 23813 w 21600"/>
              <a:gd name="T5" fmla="*/ 121445 h 21600"/>
              <a:gd name="T6" fmla="*/ 23813 w 21600"/>
              <a:gd name="T7" fmla="*/ 12144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000" y="17629"/>
                </a:moveTo>
                <a:cubicBezTo>
                  <a:pt x="20000" y="17152"/>
                  <a:pt x="19200" y="16676"/>
                  <a:pt x="19200" y="16358"/>
                </a:cubicBezTo>
                <a:cubicBezTo>
                  <a:pt x="17600" y="13976"/>
                  <a:pt x="16000" y="11752"/>
                  <a:pt x="14400" y="9847"/>
                </a:cubicBezTo>
                <a:cubicBezTo>
                  <a:pt x="12000" y="7623"/>
                  <a:pt x="10400" y="5717"/>
                  <a:pt x="8800" y="4288"/>
                </a:cubicBezTo>
                <a:cubicBezTo>
                  <a:pt x="8800" y="4288"/>
                  <a:pt x="8800" y="4288"/>
                  <a:pt x="8800" y="4288"/>
                </a:cubicBezTo>
                <a:cubicBezTo>
                  <a:pt x="8800" y="4288"/>
                  <a:pt x="8800" y="4288"/>
                  <a:pt x="8800" y="4288"/>
                </a:cubicBezTo>
                <a:cubicBezTo>
                  <a:pt x="9600" y="3811"/>
                  <a:pt x="9600" y="3017"/>
                  <a:pt x="9600" y="2223"/>
                </a:cubicBezTo>
                <a:cubicBezTo>
                  <a:pt x="8800" y="1111"/>
                  <a:pt x="4800" y="158"/>
                  <a:pt x="3200" y="0"/>
                </a:cubicBezTo>
                <a:cubicBezTo>
                  <a:pt x="2400" y="158"/>
                  <a:pt x="0" y="1270"/>
                  <a:pt x="0" y="2541"/>
                </a:cubicBezTo>
                <a:cubicBezTo>
                  <a:pt x="800" y="3335"/>
                  <a:pt x="2400" y="3970"/>
                  <a:pt x="4000" y="4447"/>
                </a:cubicBezTo>
                <a:cubicBezTo>
                  <a:pt x="4000" y="4447"/>
                  <a:pt x="4000" y="4447"/>
                  <a:pt x="4000" y="4447"/>
                </a:cubicBezTo>
                <a:cubicBezTo>
                  <a:pt x="4000" y="4447"/>
                  <a:pt x="4000" y="4447"/>
                  <a:pt x="4000" y="4447"/>
                </a:cubicBezTo>
                <a:cubicBezTo>
                  <a:pt x="4000" y="5717"/>
                  <a:pt x="4000" y="7464"/>
                  <a:pt x="4800" y="9529"/>
                </a:cubicBezTo>
                <a:cubicBezTo>
                  <a:pt x="5600" y="11752"/>
                  <a:pt x="7200" y="14135"/>
                  <a:pt x="8800" y="16676"/>
                </a:cubicBezTo>
                <a:cubicBezTo>
                  <a:pt x="8800" y="16994"/>
                  <a:pt x="9600" y="17470"/>
                  <a:pt x="9600" y="17947"/>
                </a:cubicBezTo>
                <a:cubicBezTo>
                  <a:pt x="10400" y="19217"/>
                  <a:pt x="12000" y="20964"/>
                  <a:pt x="12000" y="21282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123"/>
                  <a:pt x="20800" y="18900"/>
                  <a:pt x="20000" y="1762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25"/>
          <p:cNvSpPr/>
          <p:nvPr/>
        </p:nvSpPr>
        <p:spPr bwMode="auto">
          <a:xfrm>
            <a:off x="3879850" y="3736975"/>
            <a:ext cx="25400" cy="279400"/>
          </a:xfrm>
          <a:custGeom>
            <a:avLst/>
            <a:gdLst>
              <a:gd name="T0" fmla="*/ 9526 w 21600"/>
              <a:gd name="T1" fmla="*/ 104776 h 21600"/>
              <a:gd name="T2" fmla="*/ 9526 w 21600"/>
              <a:gd name="T3" fmla="*/ 104776 h 21600"/>
              <a:gd name="T4" fmla="*/ 9526 w 21600"/>
              <a:gd name="T5" fmla="*/ 104776 h 21600"/>
              <a:gd name="T6" fmla="*/ 9526 w 21600"/>
              <a:gd name="T7" fmla="*/ 10477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636" y="16615"/>
                </a:moveTo>
                <a:cubicBezTo>
                  <a:pt x="19636" y="16246"/>
                  <a:pt x="19636" y="15876"/>
                  <a:pt x="19636" y="15507"/>
                </a:cubicBezTo>
                <a:cubicBezTo>
                  <a:pt x="19636" y="13292"/>
                  <a:pt x="19636" y="11261"/>
                  <a:pt x="19636" y="9415"/>
                </a:cubicBezTo>
                <a:cubicBezTo>
                  <a:pt x="19636" y="7384"/>
                  <a:pt x="19636" y="5538"/>
                  <a:pt x="17672" y="4246"/>
                </a:cubicBezTo>
                <a:cubicBezTo>
                  <a:pt x="17672" y="4246"/>
                  <a:pt x="17672" y="4246"/>
                  <a:pt x="17672" y="4246"/>
                </a:cubicBezTo>
                <a:cubicBezTo>
                  <a:pt x="17672" y="4246"/>
                  <a:pt x="17672" y="4246"/>
                  <a:pt x="17672" y="4246"/>
                </a:cubicBezTo>
                <a:cubicBezTo>
                  <a:pt x="19636" y="3876"/>
                  <a:pt x="21600" y="3138"/>
                  <a:pt x="21600" y="2399"/>
                </a:cubicBezTo>
                <a:cubicBezTo>
                  <a:pt x="21600" y="1292"/>
                  <a:pt x="15709" y="369"/>
                  <a:pt x="13745" y="0"/>
                </a:cubicBezTo>
                <a:cubicBezTo>
                  <a:pt x="11781" y="369"/>
                  <a:pt x="5890" y="1292"/>
                  <a:pt x="5890" y="2399"/>
                </a:cubicBezTo>
                <a:cubicBezTo>
                  <a:pt x="5890" y="3138"/>
                  <a:pt x="5890" y="3876"/>
                  <a:pt x="7854" y="4246"/>
                </a:cubicBezTo>
                <a:cubicBezTo>
                  <a:pt x="7854" y="4246"/>
                  <a:pt x="7854" y="4246"/>
                  <a:pt x="7854" y="4246"/>
                </a:cubicBezTo>
                <a:cubicBezTo>
                  <a:pt x="7854" y="4246"/>
                  <a:pt x="7854" y="4246"/>
                  <a:pt x="7854" y="4246"/>
                </a:cubicBezTo>
                <a:cubicBezTo>
                  <a:pt x="5890" y="5538"/>
                  <a:pt x="5890" y="7015"/>
                  <a:pt x="3927" y="8861"/>
                </a:cubicBezTo>
                <a:cubicBezTo>
                  <a:pt x="1963" y="10892"/>
                  <a:pt x="1963" y="13107"/>
                  <a:pt x="0" y="15507"/>
                </a:cubicBezTo>
                <a:cubicBezTo>
                  <a:pt x="0" y="15876"/>
                  <a:pt x="0" y="16246"/>
                  <a:pt x="0" y="16799"/>
                </a:cubicBezTo>
                <a:cubicBezTo>
                  <a:pt x="0" y="17907"/>
                  <a:pt x="0" y="21230"/>
                  <a:pt x="0" y="21600"/>
                </a:cubicBezTo>
                <a:cubicBezTo>
                  <a:pt x="17672" y="21230"/>
                  <a:pt x="17672" y="21230"/>
                  <a:pt x="17672" y="21230"/>
                </a:cubicBezTo>
                <a:cubicBezTo>
                  <a:pt x="17672" y="20861"/>
                  <a:pt x="17672" y="17907"/>
                  <a:pt x="19636" y="16615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26"/>
          <p:cNvSpPr/>
          <p:nvPr/>
        </p:nvSpPr>
        <p:spPr bwMode="auto">
          <a:xfrm>
            <a:off x="3857625" y="3844925"/>
            <a:ext cx="22225" cy="115888"/>
          </a:xfrm>
          <a:custGeom>
            <a:avLst/>
            <a:gdLst>
              <a:gd name="T0" fmla="*/ 8732 w 21600"/>
              <a:gd name="T1" fmla="*/ 43657 h 21600"/>
              <a:gd name="T2" fmla="*/ 8732 w 21600"/>
              <a:gd name="T3" fmla="*/ 43657 h 21600"/>
              <a:gd name="T4" fmla="*/ 8732 w 21600"/>
              <a:gd name="T5" fmla="*/ 43657 h 21600"/>
              <a:gd name="T6" fmla="*/ 8732 w 21600"/>
              <a:gd name="T7" fmla="*/ 436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6800" y="21599"/>
                </a:moveTo>
                <a:cubicBezTo>
                  <a:pt x="19199" y="21599"/>
                  <a:pt x="16800" y="21599"/>
                  <a:pt x="19199" y="21599"/>
                </a:cubicBezTo>
                <a:cubicBezTo>
                  <a:pt x="19199" y="21159"/>
                  <a:pt x="19199" y="6612"/>
                  <a:pt x="21600" y="881"/>
                </a:cubicBezTo>
                <a:cubicBezTo>
                  <a:pt x="14400" y="440"/>
                  <a:pt x="9599" y="440"/>
                  <a:pt x="0" y="0"/>
                </a:cubicBezTo>
                <a:cubicBezTo>
                  <a:pt x="4799" y="5289"/>
                  <a:pt x="14400" y="20277"/>
                  <a:pt x="16800" y="2159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27"/>
          <p:cNvSpPr/>
          <p:nvPr/>
        </p:nvSpPr>
        <p:spPr bwMode="auto">
          <a:xfrm>
            <a:off x="3548063" y="3838575"/>
            <a:ext cx="487363" cy="396875"/>
          </a:xfrm>
          <a:custGeom>
            <a:avLst/>
            <a:gdLst>
              <a:gd name="T0" fmla="*/ 182671 w 19804"/>
              <a:gd name="T1" fmla="*/ 151008 h 20938"/>
              <a:gd name="T2" fmla="*/ 182671 w 19804"/>
              <a:gd name="T3" fmla="*/ 151008 h 20938"/>
              <a:gd name="T4" fmla="*/ 182671 w 19804"/>
              <a:gd name="T5" fmla="*/ 151008 h 20938"/>
              <a:gd name="T6" fmla="*/ 182671 w 19804"/>
              <a:gd name="T7" fmla="*/ 151008 h 2093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804" h="20938">
                <a:moveTo>
                  <a:pt x="14640" y="1008"/>
                </a:moveTo>
                <a:cubicBezTo>
                  <a:pt x="14640" y="2640"/>
                  <a:pt x="14542" y="6659"/>
                  <a:pt x="14542" y="6784"/>
                </a:cubicBezTo>
                <a:cubicBezTo>
                  <a:pt x="15029" y="7036"/>
                  <a:pt x="15321" y="7412"/>
                  <a:pt x="15321" y="8040"/>
                </a:cubicBezTo>
                <a:cubicBezTo>
                  <a:pt x="15321" y="8919"/>
                  <a:pt x="14348" y="9547"/>
                  <a:pt x="13180" y="9547"/>
                </a:cubicBezTo>
                <a:cubicBezTo>
                  <a:pt x="11915" y="9547"/>
                  <a:pt x="11040" y="8919"/>
                  <a:pt x="11040" y="8040"/>
                </a:cubicBezTo>
                <a:cubicBezTo>
                  <a:pt x="11040" y="7538"/>
                  <a:pt x="11234" y="7036"/>
                  <a:pt x="11721" y="6784"/>
                </a:cubicBezTo>
                <a:cubicBezTo>
                  <a:pt x="11623" y="6408"/>
                  <a:pt x="11234" y="1761"/>
                  <a:pt x="11137" y="3"/>
                </a:cubicBezTo>
                <a:cubicBezTo>
                  <a:pt x="10845" y="3"/>
                  <a:pt x="10748" y="3"/>
                  <a:pt x="10553" y="3"/>
                </a:cubicBezTo>
                <a:cubicBezTo>
                  <a:pt x="5688" y="-122"/>
                  <a:pt x="434" y="3143"/>
                  <a:pt x="45" y="8668"/>
                </a:cubicBezTo>
                <a:cubicBezTo>
                  <a:pt x="-441" y="15073"/>
                  <a:pt x="3061" y="19719"/>
                  <a:pt x="7634" y="20724"/>
                </a:cubicBezTo>
                <a:cubicBezTo>
                  <a:pt x="11818" y="21477"/>
                  <a:pt x="14834" y="20222"/>
                  <a:pt x="11623" y="17208"/>
                </a:cubicBezTo>
                <a:cubicBezTo>
                  <a:pt x="10261" y="15952"/>
                  <a:pt x="10942" y="14571"/>
                  <a:pt x="12694" y="14319"/>
                </a:cubicBezTo>
                <a:cubicBezTo>
                  <a:pt x="14153" y="13943"/>
                  <a:pt x="16391" y="14319"/>
                  <a:pt x="17850" y="13189"/>
                </a:cubicBezTo>
                <a:cubicBezTo>
                  <a:pt x="21158" y="10552"/>
                  <a:pt x="20380" y="3394"/>
                  <a:pt x="14640" y="1008"/>
                </a:cubicBezTo>
                <a:close/>
                <a:moveTo>
                  <a:pt x="2672" y="6659"/>
                </a:moveTo>
                <a:cubicBezTo>
                  <a:pt x="3450" y="6659"/>
                  <a:pt x="4131" y="7161"/>
                  <a:pt x="4131" y="7789"/>
                </a:cubicBezTo>
                <a:cubicBezTo>
                  <a:pt x="4131" y="8417"/>
                  <a:pt x="3450" y="8919"/>
                  <a:pt x="2672" y="8919"/>
                </a:cubicBezTo>
                <a:cubicBezTo>
                  <a:pt x="1894" y="8919"/>
                  <a:pt x="1213" y="8417"/>
                  <a:pt x="1213" y="7789"/>
                </a:cubicBezTo>
                <a:cubicBezTo>
                  <a:pt x="1213" y="7161"/>
                  <a:pt x="1894" y="6659"/>
                  <a:pt x="2672" y="6659"/>
                </a:cubicBezTo>
                <a:close/>
                <a:moveTo>
                  <a:pt x="2380" y="13566"/>
                </a:moveTo>
                <a:cubicBezTo>
                  <a:pt x="1602" y="13566"/>
                  <a:pt x="1018" y="13064"/>
                  <a:pt x="1018" y="12436"/>
                </a:cubicBezTo>
                <a:cubicBezTo>
                  <a:pt x="1018" y="11808"/>
                  <a:pt x="1602" y="11305"/>
                  <a:pt x="2380" y="11305"/>
                </a:cubicBezTo>
                <a:cubicBezTo>
                  <a:pt x="3159" y="11305"/>
                  <a:pt x="3840" y="11808"/>
                  <a:pt x="3840" y="12436"/>
                </a:cubicBezTo>
                <a:cubicBezTo>
                  <a:pt x="3840" y="13064"/>
                  <a:pt x="3159" y="13566"/>
                  <a:pt x="2380" y="13566"/>
                </a:cubicBezTo>
                <a:close/>
                <a:moveTo>
                  <a:pt x="4618" y="17082"/>
                </a:moveTo>
                <a:cubicBezTo>
                  <a:pt x="3840" y="17082"/>
                  <a:pt x="3256" y="16580"/>
                  <a:pt x="3256" y="15952"/>
                </a:cubicBezTo>
                <a:cubicBezTo>
                  <a:pt x="3256" y="15324"/>
                  <a:pt x="3840" y="14822"/>
                  <a:pt x="4618" y="14822"/>
                </a:cubicBezTo>
                <a:cubicBezTo>
                  <a:pt x="5494" y="14822"/>
                  <a:pt x="6077" y="15324"/>
                  <a:pt x="6077" y="15952"/>
                </a:cubicBezTo>
                <a:cubicBezTo>
                  <a:pt x="6077" y="16580"/>
                  <a:pt x="5494" y="17082"/>
                  <a:pt x="4618" y="17082"/>
                </a:cubicBezTo>
                <a:close/>
                <a:moveTo>
                  <a:pt x="5007" y="5152"/>
                </a:moveTo>
                <a:cubicBezTo>
                  <a:pt x="4229" y="5152"/>
                  <a:pt x="3548" y="4650"/>
                  <a:pt x="3548" y="4022"/>
                </a:cubicBezTo>
                <a:cubicBezTo>
                  <a:pt x="3548" y="3394"/>
                  <a:pt x="4229" y="2891"/>
                  <a:pt x="5007" y="2891"/>
                </a:cubicBezTo>
                <a:cubicBezTo>
                  <a:pt x="5786" y="2891"/>
                  <a:pt x="6369" y="3394"/>
                  <a:pt x="6369" y="4022"/>
                </a:cubicBezTo>
                <a:cubicBezTo>
                  <a:pt x="6369" y="4650"/>
                  <a:pt x="5786" y="5152"/>
                  <a:pt x="5007" y="5152"/>
                </a:cubicBezTo>
                <a:close/>
                <a:moveTo>
                  <a:pt x="8899" y="19468"/>
                </a:moveTo>
                <a:cubicBezTo>
                  <a:pt x="8121" y="19468"/>
                  <a:pt x="7537" y="18966"/>
                  <a:pt x="7537" y="18338"/>
                </a:cubicBezTo>
                <a:cubicBezTo>
                  <a:pt x="7537" y="17710"/>
                  <a:pt x="8121" y="17208"/>
                  <a:pt x="8899" y="17208"/>
                </a:cubicBezTo>
                <a:cubicBezTo>
                  <a:pt x="9677" y="17208"/>
                  <a:pt x="10359" y="17710"/>
                  <a:pt x="10359" y="18338"/>
                </a:cubicBezTo>
                <a:cubicBezTo>
                  <a:pt x="10359" y="18966"/>
                  <a:pt x="9677" y="19468"/>
                  <a:pt x="8899" y="19468"/>
                </a:cubicBezTo>
                <a:close/>
                <a:moveTo>
                  <a:pt x="8899" y="3519"/>
                </a:moveTo>
                <a:cubicBezTo>
                  <a:pt x="8121" y="3519"/>
                  <a:pt x="7537" y="3017"/>
                  <a:pt x="7537" y="2389"/>
                </a:cubicBezTo>
                <a:cubicBezTo>
                  <a:pt x="7537" y="1761"/>
                  <a:pt x="8121" y="1259"/>
                  <a:pt x="8899" y="1259"/>
                </a:cubicBezTo>
                <a:cubicBezTo>
                  <a:pt x="9677" y="1259"/>
                  <a:pt x="10359" y="1761"/>
                  <a:pt x="10359" y="2389"/>
                </a:cubicBezTo>
                <a:cubicBezTo>
                  <a:pt x="10359" y="3017"/>
                  <a:pt x="9677" y="3519"/>
                  <a:pt x="8899" y="351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31"/>
          <p:cNvSpPr/>
          <p:nvPr/>
        </p:nvSpPr>
        <p:spPr bwMode="auto">
          <a:xfrm>
            <a:off x="3513138" y="4945063"/>
            <a:ext cx="692150" cy="692150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5B204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33"/>
          <p:cNvSpPr/>
          <p:nvPr/>
        </p:nvSpPr>
        <p:spPr bwMode="auto">
          <a:xfrm>
            <a:off x="3578225" y="5118100"/>
            <a:ext cx="549275" cy="342900"/>
          </a:xfrm>
          <a:custGeom>
            <a:avLst/>
            <a:gdLst>
              <a:gd name="T0" fmla="*/ 206362 w 21032"/>
              <a:gd name="T1" fmla="*/ 128588 h 21600"/>
              <a:gd name="T2" fmla="*/ 206362 w 21032"/>
              <a:gd name="T3" fmla="*/ 128588 h 21600"/>
              <a:gd name="T4" fmla="*/ 206362 w 21032"/>
              <a:gd name="T5" fmla="*/ 128588 h 21600"/>
              <a:gd name="T6" fmla="*/ 206362 w 21032"/>
              <a:gd name="T7" fmla="*/ 128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32" h="21600">
                <a:moveTo>
                  <a:pt x="20485" y="5400"/>
                </a:moveTo>
                <a:cubicBezTo>
                  <a:pt x="11826" y="20699"/>
                  <a:pt x="11826" y="20699"/>
                  <a:pt x="11826" y="20699"/>
                </a:cubicBezTo>
                <a:cubicBezTo>
                  <a:pt x="1254" y="15299"/>
                  <a:pt x="1254" y="15299"/>
                  <a:pt x="1254" y="15299"/>
                </a:cubicBezTo>
                <a:cubicBezTo>
                  <a:pt x="252" y="13499"/>
                  <a:pt x="434" y="11999"/>
                  <a:pt x="616" y="11099"/>
                </a:cubicBezTo>
                <a:cubicBezTo>
                  <a:pt x="11553" y="16049"/>
                  <a:pt x="11553" y="16049"/>
                  <a:pt x="11553" y="16049"/>
                </a:cubicBezTo>
                <a:cubicBezTo>
                  <a:pt x="20120" y="1800"/>
                  <a:pt x="20120" y="1800"/>
                  <a:pt x="20120" y="1800"/>
                </a:cubicBezTo>
                <a:cubicBezTo>
                  <a:pt x="10459" y="0"/>
                  <a:pt x="10459" y="0"/>
                  <a:pt x="10459" y="0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161" y="10949"/>
                  <a:pt x="161" y="10949"/>
                </a:cubicBezTo>
                <a:cubicBezTo>
                  <a:pt x="161" y="10949"/>
                  <a:pt x="-568" y="13199"/>
                  <a:pt x="1072" y="16049"/>
                </a:cubicBezTo>
                <a:cubicBezTo>
                  <a:pt x="12009" y="21599"/>
                  <a:pt x="12009" y="21599"/>
                  <a:pt x="12009" y="21599"/>
                </a:cubicBezTo>
                <a:cubicBezTo>
                  <a:pt x="21032" y="5400"/>
                  <a:pt x="21032" y="5400"/>
                  <a:pt x="21032" y="5400"/>
                </a:cubicBezTo>
                <a:cubicBezTo>
                  <a:pt x="21032" y="5400"/>
                  <a:pt x="20758" y="5400"/>
                  <a:pt x="20485" y="5400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37"/>
          <p:cNvSpPr/>
          <p:nvPr/>
        </p:nvSpPr>
        <p:spPr bwMode="auto">
          <a:xfrm>
            <a:off x="7974013" y="2308225"/>
            <a:ext cx="693738" cy="692150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39"/>
          <p:cNvSpPr/>
          <p:nvPr/>
        </p:nvSpPr>
        <p:spPr bwMode="auto">
          <a:xfrm>
            <a:off x="8105775" y="2479675"/>
            <a:ext cx="430213" cy="371475"/>
          </a:xfrm>
          <a:custGeom>
            <a:avLst/>
            <a:gdLst>
              <a:gd name="T0" fmla="*/ 161926 w 21600"/>
              <a:gd name="T1" fmla="*/ 139701 h 21600"/>
              <a:gd name="T2" fmla="*/ 161926 w 21600"/>
              <a:gd name="T3" fmla="*/ 139701 h 21600"/>
              <a:gd name="T4" fmla="*/ 161926 w 21600"/>
              <a:gd name="T5" fmla="*/ 139701 h 21600"/>
              <a:gd name="T6" fmla="*/ 161926 w 21600"/>
              <a:gd name="T7" fmla="*/ 139701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525" y="0"/>
                </a:moveTo>
                <a:cubicBezTo>
                  <a:pt x="954" y="0"/>
                  <a:pt x="954" y="0"/>
                  <a:pt x="954" y="0"/>
                </a:cubicBezTo>
                <a:cubicBezTo>
                  <a:pt x="477" y="0"/>
                  <a:pt x="0" y="553"/>
                  <a:pt x="0" y="1107"/>
                </a:cubicBezTo>
                <a:cubicBezTo>
                  <a:pt x="0" y="16753"/>
                  <a:pt x="0" y="16753"/>
                  <a:pt x="0" y="16753"/>
                </a:cubicBezTo>
                <a:cubicBezTo>
                  <a:pt x="0" y="17307"/>
                  <a:pt x="477" y="17861"/>
                  <a:pt x="954" y="17861"/>
                </a:cubicBezTo>
                <a:cubicBezTo>
                  <a:pt x="7279" y="17861"/>
                  <a:pt x="7279" y="17861"/>
                  <a:pt x="7279" y="17861"/>
                </a:cubicBezTo>
                <a:cubicBezTo>
                  <a:pt x="7279" y="19799"/>
                  <a:pt x="7279" y="19799"/>
                  <a:pt x="7279" y="19799"/>
                </a:cubicBezTo>
                <a:cubicBezTo>
                  <a:pt x="5728" y="19799"/>
                  <a:pt x="5728" y="19799"/>
                  <a:pt x="5728" y="19799"/>
                </a:cubicBezTo>
                <a:cubicBezTo>
                  <a:pt x="5728" y="21599"/>
                  <a:pt x="5728" y="21599"/>
                  <a:pt x="5728" y="21599"/>
                </a:cubicBezTo>
                <a:cubicBezTo>
                  <a:pt x="15871" y="21599"/>
                  <a:pt x="15871" y="21599"/>
                  <a:pt x="15871" y="21599"/>
                </a:cubicBezTo>
                <a:cubicBezTo>
                  <a:pt x="15871" y="19799"/>
                  <a:pt x="15871" y="19799"/>
                  <a:pt x="15871" y="19799"/>
                </a:cubicBezTo>
                <a:cubicBezTo>
                  <a:pt x="14320" y="19799"/>
                  <a:pt x="14320" y="19799"/>
                  <a:pt x="14320" y="19799"/>
                </a:cubicBezTo>
                <a:cubicBezTo>
                  <a:pt x="14320" y="17861"/>
                  <a:pt x="14320" y="17861"/>
                  <a:pt x="14320" y="17861"/>
                </a:cubicBezTo>
                <a:cubicBezTo>
                  <a:pt x="20525" y="17861"/>
                  <a:pt x="20525" y="17861"/>
                  <a:pt x="20525" y="17861"/>
                </a:cubicBezTo>
                <a:cubicBezTo>
                  <a:pt x="21122" y="17861"/>
                  <a:pt x="21600" y="17307"/>
                  <a:pt x="21600" y="16753"/>
                </a:cubicBezTo>
                <a:cubicBezTo>
                  <a:pt x="21600" y="1107"/>
                  <a:pt x="21600" y="1107"/>
                  <a:pt x="21600" y="1107"/>
                </a:cubicBezTo>
                <a:cubicBezTo>
                  <a:pt x="21600" y="553"/>
                  <a:pt x="21122" y="0"/>
                  <a:pt x="20525" y="0"/>
                </a:cubicBezTo>
                <a:close/>
                <a:moveTo>
                  <a:pt x="20287" y="15646"/>
                </a:moveTo>
                <a:cubicBezTo>
                  <a:pt x="20287" y="16199"/>
                  <a:pt x="19929" y="16615"/>
                  <a:pt x="19451" y="16615"/>
                </a:cubicBezTo>
                <a:cubicBezTo>
                  <a:pt x="2148" y="16615"/>
                  <a:pt x="2148" y="16615"/>
                  <a:pt x="2148" y="16615"/>
                </a:cubicBezTo>
                <a:cubicBezTo>
                  <a:pt x="1551" y="16615"/>
                  <a:pt x="1193" y="16199"/>
                  <a:pt x="1193" y="15646"/>
                </a:cubicBezTo>
                <a:cubicBezTo>
                  <a:pt x="1193" y="2353"/>
                  <a:pt x="1193" y="2353"/>
                  <a:pt x="1193" y="2353"/>
                </a:cubicBezTo>
                <a:cubicBezTo>
                  <a:pt x="1193" y="1800"/>
                  <a:pt x="1551" y="1384"/>
                  <a:pt x="2148" y="1384"/>
                </a:cubicBezTo>
                <a:cubicBezTo>
                  <a:pt x="19451" y="1384"/>
                  <a:pt x="19451" y="1384"/>
                  <a:pt x="19451" y="1384"/>
                </a:cubicBezTo>
                <a:cubicBezTo>
                  <a:pt x="19929" y="1384"/>
                  <a:pt x="20287" y="1800"/>
                  <a:pt x="20287" y="2353"/>
                </a:cubicBezTo>
                <a:lnTo>
                  <a:pt x="20287" y="15646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43"/>
          <p:cNvSpPr/>
          <p:nvPr/>
        </p:nvSpPr>
        <p:spPr bwMode="auto">
          <a:xfrm>
            <a:off x="7945438" y="3625850"/>
            <a:ext cx="692150" cy="693738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35B204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45"/>
          <p:cNvSpPr/>
          <p:nvPr/>
        </p:nvSpPr>
        <p:spPr bwMode="auto">
          <a:xfrm>
            <a:off x="8270875" y="3825875"/>
            <a:ext cx="104775" cy="233363"/>
          </a:xfrm>
          <a:custGeom>
            <a:avLst/>
            <a:gdLst>
              <a:gd name="T0" fmla="*/ 39497 w 21075"/>
              <a:gd name="T1" fmla="*/ 88737 h 21241"/>
              <a:gd name="T2" fmla="*/ 39497 w 21075"/>
              <a:gd name="T3" fmla="*/ 88737 h 21241"/>
              <a:gd name="T4" fmla="*/ 39497 w 21075"/>
              <a:gd name="T5" fmla="*/ 88737 h 21241"/>
              <a:gd name="T6" fmla="*/ 39497 w 21075"/>
              <a:gd name="T7" fmla="*/ 88737 h 2124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075" h="21241">
                <a:moveTo>
                  <a:pt x="2519" y="11403"/>
                </a:moveTo>
                <a:cubicBezTo>
                  <a:pt x="7319" y="712"/>
                  <a:pt x="7319" y="712"/>
                  <a:pt x="7319" y="712"/>
                </a:cubicBezTo>
                <a:cubicBezTo>
                  <a:pt x="7319" y="276"/>
                  <a:pt x="8759" y="-160"/>
                  <a:pt x="9719" y="58"/>
                </a:cubicBezTo>
                <a:cubicBezTo>
                  <a:pt x="10679" y="58"/>
                  <a:pt x="11639" y="494"/>
                  <a:pt x="11159" y="1149"/>
                </a:cubicBezTo>
                <a:cubicBezTo>
                  <a:pt x="6359" y="12058"/>
                  <a:pt x="6359" y="12058"/>
                  <a:pt x="6359" y="12058"/>
                </a:cubicBezTo>
                <a:cubicBezTo>
                  <a:pt x="6839" y="12276"/>
                  <a:pt x="7319" y="12712"/>
                  <a:pt x="7319" y="13149"/>
                </a:cubicBezTo>
                <a:cubicBezTo>
                  <a:pt x="20759" y="19694"/>
                  <a:pt x="20759" y="19694"/>
                  <a:pt x="20759" y="19694"/>
                </a:cubicBezTo>
                <a:cubicBezTo>
                  <a:pt x="21240" y="19912"/>
                  <a:pt x="21240" y="20349"/>
                  <a:pt x="20279" y="20785"/>
                </a:cubicBezTo>
                <a:cubicBezTo>
                  <a:pt x="19319" y="21221"/>
                  <a:pt x="17879" y="21440"/>
                  <a:pt x="17399" y="21003"/>
                </a:cubicBezTo>
                <a:cubicBezTo>
                  <a:pt x="3959" y="14676"/>
                  <a:pt x="3959" y="14676"/>
                  <a:pt x="3959" y="14676"/>
                </a:cubicBezTo>
                <a:cubicBezTo>
                  <a:pt x="3479" y="14676"/>
                  <a:pt x="2999" y="14676"/>
                  <a:pt x="2999" y="14676"/>
                </a:cubicBezTo>
                <a:cubicBezTo>
                  <a:pt x="599" y="14458"/>
                  <a:pt x="-360" y="13585"/>
                  <a:pt x="119" y="12712"/>
                </a:cubicBezTo>
                <a:cubicBezTo>
                  <a:pt x="119" y="12058"/>
                  <a:pt x="1079" y="11621"/>
                  <a:pt x="2519" y="11403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46"/>
          <p:cNvSpPr/>
          <p:nvPr/>
        </p:nvSpPr>
        <p:spPr bwMode="auto">
          <a:xfrm>
            <a:off x="8096250" y="3730625"/>
            <a:ext cx="152400" cy="130175"/>
          </a:xfrm>
          <a:custGeom>
            <a:avLst/>
            <a:gdLst>
              <a:gd name="T0" fmla="*/ 57350 w 20269"/>
              <a:gd name="T1" fmla="*/ 55855 h 20169"/>
              <a:gd name="T2" fmla="*/ 57350 w 20269"/>
              <a:gd name="T3" fmla="*/ 55855 h 20169"/>
              <a:gd name="T4" fmla="*/ 57350 w 20269"/>
              <a:gd name="T5" fmla="*/ 55855 h 20169"/>
              <a:gd name="T6" fmla="*/ 57350 w 20269"/>
              <a:gd name="T7" fmla="*/ 55855 h 201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269" h="20169">
                <a:moveTo>
                  <a:pt x="6182" y="1497"/>
                </a:moveTo>
                <a:cubicBezTo>
                  <a:pt x="5555" y="765"/>
                  <a:pt x="5555" y="765"/>
                  <a:pt x="5555" y="765"/>
                </a:cubicBezTo>
                <a:cubicBezTo>
                  <a:pt x="5242" y="33"/>
                  <a:pt x="4303" y="-333"/>
                  <a:pt x="3677" y="399"/>
                </a:cubicBezTo>
                <a:cubicBezTo>
                  <a:pt x="3051" y="765"/>
                  <a:pt x="3051" y="1863"/>
                  <a:pt x="3364" y="2596"/>
                </a:cubicBezTo>
                <a:cubicBezTo>
                  <a:pt x="3677" y="3328"/>
                  <a:pt x="3677" y="3328"/>
                  <a:pt x="3677" y="3328"/>
                </a:cubicBezTo>
                <a:cubicBezTo>
                  <a:pt x="-392" y="7355"/>
                  <a:pt x="-1331" y="14677"/>
                  <a:pt x="2112" y="20168"/>
                </a:cubicBezTo>
                <a:cubicBezTo>
                  <a:pt x="20269" y="5524"/>
                  <a:pt x="20269" y="5524"/>
                  <a:pt x="20269" y="5524"/>
                </a:cubicBezTo>
                <a:cubicBezTo>
                  <a:pt x="17138" y="33"/>
                  <a:pt x="10877" y="-1431"/>
                  <a:pt x="6182" y="149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47"/>
          <p:cNvSpPr/>
          <p:nvPr/>
        </p:nvSpPr>
        <p:spPr bwMode="auto">
          <a:xfrm>
            <a:off x="8334375" y="3719513"/>
            <a:ext cx="150813" cy="133350"/>
          </a:xfrm>
          <a:custGeom>
            <a:avLst/>
            <a:gdLst>
              <a:gd name="T0" fmla="*/ 56735 w 20314"/>
              <a:gd name="T1" fmla="*/ 56701 h 20169"/>
              <a:gd name="T2" fmla="*/ 56735 w 20314"/>
              <a:gd name="T3" fmla="*/ 56701 h 20169"/>
              <a:gd name="T4" fmla="*/ 56735 w 20314"/>
              <a:gd name="T5" fmla="*/ 56701 h 20169"/>
              <a:gd name="T6" fmla="*/ 56735 w 20314"/>
              <a:gd name="T7" fmla="*/ 56701 h 2016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314" h="20169">
                <a:moveTo>
                  <a:pt x="14294" y="1497"/>
                </a:moveTo>
                <a:cubicBezTo>
                  <a:pt x="14611" y="765"/>
                  <a:pt x="14611" y="765"/>
                  <a:pt x="14611" y="765"/>
                </a:cubicBezTo>
                <a:cubicBezTo>
                  <a:pt x="14929" y="33"/>
                  <a:pt x="15882" y="-333"/>
                  <a:pt x="16517" y="399"/>
                </a:cubicBezTo>
                <a:cubicBezTo>
                  <a:pt x="17152" y="765"/>
                  <a:pt x="17470" y="1863"/>
                  <a:pt x="16835" y="2596"/>
                </a:cubicBezTo>
                <a:cubicBezTo>
                  <a:pt x="16517" y="3328"/>
                  <a:pt x="16517" y="3328"/>
                  <a:pt x="16517" y="3328"/>
                </a:cubicBezTo>
                <a:cubicBezTo>
                  <a:pt x="20647" y="7355"/>
                  <a:pt x="21600" y="14677"/>
                  <a:pt x="18423" y="20169"/>
                </a:cubicBezTo>
                <a:cubicBezTo>
                  <a:pt x="0" y="5524"/>
                  <a:pt x="0" y="5524"/>
                  <a:pt x="0" y="5524"/>
                </a:cubicBezTo>
                <a:cubicBezTo>
                  <a:pt x="3176" y="33"/>
                  <a:pt x="9211" y="-1431"/>
                  <a:pt x="14294" y="149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48"/>
          <p:cNvSpPr/>
          <p:nvPr/>
        </p:nvSpPr>
        <p:spPr bwMode="auto">
          <a:xfrm>
            <a:off x="8124825" y="3784600"/>
            <a:ext cx="347663" cy="377825"/>
          </a:xfrm>
          <a:custGeom>
            <a:avLst/>
            <a:gdLst>
              <a:gd name="T0" fmla="*/ 130970 w 21600"/>
              <a:gd name="T1" fmla="*/ 142082 h 21600"/>
              <a:gd name="T2" fmla="*/ 130970 w 21600"/>
              <a:gd name="T3" fmla="*/ 142082 h 21600"/>
              <a:gd name="T4" fmla="*/ 130970 w 21600"/>
              <a:gd name="T5" fmla="*/ 142082 h 21600"/>
              <a:gd name="T6" fmla="*/ 130970 w 21600"/>
              <a:gd name="T7" fmla="*/ 14208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7632" y="18883"/>
                </a:moveTo>
                <a:cubicBezTo>
                  <a:pt x="15722" y="18883"/>
                  <a:pt x="15722" y="18883"/>
                  <a:pt x="15722" y="18883"/>
                </a:cubicBezTo>
                <a:cubicBezTo>
                  <a:pt x="19248" y="17252"/>
                  <a:pt x="21600" y="13856"/>
                  <a:pt x="21600" y="10052"/>
                </a:cubicBezTo>
                <a:cubicBezTo>
                  <a:pt x="21600" y="4483"/>
                  <a:pt x="16751" y="0"/>
                  <a:pt x="10873" y="0"/>
                </a:cubicBezTo>
                <a:cubicBezTo>
                  <a:pt x="4848" y="0"/>
                  <a:pt x="0" y="4483"/>
                  <a:pt x="0" y="10052"/>
                </a:cubicBezTo>
                <a:cubicBezTo>
                  <a:pt x="0" y="13856"/>
                  <a:pt x="2351" y="17252"/>
                  <a:pt x="5877" y="18883"/>
                </a:cubicBezTo>
                <a:cubicBezTo>
                  <a:pt x="3967" y="18883"/>
                  <a:pt x="3967" y="18883"/>
                  <a:pt x="3967" y="18883"/>
                </a:cubicBezTo>
                <a:cubicBezTo>
                  <a:pt x="3232" y="18883"/>
                  <a:pt x="2497" y="19562"/>
                  <a:pt x="2497" y="20241"/>
                </a:cubicBezTo>
                <a:cubicBezTo>
                  <a:pt x="2497" y="20513"/>
                  <a:pt x="2644" y="20784"/>
                  <a:pt x="2791" y="21056"/>
                </a:cubicBezTo>
                <a:cubicBezTo>
                  <a:pt x="3085" y="21328"/>
                  <a:pt x="3526" y="21599"/>
                  <a:pt x="3967" y="21599"/>
                </a:cubicBezTo>
                <a:cubicBezTo>
                  <a:pt x="17632" y="21599"/>
                  <a:pt x="17632" y="21599"/>
                  <a:pt x="17632" y="21599"/>
                </a:cubicBezTo>
                <a:cubicBezTo>
                  <a:pt x="18367" y="21599"/>
                  <a:pt x="19102" y="20920"/>
                  <a:pt x="19102" y="20241"/>
                </a:cubicBezTo>
                <a:cubicBezTo>
                  <a:pt x="19102" y="19562"/>
                  <a:pt x="18367" y="18883"/>
                  <a:pt x="17632" y="18883"/>
                </a:cubicBezTo>
                <a:close/>
                <a:moveTo>
                  <a:pt x="1469" y="10052"/>
                </a:moveTo>
                <a:cubicBezTo>
                  <a:pt x="1469" y="5162"/>
                  <a:pt x="5583" y="1358"/>
                  <a:pt x="10873" y="1358"/>
                </a:cubicBezTo>
                <a:cubicBezTo>
                  <a:pt x="16016" y="1358"/>
                  <a:pt x="20130" y="5162"/>
                  <a:pt x="20130" y="10052"/>
                </a:cubicBezTo>
                <a:cubicBezTo>
                  <a:pt x="20130" y="14807"/>
                  <a:pt x="16016" y="18747"/>
                  <a:pt x="10873" y="18747"/>
                </a:cubicBezTo>
                <a:cubicBezTo>
                  <a:pt x="5583" y="18747"/>
                  <a:pt x="1469" y="14807"/>
                  <a:pt x="1469" y="10052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52"/>
          <p:cNvSpPr/>
          <p:nvPr/>
        </p:nvSpPr>
        <p:spPr bwMode="auto">
          <a:xfrm>
            <a:off x="7900988" y="4945063"/>
            <a:ext cx="692150" cy="692150"/>
          </a:xfrm>
          <a:custGeom>
            <a:avLst/>
            <a:gdLst>
              <a:gd name="T0" fmla="*/ 260337 w 19679"/>
              <a:gd name="T1" fmla="*/ 285765 h 19679"/>
              <a:gd name="T2" fmla="*/ 260337 w 19679"/>
              <a:gd name="T3" fmla="*/ 285765 h 19679"/>
              <a:gd name="T4" fmla="*/ 260337 w 19679"/>
              <a:gd name="T5" fmla="*/ 285765 h 19679"/>
              <a:gd name="T6" fmla="*/ 260337 w 19679"/>
              <a:gd name="T7" fmla="*/ 28576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AutoShape 54"/>
          <p:cNvSpPr/>
          <p:nvPr/>
        </p:nvSpPr>
        <p:spPr bwMode="auto">
          <a:xfrm>
            <a:off x="8042275" y="5346700"/>
            <a:ext cx="6350" cy="12700"/>
          </a:xfrm>
          <a:custGeom>
            <a:avLst/>
            <a:gdLst>
              <a:gd name="T0" fmla="*/ 2382 w 21600"/>
              <a:gd name="T1" fmla="*/ 4763 h 21600"/>
              <a:gd name="T2" fmla="*/ 2382 w 21600"/>
              <a:gd name="T3" fmla="*/ 4763 h 21600"/>
              <a:gd name="T4" fmla="*/ 2382 w 21600"/>
              <a:gd name="T5" fmla="*/ 4763 h 21600"/>
              <a:gd name="T6" fmla="*/ 2382 w 21600"/>
              <a:gd name="T7" fmla="*/ 47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0" y="0"/>
                  <a:pt x="0" y="0"/>
                  <a:pt x="0" y="0"/>
                </a:cubicBezTo>
                <a:cubicBezTo>
                  <a:pt x="7200" y="8640"/>
                  <a:pt x="14400" y="12960"/>
                  <a:pt x="21599" y="21600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AutoShape 55"/>
          <p:cNvSpPr/>
          <p:nvPr/>
        </p:nvSpPr>
        <p:spPr bwMode="auto">
          <a:xfrm>
            <a:off x="8031163" y="5097463"/>
            <a:ext cx="431800" cy="352425"/>
          </a:xfrm>
          <a:custGeom>
            <a:avLst/>
            <a:gdLst>
              <a:gd name="T0" fmla="*/ 162059 w 20512"/>
              <a:gd name="T1" fmla="*/ 140481 h 20974"/>
              <a:gd name="T2" fmla="*/ 162059 w 20512"/>
              <a:gd name="T3" fmla="*/ 140481 h 20974"/>
              <a:gd name="T4" fmla="*/ 162059 w 20512"/>
              <a:gd name="T5" fmla="*/ 140481 h 20974"/>
              <a:gd name="T6" fmla="*/ 162059 w 20512"/>
              <a:gd name="T7" fmla="*/ 140481 h 209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512" h="20974">
                <a:moveTo>
                  <a:pt x="19947" y="8184"/>
                </a:moveTo>
                <a:cubicBezTo>
                  <a:pt x="20060" y="7616"/>
                  <a:pt x="20174" y="6337"/>
                  <a:pt x="19269" y="4773"/>
                </a:cubicBezTo>
                <a:cubicBezTo>
                  <a:pt x="18364" y="3210"/>
                  <a:pt x="17686" y="3352"/>
                  <a:pt x="17686" y="3352"/>
                </a:cubicBezTo>
                <a:cubicBezTo>
                  <a:pt x="17346" y="1647"/>
                  <a:pt x="15876" y="1647"/>
                  <a:pt x="15876" y="1647"/>
                </a:cubicBezTo>
                <a:cubicBezTo>
                  <a:pt x="15424" y="368"/>
                  <a:pt x="14293" y="652"/>
                  <a:pt x="14293" y="652"/>
                </a:cubicBezTo>
                <a:cubicBezTo>
                  <a:pt x="12710" y="-626"/>
                  <a:pt x="11126" y="368"/>
                  <a:pt x="11126" y="368"/>
                </a:cubicBezTo>
                <a:cubicBezTo>
                  <a:pt x="10109" y="-200"/>
                  <a:pt x="8638" y="937"/>
                  <a:pt x="8638" y="937"/>
                </a:cubicBezTo>
                <a:cubicBezTo>
                  <a:pt x="7394" y="226"/>
                  <a:pt x="6037" y="2358"/>
                  <a:pt x="6037" y="2358"/>
                </a:cubicBezTo>
                <a:cubicBezTo>
                  <a:pt x="4793" y="2074"/>
                  <a:pt x="4002" y="3779"/>
                  <a:pt x="4002" y="3779"/>
                </a:cubicBezTo>
                <a:cubicBezTo>
                  <a:pt x="2984" y="3921"/>
                  <a:pt x="2532" y="5626"/>
                  <a:pt x="2532" y="5626"/>
                </a:cubicBezTo>
                <a:cubicBezTo>
                  <a:pt x="1061" y="6195"/>
                  <a:pt x="1175" y="7900"/>
                  <a:pt x="1175" y="7900"/>
                </a:cubicBezTo>
                <a:cubicBezTo>
                  <a:pt x="270" y="8468"/>
                  <a:pt x="383" y="10316"/>
                  <a:pt x="383" y="10316"/>
                </a:cubicBezTo>
                <a:cubicBezTo>
                  <a:pt x="-182" y="10884"/>
                  <a:pt x="44" y="13158"/>
                  <a:pt x="44" y="13158"/>
                </a:cubicBezTo>
                <a:cubicBezTo>
                  <a:pt x="-69" y="13726"/>
                  <a:pt x="157" y="14295"/>
                  <a:pt x="496" y="14863"/>
                </a:cubicBezTo>
                <a:cubicBezTo>
                  <a:pt x="609" y="14863"/>
                  <a:pt x="1401" y="12163"/>
                  <a:pt x="2645" y="10884"/>
                </a:cubicBezTo>
                <a:cubicBezTo>
                  <a:pt x="3776" y="9605"/>
                  <a:pt x="5359" y="9605"/>
                  <a:pt x="5698" y="9605"/>
                </a:cubicBezTo>
                <a:cubicBezTo>
                  <a:pt x="5811" y="8468"/>
                  <a:pt x="5811" y="8468"/>
                  <a:pt x="5811" y="8468"/>
                </a:cubicBezTo>
                <a:cubicBezTo>
                  <a:pt x="6377" y="8468"/>
                  <a:pt x="6377" y="8468"/>
                  <a:pt x="6377" y="8468"/>
                </a:cubicBezTo>
                <a:cubicBezTo>
                  <a:pt x="6377" y="9605"/>
                  <a:pt x="6377" y="9605"/>
                  <a:pt x="6377" y="9605"/>
                </a:cubicBezTo>
                <a:cubicBezTo>
                  <a:pt x="7055" y="9889"/>
                  <a:pt x="8525" y="10316"/>
                  <a:pt x="9204" y="9889"/>
                </a:cubicBezTo>
                <a:cubicBezTo>
                  <a:pt x="9543" y="9605"/>
                  <a:pt x="9769" y="9321"/>
                  <a:pt x="9996" y="9037"/>
                </a:cubicBezTo>
                <a:cubicBezTo>
                  <a:pt x="10222" y="8895"/>
                  <a:pt x="10335" y="8610"/>
                  <a:pt x="10561" y="8468"/>
                </a:cubicBezTo>
                <a:cubicBezTo>
                  <a:pt x="9996" y="7474"/>
                  <a:pt x="9996" y="7474"/>
                  <a:pt x="9996" y="7474"/>
                </a:cubicBezTo>
                <a:cubicBezTo>
                  <a:pt x="10448" y="7047"/>
                  <a:pt x="10448" y="7047"/>
                  <a:pt x="10448" y="7047"/>
                </a:cubicBezTo>
                <a:cubicBezTo>
                  <a:pt x="11126" y="8042"/>
                  <a:pt x="11126" y="8042"/>
                  <a:pt x="11126" y="8042"/>
                </a:cubicBezTo>
                <a:cubicBezTo>
                  <a:pt x="11126" y="8042"/>
                  <a:pt x="11239" y="8042"/>
                  <a:pt x="11239" y="7900"/>
                </a:cubicBezTo>
                <a:cubicBezTo>
                  <a:pt x="12710" y="7331"/>
                  <a:pt x="13388" y="7900"/>
                  <a:pt x="14067" y="8468"/>
                </a:cubicBezTo>
                <a:cubicBezTo>
                  <a:pt x="14293" y="8610"/>
                  <a:pt x="14519" y="8752"/>
                  <a:pt x="14745" y="8895"/>
                </a:cubicBezTo>
                <a:cubicBezTo>
                  <a:pt x="15311" y="9179"/>
                  <a:pt x="15424" y="9179"/>
                  <a:pt x="16328" y="8468"/>
                </a:cubicBezTo>
                <a:cubicBezTo>
                  <a:pt x="16555" y="8326"/>
                  <a:pt x="16894" y="8042"/>
                  <a:pt x="17233" y="7758"/>
                </a:cubicBezTo>
                <a:cubicBezTo>
                  <a:pt x="17572" y="8468"/>
                  <a:pt x="17572" y="8468"/>
                  <a:pt x="17572" y="8468"/>
                </a:cubicBezTo>
                <a:cubicBezTo>
                  <a:pt x="17233" y="8610"/>
                  <a:pt x="16894" y="8895"/>
                  <a:pt x="16668" y="9037"/>
                </a:cubicBezTo>
                <a:cubicBezTo>
                  <a:pt x="15763" y="9747"/>
                  <a:pt x="15424" y="10031"/>
                  <a:pt x="14519" y="9605"/>
                </a:cubicBezTo>
                <a:cubicBezTo>
                  <a:pt x="14180" y="9463"/>
                  <a:pt x="13954" y="9179"/>
                  <a:pt x="13727" y="9037"/>
                </a:cubicBezTo>
                <a:cubicBezTo>
                  <a:pt x="13049" y="8610"/>
                  <a:pt x="12597" y="8184"/>
                  <a:pt x="11466" y="8610"/>
                </a:cubicBezTo>
                <a:cubicBezTo>
                  <a:pt x="11126" y="8895"/>
                  <a:pt x="10787" y="9179"/>
                  <a:pt x="10561" y="9463"/>
                </a:cubicBezTo>
                <a:cubicBezTo>
                  <a:pt x="10222" y="9747"/>
                  <a:pt x="9996" y="10173"/>
                  <a:pt x="9543" y="10458"/>
                </a:cubicBezTo>
                <a:cubicBezTo>
                  <a:pt x="8525" y="11310"/>
                  <a:pt x="6490" y="10458"/>
                  <a:pt x="6037" y="10316"/>
                </a:cubicBezTo>
                <a:cubicBezTo>
                  <a:pt x="5924" y="10173"/>
                  <a:pt x="4454" y="10458"/>
                  <a:pt x="3210" y="11310"/>
                </a:cubicBezTo>
                <a:cubicBezTo>
                  <a:pt x="1853" y="12163"/>
                  <a:pt x="1175" y="15147"/>
                  <a:pt x="835" y="15574"/>
                </a:cubicBezTo>
                <a:cubicBezTo>
                  <a:pt x="1061" y="16000"/>
                  <a:pt x="1288" y="16284"/>
                  <a:pt x="1288" y="16284"/>
                </a:cubicBezTo>
                <a:cubicBezTo>
                  <a:pt x="1740" y="17563"/>
                  <a:pt x="3323" y="16710"/>
                  <a:pt x="3323" y="16710"/>
                </a:cubicBezTo>
                <a:cubicBezTo>
                  <a:pt x="4567" y="16995"/>
                  <a:pt x="5359" y="16568"/>
                  <a:pt x="5924" y="16284"/>
                </a:cubicBezTo>
                <a:cubicBezTo>
                  <a:pt x="5924" y="16284"/>
                  <a:pt x="6150" y="16568"/>
                  <a:pt x="6716" y="17137"/>
                </a:cubicBezTo>
                <a:cubicBezTo>
                  <a:pt x="7394" y="17705"/>
                  <a:pt x="8978" y="17137"/>
                  <a:pt x="8978" y="17137"/>
                </a:cubicBezTo>
                <a:cubicBezTo>
                  <a:pt x="9769" y="18416"/>
                  <a:pt x="12031" y="17137"/>
                  <a:pt x="12031" y="17137"/>
                </a:cubicBezTo>
                <a:cubicBezTo>
                  <a:pt x="14519" y="18416"/>
                  <a:pt x="14519" y="18416"/>
                  <a:pt x="14519" y="18416"/>
                </a:cubicBezTo>
                <a:cubicBezTo>
                  <a:pt x="14858" y="19126"/>
                  <a:pt x="16442" y="20974"/>
                  <a:pt x="16442" y="20974"/>
                </a:cubicBezTo>
                <a:cubicBezTo>
                  <a:pt x="17007" y="20974"/>
                  <a:pt x="17912" y="19837"/>
                  <a:pt x="17912" y="19837"/>
                </a:cubicBezTo>
                <a:cubicBezTo>
                  <a:pt x="16442" y="17705"/>
                  <a:pt x="16442" y="17705"/>
                  <a:pt x="16442" y="17705"/>
                </a:cubicBezTo>
                <a:cubicBezTo>
                  <a:pt x="17120" y="17847"/>
                  <a:pt x="18025" y="16710"/>
                  <a:pt x="18703" y="15858"/>
                </a:cubicBezTo>
                <a:cubicBezTo>
                  <a:pt x="20174" y="13584"/>
                  <a:pt x="19608" y="12589"/>
                  <a:pt x="19608" y="12589"/>
                </a:cubicBezTo>
                <a:cubicBezTo>
                  <a:pt x="21417" y="11168"/>
                  <a:pt x="19947" y="8184"/>
                  <a:pt x="19947" y="8184"/>
                </a:cubicBezTo>
                <a:close/>
                <a:moveTo>
                  <a:pt x="13727" y="4347"/>
                </a:moveTo>
                <a:cubicBezTo>
                  <a:pt x="13275" y="4916"/>
                  <a:pt x="13049" y="5058"/>
                  <a:pt x="12257" y="4773"/>
                </a:cubicBezTo>
                <a:cubicBezTo>
                  <a:pt x="11918" y="4773"/>
                  <a:pt x="11692" y="4631"/>
                  <a:pt x="11353" y="4489"/>
                </a:cubicBezTo>
                <a:cubicBezTo>
                  <a:pt x="10674" y="4063"/>
                  <a:pt x="10222" y="3779"/>
                  <a:pt x="9204" y="4347"/>
                </a:cubicBezTo>
                <a:cubicBezTo>
                  <a:pt x="8752" y="4631"/>
                  <a:pt x="8525" y="5058"/>
                  <a:pt x="8299" y="5484"/>
                </a:cubicBezTo>
                <a:cubicBezTo>
                  <a:pt x="8073" y="5768"/>
                  <a:pt x="7847" y="6052"/>
                  <a:pt x="7508" y="6479"/>
                </a:cubicBezTo>
                <a:cubicBezTo>
                  <a:pt x="6490" y="7474"/>
                  <a:pt x="4454" y="6905"/>
                  <a:pt x="4002" y="6905"/>
                </a:cubicBezTo>
                <a:cubicBezTo>
                  <a:pt x="3776" y="6763"/>
                  <a:pt x="3210" y="7758"/>
                  <a:pt x="2871" y="9037"/>
                </a:cubicBezTo>
                <a:cubicBezTo>
                  <a:pt x="2192" y="8752"/>
                  <a:pt x="2192" y="8752"/>
                  <a:pt x="2192" y="8752"/>
                </a:cubicBezTo>
                <a:cubicBezTo>
                  <a:pt x="2419" y="8042"/>
                  <a:pt x="3210" y="5910"/>
                  <a:pt x="4115" y="6195"/>
                </a:cubicBezTo>
                <a:cubicBezTo>
                  <a:pt x="4907" y="6337"/>
                  <a:pt x="6490" y="6621"/>
                  <a:pt x="7055" y="5910"/>
                </a:cubicBezTo>
                <a:cubicBezTo>
                  <a:pt x="7394" y="5626"/>
                  <a:pt x="7621" y="5342"/>
                  <a:pt x="7734" y="5058"/>
                </a:cubicBezTo>
                <a:cubicBezTo>
                  <a:pt x="8073" y="4631"/>
                  <a:pt x="8299" y="4063"/>
                  <a:pt x="8865" y="3779"/>
                </a:cubicBezTo>
                <a:cubicBezTo>
                  <a:pt x="10222" y="2926"/>
                  <a:pt x="11013" y="3352"/>
                  <a:pt x="11692" y="3779"/>
                </a:cubicBezTo>
                <a:cubicBezTo>
                  <a:pt x="11918" y="3921"/>
                  <a:pt x="12144" y="4063"/>
                  <a:pt x="12370" y="4063"/>
                </a:cubicBezTo>
                <a:cubicBezTo>
                  <a:pt x="12936" y="4347"/>
                  <a:pt x="12936" y="4347"/>
                  <a:pt x="13275" y="3779"/>
                </a:cubicBezTo>
                <a:cubicBezTo>
                  <a:pt x="13501" y="3495"/>
                  <a:pt x="13841" y="3210"/>
                  <a:pt x="14406" y="2642"/>
                </a:cubicBezTo>
                <a:cubicBezTo>
                  <a:pt x="14858" y="3210"/>
                  <a:pt x="14858" y="3210"/>
                  <a:pt x="14858" y="3210"/>
                </a:cubicBezTo>
                <a:cubicBezTo>
                  <a:pt x="14293" y="3637"/>
                  <a:pt x="13954" y="4063"/>
                  <a:pt x="13727" y="4347"/>
                </a:cubicBezTo>
                <a:close/>
                <a:moveTo>
                  <a:pt x="16328" y="15147"/>
                </a:moveTo>
                <a:cubicBezTo>
                  <a:pt x="15763" y="15289"/>
                  <a:pt x="15424" y="15574"/>
                  <a:pt x="14971" y="15574"/>
                </a:cubicBezTo>
                <a:cubicBezTo>
                  <a:pt x="14745" y="15574"/>
                  <a:pt x="14406" y="15431"/>
                  <a:pt x="14067" y="15147"/>
                </a:cubicBezTo>
                <a:cubicBezTo>
                  <a:pt x="13727" y="14863"/>
                  <a:pt x="13501" y="14721"/>
                  <a:pt x="13388" y="14437"/>
                </a:cubicBezTo>
                <a:cubicBezTo>
                  <a:pt x="12823" y="13868"/>
                  <a:pt x="12370" y="13442"/>
                  <a:pt x="11239" y="13584"/>
                </a:cubicBezTo>
                <a:cubicBezTo>
                  <a:pt x="10787" y="13726"/>
                  <a:pt x="10448" y="14010"/>
                  <a:pt x="10109" y="14295"/>
                </a:cubicBezTo>
                <a:cubicBezTo>
                  <a:pt x="9882" y="14579"/>
                  <a:pt x="9543" y="14721"/>
                  <a:pt x="9091" y="15005"/>
                </a:cubicBezTo>
                <a:cubicBezTo>
                  <a:pt x="7847" y="15574"/>
                  <a:pt x="6037" y="14437"/>
                  <a:pt x="5585" y="14152"/>
                </a:cubicBezTo>
                <a:cubicBezTo>
                  <a:pt x="5359" y="13868"/>
                  <a:pt x="4341" y="14437"/>
                  <a:pt x="3549" y="15005"/>
                </a:cubicBezTo>
                <a:cubicBezTo>
                  <a:pt x="3210" y="14437"/>
                  <a:pt x="3210" y="14437"/>
                  <a:pt x="3210" y="14437"/>
                </a:cubicBezTo>
                <a:cubicBezTo>
                  <a:pt x="3549" y="14152"/>
                  <a:pt x="5246" y="13016"/>
                  <a:pt x="6037" y="13584"/>
                </a:cubicBezTo>
                <a:cubicBezTo>
                  <a:pt x="6716" y="14010"/>
                  <a:pt x="8073" y="14721"/>
                  <a:pt x="8752" y="14295"/>
                </a:cubicBezTo>
                <a:cubicBezTo>
                  <a:pt x="9204" y="14152"/>
                  <a:pt x="9430" y="13868"/>
                  <a:pt x="9769" y="13726"/>
                </a:cubicBezTo>
                <a:cubicBezTo>
                  <a:pt x="10109" y="13442"/>
                  <a:pt x="10561" y="13016"/>
                  <a:pt x="11126" y="12873"/>
                </a:cubicBezTo>
                <a:cubicBezTo>
                  <a:pt x="12597" y="12589"/>
                  <a:pt x="13275" y="13300"/>
                  <a:pt x="13841" y="13868"/>
                </a:cubicBezTo>
                <a:cubicBezTo>
                  <a:pt x="13954" y="14152"/>
                  <a:pt x="14180" y="14295"/>
                  <a:pt x="14406" y="14579"/>
                </a:cubicBezTo>
                <a:cubicBezTo>
                  <a:pt x="14971" y="15005"/>
                  <a:pt x="15085" y="14863"/>
                  <a:pt x="15989" y="14437"/>
                </a:cubicBezTo>
                <a:cubicBezTo>
                  <a:pt x="16328" y="14295"/>
                  <a:pt x="16668" y="14152"/>
                  <a:pt x="17007" y="13868"/>
                </a:cubicBezTo>
                <a:cubicBezTo>
                  <a:pt x="17233" y="14579"/>
                  <a:pt x="17233" y="14579"/>
                  <a:pt x="17233" y="14579"/>
                </a:cubicBezTo>
                <a:cubicBezTo>
                  <a:pt x="16894" y="14721"/>
                  <a:pt x="16555" y="15005"/>
                  <a:pt x="16328" y="15147"/>
                </a:cubicBez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AutoShape 56"/>
          <p:cNvSpPr/>
          <p:nvPr/>
        </p:nvSpPr>
        <p:spPr bwMode="auto">
          <a:xfrm>
            <a:off x="8040688" y="5345113"/>
            <a:ext cx="4763" cy="4763"/>
          </a:xfrm>
          <a:custGeom>
            <a:avLst/>
            <a:gdLst>
              <a:gd name="T0" fmla="*/ 1588 w 21600"/>
              <a:gd name="T1" fmla="*/ 1588 h 21600"/>
              <a:gd name="T2" fmla="*/ 1588 w 21600"/>
              <a:gd name="T3" fmla="*/ 1588 h 21600"/>
              <a:gd name="T4" fmla="*/ 1588 w 21600"/>
              <a:gd name="T5" fmla="*/ 1588 h 21600"/>
              <a:gd name="T6" fmla="*/ 1588 w 21600"/>
              <a:gd name="T7" fmla="*/ 1588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93" name="TextBox 13"/>
          <p:cNvSpPr txBox="1"/>
          <p:nvPr/>
        </p:nvSpPr>
        <p:spPr>
          <a:xfrm>
            <a:off x="8872538" y="230822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4" name="TextBox 13"/>
          <p:cNvSpPr txBox="1"/>
          <p:nvPr/>
        </p:nvSpPr>
        <p:spPr>
          <a:xfrm>
            <a:off x="8875713" y="2593975"/>
            <a:ext cx="233521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5" name="TextBox 13"/>
          <p:cNvSpPr txBox="1"/>
          <p:nvPr/>
        </p:nvSpPr>
        <p:spPr>
          <a:xfrm>
            <a:off x="8872538" y="360362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6" name="TextBox 13"/>
          <p:cNvSpPr txBox="1"/>
          <p:nvPr/>
        </p:nvSpPr>
        <p:spPr>
          <a:xfrm>
            <a:off x="8875713" y="3889375"/>
            <a:ext cx="2335212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7" name="TextBox 13"/>
          <p:cNvSpPr txBox="1"/>
          <p:nvPr/>
        </p:nvSpPr>
        <p:spPr>
          <a:xfrm>
            <a:off x="8872538" y="49895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8" name="TextBox 13"/>
          <p:cNvSpPr txBox="1"/>
          <p:nvPr/>
        </p:nvSpPr>
        <p:spPr>
          <a:xfrm>
            <a:off x="8875713" y="5275263"/>
            <a:ext cx="2335212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99" name="TextBox 13"/>
          <p:cNvSpPr txBox="1"/>
          <p:nvPr/>
        </p:nvSpPr>
        <p:spPr>
          <a:xfrm>
            <a:off x="1279525" y="5018088"/>
            <a:ext cx="19542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0" name="TextBox 13"/>
          <p:cNvSpPr txBox="1"/>
          <p:nvPr/>
        </p:nvSpPr>
        <p:spPr>
          <a:xfrm>
            <a:off x="892175" y="5264150"/>
            <a:ext cx="23352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1" name="TextBox 13"/>
          <p:cNvSpPr txBox="1"/>
          <p:nvPr/>
        </p:nvSpPr>
        <p:spPr>
          <a:xfrm>
            <a:off x="1279525" y="3660775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2" name="TextBox 13"/>
          <p:cNvSpPr txBox="1"/>
          <p:nvPr/>
        </p:nvSpPr>
        <p:spPr>
          <a:xfrm>
            <a:off x="892175" y="3906838"/>
            <a:ext cx="23352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3" name="TextBox 13"/>
          <p:cNvSpPr txBox="1"/>
          <p:nvPr/>
        </p:nvSpPr>
        <p:spPr>
          <a:xfrm>
            <a:off x="1279525" y="2376488"/>
            <a:ext cx="195421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04" name="TextBox 13"/>
          <p:cNvSpPr txBox="1"/>
          <p:nvPr/>
        </p:nvSpPr>
        <p:spPr>
          <a:xfrm>
            <a:off x="892175" y="2624138"/>
            <a:ext cx="23352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77"/>
          <p:cNvSpPr/>
          <p:nvPr/>
        </p:nvSpPr>
        <p:spPr bwMode="auto">
          <a:xfrm rot="19289714">
            <a:off x="4352925" y="1752600"/>
            <a:ext cx="1724025" cy="1722438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rgbClr val="92D050"/>
          </a:solidFill>
          <a:ln w="19050">
            <a:solidFill>
              <a:srgbClr val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5053013" y="2560638"/>
            <a:ext cx="454025" cy="4921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en-US" sz="31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78"/>
          <p:cNvSpPr/>
          <p:nvPr/>
        </p:nvSpPr>
        <p:spPr bwMode="auto">
          <a:xfrm rot="19289714">
            <a:off x="4786313" y="3028950"/>
            <a:ext cx="1724025" cy="1722438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35B204"/>
          </a:solidFill>
          <a:ln w="19050">
            <a:solidFill>
              <a:srgbClr val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630863" y="3598863"/>
            <a:ext cx="455613" cy="49053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en-US" sz="31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79"/>
          <p:cNvSpPr/>
          <p:nvPr/>
        </p:nvSpPr>
        <p:spPr bwMode="auto">
          <a:xfrm rot="19289714">
            <a:off x="6062663" y="2593975"/>
            <a:ext cx="1724025" cy="1722438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92D050"/>
          </a:solidFill>
          <a:ln w="19050">
            <a:solidFill>
              <a:srgbClr val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696075" y="2968625"/>
            <a:ext cx="455613" cy="4921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kumimoji="0" lang="en-US" sz="31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76"/>
          <p:cNvSpPr/>
          <p:nvPr/>
        </p:nvSpPr>
        <p:spPr bwMode="auto">
          <a:xfrm rot="19289714">
            <a:off x="5629275" y="1319213"/>
            <a:ext cx="1724025" cy="1720850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rgbClr val="35B204"/>
          </a:solidFill>
          <a:ln w="19050">
            <a:solidFill>
              <a:srgbClr val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6103938" y="1863725"/>
            <a:ext cx="454025" cy="49053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19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en-US" sz="319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47"/>
          <p:cNvSpPr>
            <a:spLocks noChangeAspect="1" noEditPoints="1"/>
          </p:cNvSpPr>
          <p:nvPr/>
        </p:nvSpPr>
        <p:spPr bwMode="auto">
          <a:xfrm>
            <a:off x="2368550" y="4575175"/>
            <a:ext cx="349250" cy="495300"/>
          </a:xfrm>
          <a:custGeom>
            <a:avLst/>
            <a:gdLst/>
            <a:ahLst/>
            <a:cxnLst>
              <a:cxn ang="0">
                <a:pos x="44" y="47"/>
              </a:cxn>
              <a:cxn ang="0">
                <a:pos x="27" y="47"/>
              </a:cxn>
              <a:cxn ang="0">
                <a:pos x="25" y="66"/>
              </a:cxn>
              <a:cxn ang="0">
                <a:pos x="24" y="67"/>
              </a:cxn>
              <a:cxn ang="0">
                <a:pos x="24" y="67"/>
              </a:cxn>
              <a:cxn ang="0">
                <a:pos x="22" y="66"/>
              </a:cxn>
              <a:cxn ang="0">
                <a:pos x="19" y="47"/>
              </a:cxn>
              <a:cxn ang="0">
                <a:pos x="3" y="47"/>
              </a:cxn>
              <a:cxn ang="0">
                <a:pos x="0" y="44"/>
              </a:cxn>
              <a:cxn ang="0">
                <a:pos x="11" y="31"/>
              </a:cxn>
              <a:cxn ang="0">
                <a:pos x="11" y="11"/>
              </a:cxn>
              <a:cxn ang="0">
                <a:pos x="6" y="6"/>
              </a:cxn>
              <a:cxn ang="0">
                <a:pos x="11" y="0"/>
              </a:cxn>
              <a:cxn ang="0">
                <a:pos x="36" y="0"/>
              </a:cxn>
              <a:cxn ang="0">
                <a:pos x="42" y="6"/>
              </a:cxn>
              <a:cxn ang="0">
                <a:pos x="36" y="11"/>
              </a:cxn>
              <a:cxn ang="0">
                <a:pos x="36" y="31"/>
              </a:cxn>
              <a:cxn ang="0">
                <a:pos x="47" y="44"/>
              </a:cxn>
              <a:cxn ang="0">
                <a:pos x="44" y="47"/>
              </a:cxn>
              <a:cxn ang="0">
                <a:pos x="20" y="12"/>
              </a:cxn>
              <a:cxn ang="0">
                <a:pos x="18" y="11"/>
              </a:cxn>
              <a:cxn ang="0">
                <a:pos x="17" y="12"/>
              </a:cxn>
              <a:cxn ang="0">
                <a:pos x="17" y="30"/>
              </a:cxn>
              <a:cxn ang="0">
                <a:pos x="18" y="31"/>
              </a:cxn>
              <a:cxn ang="0">
                <a:pos x="20" y="30"/>
              </a:cxn>
              <a:cxn ang="0">
                <a:pos x="20" y="12"/>
              </a:cxn>
            </a:cxnLst>
            <a:rect l="0" t="0" r="r" b="b"/>
            <a:pathLst>
              <a:path w="47" h="67">
                <a:moveTo>
                  <a:pt x="44" y="47"/>
                </a:moveTo>
                <a:cubicBezTo>
                  <a:pt x="27" y="47"/>
                  <a:pt x="27" y="47"/>
                  <a:pt x="27" y="47"/>
                </a:cubicBezTo>
                <a:cubicBezTo>
                  <a:pt x="25" y="66"/>
                  <a:pt x="25" y="66"/>
                  <a:pt x="25" y="66"/>
                </a:cubicBezTo>
                <a:cubicBezTo>
                  <a:pt x="25" y="67"/>
                  <a:pt x="24" y="67"/>
                  <a:pt x="24" y="67"/>
                </a:cubicBezTo>
                <a:cubicBezTo>
                  <a:pt x="24" y="67"/>
                  <a:pt x="24" y="67"/>
                  <a:pt x="24" y="67"/>
                </a:cubicBezTo>
                <a:cubicBezTo>
                  <a:pt x="23" y="67"/>
                  <a:pt x="22" y="67"/>
                  <a:pt x="22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2" y="47"/>
                  <a:pt x="0" y="46"/>
                  <a:pt x="0" y="44"/>
                </a:cubicBezTo>
                <a:cubicBezTo>
                  <a:pt x="0" y="38"/>
                  <a:pt x="5" y="31"/>
                  <a:pt x="11" y="31"/>
                </a:cubicBezTo>
                <a:cubicBezTo>
                  <a:pt x="11" y="11"/>
                  <a:pt x="11" y="11"/>
                  <a:pt x="11" y="11"/>
                </a:cubicBezTo>
                <a:cubicBezTo>
                  <a:pt x="8" y="11"/>
                  <a:pt x="6" y="8"/>
                  <a:pt x="6" y="6"/>
                </a:cubicBezTo>
                <a:cubicBezTo>
                  <a:pt x="6" y="3"/>
                  <a:pt x="8" y="0"/>
                  <a:pt x="11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9" y="0"/>
                  <a:pt x="42" y="3"/>
                  <a:pt x="42" y="6"/>
                </a:cubicBezTo>
                <a:cubicBezTo>
                  <a:pt x="42" y="8"/>
                  <a:pt x="39" y="11"/>
                  <a:pt x="36" y="11"/>
                </a:cubicBezTo>
                <a:cubicBezTo>
                  <a:pt x="36" y="31"/>
                  <a:pt x="36" y="31"/>
                  <a:pt x="36" y="31"/>
                </a:cubicBezTo>
                <a:cubicBezTo>
                  <a:pt x="42" y="31"/>
                  <a:pt x="47" y="38"/>
                  <a:pt x="47" y="44"/>
                </a:cubicBezTo>
                <a:cubicBezTo>
                  <a:pt x="47" y="46"/>
                  <a:pt x="46" y="47"/>
                  <a:pt x="44" y="47"/>
                </a:cubicBezTo>
                <a:close/>
                <a:moveTo>
                  <a:pt x="20" y="12"/>
                </a:moveTo>
                <a:cubicBezTo>
                  <a:pt x="20" y="11"/>
                  <a:pt x="19" y="11"/>
                  <a:pt x="18" y="11"/>
                </a:cubicBezTo>
                <a:cubicBezTo>
                  <a:pt x="18" y="11"/>
                  <a:pt x="17" y="11"/>
                  <a:pt x="17" y="12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31"/>
                  <a:pt x="18" y="31"/>
                  <a:pt x="18" y="31"/>
                </a:cubicBezTo>
                <a:cubicBezTo>
                  <a:pt x="19" y="31"/>
                  <a:pt x="20" y="31"/>
                  <a:pt x="20" y="30"/>
                </a:cubicBezTo>
                <a:lnTo>
                  <a:pt x="20" y="12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57"/>
          <p:cNvSpPr>
            <a:spLocks noChangeAspect="1" noEditPoints="1"/>
          </p:cNvSpPr>
          <p:nvPr/>
        </p:nvSpPr>
        <p:spPr bwMode="auto">
          <a:xfrm>
            <a:off x="4606925" y="4573588"/>
            <a:ext cx="506413" cy="500063"/>
          </a:xfrm>
          <a:custGeom>
            <a:avLst/>
            <a:gdLst/>
            <a:ahLst/>
            <a:cxnLst>
              <a:cxn ang="0">
                <a:pos x="62" y="56"/>
              </a:cxn>
              <a:cxn ang="0">
                <a:pos x="56" y="62"/>
              </a:cxn>
              <a:cxn ang="0">
                <a:pos x="48" y="65"/>
              </a:cxn>
              <a:cxn ang="0">
                <a:pos x="40" y="62"/>
              </a:cxn>
              <a:cxn ang="0">
                <a:pos x="32" y="54"/>
              </a:cxn>
              <a:cxn ang="0">
                <a:pos x="28" y="46"/>
              </a:cxn>
              <a:cxn ang="0">
                <a:pos x="32" y="37"/>
              </a:cxn>
              <a:cxn ang="0">
                <a:pos x="28" y="34"/>
              </a:cxn>
              <a:cxn ang="0">
                <a:pos x="20" y="37"/>
              </a:cxn>
              <a:cxn ang="0">
                <a:pos x="12" y="34"/>
              </a:cxn>
              <a:cxn ang="0">
                <a:pos x="3" y="25"/>
              </a:cxn>
              <a:cxn ang="0">
                <a:pos x="0" y="17"/>
              </a:cxn>
              <a:cxn ang="0">
                <a:pos x="4" y="9"/>
              </a:cxn>
              <a:cxn ang="0">
                <a:pos x="9" y="3"/>
              </a:cxn>
              <a:cxn ang="0">
                <a:pos x="18" y="0"/>
              </a:cxn>
              <a:cxn ang="0">
                <a:pos x="26" y="3"/>
              </a:cxn>
              <a:cxn ang="0">
                <a:pos x="34" y="12"/>
              </a:cxn>
              <a:cxn ang="0">
                <a:pos x="37" y="20"/>
              </a:cxn>
              <a:cxn ang="0">
                <a:pos x="34" y="28"/>
              </a:cxn>
              <a:cxn ang="0">
                <a:pos x="37" y="32"/>
              </a:cxn>
              <a:cxn ang="0">
                <a:pos x="46" y="28"/>
              </a:cxn>
              <a:cxn ang="0">
                <a:pos x="54" y="32"/>
              </a:cxn>
              <a:cxn ang="0">
                <a:pos x="62" y="40"/>
              </a:cxn>
              <a:cxn ang="0">
                <a:pos x="66" y="48"/>
              </a:cxn>
              <a:cxn ang="0">
                <a:pos x="62" y="56"/>
              </a:cxn>
              <a:cxn ang="0">
                <a:pos x="29" y="17"/>
              </a:cxn>
              <a:cxn ang="0">
                <a:pos x="20" y="9"/>
              </a:cxn>
              <a:cxn ang="0">
                <a:pos x="18" y="8"/>
              </a:cxn>
              <a:cxn ang="0">
                <a:pos x="15" y="9"/>
              </a:cxn>
              <a:cxn ang="0">
                <a:pos x="9" y="15"/>
              </a:cxn>
              <a:cxn ang="0">
                <a:pos x="8" y="17"/>
              </a:cxn>
              <a:cxn ang="0">
                <a:pos x="9" y="20"/>
              </a:cxn>
              <a:cxn ang="0">
                <a:pos x="17" y="28"/>
              </a:cxn>
              <a:cxn ang="0">
                <a:pos x="20" y="29"/>
              </a:cxn>
              <a:cxn ang="0">
                <a:pos x="23" y="28"/>
              </a:cxn>
              <a:cxn ang="0">
                <a:pos x="20" y="24"/>
              </a:cxn>
              <a:cxn ang="0">
                <a:pos x="24" y="20"/>
              </a:cxn>
              <a:cxn ang="0">
                <a:pos x="28" y="23"/>
              </a:cxn>
              <a:cxn ang="0">
                <a:pos x="30" y="20"/>
              </a:cxn>
              <a:cxn ang="0">
                <a:pos x="29" y="17"/>
              </a:cxn>
              <a:cxn ang="0">
                <a:pos x="57" y="45"/>
              </a:cxn>
              <a:cxn ang="0">
                <a:pos x="48" y="37"/>
              </a:cxn>
              <a:cxn ang="0">
                <a:pos x="46" y="36"/>
              </a:cxn>
              <a:cxn ang="0">
                <a:pos x="43" y="37"/>
              </a:cxn>
              <a:cxn ang="0">
                <a:pos x="46" y="42"/>
              </a:cxn>
              <a:cxn ang="0">
                <a:pos x="42" y="46"/>
              </a:cxn>
              <a:cxn ang="0">
                <a:pos x="37" y="43"/>
              </a:cxn>
              <a:cxn ang="0">
                <a:pos x="36" y="46"/>
              </a:cxn>
              <a:cxn ang="0">
                <a:pos x="37" y="48"/>
              </a:cxn>
              <a:cxn ang="0">
                <a:pos x="45" y="57"/>
              </a:cxn>
              <a:cxn ang="0">
                <a:pos x="48" y="58"/>
              </a:cxn>
              <a:cxn ang="0">
                <a:pos x="51" y="57"/>
              </a:cxn>
              <a:cxn ang="0">
                <a:pos x="57" y="51"/>
              </a:cxn>
              <a:cxn ang="0">
                <a:pos x="58" y="48"/>
              </a:cxn>
              <a:cxn ang="0">
                <a:pos x="57" y="45"/>
              </a:cxn>
            </a:cxnLst>
            <a:rect l="0" t="0" r="r" b="b"/>
            <a:pathLst>
              <a:path w="66" h="65">
                <a:moveTo>
                  <a:pt x="62" y="56"/>
                </a:moveTo>
                <a:cubicBezTo>
                  <a:pt x="56" y="62"/>
                  <a:pt x="56" y="62"/>
                  <a:pt x="56" y="62"/>
                </a:cubicBezTo>
                <a:cubicBezTo>
                  <a:pt x="54" y="64"/>
                  <a:pt x="51" y="65"/>
                  <a:pt x="48" y="65"/>
                </a:cubicBezTo>
                <a:cubicBezTo>
                  <a:pt x="45" y="65"/>
                  <a:pt x="42" y="64"/>
                  <a:pt x="40" y="62"/>
                </a:cubicBezTo>
                <a:cubicBezTo>
                  <a:pt x="32" y="54"/>
                  <a:pt x="32" y="54"/>
                  <a:pt x="32" y="54"/>
                </a:cubicBezTo>
                <a:cubicBezTo>
                  <a:pt x="30" y="52"/>
                  <a:pt x="28" y="49"/>
                  <a:pt x="28" y="46"/>
                </a:cubicBezTo>
                <a:cubicBezTo>
                  <a:pt x="28" y="42"/>
                  <a:pt x="30" y="39"/>
                  <a:pt x="32" y="37"/>
                </a:cubicBezTo>
                <a:cubicBezTo>
                  <a:pt x="28" y="34"/>
                  <a:pt x="28" y="34"/>
                  <a:pt x="28" y="34"/>
                </a:cubicBezTo>
                <a:cubicBezTo>
                  <a:pt x="26" y="36"/>
                  <a:pt x="23" y="37"/>
                  <a:pt x="20" y="37"/>
                </a:cubicBezTo>
                <a:cubicBezTo>
                  <a:pt x="17" y="37"/>
                  <a:pt x="14" y="36"/>
                  <a:pt x="12" y="34"/>
                </a:cubicBezTo>
                <a:cubicBezTo>
                  <a:pt x="3" y="25"/>
                  <a:pt x="3" y="25"/>
                  <a:pt x="3" y="25"/>
                </a:cubicBezTo>
                <a:cubicBezTo>
                  <a:pt x="1" y="23"/>
                  <a:pt x="0" y="20"/>
                  <a:pt x="0" y="17"/>
                </a:cubicBezTo>
                <a:cubicBezTo>
                  <a:pt x="0" y="14"/>
                  <a:pt x="1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2" y="1"/>
                  <a:pt x="15" y="0"/>
                  <a:pt x="18" y="0"/>
                </a:cubicBezTo>
                <a:cubicBezTo>
                  <a:pt x="21" y="0"/>
                  <a:pt x="24" y="1"/>
                  <a:pt x="26" y="3"/>
                </a:cubicBezTo>
                <a:cubicBezTo>
                  <a:pt x="34" y="12"/>
                  <a:pt x="34" y="12"/>
                  <a:pt x="34" y="12"/>
                </a:cubicBezTo>
                <a:cubicBezTo>
                  <a:pt x="36" y="14"/>
                  <a:pt x="37" y="17"/>
                  <a:pt x="37" y="20"/>
                </a:cubicBezTo>
                <a:cubicBezTo>
                  <a:pt x="37" y="23"/>
                  <a:pt x="36" y="26"/>
                  <a:pt x="34" y="28"/>
                </a:cubicBezTo>
                <a:cubicBezTo>
                  <a:pt x="37" y="32"/>
                  <a:pt x="37" y="32"/>
                  <a:pt x="37" y="32"/>
                </a:cubicBezTo>
                <a:cubicBezTo>
                  <a:pt x="40" y="30"/>
                  <a:pt x="43" y="28"/>
                  <a:pt x="46" y="28"/>
                </a:cubicBezTo>
                <a:cubicBezTo>
                  <a:pt x="49" y="28"/>
                  <a:pt x="52" y="29"/>
                  <a:pt x="54" y="32"/>
                </a:cubicBezTo>
                <a:cubicBezTo>
                  <a:pt x="62" y="40"/>
                  <a:pt x="62" y="40"/>
                  <a:pt x="62" y="40"/>
                </a:cubicBezTo>
                <a:cubicBezTo>
                  <a:pt x="64" y="42"/>
                  <a:pt x="66" y="45"/>
                  <a:pt x="66" y="48"/>
                </a:cubicBezTo>
                <a:cubicBezTo>
                  <a:pt x="66" y="51"/>
                  <a:pt x="64" y="54"/>
                  <a:pt x="62" y="56"/>
                </a:cubicBezTo>
                <a:close/>
                <a:moveTo>
                  <a:pt x="29" y="17"/>
                </a:moveTo>
                <a:cubicBezTo>
                  <a:pt x="20" y="9"/>
                  <a:pt x="20" y="9"/>
                  <a:pt x="20" y="9"/>
                </a:cubicBezTo>
                <a:cubicBezTo>
                  <a:pt x="20" y="8"/>
                  <a:pt x="19" y="8"/>
                  <a:pt x="18" y="8"/>
                </a:cubicBezTo>
                <a:cubicBezTo>
                  <a:pt x="17" y="8"/>
                  <a:pt x="16" y="8"/>
                  <a:pt x="15" y="9"/>
                </a:cubicBezTo>
                <a:cubicBezTo>
                  <a:pt x="9" y="15"/>
                  <a:pt x="9" y="15"/>
                  <a:pt x="9" y="15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20"/>
                </a:cubicBezTo>
                <a:cubicBezTo>
                  <a:pt x="17" y="28"/>
                  <a:pt x="17" y="28"/>
                  <a:pt x="17" y="28"/>
                </a:cubicBezTo>
                <a:cubicBezTo>
                  <a:pt x="18" y="29"/>
                  <a:pt x="19" y="29"/>
                  <a:pt x="20" y="29"/>
                </a:cubicBezTo>
                <a:cubicBezTo>
                  <a:pt x="21" y="29"/>
                  <a:pt x="22" y="29"/>
                  <a:pt x="23" y="28"/>
                </a:cubicBezTo>
                <a:cubicBezTo>
                  <a:pt x="22" y="27"/>
                  <a:pt x="20" y="26"/>
                  <a:pt x="20" y="24"/>
                </a:cubicBezTo>
                <a:cubicBezTo>
                  <a:pt x="20" y="22"/>
                  <a:pt x="22" y="20"/>
                  <a:pt x="24" y="20"/>
                </a:cubicBezTo>
                <a:cubicBezTo>
                  <a:pt x="26" y="20"/>
                  <a:pt x="27" y="21"/>
                  <a:pt x="28" y="23"/>
                </a:cubicBezTo>
                <a:cubicBezTo>
                  <a:pt x="29" y="22"/>
                  <a:pt x="30" y="21"/>
                  <a:pt x="30" y="20"/>
                </a:cubicBezTo>
                <a:cubicBezTo>
                  <a:pt x="30" y="19"/>
                  <a:pt x="29" y="18"/>
                  <a:pt x="29" y="17"/>
                </a:cubicBezTo>
                <a:close/>
                <a:moveTo>
                  <a:pt x="57" y="45"/>
                </a:move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7" y="36"/>
                  <a:pt x="46" y="36"/>
                </a:cubicBezTo>
                <a:cubicBezTo>
                  <a:pt x="45" y="36"/>
                  <a:pt x="44" y="36"/>
                  <a:pt x="43" y="37"/>
                </a:cubicBezTo>
                <a:cubicBezTo>
                  <a:pt x="44" y="39"/>
                  <a:pt x="46" y="40"/>
                  <a:pt x="46" y="42"/>
                </a:cubicBezTo>
                <a:cubicBezTo>
                  <a:pt x="46" y="44"/>
                  <a:pt x="44" y="46"/>
                  <a:pt x="42" y="46"/>
                </a:cubicBezTo>
                <a:cubicBezTo>
                  <a:pt x="40" y="46"/>
                  <a:pt x="39" y="44"/>
                  <a:pt x="37" y="43"/>
                </a:cubicBezTo>
                <a:cubicBezTo>
                  <a:pt x="37" y="43"/>
                  <a:pt x="36" y="44"/>
                  <a:pt x="36" y="46"/>
                </a:cubicBezTo>
                <a:cubicBezTo>
                  <a:pt x="36" y="47"/>
                  <a:pt x="36" y="48"/>
                  <a:pt x="37" y="48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7"/>
                  <a:pt x="47" y="58"/>
                  <a:pt x="48" y="58"/>
                </a:cubicBezTo>
                <a:cubicBezTo>
                  <a:pt x="49" y="58"/>
                  <a:pt x="50" y="57"/>
                  <a:pt x="51" y="57"/>
                </a:cubicBezTo>
                <a:cubicBezTo>
                  <a:pt x="57" y="51"/>
                  <a:pt x="57" y="51"/>
                  <a:pt x="57" y="51"/>
                </a:cubicBezTo>
                <a:cubicBezTo>
                  <a:pt x="58" y="50"/>
                  <a:pt x="58" y="49"/>
                  <a:pt x="58" y="48"/>
                </a:cubicBezTo>
                <a:cubicBezTo>
                  <a:pt x="58" y="47"/>
                  <a:pt x="58" y="46"/>
                  <a:pt x="57" y="45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27"/>
          <p:cNvSpPr>
            <a:spLocks noChangeAspect="1"/>
          </p:cNvSpPr>
          <p:nvPr/>
        </p:nvSpPr>
        <p:spPr bwMode="auto">
          <a:xfrm>
            <a:off x="7002463" y="4554538"/>
            <a:ext cx="485775" cy="536575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38"/>
          <p:cNvSpPr>
            <a:spLocks noChangeAspect="1" noEditPoints="1"/>
          </p:cNvSpPr>
          <p:nvPr/>
        </p:nvSpPr>
        <p:spPr bwMode="auto">
          <a:xfrm>
            <a:off x="9377363" y="4597400"/>
            <a:ext cx="581025" cy="450850"/>
          </a:xfrm>
          <a:custGeom>
            <a:avLst/>
            <a:gdLst/>
            <a:ahLst/>
            <a:cxnLst>
              <a:cxn ang="0">
                <a:pos x="50" y="40"/>
              </a:cxn>
              <a:cxn ang="0">
                <a:pos x="40" y="50"/>
              </a:cxn>
              <a:cxn ang="0">
                <a:pos x="10" y="50"/>
              </a:cxn>
              <a:cxn ang="0">
                <a:pos x="0" y="40"/>
              </a:cxn>
              <a:cxn ang="0">
                <a:pos x="0" y="10"/>
              </a:cxn>
              <a:cxn ang="0">
                <a:pos x="10" y="0"/>
              </a:cxn>
              <a:cxn ang="0">
                <a:pos x="40" y="0"/>
              </a:cxn>
              <a:cxn ang="0">
                <a:pos x="44" y="1"/>
              </a:cxn>
              <a:cxn ang="0">
                <a:pos x="45" y="2"/>
              </a:cxn>
              <a:cxn ang="0">
                <a:pos x="44" y="3"/>
              </a:cxn>
              <a:cxn ang="0">
                <a:pos x="42" y="4"/>
              </a:cxn>
              <a:cxn ang="0">
                <a:pos x="41" y="5"/>
              </a:cxn>
              <a:cxn ang="0">
                <a:pos x="40" y="4"/>
              </a:cxn>
              <a:cxn ang="0">
                <a:pos x="10" y="4"/>
              </a:cxn>
              <a:cxn ang="0">
                <a:pos x="4" y="10"/>
              </a:cxn>
              <a:cxn ang="0">
                <a:pos x="4" y="40"/>
              </a:cxn>
              <a:cxn ang="0">
                <a:pos x="10" y="46"/>
              </a:cxn>
              <a:cxn ang="0">
                <a:pos x="40" y="46"/>
              </a:cxn>
              <a:cxn ang="0">
                <a:pos x="45" y="40"/>
              </a:cxn>
              <a:cxn ang="0">
                <a:pos x="45" y="35"/>
              </a:cxn>
              <a:cxn ang="0">
                <a:pos x="46" y="35"/>
              </a:cxn>
              <a:cxn ang="0">
                <a:pos x="48" y="32"/>
              </a:cxn>
              <a:cxn ang="0">
                <a:pos x="49" y="32"/>
              </a:cxn>
              <a:cxn ang="0">
                <a:pos x="50" y="33"/>
              </a:cxn>
              <a:cxn ang="0">
                <a:pos x="50" y="40"/>
              </a:cxn>
              <a:cxn ang="0">
                <a:pos x="57" y="17"/>
              </a:cxn>
              <a:cxn ang="0">
                <a:pos x="33" y="41"/>
              </a:cxn>
              <a:cxn ang="0">
                <a:pos x="23" y="41"/>
              </a:cxn>
              <a:cxn ang="0">
                <a:pos x="23" y="31"/>
              </a:cxn>
              <a:cxn ang="0">
                <a:pos x="47" y="7"/>
              </a:cxn>
              <a:cxn ang="0">
                <a:pos x="57" y="17"/>
              </a:cxn>
              <a:cxn ang="0">
                <a:pos x="36" y="33"/>
              </a:cxn>
              <a:cxn ang="0">
                <a:pos x="30" y="28"/>
              </a:cxn>
              <a:cxn ang="0">
                <a:pos x="26" y="32"/>
              </a:cxn>
              <a:cxn ang="0">
                <a:pos x="26" y="34"/>
              </a:cxn>
              <a:cxn ang="0">
                <a:pos x="29" y="34"/>
              </a:cxn>
              <a:cxn ang="0">
                <a:pos x="29" y="38"/>
              </a:cxn>
              <a:cxn ang="0">
                <a:pos x="31" y="38"/>
              </a:cxn>
              <a:cxn ang="0">
                <a:pos x="36" y="33"/>
              </a:cxn>
              <a:cxn ang="0">
                <a:pos x="46" y="12"/>
              </a:cxn>
              <a:cxn ang="0">
                <a:pos x="34" y="24"/>
              </a:cxn>
              <a:cxn ang="0">
                <a:pos x="33" y="26"/>
              </a:cxn>
              <a:cxn ang="0">
                <a:pos x="35" y="26"/>
              </a:cxn>
              <a:cxn ang="0">
                <a:pos x="47" y="13"/>
              </a:cxn>
              <a:cxn ang="0">
                <a:pos x="47" y="12"/>
              </a:cxn>
              <a:cxn ang="0">
                <a:pos x="46" y="12"/>
              </a:cxn>
              <a:cxn ang="0">
                <a:pos x="59" y="15"/>
              </a:cxn>
              <a:cxn ang="0">
                <a:pos x="49" y="4"/>
              </a:cxn>
              <a:cxn ang="0">
                <a:pos x="52" y="1"/>
              </a:cxn>
              <a:cxn ang="0">
                <a:pos x="57" y="1"/>
              </a:cxn>
              <a:cxn ang="0">
                <a:pos x="62" y="7"/>
              </a:cxn>
              <a:cxn ang="0">
                <a:pos x="62" y="11"/>
              </a:cxn>
              <a:cxn ang="0">
                <a:pos x="59" y="15"/>
              </a:cxn>
            </a:cxnLst>
            <a:rect l="0" t="0" r="r" b="b"/>
            <a:pathLst>
              <a:path w="64" h="50">
                <a:moveTo>
                  <a:pt x="50" y="40"/>
                </a:moveTo>
                <a:cubicBezTo>
                  <a:pt x="50" y="46"/>
                  <a:pt x="45" y="50"/>
                  <a:pt x="40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46"/>
                  <a:pt x="0" y="4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3" y="0"/>
                  <a:pt x="44" y="1"/>
                </a:cubicBezTo>
                <a:cubicBezTo>
                  <a:pt x="44" y="1"/>
                  <a:pt x="44" y="1"/>
                  <a:pt x="45" y="2"/>
                </a:cubicBezTo>
                <a:cubicBezTo>
                  <a:pt x="45" y="2"/>
                  <a:pt x="45" y="2"/>
                  <a:pt x="44" y="3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5"/>
                  <a:pt x="42" y="5"/>
                  <a:pt x="41" y="5"/>
                </a:cubicBezTo>
                <a:cubicBezTo>
                  <a:pt x="41" y="5"/>
                  <a:pt x="40" y="4"/>
                  <a:pt x="40" y="4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4"/>
                  <a:pt x="4" y="7"/>
                  <a:pt x="4" y="1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3"/>
                  <a:pt x="7" y="46"/>
                  <a:pt x="1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3" y="46"/>
                  <a:pt x="45" y="43"/>
                  <a:pt x="45" y="40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5"/>
                  <a:pt x="46" y="35"/>
                  <a:pt x="46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9" y="32"/>
                  <a:pt x="49" y="32"/>
                </a:cubicBezTo>
                <a:cubicBezTo>
                  <a:pt x="50" y="32"/>
                  <a:pt x="50" y="33"/>
                  <a:pt x="50" y="33"/>
                </a:cubicBezTo>
                <a:lnTo>
                  <a:pt x="50" y="40"/>
                </a:lnTo>
                <a:close/>
                <a:moveTo>
                  <a:pt x="57" y="17"/>
                </a:moveTo>
                <a:cubicBezTo>
                  <a:pt x="33" y="41"/>
                  <a:pt x="33" y="41"/>
                  <a:pt x="33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31"/>
                  <a:pt x="23" y="31"/>
                  <a:pt x="23" y="31"/>
                </a:cubicBezTo>
                <a:cubicBezTo>
                  <a:pt x="47" y="7"/>
                  <a:pt x="47" y="7"/>
                  <a:pt x="47" y="7"/>
                </a:cubicBezTo>
                <a:lnTo>
                  <a:pt x="57" y="17"/>
                </a:lnTo>
                <a:close/>
                <a:moveTo>
                  <a:pt x="36" y="33"/>
                </a:moveTo>
                <a:cubicBezTo>
                  <a:pt x="30" y="28"/>
                  <a:pt x="30" y="28"/>
                  <a:pt x="30" y="28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4"/>
                  <a:pt x="26" y="34"/>
                  <a:pt x="26" y="34"/>
                </a:cubicBezTo>
                <a:cubicBezTo>
                  <a:pt x="29" y="34"/>
                  <a:pt x="29" y="34"/>
                  <a:pt x="29" y="34"/>
                </a:cubicBezTo>
                <a:cubicBezTo>
                  <a:pt x="29" y="38"/>
                  <a:pt x="29" y="38"/>
                  <a:pt x="29" y="38"/>
                </a:cubicBezTo>
                <a:cubicBezTo>
                  <a:pt x="31" y="38"/>
                  <a:pt x="31" y="38"/>
                  <a:pt x="31" y="38"/>
                </a:cubicBezTo>
                <a:lnTo>
                  <a:pt x="36" y="33"/>
                </a:lnTo>
                <a:close/>
                <a:moveTo>
                  <a:pt x="46" y="12"/>
                </a:moveTo>
                <a:cubicBezTo>
                  <a:pt x="34" y="24"/>
                  <a:pt x="34" y="24"/>
                  <a:pt x="34" y="24"/>
                </a:cubicBezTo>
                <a:cubicBezTo>
                  <a:pt x="33" y="25"/>
                  <a:pt x="33" y="25"/>
                  <a:pt x="33" y="26"/>
                </a:cubicBezTo>
                <a:cubicBezTo>
                  <a:pt x="34" y="26"/>
                  <a:pt x="34" y="26"/>
                  <a:pt x="35" y="26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3"/>
                  <a:pt x="47" y="12"/>
                  <a:pt x="47" y="12"/>
                </a:cubicBezTo>
                <a:cubicBezTo>
                  <a:pt x="47" y="12"/>
                  <a:pt x="46" y="12"/>
                  <a:pt x="46" y="12"/>
                </a:cubicBezTo>
                <a:close/>
                <a:moveTo>
                  <a:pt x="59" y="15"/>
                </a:moveTo>
                <a:cubicBezTo>
                  <a:pt x="49" y="4"/>
                  <a:pt x="49" y="4"/>
                  <a:pt x="49" y="4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6" y="0"/>
                  <a:pt x="57" y="1"/>
                </a:cubicBezTo>
                <a:cubicBezTo>
                  <a:pt x="62" y="7"/>
                  <a:pt x="62" y="7"/>
                  <a:pt x="62" y="7"/>
                </a:cubicBezTo>
                <a:cubicBezTo>
                  <a:pt x="64" y="8"/>
                  <a:pt x="64" y="10"/>
                  <a:pt x="62" y="11"/>
                </a:cubicBezTo>
                <a:lnTo>
                  <a:pt x="59" y="15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04" name="TextBox 13"/>
          <p:cNvSpPr txBox="1"/>
          <p:nvPr/>
        </p:nvSpPr>
        <p:spPr>
          <a:xfrm>
            <a:off x="1425575" y="539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5" name="TextBox 13"/>
          <p:cNvSpPr txBox="1"/>
          <p:nvPr/>
        </p:nvSpPr>
        <p:spPr>
          <a:xfrm>
            <a:off x="1763713" y="5708650"/>
            <a:ext cx="1662112" cy="561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6" name="TextBox 13"/>
          <p:cNvSpPr txBox="1"/>
          <p:nvPr/>
        </p:nvSpPr>
        <p:spPr>
          <a:xfrm>
            <a:off x="3883025" y="539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7" name="TextBox 13"/>
          <p:cNvSpPr txBox="1"/>
          <p:nvPr/>
        </p:nvSpPr>
        <p:spPr>
          <a:xfrm>
            <a:off x="4221163" y="5708650"/>
            <a:ext cx="1662112" cy="561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8" name="TextBox 13"/>
          <p:cNvSpPr txBox="1"/>
          <p:nvPr/>
        </p:nvSpPr>
        <p:spPr>
          <a:xfrm>
            <a:off x="6159500" y="539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9" name="TextBox 13"/>
          <p:cNvSpPr txBox="1"/>
          <p:nvPr/>
        </p:nvSpPr>
        <p:spPr>
          <a:xfrm>
            <a:off x="6497638" y="5708650"/>
            <a:ext cx="1662112" cy="561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0" name="TextBox 13"/>
          <p:cNvSpPr txBox="1"/>
          <p:nvPr/>
        </p:nvSpPr>
        <p:spPr>
          <a:xfrm>
            <a:off x="8562975" y="53927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11" name="TextBox 13"/>
          <p:cNvSpPr txBox="1"/>
          <p:nvPr/>
        </p:nvSpPr>
        <p:spPr>
          <a:xfrm>
            <a:off x="8901113" y="5708650"/>
            <a:ext cx="1662112" cy="5619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5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316" name="Straight Connector 5"/>
          <p:cNvCxnSpPr/>
          <p:nvPr/>
        </p:nvCxnSpPr>
        <p:spPr>
          <a:xfrm>
            <a:off x="8739188" y="4535488"/>
            <a:ext cx="2230437" cy="811212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13317" name="Straight Connector 8"/>
          <p:cNvCxnSpPr/>
          <p:nvPr/>
        </p:nvCxnSpPr>
        <p:spPr>
          <a:xfrm flipV="1">
            <a:off x="7056438" y="4535488"/>
            <a:ext cx="1724025" cy="1317625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6" name="Oval 9"/>
          <p:cNvSpPr/>
          <p:nvPr/>
        </p:nvSpPr>
        <p:spPr>
          <a:xfrm>
            <a:off x="8628063" y="4367213"/>
            <a:ext cx="344488" cy="342900"/>
          </a:xfrm>
          <a:prstGeom prst="ellipse">
            <a:avLst/>
          </a:pr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319" name="Straight Connector 11"/>
          <p:cNvCxnSpPr/>
          <p:nvPr/>
        </p:nvCxnSpPr>
        <p:spPr>
          <a:xfrm rot="-569666">
            <a:off x="5402263" y="5270500"/>
            <a:ext cx="1682750" cy="681038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8" name="Oval 12"/>
          <p:cNvSpPr/>
          <p:nvPr/>
        </p:nvSpPr>
        <p:spPr>
          <a:xfrm rot="21030334">
            <a:off x="6943725" y="5600700"/>
            <a:ext cx="342900" cy="342900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321" name="Straight Connector 14"/>
          <p:cNvCxnSpPr/>
          <p:nvPr/>
        </p:nvCxnSpPr>
        <p:spPr>
          <a:xfrm rot="728855" flipV="1">
            <a:off x="3608388" y="5208588"/>
            <a:ext cx="1622425" cy="1317625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0" name="Oval 15"/>
          <p:cNvSpPr/>
          <p:nvPr/>
        </p:nvSpPr>
        <p:spPr>
          <a:xfrm rot="728855">
            <a:off x="5162550" y="5238750"/>
            <a:ext cx="344488" cy="344488"/>
          </a:xfrm>
          <a:prstGeom prst="ellipse">
            <a:avLst/>
          </a:pr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323" name="Straight Connector 17"/>
          <p:cNvCxnSpPr/>
          <p:nvPr/>
        </p:nvCxnSpPr>
        <p:spPr>
          <a:xfrm>
            <a:off x="1709738" y="5738813"/>
            <a:ext cx="1824037" cy="608012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2" name="Oval 18"/>
          <p:cNvSpPr/>
          <p:nvPr/>
        </p:nvSpPr>
        <p:spPr>
          <a:xfrm>
            <a:off x="3316288" y="6134100"/>
            <a:ext cx="342900" cy="342900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325" name="Straight Connector 22"/>
          <p:cNvCxnSpPr/>
          <p:nvPr/>
        </p:nvCxnSpPr>
        <p:spPr>
          <a:xfrm flipV="1">
            <a:off x="-23812" y="5746750"/>
            <a:ext cx="1768475" cy="407988"/>
          </a:xfrm>
          <a:prstGeom prst="line">
            <a:avLst/>
          </a:prstGeom>
          <a:ln w="762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6" name="Oval 23"/>
          <p:cNvSpPr/>
          <p:nvPr/>
        </p:nvSpPr>
        <p:spPr>
          <a:xfrm>
            <a:off x="1568450" y="5575300"/>
            <a:ext cx="344488" cy="344488"/>
          </a:xfrm>
          <a:prstGeom prst="ellipse">
            <a:avLst/>
          </a:pr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24"/>
          <p:cNvGrpSpPr/>
          <p:nvPr/>
        </p:nvGrpSpPr>
        <p:grpSpPr>
          <a:xfrm>
            <a:off x="1346299" y="2633066"/>
            <a:ext cx="811213" cy="2982213"/>
            <a:chOff x="1358144" y="1854713"/>
            <a:chExt cx="609600" cy="2241037"/>
          </a:xfrm>
          <a:solidFill>
            <a:srgbClr val="35B204"/>
          </a:solidFill>
        </p:grpSpPr>
        <p:sp>
          <p:nvSpPr>
            <p:cNvPr id="18" name="Isosceles Triangle 25@|1FFC:12156195|FBC:16777215|LFC:16777215|LBC:16777215"/>
            <p:cNvSpPr/>
            <p:nvPr/>
          </p:nvSpPr>
          <p:spPr>
            <a:xfrm flipV="1">
              <a:off x="1624844" y="2541270"/>
              <a:ext cx="76200" cy="1554480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ardrop 26@|1FFC:12156195|FBC:16777215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27"/>
          <p:cNvGrpSpPr/>
          <p:nvPr/>
        </p:nvGrpSpPr>
        <p:grpSpPr>
          <a:xfrm>
            <a:off x="3071132" y="3745820"/>
            <a:ext cx="811213" cy="2424505"/>
            <a:chOff x="1358144" y="1854713"/>
            <a:chExt cx="609600" cy="1821937"/>
          </a:xfrm>
          <a:solidFill>
            <a:srgbClr val="92D050"/>
          </a:solidFill>
        </p:grpSpPr>
        <p:sp>
          <p:nvSpPr>
            <p:cNvPr id="21" name="Isosceles Triangle 28@|1FFC:0|FBC:0|LFC:16777215|LBC:16777215"/>
            <p:cNvSpPr/>
            <p:nvPr/>
          </p:nvSpPr>
          <p:spPr>
            <a:xfrm flipV="1">
              <a:off x="1624844" y="2541270"/>
              <a:ext cx="76200" cy="1135380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ardrop 29@|1FFC:0|FBC:0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0"/>
          <p:cNvGrpSpPr/>
          <p:nvPr/>
        </p:nvGrpSpPr>
        <p:grpSpPr>
          <a:xfrm>
            <a:off x="4925936" y="2852014"/>
            <a:ext cx="811213" cy="2519773"/>
            <a:chOff x="1358144" y="1854713"/>
            <a:chExt cx="609600" cy="1893528"/>
          </a:xfrm>
          <a:solidFill>
            <a:srgbClr val="35B204"/>
          </a:solidFill>
        </p:grpSpPr>
        <p:sp>
          <p:nvSpPr>
            <p:cNvPr id="24" name="Isosceles Triangle 31@|1FFC:0|FBC:0|LFC:16777215|LBC:16777215"/>
            <p:cNvSpPr/>
            <p:nvPr/>
          </p:nvSpPr>
          <p:spPr>
            <a:xfrm flipV="1">
              <a:off x="1624844" y="2541270"/>
              <a:ext cx="76200" cy="1206971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ardrop 32@|1FFC:0|FBC:0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6"/>
          <p:cNvGrpSpPr/>
          <p:nvPr/>
        </p:nvGrpSpPr>
        <p:grpSpPr>
          <a:xfrm>
            <a:off x="8394714" y="2611257"/>
            <a:ext cx="811213" cy="1767638"/>
            <a:chOff x="1358144" y="1854713"/>
            <a:chExt cx="609600" cy="1328324"/>
          </a:xfrm>
          <a:solidFill>
            <a:srgbClr val="35B204"/>
          </a:solidFill>
        </p:grpSpPr>
        <p:sp>
          <p:nvSpPr>
            <p:cNvPr id="27" name="Isosceles Triangle 37@|1FFC:0|FBC:0|LFC:16777215|LBC:16777215"/>
            <p:cNvSpPr/>
            <p:nvPr/>
          </p:nvSpPr>
          <p:spPr>
            <a:xfrm flipV="1">
              <a:off x="1624844" y="2541270"/>
              <a:ext cx="76200" cy="641767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ardrop 38@|1FFC:0|FBC:0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Freeform 103"/>
          <p:cNvSpPr>
            <a:spLocks noEditPoints="1"/>
          </p:cNvSpPr>
          <p:nvPr/>
        </p:nvSpPr>
        <p:spPr bwMode="auto">
          <a:xfrm>
            <a:off x="1549400" y="2776538"/>
            <a:ext cx="406400" cy="596900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101"/>
          <p:cNvSpPr>
            <a:spLocks noChangeAspect="1" noEditPoints="1"/>
          </p:cNvSpPr>
          <p:nvPr/>
        </p:nvSpPr>
        <p:spPr bwMode="auto">
          <a:xfrm>
            <a:off x="3189288" y="3973513"/>
            <a:ext cx="569913" cy="376238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15"/>
          <p:cNvSpPr>
            <a:spLocks noChangeAspect="1" noEditPoints="1"/>
          </p:cNvSpPr>
          <p:nvPr/>
        </p:nvSpPr>
        <p:spPr bwMode="auto">
          <a:xfrm>
            <a:off x="5099050" y="3073400"/>
            <a:ext cx="477838" cy="357188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86"/>
          <p:cNvSpPr>
            <a:spLocks noEditPoints="1"/>
          </p:cNvSpPr>
          <p:nvPr/>
        </p:nvSpPr>
        <p:spPr bwMode="auto">
          <a:xfrm>
            <a:off x="8648700" y="2763838"/>
            <a:ext cx="303213" cy="51117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81"/>
          <p:cNvSpPr txBox="1"/>
          <p:nvPr/>
        </p:nvSpPr>
        <p:spPr>
          <a:xfrm>
            <a:off x="1301750" y="5919788"/>
            <a:ext cx="871538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82"/>
          <p:cNvSpPr txBox="1"/>
          <p:nvPr/>
        </p:nvSpPr>
        <p:spPr>
          <a:xfrm>
            <a:off x="4919663" y="5564188"/>
            <a:ext cx="869950" cy="4619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3"/>
          <p:cNvSpPr txBox="1"/>
          <p:nvPr/>
        </p:nvSpPr>
        <p:spPr>
          <a:xfrm>
            <a:off x="6677025" y="5886450"/>
            <a:ext cx="871538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4"/>
          <p:cNvSpPr txBox="1"/>
          <p:nvPr/>
        </p:nvSpPr>
        <p:spPr>
          <a:xfrm>
            <a:off x="8383588" y="4737100"/>
            <a:ext cx="871538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85"/>
          <p:cNvSpPr txBox="1"/>
          <p:nvPr/>
        </p:nvSpPr>
        <p:spPr>
          <a:xfrm>
            <a:off x="10547743" y="5395913"/>
            <a:ext cx="870752" cy="460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Group 88"/>
          <p:cNvGrpSpPr/>
          <p:nvPr/>
        </p:nvGrpSpPr>
        <p:grpSpPr>
          <a:xfrm>
            <a:off x="6723638" y="3242354"/>
            <a:ext cx="811213" cy="2424505"/>
            <a:chOff x="1358144" y="1854713"/>
            <a:chExt cx="609600" cy="1821937"/>
          </a:xfrm>
          <a:solidFill>
            <a:srgbClr val="92D050"/>
          </a:solidFill>
        </p:grpSpPr>
        <p:sp>
          <p:nvSpPr>
            <p:cNvPr id="39" name="Isosceles Triangle 89@|1FFC:0|FBC:0|LFC:16777215|LBC:16777215"/>
            <p:cNvSpPr/>
            <p:nvPr/>
          </p:nvSpPr>
          <p:spPr>
            <a:xfrm flipV="1">
              <a:off x="1624844" y="2541270"/>
              <a:ext cx="76200" cy="1135380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ardrop 90@|1FFC:0|FBC:0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Freeform 157"/>
          <p:cNvSpPr>
            <a:spLocks noEditPoints="1"/>
          </p:cNvSpPr>
          <p:nvPr/>
        </p:nvSpPr>
        <p:spPr bwMode="auto">
          <a:xfrm>
            <a:off x="6927850" y="3427413"/>
            <a:ext cx="406400" cy="449263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97"/>
          <p:cNvSpPr txBox="1"/>
          <p:nvPr/>
        </p:nvSpPr>
        <p:spPr>
          <a:xfrm>
            <a:off x="3053950" y="6397625"/>
            <a:ext cx="870752" cy="460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395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kumimoji="0" lang="en-US" sz="2395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100"/>
          <p:cNvSpPr/>
          <p:nvPr/>
        </p:nvSpPr>
        <p:spPr>
          <a:xfrm>
            <a:off x="10756900" y="5132388"/>
            <a:ext cx="346075" cy="346075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101"/>
          <p:cNvGrpSpPr/>
          <p:nvPr/>
        </p:nvGrpSpPr>
        <p:grpSpPr>
          <a:xfrm>
            <a:off x="10540540" y="2974424"/>
            <a:ext cx="811213" cy="2253522"/>
            <a:chOff x="1358144" y="1854713"/>
            <a:chExt cx="609600" cy="1693449"/>
          </a:xfrm>
          <a:solidFill>
            <a:srgbClr val="92D050"/>
          </a:solidFill>
        </p:grpSpPr>
        <p:sp>
          <p:nvSpPr>
            <p:cNvPr id="45" name="Isosceles Triangle 102@|1FFC:0|FBC:0|LFC:16777215|LBC:16777215"/>
            <p:cNvSpPr/>
            <p:nvPr/>
          </p:nvSpPr>
          <p:spPr>
            <a:xfrm flipV="1">
              <a:off x="1624844" y="2541270"/>
              <a:ext cx="76200" cy="1006892"/>
            </a:xfrm>
            <a:prstGeom prst="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ardrop 103@|1FFC:0|FBC:0|LFC:16777215|LBC:16777215"/>
            <p:cNvSpPr/>
            <p:nvPr/>
          </p:nvSpPr>
          <p:spPr>
            <a:xfrm rot="8077900">
              <a:off x="1358144" y="1854713"/>
              <a:ext cx="609600" cy="609600"/>
            </a:xfrm>
            <a:prstGeom prst="teardrop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3735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545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Freeform 245"/>
          <p:cNvSpPr/>
          <p:nvPr/>
        </p:nvSpPr>
        <p:spPr bwMode="auto">
          <a:xfrm>
            <a:off x="10661650" y="3170238"/>
            <a:ext cx="508000" cy="50800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1062038" y="1927225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1065213" y="2212975"/>
            <a:ext cx="14747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2801938" y="3144838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2805113" y="3430588"/>
            <a:ext cx="14747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4592638" y="1927225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4595813" y="2212975"/>
            <a:ext cx="14747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8061325" y="1927225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8064500" y="2212975"/>
            <a:ext cx="14747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6440488" y="2597150"/>
            <a:ext cx="1377950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6445250" y="2882900"/>
            <a:ext cx="1473200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10207625" y="2336800"/>
            <a:ext cx="137636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10210800" y="2622550"/>
            <a:ext cx="1474788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32000" y="3121025"/>
            <a:ext cx="9725025" cy="2393950"/>
          </a:xfrm>
          <a:prstGeom prst="rect">
            <a:avLst/>
          </a:prstGeom>
          <a:solidFill>
            <a:schemeClr val="bg1"/>
          </a:solidFill>
          <a:ln>
            <a:solidFill>
              <a:srgbClr val="35B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339" name="矩形 11"/>
          <p:cNvSpPr/>
          <p:nvPr/>
        </p:nvSpPr>
        <p:spPr>
          <a:xfrm>
            <a:off x="2563813" y="3763963"/>
            <a:ext cx="86614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6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二、点击添加标题文字</a:t>
            </a:r>
            <a:endParaRPr lang="zh-CN" altLang="en-US" sz="66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340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13" y="617538"/>
            <a:ext cx="3743325" cy="4606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3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矩形 3"/>
          <p:cNvSpPr/>
          <p:nvPr/>
        </p:nvSpPr>
        <p:spPr>
          <a:xfrm>
            <a:off x="1211263" y="5291138"/>
            <a:ext cx="2206625" cy="8858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5" name="TextBox 13"/>
          <p:cNvSpPr txBox="1"/>
          <p:nvPr/>
        </p:nvSpPr>
        <p:spPr>
          <a:xfrm>
            <a:off x="1079500" y="493077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矩形 5"/>
          <p:cNvSpPr/>
          <p:nvPr/>
        </p:nvSpPr>
        <p:spPr>
          <a:xfrm>
            <a:off x="5113338" y="5291138"/>
            <a:ext cx="2206625" cy="8858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TextBox 13"/>
          <p:cNvSpPr txBox="1"/>
          <p:nvPr/>
        </p:nvSpPr>
        <p:spPr>
          <a:xfrm>
            <a:off x="4983163" y="49307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8" name="矩形 7"/>
          <p:cNvSpPr/>
          <p:nvPr/>
        </p:nvSpPr>
        <p:spPr>
          <a:xfrm>
            <a:off x="8885238" y="5291138"/>
            <a:ext cx="2206625" cy="8858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9" name="TextBox 13"/>
          <p:cNvSpPr txBox="1"/>
          <p:nvPr/>
        </p:nvSpPr>
        <p:spPr>
          <a:xfrm>
            <a:off x="8753475" y="493077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5370" name="图片 9"/>
          <p:cNvPicPr>
            <a:picLocks noChangeAspect="1"/>
          </p:cNvPicPr>
          <p:nvPr/>
        </p:nvPicPr>
        <p:blipFill>
          <a:blip r:embed="rId2"/>
          <a:srcRect r="22459"/>
          <a:stretch>
            <a:fillRect/>
          </a:stretch>
        </p:blipFill>
        <p:spPr>
          <a:xfrm>
            <a:off x="7820025" y="1195388"/>
            <a:ext cx="4371975" cy="3146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71" name="图片 10"/>
          <p:cNvPicPr>
            <a:picLocks noChangeAspect="1"/>
          </p:cNvPicPr>
          <p:nvPr/>
        </p:nvPicPr>
        <p:blipFill>
          <a:blip r:embed="rId3"/>
          <a:srcRect l="13817"/>
          <a:stretch>
            <a:fillRect/>
          </a:stretch>
        </p:blipFill>
        <p:spPr>
          <a:xfrm>
            <a:off x="0" y="1195388"/>
            <a:ext cx="4371975" cy="3146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Rectangle 37"/>
          <p:cNvSpPr/>
          <p:nvPr/>
        </p:nvSpPr>
        <p:spPr>
          <a:xfrm>
            <a:off x="4371975" y="1195388"/>
            <a:ext cx="3448050" cy="3146425"/>
          </a:xfrm>
          <a:prstGeom prst="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73" name="矩形 14"/>
          <p:cNvSpPr/>
          <p:nvPr/>
        </p:nvSpPr>
        <p:spPr>
          <a:xfrm>
            <a:off x="4983163" y="2235200"/>
            <a:ext cx="2420937" cy="1550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74" name="TextBox 13"/>
          <p:cNvSpPr txBox="1"/>
          <p:nvPr/>
        </p:nvSpPr>
        <p:spPr>
          <a:xfrm>
            <a:off x="5500688" y="1809750"/>
            <a:ext cx="14954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7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9"/>
          <p:cNvSpPr/>
          <p:nvPr/>
        </p:nvSpPr>
        <p:spPr bwMode="auto">
          <a:xfrm>
            <a:off x="4792663" y="1952625"/>
            <a:ext cx="1314450" cy="1128713"/>
          </a:xfrm>
          <a:custGeom>
            <a:avLst/>
            <a:gdLst/>
            <a:ahLst/>
            <a:cxnLst>
              <a:cxn ang="0">
                <a:pos x="142" y="510"/>
              </a:cxn>
              <a:cxn ang="0">
                <a:pos x="143" y="512"/>
              </a:cxn>
              <a:cxn ang="0">
                <a:pos x="143" y="514"/>
              </a:cxn>
              <a:cxn ang="0">
                <a:pos x="142" y="516"/>
              </a:cxn>
              <a:cxn ang="0">
                <a:pos x="141" y="518"/>
              </a:cxn>
              <a:cxn ang="0">
                <a:pos x="141" y="519"/>
              </a:cxn>
              <a:cxn ang="0">
                <a:pos x="141" y="520"/>
              </a:cxn>
              <a:cxn ang="0">
                <a:pos x="112" y="557"/>
              </a:cxn>
              <a:cxn ang="0">
                <a:pos x="112" y="557"/>
              </a:cxn>
              <a:cxn ang="0">
                <a:pos x="112" y="557"/>
              </a:cxn>
              <a:cxn ang="0">
                <a:pos x="112" y="557"/>
              </a:cxn>
              <a:cxn ang="0">
                <a:pos x="98" y="561"/>
              </a:cxn>
              <a:cxn ang="0">
                <a:pos x="45" y="639"/>
              </a:cxn>
              <a:cxn ang="0">
                <a:pos x="70" y="696"/>
              </a:cxn>
              <a:cxn ang="0">
                <a:pos x="186" y="697"/>
              </a:cxn>
              <a:cxn ang="0">
                <a:pos x="209" y="659"/>
              </a:cxn>
              <a:cxn ang="0">
                <a:pos x="221" y="641"/>
              </a:cxn>
              <a:cxn ang="0">
                <a:pos x="251" y="625"/>
              </a:cxn>
              <a:cxn ang="0">
                <a:pos x="252" y="625"/>
              </a:cxn>
              <a:cxn ang="0">
                <a:pos x="253" y="625"/>
              </a:cxn>
              <a:cxn ang="0">
                <a:pos x="256" y="624"/>
              </a:cxn>
              <a:cxn ang="0">
                <a:pos x="257" y="624"/>
              </a:cxn>
              <a:cxn ang="0">
                <a:pos x="262" y="626"/>
              </a:cxn>
              <a:cxn ang="0">
                <a:pos x="261" y="628"/>
              </a:cxn>
              <a:cxn ang="0">
                <a:pos x="400" y="767"/>
              </a:cxn>
              <a:cxn ang="0">
                <a:pos x="892" y="373"/>
              </a:cxn>
              <a:cxn ang="0">
                <a:pos x="891" y="372"/>
              </a:cxn>
              <a:cxn ang="0">
                <a:pos x="890" y="371"/>
              </a:cxn>
              <a:cxn ang="0">
                <a:pos x="860" y="369"/>
              </a:cxn>
              <a:cxn ang="0">
                <a:pos x="860" y="369"/>
              </a:cxn>
              <a:cxn ang="0">
                <a:pos x="855" y="372"/>
              </a:cxn>
              <a:cxn ang="0">
                <a:pos x="855" y="372"/>
              </a:cxn>
              <a:cxn ang="0">
                <a:pos x="809" y="383"/>
              </a:cxn>
              <a:cxn ang="0">
                <a:pos x="735" y="351"/>
              </a:cxn>
              <a:cxn ang="0">
                <a:pos x="723" y="226"/>
              </a:cxn>
              <a:cxn ang="0">
                <a:pos x="809" y="179"/>
              </a:cxn>
              <a:cxn ang="0">
                <a:pos x="852" y="188"/>
              </a:cxn>
              <a:cxn ang="0">
                <a:pos x="863" y="194"/>
              </a:cxn>
              <a:cxn ang="0">
                <a:pos x="893" y="190"/>
              </a:cxn>
              <a:cxn ang="0">
                <a:pos x="0" y="366"/>
              </a:cxn>
              <a:cxn ang="0">
                <a:pos x="139" y="505"/>
              </a:cxn>
            </a:cxnLst>
            <a:rect l="0" t="0" r="r" b="b"/>
            <a:pathLst>
              <a:path w="893" h="767">
                <a:moveTo>
                  <a:pt x="142" y="510"/>
                </a:moveTo>
                <a:cubicBezTo>
                  <a:pt x="142" y="510"/>
                  <a:pt x="142" y="510"/>
                  <a:pt x="142" y="510"/>
                </a:cubicBezTo>
                <a:cubicBezTo>
                  <a:pt x="143" y="511"/>
                  <a:pt x="143" y="511"/>
                  <a:pt x="143" y="511"/>
                </a:cubicBezTo>
                <a:cubicBezTo>
                  <a:pt x="143" y="512"/>
                  <a:pt x="143" y="512"/>
                  <a:pt x="143" y="512"/>
                </a:cubicBezTo>
                <a:cubicBezTo>
                  <a:pt x="143" y="512"/>
                  <a:pt x="143" y="512"/>
                  <a:pt x="143" y="512"/>
                </a:cubicBezTo>
                <a:cubicBezTo>
                  <a:pt x="143" y="513"/>
                  <a:pt x="143" y="514"/>
                  <a:pt x="143" y="514"/>
                </a:cubicBezTo>
                <a:cubicBezTo>
                  <a:pt x="142" y="515"/>
                  <a:pt x="142" y="515"/>
                  <a:pt x="142" y="515"/>
                </a:cubicBezTo>
                <a:cubicBezTo>
                  <a:pt x="142" y="516"/>
                  <a:pt x="142" y="516"/>
                  <a:pt x="142" y="516"/>
                </a:cubicBezTo>
                <a:cubicBezTo>
                  <a:pt x="142" y="517"/>
                  <a:pt x="142" y="517"/>
                  <a:pt x="142" y="517"/>
                </a:cubicBezTo>
                <a:cubicBezTo>
                  <a:pt x="141" y="518"/>
                  <a:pt x="141" y="518"/>
                  <a:pt x="141" y="518"/>
                </a:cubicBezTo>
                <a:cubicBezTo>
                  <a:pt x="141" y="518"/>
                  <a:pt x="141" y="518"/>
                  <a:pt x="141" y="518"/>
                </a:cubicBezTo>
                <a:cubicBezTo>
                  <a:pt x="141" y="519"/>
                  <a:pt x="141" y="519"/>
                  <a:pt x="141" y="519"/>
                </a:cubicBezTo>
                <a:cubicBezTo>
                  <a:pt x="141" y="519"/>
                  <a:pt x="141" y="519"/>
                  <a:pt x="141" y="519"/>
                </a:cubicBezTo>
                <a:cubicBezTo>
                  <a:pt x="141" y="519"/>
                  <a:pt x="141" y="520"/>
                  <a:pt x="141" y="520"/>
                </a:cubicBezTo>
                <a:cubicBezTo>
                  <a:pt x="139" y="530"/>
                  <a:pt x="134" y="539"/>
                  <a:pt x="126" y="547"/>
                </a:cubicBezTo>
                <a:cubicBezTo>
                  <a:pt x="122" y="551"/>
                  <a:pt x="117" y="554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06" y="559"/>
                  <a:pt x="102" y="560"/>
                  <a:pt x="98" y="561"/>
                </a:cubicBezTo>
                <a:cubicBezTo>
                  <a:pt x="87" y="565"/>
                  <a:pt x="77" y="572"/>
                  <a:pt x="69" y="580"/>
                </a:cubicBezTo>
                <a:cubicBezTo>
                  <a:pt x="53" y="596"/>
                  <a:pt x="45" y="617"/>
                  <a:pt x="45" y="639"/>
                </a:cubicBezTo>
                <a:cubicBezTo>
                  <a:pt x="45" y="641"/>
                  <a:pt x="45" y="643"/>
                  <a:pt x="45" y="646"/>
                </a:cubicBezTo>
                <a:cubicBezTo>
                  <a:pt x="47" y="664"/>
                  <a:pt x="56" y="682"/>
                  <a:pt x="70" y="696"/>
                </a:cubicBezTo>
                <a:cubicBezTo>
                  <a:pt x="86" y="713"/>
                  <a:pt x="108" y="721"/>
                  <a:pt x="130" y="721"/>
                </a:cubicBezTo>
                <a:cubicBezTo>
                  <a:pt x="150" y="721"/>
                  <a:pt x="171" y="713"/>
                  <a:pt x="186" y="697"/>
                </a:cubicBezTo>
                <a:cubicBezTo>
                  <a:pt x="195" y="688"/>
                  <a:pt x="202" y="677"/>
                  <a:pt x="206" y="666"/>
                </a:cubicBezTo>
                <a:cubicBezTo>
                  <a:pt x="206" y="663"/>
                  <a:pt x="208" y="661"/>
                  <a:pt x="209" y="659"/>
                </a:cubicBezTo>
                <a:cubicBezTo>
                  <a:pt x="211" y="652"/>
                  <a:pt x="216" y="647"/>
                  <a:pt x="221" y="641"/>
                </a:cubicBezTo>
                <a:cubicBezTo>
                  <a:pt x="221" y="641"/>
                  <a:pt x="221" y="641"/>
                  <a:pt x="221" y="641"/>
                </a:cubicBezTo>
                <a:cubicBezTo>
                  <a:pt x="229" y="634"/>
                  <a:pt x="238" y="628"/>
                  <a:pt x="248" y="626"/>
                </a:cubicBezTo>
                <a:cubicBezTo>
                  <a:pt x="249" y="626"/>
                  <a:pt x="250" y="625"/>
                  <a:pt x="251" y="625"/>
                </a:cubicBezTo>
                <a:cubicBezTo>
                  <a:pt x="251" y="625"/>
                  <a:pt x="251" y="625"/>
                  <a:pt x="251" y="625"/>
                </a:cubicBezTo>
                <a:cubicBezTo>
                  <a:pt x="252" y="625"/>
                  <a:pt x="252" y="625"/>
                  <a:pt x="252" y="625"/>
                </a:cubicBezTo>
                <a:cubicBezTo>
                  <a:pt x="252" y="625"/>
                  <a:pt x="252" y="625"/>
                  <a:pt x="252" y="625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54" y="625"/>
                  <a:pt x="255" y="624"/>
                  <a:pt x="256" y="624"/>
                </a:cubicBezTo>
                <a:cubicBezTo>
                  <a:pt x="257" y="624"/>
                  <a:pt x="257" y="624"/>
                  <a:pt x="257" y="624"/>
                </a:cubicBezTo>
                <a:cubicBezTo>
                  <a:pt x="257" y="624"/>
                  <a:pt x="257" y="624"/>
                  <a:pt x="257" y="624"/>
                </a:cubicBezTo>
                <a:cubicBezTo>
                  <a:pt x="258" y="624"/>
                  <a:pt x="258" y="624"/>
                  <a:pt x="258" y="624"/>
                </a:cubicBezTo>
                <a:cubicBezTo>
                  <a:pt x="259" y="624"/>
                  <a:pt x="261" y="625"/>
                  <a:pt x="262" y="626"/>
                </a:cubicBezTo>
                <a:cubicBezTo>
                  <a:pt x="262" y="626"/>
                  <a:pt x="261" y="627"/>
                  <a:pt x="262" y="627"/>
                </a:cubicBezTo>
                <a:cubicBezTo>
                  <a:pt x="262" y="627"/>
                  <a:pt x="261" y="628"/>
                  <a:pt x="261" y="628"/>
                </a:cubicBezTo>
                <a:cubicBezTo>
                  <a:pt x="262" y="628"/>
                  <a:pt x="262" y="628"/>
                  <a:pt x="262" y="628"/>
                </a:cubicBezTo>
                <a:cubicBezTo>
                  <a:pt x="400" y="767"/>
                  <a:pt x="400" y="767"/>
                  <a:pt x="400" y="767"/>
                </a:cubicBezTo>
                <a:cubicBezTo>
                  <a:pt x="536" y="635"/>
                  <a:pt x="715" y="567"/>
                  <a:pt x="892" y="566"/>
                </a:cubicBezTo>
                <a:cubicBezTo>
                  <a:pt x="892" y="373"/>
                  <a:pt x="892" y="373"/>
                  <a:pt x="892" y="373"/>
                </a:cubicBezTo>
                <a:cubicBezTo>
                  <a:pt x="892" y="373"/>
                  <a:pt x="893" y="373"/>
                  <a:pt x="893" y="373"/>
                </a:cubicBezTo>
                <a:cubicBezTo>
                  <a:pt x="892" y="373"/>
                  <a:pt x="892" y="372"/>
                  <a:pt x="891" y="372"/>
                </a:cubicBezTo>
                <a:cubicBezTo>
                  <a:pt x="891" y="372"/>
                  <a:pt x="891" y="372"/>
                  <a:pt x="891" y="372"/>
                </a:cubicBezTo>
                <a:cubicBezTo>
                  <a:pt x="891" y="371"/>
                  <a:pt x="890" y="371"/>
                  <a:pt x="890" y="371"/>
                </a:cubicBezTo>
                <a:cubicBezTo>
                  <a:pt x="885" y="368"/>
                  <a:pt x="880" y="367"/>
                  <a:pt x="874" y="367"/>
                </a:cubicBezTo>
                <a:cubicBezTo>
                  <a:pt x="869" y="367"/>
                  <a:pt x="864" y="368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58" y="370"/>
                  <a:pt x="857" y="371"/>
                  <a:pt x="855" y="372"/>
                </a:cubicBezTo>
                <a:cubicBezTo>
                  <a:pt x="855" y="372"/>
                  <a:pt x="855" y="372"/>
                  <a:pt x="855" y="372"/>
                </a:cubicBezTo>
                <a:cubicBezTo>
                  <a:pt x="855" y="372"/>
                  <a:pt x="855" y="372"/>
                  <a:pt x="855" y="372"/>
                </a:cubicBezTo>
                <a:cubicBezTo>
                  <a:pt x="854" y="373"/>
                  <a:pt x="854" y="373"/>
                  <a:pt x="854" y="373"/>
                </a:cubicBezTo>
                <a:cubicBezTo>
                  <a:pt x="841" y="379"/>
                  <a:pt x="825" y="383"/>
                  <a:pt x="809" y="383"/>
                </a:cubicBezTo>
                <a:cubicBezTo>
                  <a:pt x="785" y="383"/>
                  <a:pt x="762" y="374"/>
                  <a:pt x="745" y="360"/>
                </a:cubicBezTo>
                <a:cubicBezTo>
                  <a:pt x="741" y="357"/>
                  <a:pt x="738" y="354"/>
                  <a:pt x="735" y="351"/>
                </a:cubicBezTo>
                <a:cubicBezTo>
                  <a:pt x="717" y="334"/>
                  <a:pt x="706" y="309"/>
                  <a:pt x="706" y="282"/>
                </a:cubicBezTo>
                <a:cubicBezTo>
                  <a:pt x="706" y="261"/>
                  <a:pt x="712" y="242"/>
                  <a:pt x="723" y="226"/>
                </a:cubicBezTo>
                <a:cubicBezTo>
                  <a:pt x="727" y="220"/>
                  <a:pt x="732" y="213"/>
                  <a:pt x="738" y="208"/>
                </a:cubicBezTo>
                <a:cubicBezTo>
                  <a:pt x="756" y="190"/>
                  <a:pt x="782" y="179"/>
                  <a:pt x="809" y="179"/>
                </a:cubicBezTo>
                <a:cubicBezTo>
                  <a:pt x="824" y="179"/>
                  <a:pt x="838" y="182"/>
                  <a:pt x="851" y="188"/>
                </a:cubicBezTo>
                <a:cubicBezTo>
                  <a:pt x="851" y="188"/>
                  <a:pt x="851" y="188"/>
                  <a:pt x="852" y="188"/>
                </a:cubicBezTo>
                <a:cubicBezTo>
                  <a:pt x="852" y="188"/>
                  <a:pt x="852" y="188"/>
                  <a:pt x="852" y="188"/>
                </a:cubicBezTo>
                <a:cubicBezTo>
                  <a:pt x="856" y="191"/>
                  <a:pt x="859" y="192"/>
                  <a:pt x="863" y="194"/>
                </a:cubicBezTo>
                <a:cubicBezTo>
                  <a:pt x="866" y="195"/>
                  <a:pt x="870" y="196"/>
                  <a:pt x="874" y="196"/>
                </a:cubicBezTo>
                <a:cubicBezTo>
                  <a:pt x="881" y="196"/>
                  <a:pt x="887" y="193"/>
                  <a:pt x="893" y="190"/>
                </a:cubicBezTo>
                <a:cubicBezTo>
                  <a:pt x="892" y="0"/>
                  <a:pt x="892" y="0"/>
                  <a:pt x="892" y="0"/>
                </a:cubicBezTo>
                <a:cubicBezTo>
                  <a:pt x="570" y="1"/>
                  <a:pt x="249" y="122"/>
                  <a:pt x="0" y="366"/>
                </a:cubicBezTo>
                <a:cubicBezTo>
                  <a:pt x="138" y="504"/>
                  <a:pt x="138" y="504"/>
                  <a:pt x="138" y="504"/>
                </a:cubicBezTo>
                <a:cubicBezTo>
                  <a:pt x="139" y="505"/>
                  <a:pt x="139" y="505"/>
                  <a:pt x="139" y="505"/>
                </a:cubicBezTo>
                <a:cubicBezTo>
                  <a:pt x="140" y="507"/>
                  <a:pt x="142" y="508"/>
                  <a:pt x="142" y="510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31"/>
          <p:cNvSpPr>
            <a:spLocks noEditPoints="1"/>
          </p:cNvSpPr>
          <p:nvPr/>
        </p:nvSpPr>
        <p:spPr bwMode="auto">
          <a:xfrm>
            <a:off x="5337175" y="2287588"/>
            <a:ext cx="317500" cy="463550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20"/>
          <p:cNvSpPr/>
          <p:nvPr/>
        </p:nvSpPr>
        <p:spPr bwMode="auto">
          <a:xfrm>
            <a:off x="4787900" y="4572000"/>
            <a:ext cx="1582738" cy="1136650"/>
          </a:xfrm>
          <a:custGeom>
            <a:avLst/>
            <a:gdLst/>
            <a:ahLst/>
            <a:cxnLst>
              <a:cxn ang="0">
                <a:pos x="892" y="570"/>
              </a:cxn>
              <a:cxn ang="0">
                <a:pos x="893" y="567"/>
              </a:cxn>
              <a:cxn ang="0">
                <a:pos x="895" y="567"/>
              </a:cxn>
              <a:cxn ang="0">
                <a:pos x="897" y="566"/>
              </a:cxn>
              <a:cxn ang="0">
                <a:pos x="898" y="565"/>
              </a:cxn>
              <a:cxn ang="0">
                <a:pos x="899" y="564"/>
              </a:cxn>
              <a:cxn ang="0">
                <a:pos x="901" y="563"/>
              </a:cxn>
              <a:cxn ang="0">
                <a:pos x="947" y="558"/>
              </a:cxn>
              <a:cxn ang="0">
                <a:pos x="947" y="558"/>
              </a:cxn>
              <a:cxn ang="0">
                <a:pos x="947" y="558"/>
              </a:cxn>
              <a:cxn ang="0">
                <a:pos x="947" y="558"/>
              </a:cxn>
              <a:cxn ang="0">
                <a:pos x="960" y="565"/>
              </a:cxn>
              <a:cxn ang="0">
                <a:pos x="1052" y="548"/>
              </a:cxn>
              <a:cxn ang="0">
                <a:pos x="1075" y="489"/>
              </a:cxn>
              <a:cxn ang="0">
                <a:pos x="994" y="406"/>
              </a:cxn>
              <a:cxn ang="0">
                <a:pos x="951" y="418"/>
              </a:cxn>
              <a:cxn ang="0">
                <a:pos x="929" y="423"/>
              </a:cxn>
              <a:cxn ang="0">
                <a:pos x="897" y="412"/>
              </a:cxn>
              <a:cxn ang="0">
                <a:pos x="896" y="410"/>
              </a:cxn>
              <a:cxn ang="0">
                <a:pos x="896" y="410"/>
              </a:cxn>
              <a:cxn ang="0">
                <a:pos x="893" y="408"/>
              </a:cxn>
              <a:cxn ang="0">
                <a:pos x="892" y="407"/>
              </a:cxn>
              <a:cxn ang="0">
                <a:pos x="889" y="403"/>
              </a:cxn>
              <a:cxn ang="0">
                <a:pos x="888" y="402"/>
              </a:cxn>
              <a:cxn ang="0">
                <a:pos x="888" y="206"/>
              </a:cxn>
              <a:cxn ang="0">
                <a:pos x="264" y="136"/>
              </a:cxn>
              <a:cxn ang="0">
                <a:pos x="265" y="137"/>
              </a:cxn>
              <a:cxn ang="0">
                <a:pos x="265" y="139"/>
              </a:cxn>
              <a:cxn ang="0">
                <a:pos x="285" y="161"/>
              </a:cxn>
              <a:cxn ang="0">
                <a:pos x="291" y="163"/>
              </a:cxn>
              <a:cxn ang="0">
                <a:pos x="291" y="163"/>
              </a:cxn>
              <a:cxn ang="0">
                <a:pos x="331" y="188"/>
              </a:cxn>
              <a:cxn ang="0">
                <a:pos x="361" y="263"/>
              </a:cxn>
              <a:cxn ang="0">
                <a:pos x="282" y="359"/>
              </a:cxn>
              <a:cxn ang="0">
                <a:pos x="186" y="332"/>
              </a:cxn>
              <a:cxn ang="0">
                <a:pos x="163" y="296"/>
              </a:cxn>
              <a:cxn ang="0">
                <a:pos x="159" y="284"/>
              </a:cxn>
              <a:cxn ang="0">
                <a:pos x="135" y="265"/>
              </a:cxn>
              <a:cxn ang="0">
                <a:pos x="888" y="772"/>
              </a:cxn>
              <a:cxn ang="0">
                <a:pos x="888" y="576"/>
              </a:cxn>
            </a:cxnLst>
            <a:rect l="0" t="0" r="r" b="b"/>
            <a:pathLst>
              <a:path w="1075" h="772">
                <a:moveTo>
                  <a:pt x="891" y="570"/>
                </a:moveTo>
                <a:cubicBezTo>
                  <a:pt x="892" y="570"/>
                  <a:pt x="892" y="570"/>
                  <a:pt x="892" y="570"/>
                </a:cubicBezTo>
                <a:cubicBezTo>
                  <a:pt x="892" y="568"/>
                  <a:pt x="892" y="568"/>
                  <a:pt x="892" y="568"/>
                </a:cubicBezTo>
                <a:cubicBezTo>
                  <a:pt x="893" y="567"/>
                  <a:pt x="893" y="567"/>
                  <a:pt x="893" y="567"/>
                </a:cubicBezTo>
                <a:cubicBezTo>
                  <a:pt x="893" y="567"/>
                  <a:pt x="893" y="567"/>
                  <a:pt x="893" y="567"/>
                </a:cubicBezTo>
                <a:cubicBezTo>
                  <a:pt x="894" y="567"/>
                  <a:pt x="894" y="567"/>
                  <a:pt x="895" y="567"/>
                </a:cubicBezTo>
                <a:cubicBezTo>
                  <a:pt x="896" y="567"/>
                  <a:pt x="896" y="567"/>
                  <a:pt x="896" y="567"/>
                </a:cubicBezTo>
                <a:cubicBezTo>
                  <a:pt x="897" y="566"/>
                  <a:pt x="897" y="566"/>
                  <a:pt x="897" y="566"/>
                </a:cubicBezTo>
                <a:cubicBezTo>
                  <a:pt x="898" y="565"/>
                  <a:pt x="898" y="565"/>
                  <a:pt x="898" y="565"/>
                </a:cubicBezTo>
                <a:cubicBezTo>
                  <a:pt x="898" y="565"/>
                  <a:pt x="898" y="565"/>
                  <a:pt x="898" y="565"/>
                </a:cubicBezTo>
                <a:cubicBezTo>
                  <a:pt x="899" y="565"/>
                  <a:pt x="899" y="565"/>
                  <a:pt x="899" y="565"/>
                </a:cubicBezTo>
                <a:cubicBezTo>
                  <a:pt x="899" y="564"/>
                  <a:pt x="899" y="564"/>
                  <a:pt x="899" y="564"/>
                </a:cubicBezTo>
                <a:cubicBezTo>
                  <a:pt x="899" y="564"/>
                  <a:pt x="899" y="564"/>
                  <a:pt x="899" y="564"/>
                </a:cubicBezTo>
                <a:cubicBezTo>
                  <a:pt x="900" y="564"/>
                  <a:pt x="900" y="564"/>
                  <a:pt x="901" y="563"/>
                </a:cubicBezTo>
                <a:cubicBezTo>
                  <a:pt x="909" y="558"/>
                  <a:pt x="919" y="555"/>
                  <a:pt x="929" y="555"/>
                </a:cubicBezTo>
                <a:cubicBezTo>
                  <a:pt x="935" y="555"/>
                  <a:pt x="941" y="556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52" y="560"/>
                  <a:pt x="957" y="562"/>
                  <a:pt x="960" y="565"/>
                </a:cubicBezTo>
                <a:cubicBezTo>
                  <a:pt x="970" y="569"/>
                  <a:pt x="982" y="572"/>
                  <a:pt x="994" y="572"/>
                </a:cubicBezTo>
                <a:cubicBezTo>
                  <a:pt x="1016" y="572"/>
                  <a:pt x="1037" y="563"/>
                  <a:pt x="1052" y="548"/>
                </a:cubicBezTo>
                <a:cubicBezTo>
                  <a:pt x="1054" y="546"/>
                  <a:pt x="1055" y="544"/>
                  <a:pt x="1057" y="542"/>
                </a:cubicBezTo>
                <a:cubicBezTo>
                  <a:pt x="1068" y="528"/>
                  <a:pt x="1075" y="509"/>
                  <a:pt x="1075" y="489"/>
                </a:cubicBezTo>
                <a:cubicBezTo>
                  <a:pt x="1075" y="466"/>
                  <a:pt x="1065" y="444"/>
                  <a:pt x="1050" y="429"/>
                </a:cubicBezTo>
                <a:cubicBezTo>
                  <a:pt x="1035" y="415"/>
                  <a:pt x="1016" y="406"/>
                  <a:pt x="994" y="406"/>
                </a:cubicBezTo>
                <a:cubicBezTo>
                  <a:pt x="981" y="406"/>
                  <a:pt x="968" y="409"/>
                  <a:pt x="957" y="414"/>
                </a:cubicBezTo>
                <a:cubicBezTo>
                  <a:pt x="955" y="416"/>
                  <a:pt x="953" y="417"/>
                  <a:pt x="951" y="418"/>
                </a:cubicBezTo>
                <a:cubicBezTo>
                  <a:pt x="944" y="421"/>
                  <a:pt x="937" y="423"/>
                  <a:pt x="929" y="423"/>
                </a:cubicBezTo>
                <a:cubicBezTo>
                  <a:pt x="929" y="423"/>
                  <a:pt x="929" y="423"/>
                  <a:pt x="929" y="423"/>
                </a:cubicBezTo>
                <a:cubicBezTo>
                  <a:pt x="918" y="423"/>
                  <a:pt x="908" y="419"/>
                  <a:pt x="900" y="413"/>
                </a:cubicBezTo>
                <a:cubicBezTo>
                  <a:pt x="899" y="413"/>
                  <a:pt x="898" y="412"/>
                  <a:pt x="897" y="412"/>
                </a:cubicBezTo>
                <a:cubicBezTo>
                  <a:pt x="897" y="411"/>
                  <a:pt x="897" y="411"/>
                  <a:pt x="897" y="411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5" y="410"/>
                  <a:pt x="895" y="410"/>
                  <a:pt x="895" y="410"/>
                </a:cubicBezTo>
                <a:cubicBezTo>
                  <a:pt x="894" y="410"/>
                  <a:pt x="894" y="409"/>
                  <a:pt x="893" y="408"/>
                </a:cubicBezTo>
                <a:cubicBezTo>
                  <a:pt x="892" y="408"/>
                  <a:pt x="892" y="408"/>
                  <a:pt x="892" y="408"/>
                </a:cubicBezTo>
                <a:cubicBezTo>
                  <a:pt x="892" y="407"/>
                  <a:pt x="892" y="407"/>
                  <a:pt x="892" y="407"/>
                </a:cubicBezTo>
                <a:cubicBezTo>
                  <a:pt x="891" y="407"/>
                  <a:pt x="891" y="407"/>
                  <a:pt x="891" y="407"/>
                </a:cubicBezTo>
                <a:cubicBezTo>
                  <a:pt x="890" y="406"/>
                  <a:pt x="890" y="404"/>
                  <a:pt x="889" y="403"/>
                </a:cubicBezTo>
                <a:cubicBezTo>
                  <a:pt x="889" y="403"/>
                  <a:pt x="889" y="403"/>
                  <a:pt x="889" y="403"/>
                </a:cubicBezTo>
                <a:cubicBezTo>
                  <a:pt x="889" y="402"/>
                  <a:pt x="888" y="402"/>
                  <a:pt x="888" y="402"/>
                </a:cubicBezTo>
                <a:cubicBezTo>
                  <a:pt x="888" y="401"/>
                  <a:pt x="888" y="401"/>
                  <a:pt x="888" y="401"/>
                </a:cubicBezTo>
                <a:cubicBezTo>
                  <a:pt x="888" y="206"/>
                  <a:pt x="888" y="206"/>
                  <a:pt x="888" y="206"/>
                </a:cubicBezTo>
                <a:cubicBezTo>
                  <a:pt x="696" y="202"/>
                  <a:pt x="526" y="124"/>
                  <a:pt x="400" y="0"/>
                </a:cubicBezTo>
                <a:cubicBezTo>
                  <a:pt x="264" y="136"/>
                  <a:pt x="264" y="136"/>
                  <a:pt x="264" y="136"/>
                </a:cubicBezTo>
                <a:cubicBezTo>
                  <a:pt x="264" y="136"/>
                  <a:pt x="264" y="136"/>
                  <a:pt x="264" y="136"/>
                </a:cubicBezTo>
                <a:cubicBezTo>
                  <a:pt x="264" y="136"/>
                  <a:pt x="265" y="137"/>
                  <a:pt x="265" y="137"/>
                </a:cubicBezTo>
                <a:cubicBezTo>
                  <a:pt x="265" y="138"/>
                  <a:pt x="265" y="138"/>
                  <a:pt x="265" y="138"/>
                </a:cubicBezTo>
                <a:cubicBezTo>
                  <a:pt x="265" y="138"/>
                  <a:pt x="265" y="139"/>
                  <a:pt x="265" y="139"/>
                </a:cubicBezTo>
                <a:cubicBezTo>
                  <a:pt x="267" y="144"/>
                  <a:pt x="269" y="149"/>
                  <a:pt x="274" y="154"/>
                </a:cubicBezTo>
                <a:cubicBezTo>
                  <a:pt x="277" y="157"/>
                  <a:pt x="281" y="160"/>
                  <a:pt x="285" y="161"/>
                </a:cubicBezTo>
                <a:cubicBezTo>
                  <a:pt x="285" y="161"/>
                  <a:pt x="285" y="161"/>
                  <a:pt x="285" y="161"/>
                </a:cubicBezTo>
                <a:cubicBezTo>
                  <a:pt x="287" y="162"/>
                  <a:pt x="289" y="163"/>
                  <a:pt x="291" y="163"/>
                </a:cubicBezTo>
                <a:cubicBezTo>
                  <a:pt x="291" y="163"/>
                  <a:pt x="291" y="163"/>
                  <a:pt x="291" y="163"/>
                </a:cubicBezTo>
                <a:cubicBezTo>
                  <a:pt x="291" y="163"/>
                  <a:pt x="291" y="163"/>
                  <a:pt x="291" y="163"/>
                </a:cubicBezTo>
                <a:cubicBezTo>
                  <a:pt x="292" y="163"/>
                  <a:pt x="292" y="163"/>
                  <a:pt x="292" y="163"/>
                </a:cubicBezTo>
                <a:cubicBezTo>
                  <a:pt x="306" y="168"/>
                  <a:pt x="319" y="176"/>
                  <a:pt x="331" y="188"/>
                </a:cubicBezTo>
                <a:cubicBezTo>
                  <a:pt x="348" y="205"/>
                  <a:pt x="358" y="227"/>
                  <a:pt x="360" y="250"/>
                </a:cubicBezTo>
                <a:cubicBezTo>
                  <a:pt x="361" y="254"/>
                  <a:pt x="361" y="258"/>
                  <a:pt x="361" y="263"/>
                </a:cubicBezTo>
                <a:cubicBezTo>
                  <a:pt x="361" y="288"/>
                  <a:pt x="352" y="313"/>
                  <a:pt x="332" y="332"/>
                </a:cubicBezTo>
                <a:cubicBezTo>
                  <a:pt x="318" y="347"/>
                  <a:pt x="300" y="356"/>
                  <a:pt x="282" y="359"/>
                </a:cubicBezTo>
                <a:cubicBezTo>
                  <a:pt x="274" y="361"/>
                  <a:pt x="266" y="362"/>
                  <a:pt x="258" y="362"/>
                </a:cubicBezTo>
                <a:cubicBezTo>
                  <a:pt x="232" y="362"/>
                  <a:pt x="206" y="352"/>
                  <a:pt x="186" y="332"/>
                </a:cubicBezTo>
                <a:cubicBezTo>
                  <a:pt x="176" y="322"/>
                  <a:pt x="168" y="309"/>
                  <a:pt x="163" y="296"/>
                </a:cubicBezTo>
                <a:cubicBezTo>
                  <a:pt x="163" y="296"/>
                  <a:pt x="163" y="296"/>
                  <a:pt x="163" y="296"/>
                </a:cubicBezTo>
                <a:cubicBezTo>
                  <a:pt x="163" y="295"/>
                  <a:pt x="163" y="295"/>
                  <a:pt x="163" y="295"/>
                </a:cubicBezTo>
                <a:cubicBezTo>
                  <a:pt x="162" y="291"/>
                  <a:pt x="161" y="287"/>
                  <a:pt x="159" y="284"/>
                </a:cubicBezTo>
                <a:cubicBezTo>
                  <a:pt x="158" y="280"/>
                  <a:pt x="155" y="277"/>
                  <a:pt x="153" y="275"/>
                </a:cubicBezTo>
                <a:cubicBezTo>
                  <a:pt x="148" y="270"/>
                  <a:pt x="141" y="267"/>
                  <a:pt x="135" y="265"/>
                </a:cubicBezTo>
                <a:cubicBezTo>
                  <a:pt x="0" y="400"/>
                  <a:pt x="0" y="400"/>
                  <a:pt x="0" y="400"/>
                </a:cubicBezTo>
                <a:cubicBezTo>
                  <a:pt x="228" y="627"/>
                  <a:pt x="540" y="768"/>
                  <a:pt x="888" y="772"/>
                </a:cubicBezTo>
                <a:cubicBezTo>
                  <a:pt x="888" y="577"/>
                  <a:pt x="888" y="577"/>
                  <a:pt x="888" y="577"/>
                </a:cubicBezTo>
                <a:cubicBezTo>
                  <a:pt x="888" y="576"/>
                  <a:pt x="888" y="576"/>
                  <a:pt x="888" y="576"/>
                </a:cubicBezTo>
                <a:cubicBezTo>
                  <a:pt x="888" y="574"/>
                  <a:pt x="889" y="572"/>
                  <a:pt x="891" y="570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5"/>
          <p:cNvSpPr>
            <a:spLocks noEditPoints="1"/>
          </p:cNvSpPr>
          <p:nvPr/>
        </p:nvSpPr>
        <p:spPr bwMode="auto">
          <a:xfrm>
            <a:off x="5403850" y="5024438"/>
            <a:ext cx="444500" cy="40481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3"/>
          <p:cNvSpPr/>
          <p:nvPr/>
        </p:nvSpPr>
        <p:spPr bwMode="auto">
          <a:xfrm>
            <a:off x="6865938" y="2514600"/>
            <a:ext cx="1125538" cy="1314450"/>
          </a:xfrm>
          <a:custGeom>
            <a:avLst/>
            <a:gdLst/>
            <a:ahLst/>
            <a:cxnLst>
              <a:cxn ang="0">
                <a:pos x="255" y="140"/>
              </a:cxn>
              <a:cxn ang="0">
                <a:pos x="253" y="141"/>
              </a:cxn>
              <a:cxn ang="0">
                <a:pos x="253" y="141"/>
              </a:cxn>
              <a:cxn ang="0">
                <a:pos x="245" y="140"/>
              </a:cxn>
              <a:cxn ang="0">
                <a:pos x="248" y="140"/>
              </a:cxn>
              <a:cxn ang="0">
                <a:pos x="247" y="139"/>
              </a:cxn>
              <a:cxn ang="0">
                <a:pos x="246" y="139"/>
              </a:cxn>
              <a:cxn ang="0">
                <a:pos x="246" y="138"/>
              </a:cxn>
              <a:cxn ang="0">
                <a:pos x="218" y="124"/>
              </a:cxn>
              <a:cxn ang="0">
                <a:pos x="208" y="110"/>
              </a:cxn>
              <a:cxn ang="0">
                <a:pos x="208" y="110"/>
              </a:cxn>
              <a:cxn ang="0">
                <a:pos x="207" y="109"/>
              </a:cxn>
              <a:cxn ang="0">
                <a:pos x="207" y="109"/>
              </a:cxn>
              <a:cxn ang="0">
                <a:pos x="184" y="66"/>
              </a:cxn>
              <a:cxn ang="0">
                <a:pos x="111" y="44"/>
              </a:cxn>
              <a:cxn ang="0">
                <a:pos x="44" y="129"/>
              </a:cxn>
              <a:cxn ang="0">
                <a:pos x="67" y="184"/>
              </a:cxn>
              <a:cxn ang="0">
                <a:pos x="106" y="206"/>
              </a:cxn>
              <a:cxn ang="0">
                <a:pos x="124" y="217"/>
              </a:cxn>
              <a:cxn ang="0">
                <a:pos x="140" y="248"/>
              </a:cxn>
              <a:cxn ang="0">
                <a:pos x="140" y="249"/>
              </a:cxn>
              <a:cxn ang="0">
                <a:pos x="133" y="253"/>
              </a:cxn>
              <a:cxn ang="0">
                <a:pos x="137" y="254"/>
              </a:cxn>
              <a:cxn ang="0">
                <a:pos x="138" y="258"/>
              </a:cxn>
              <a:cxn ang="0">
                <a:pos x="138" y="260"/>
              </a:cxn>
              <a:cxn ang="0">
                <a:pos x="200" y="893"/>
              </a:cxn>
              <a:cxn ang="0">
                <a:pos x="398" y="872"/>
              </a:cxn>
              <a:cxn ang="0">
                <a:pos x="392" y="852"/>
              </a:cxn>
              <a:cxn ang="0">
                <a:pos x="392" y="852"/>
              </a:cxn>
              <a:cxn ang="0">
                <a:pos x="381" y="806"/>
              </a:cxn>
              <a:cxn ang="0">
                <a:pos x="414" y="731"/>
              </a:cxn>
              <a:cxn ang="0">
                <a:pos x="546" y="726"/>
              </a:cxn>
              <a:cxn ang="0">
                <a:pos x="577" y="848"/>
              </a:cxn>
              <a:cxn ang="0">
                <a:pos x="576" y="849"/>
              </a:cxn>
              <a:cxn ang="0">
                <a:pos x="569" y="872"/>
              </a:cxn>
              <a:cxn ang="0">
                <a:pos x="766" y="893"/>
              </a:cxn>
              <a:cxn ang="0">
                <a:pos x="261" y="138"/>
              </a:cxn>
            </a:cxnLst>
            <a:rect l="0" t="0" r="r" b="b"/>
            <a:pathLst>
              <a:path w="766" h="893">
                <a:moveTo>
                  <a:pt x="255" y="140"/>
                </a:moveTo>
                <a:cubicBezTo>
                  <a:pt x="255" y="140"/>
                  <a:pt x="255" y="140"/>
                  <a:pt x="255" y="140"/>
                </a:cubicBezTo>
                <a:cubicBezTo>
                  <a:pt x="254" y="140"/>
                  <a:pt x="254" y="140"/>
                  <a:pt x="254" y="140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45" y="141"/>
                  <a:pt x="245" y="141"/>
                  <a:pt x="245" y="141"/>
                </a:cubicBezTo>
                <a:cubicBezTo>
                  <a:pt x="245" y="140"/>
                  <a:pt x="245" y="140"/>
                  <a:pt x="245" y="140"/>
                </a:cubicBezTo>
                <a:cubicBezTo>
                  <a:pt x="245" y="140"/>
                  <a:pt x="247" y="140"/>
                  <a:pt x="246" y="140"/>
                </a:cubicBezTo>
                <a:cubicBezTo>
                  <a:pt x="248" y="140"/>
                  <a:pt x="248" y="140"/>
                  <a:pt x="248" y="140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46" y="139"/>
                  <a:pt x="246" y="139"/>
                  <a:pt x="246" y="139"/>
                </a:cubicBezTo>
                <a:cubicBezTo>
                  <a:pt x="246" y="139"/>
                  <a:pt x="246" y="139"/>
                  <a:pt x="246" y="139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5" y="138"/>
                  <a:pt x="245" y="138"/>
                  <a:pt x="244" y="138"/>
                </a:cubicBezTo>
                <a:cubicBezTo>
                  <a:pt x="235" y="136"/>
                  <a:pt x="225" y="131"/>
                  <a:pt x="218" y="124"/>
                </a:cubicBezTo>
                <a:cubicBezTo>
                  <a:pt x="214" y="120"/>
                  <a:pt x="210" y="115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09"/>
                  <a:pt x="208" y="109"/>
                  <a:pt x="208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5" y="104"/>
                  <a:pt x="204" y="99"/>
                  <a:pt x="203" y="95"/>
                </a:cubicBezTo>
                <a:cubicBezTo>
                  <a:pt x="199" y="85"/>
                  <a:pt x="193" y="75"/>
                  <a:pt x="184" y="66"/>
                </a:cubicBezTo>
                <a:cubicBezTo>
                  <a:pt x="168" y="50"/>
                  <a:pt x="147" y="42"/>
                  <a:pt x="126" y="42"/>
                </a:cubicBezTo>
                <a:cubicBezTo>
                  <a:pt x="121" y="42"/>
                  <a:pt x="116" y="43"/>
                  <a:pt x="111" y="44"/>
                </a:cubicBezTo>
                <a:cubicBezTo>
                  <a:pt x="96" y="47"/>
                  <a:pt x="81" y="55"/>
                  <a:pt x="69" y="67"/>
                </a:cubicBezTo>
                <a:cubicBezTo>
                  <a:pt x="52" y="84"/>
                  <a:pt x="44" y="106"/>
                  <a:pt x="44" y="129"/>
                </a:cubicBezTo>
                <a:cubicBezTo>
                  <a:pt x="44" y="132"/>
                  <a:pt x="44" y="134"/>
                  <a:pt x="44" y="137"/>
                </a:cubicBezTo>
                <a:cubicBezTo>
                  <a:pt x="46" y="154"/>
                  <a:pt x="54" y="170"/>
                  <a:pt x="67" y="184"/>
                </a:cubicBezTo>
                <a:cubicBezTo>
                  <a:pt x="76" y="193"/>
                  <a:pt x="87" y="199"/>
                  <a:pt x="99" y="203"/>
                </a:cubicBezTo>
                <a:cubicBezTo>
                  <a:pt x="101" y="204"/>
                  <a:pt x="104" y="205"/>
                  <a:pt x="106" y="206"/>
                </a:cubicBezTo>
                <a:cubicBezTo>
                  <a:pt x="113" y="208"/>
                  <a:pt x="119" y="212"/>
                  <a:pt x="124" y="217"/>
                </a:cubicBezTo>
                <a:cubicBezTo>
                  <a:pt x="124" y="217"/>
                  <a:pt x="124" y="217"/>
                  <a:pt x="124" y="217"/>
                </a:cubicBezTo>
                <a:cubicBezTo>
                  <a:pt x="132" y="225"/>
                  <a:pt x="137" y="235"/>
                  <a:pt x="139" y="245"/>
                </a:cubicBezTo>
                <a:cubicBezTo>
                  <a:pt x="139" y="246"/>
                  <a:pt x="140" y="247"/>
                  <a:pt x="140" y="248"/>
                </a:cubicBezTo>
                <a:cubicBezTo>
                  <a:pt x="140" y="249"/>
                  <a:pt x="140" y="249"/>
                  <a:pt x="140" y="249"/>
                </a:cubicBezTo>
                <a:cubicBezTo>
                  <a:pt x="140" y="249"/>
                  <a:pt x="140" y="249"/>
                  <a:pt x="140" y="249"/>
                </a:cubicBezTo>
                <a:cubicBezTo>
                  <a:pt x="140" y="250"/>
                  <a:pt x="136" y="251"/>
                  <a:pt x="136" y="251"/>
                </a:cubicBezTo>
                <a:cubicBezTo>
                  <a:pt x="136" y="252"/>
                  <a:pt x="133" y="253"/>
                  <a:pt x="133" y="253"/>
                </a:cubicBezTo>
                <a:cubicBezTo>
                  <a:pt x="133" y="254"/>
                  <a:pt x="133" y="254"/>
                  <a:pt x="133" y="254"/>
                </a:cubicBezTo>
                <a:cubicBezTo>
                  <a:pt x="133" y="254"/>
                  <a:pt x="137" y="254"/>
                  <a:pt x="137" y="254"/>
                </a:cubicBezTo>
                <a:cubicBezTo>
                  <a:pt x="137" y="256"/>
                  <a:pt x="138" y="257"/>
                  <a:pt x="138" y="258"/>
                </a:cubicBezTo>
                <a:cubicBezTo>
                  <a:pt x="138" y="258"/>
                  <a:pt x="139" y="258"/>
                  <a:pt x="138" y="258"/>
                </a:cubicBezTo>
                <a:cubicBezTo>
                  <a:pt x="138" y="259"/>
                  <a:pt x="138" y="259"/>
                  <a:pt x="138" y="260"/>
                </a:cubicBezTo>
                <a:cubicBezTo>
                  <a:pt x="138" y="260"/>
                  <a:pt x="138" y="260"/>
                  <a:pt x="138" y="260"/>
                </a:cubicBezTo>
                <a:cubicBezTo>
                  <a:pt x="0" y="400"/>
                  <a:pt x="0" y="400"/>
                  <a:pt x="0" y="400"/>
                </a:cubicBezTo>
                <a:cubicBezTo>
                  <a:pt x="132" y="537"/>
                  <a:pt x="199" y="717"/>
                  <a:pt x="200" y="893"/>
                </a:cubicBezTo>
                <a:cubicBezTo>
                  <a:pt x="391" y="893"/>
                  <a:pt x="391" y="893"/>
                  <a:pt x="391" y="893"/>
                </a:cubicBezTo>
                <a:cubicBezTo>
                  <a:pt x="395" y="885"/>
                  <a:pt x="398" y="879"/>
                  <a:pt x="398" y="872"/>
                </a:cubicBezTo>
                <a:cubicBezTo>
                  <a:pt x="398" y="867"/>
                  <a:pt x="397" y="862"/>
                  <a:pt x="395" y="858"/>
                </a:cubicBezTo>
                <a:cubicBezTo>
                  <a:pt x="394" y="856"/>
                  <a:pt x="393" y="854"/>
                  <a:pt x="392" y="852"/>
                </a:cubicBezTo>
                <a:cubicBezTo>
                  <a:pt x="392" y="852"/>
                  <a:pt x="392" y="852"/>
                  <a:pt x="392" y="852"/>
                </a:cubicBezTo>
                <a:cubicBezTo>
                  <a:pt x="392" y="852"/>
                  <a:pt x="392" y="852"/>
                  <a:pt x="392" y="852"/>
                </a:cubicBezTo>
                <a:cubicBezTo>
                  <a:pt x="392" y="851"/>
                  <a:pt x="392" y="851"/>
                  <a:pt x="392" y="851"/>
                </a:cubicBezTo>
                <a:cubicBezTo>
                  <a:pt x="385" y="838"/>
                  <a:pt x="381" y="822"/>
                  <a:pt x="381" y="806"/>
                </a:cubicBezTo>
                <a:cubicBezTo>
                  <a:pt x="381" y="778"/>
                  <a:pt x="393" y="752"/>
                  <a:pt x="412" y="733"/>
                </a:cubicBezTo>
                <a:cubicBezTo>
                  <a:pt x="413" y="733"/>
                  <a:pt x="413" y="732"/>
                  <a:pt x="414" y="731"/>
                </a:cubicBezTo>
                <a:cubicBezTo>
                  <a:pt x="431" y="714"/>
                  <a:pt x="456" y="703"/>
                  <a:pt x="483" y="703"/>
                </a:cubicBezTo>
                <a:cubicBezTo>
                  <a:pt x="507" y="703"/>
                  <a:pt x="529" y="711"/>
                  <a:pt x="546" y="726"/>
                </a:cubicBezTo>
                <a:cubicBezTo>
                  <a:pt x="570" y="744"/>
                  <a:pt x="586" y="774"/>
                  <a:pt x="586" y="806"/>
                </a:cubicBezTo>
                <a:cubicBezTo>
                  <a:pt x="586" y="821"/>
                  <a:pt x="582" y="835"/>
                  <a:pt x="577" y="848"/>
                </a:cubicBezTo>
                <a:cubicBezTo>
                  <a:pt x="577" y="848"/>
                  <a:pt x="576" y="848"/>
                  <a:pt x="576" y="849"/>
                </a:cubicBezTo>
                <a:cubicBezTo>
                  <a:pt x="576" y="849"/>
                  <a:pt x="576" y="849"/>
                  <a:pt x="576" y="849"/>
                </a:cubicBezTo>
                <a:cubicBezTo>
                  <a:pt x="574" y="853"/>
                  <a:pt x="572" y="856"/>
                  <a:pt x="570" y="860"/>
                </a:cubicBezTo>
                <a:cubicBezTo>
                  <a:pt x="569" y="863"/>
                  <a:pt x="569" y="868"/>
                  <a:pt x="569" y="872"/>
                </a:cubicBezTo>
                <a:cubicBezTo>
                  <a:pt x="569" y="879"/>
                  <a:pt x="571" y="885"/>
                  <a:pt x="575" y="893"/>
                </a:cubicBezTo>
                <a:cubicBezTo>
                  <a:pt x="766" y="893"/>
                  <a:pt x="766" y="893"/>
                  <a:pt x="766" y="893"/>
                </a:cubicBezTo>
                <a:cubicBezTo>
                  <a:pt x="765" y="569"/>
                  <a:pt x="643" y="247"/>
                  <a:pt x="400" y="0"/>
                </a:cubicBezTo>
                <a:cubicBezTo>
                  <a:pt x="261" y="138"/>
                  <a:pt x="261" y="138"/>
                  <a:pt x="261" y="138"/>
                </a:cubicBezTo>
                <a:cubicBezTo>
                  <a:pt x="259" y="140"/>
                  <a:pt x="257" y="140"/>
                  <a:pt x="255" y="140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54@|5FFC:0|FBC:0|LFC:16777215|LBC:16777215"/>
          <p:cNvSpPr/>
          <p:nvPr/>
        </p:nvSpPr>
        <p:spPr bwMode="auto">
          <a:xfrm>
            <a:off x="7227888" y="3051175"/>
            <a:ext cx="53975" cy="290513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0" y="65"/>
              </a:cxn>
              <a:cxn ang="0">
                <a:pos x="14" y="79"/>
              </a:cxn>
              <a:cxn ang="0">
                <a:pos x="14" y="0"/>
              </a:cxn>
              <a:cxn ang="0">
                <a:pos x="0" y="14"/>
              </a:cxn>
            </a:cxnLst>
            <a:rect l="0" t="0" r="r" b="b"/>
            <a:pathLst>
              <a:path w="14" h="79">
                <a:moveTo>
                  <a:pt x="0" y="14"/>
                </a:moveTo>
                <a:cubicBezTo>
                  <a:pt x="0" y="65"/>
                  <a:pt x="0" y="65"/>
                  <a:pt x="0" y="65"/>
                </a:cubicBezTo>
                <a:cubicBezTo>
                  <a:pt x="0" y="73"/>
                  <a:pt x="6" y="79"/>
                  <a:pt x="14" y="79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55@|5FFC:0|FBC:0|LFC:16777215|LBC:16777215"/>
          <p:cNvSpPr>
            <a:spLocks noEditPoints="1"/>
          </p:cNvSpPr>
          <p:nvPr/>
        </p:nvSpPr>
        <p:spPr bwMode="auto">
          <a:xfrm>
            <a:off x="7307263" y="2970213"/>
            <a:ext cx="266700" cy="371475"/>
          </a:xfrm>
          <a:custGeom>
            <a:avLst/>
            <a:gdLst/>
            <a:ahLst/>
            <a:cxnLst>
              <a:cxn ang="0">
                <a:pos x="58" y="7"/>
              </a:cxn>
              <a:cxn ang="0">
                <a:pos x="50" y="0"/>
              </a:cxn>
              <a:cxn ang="0">
                <a:pos x="21" y="0"/>
              </a:cxn>
              <a:cxn ang="0">
                <a:pos x="14" y="7"/>
              </a:cxn>
              <a:cxn ang="0">
                <a:pos x="14" y="22"/>
              </a:cxn>
              <a:cxn ang="0">
                <a:pos x="0" y="22"/>
              </a:cxn>
              <a:cxn ang="0">
                <a:pos x="0" y="101"/>
              </a:cxn>
              <a:cxn ang="0">
                <a:pos x="72" y="101"/>
              </a:cxn>
              <a:cxn ang="0">
                <a:pos x="72" y="22"/>
              </a:cxn>
              <a:cxn ang="0">
                <a:pos x="58" y="22"/>
              </a:cxn>
              <a:cxn ang="0">
                <a:pos x="58" y="7"/>
              </a:cxn>
              <a:cxn ang="0">
                <a:pos x="50" y="22"/>
              </a:cxn>
              <a:cxn ang="0">
                <a:pos x="21" y="22"/>
              </a:cxn>
              <a:cxn ang="0">
                <a:pos x="21" y="7"/>
              </a:cxn>
              <a:cxn ang="0">
                <a:pos x="50" y="7"/>
              </a:cxn>
              <a:cxn ang="0">
                <a:pos x="50" y="22"/>
              </a:cxn>
            </a:cxnLst>
            <a:rect l="0" t="0" r="r" b="b"/>
            <a:pathLst>
              <a:path w="72" h="101">
                <a:moveTo>
                  <a:pt x="58" y="7"/>
                </a:moveTo>
                <a:cubicBezTo>
                  <a:pt x="58" y="3"/>
                  <a:pt x="54" y="0"/>
                  <a:pt x="5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7" y="0"/>
                  <a:pt x="14" y="3"/>
                  <a:pt x="14" y="7"/>
                </a:cubicBezTo>
                <a:cubicBezTo>
                  <a:pt x="14" y="22"/>
                  <a:pt x="14" y="22"/>
                  <a:pt x="1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1"/>
                  <a:pt x="0" y="101"/>
                  <a:pt x="0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22"/>
                  <a:pt x="72" y="22"/>
                  <a:pt x="72" y="22"/>
                </a:cubicBezTo>
                <a:cubicBezTo>
                  <a:pt x="58" y="22"/>
                  <a:pt x="58" y="22"/>
                  <a:pt x="58" y="22"/>
                </a:cubicBezTo>
                <a:lnTo>
                  <a:pt x="58" y="7"/>
                </a:lnTo>
                <a:close/>
                <a:moveTo>
                  <a:pt x="50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21" y="7"/>
                  <a:pt x="21" y="7"/>
                  <a:pt x="21" y="7"/>
                </a:cubicBezTo>
                <a:cubicBezTo>
                  <a:pt x="50" y="7"/>
                  <a:pt x="50" y="7"/>
                  <a:pt x="50" y="7"/>
                </a:cubicBezTo>
                <a:lnTo>
                  <a:pt x="50" y="22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56@|5FFC:0|FBC:0|LFC:16777215|LBC:16777215"/>
          <p:cNvSpPr/>
          <p:nvPr/>
        </p:nvSpPr>
        <p:spPr bwMode="auto">
          <a:xfrm>
            <a:off x="7602538" y="3051175"/>
            <a:ext cx="55563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"/>
              </a:cxn>
              <a:cxn ang="0">
                <a:pos x="15" y="65"/>
              </a:cxn>
              <a:cxn ang="0">
                <a:pos x="15" y="14"/>
              </a:cxn>
              <a:cxn ang="0">
                <a:pos x="0" y="0"/>
              </a:cxn>
            </a:cxnLst>
            <a:rect l="0" t="0" r="r" b="b"/>
            <a:pathLst>
              <a:path w="15" h="79">
                <a:moveTo>
                  <a:pt x="0" y="0"/>
                </a:moveTo>
                <a:cubicBezTo>
                  <a:pt x="0" y="79"/>
                  <a:pt x="0" y="79"/>
                  <a:pt x="0" y="79"/>
                </a:cubicBezTo>
                <a:cubicBezTo>
                  <a:pt x="8" y="79"/>
                  <a:pt x="15" y="73"/>
                  <a:pt x="15" y="6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6"/>
                  <a:pt x="8" y="0"/>
                  <a:pt x="0" y="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2"/>
          <p:cNvSpPr/>
          <p:nvPr/>
        </p:nvSpPr>
        <p:spPr bwMode="auto">
          <a:xfrm>
            <a:off x="6856413" y="3573463"/>
            <a:ext cx="1135063" cy="1584325"/>
          </a:xfrm>
          <a:custGeom>
            <a:avLst/>
            <a:gdLst/>
            <a:ahLst/>
            <a:cxnLst>
              <a:cxn ang="0">
                <a:pos x="569" y="184"/>
              </a:cxn>
              <a:cxn ang="0">
                <a:pos x="570" y="182"/>
              </a:cxn>
              <a:cxn ang="0">
                <a:pos x="567" y="180"/>
              </a:cxn>
              <a:cxn ang="0">
                <a:pos x="565" y="178"/>
              </a:cxn>
              <a:cxn ang="0">
                <a:pos x="564" y="177"/>
              </a:cxn>
              <a:cxn ang="0">
                <a:pos x="563" y="176"/>
              </a:cxn>
              <a:cxn ang="0">
                <a:pos x="562" y="175"/>
              </a:cxn>
              <a:cxn ang="0">
                <a:pos x="557" y="129"/>
              </a:cxn>
              <a:cxn ang="0">
                <a:pos x="557" y="129"/>
              </a:cxn>
              <a:cxn ang="0">
                <a:pos x="557" y="128"/>
              </a:cxn>
              <a:cxn ang="0">
                <a:pos x="557" y="128"/>
              </a:cxn>
              <a:cxn ang="0">
                <a:pos x="564" y="115"/>
              </a:cxn>
              <a:cxn ang="0">
                <a:pos x="547" y="23"/>
              </a:cxn>
              <a:cxn ang="0">
                <a:pos x="488" y="0"/>
              </a:cxn>
              <a:cxn ang="0">
                <a:pos x="405" y="82"/>
              </a:cxn>
              <a:cxn ang="0">
                <a:pos x="415" y="125"/>
              </a:cxn>
              <a:cxn ang="0">
                <a:pos x="418" y="146"/>
              </a:cxn>
              <a:cxn ang="0">
                <a:pos x="410" y="179"/>
              </a:cxn>
              <a:cxn ang="0">
                <a:pos x="409" y="182"/>
              </a:cxn>
              <a:cxn ang="0">
                <a:pos x="409" y="181"/>
              </a:cxn>
              <a:cxn ang="0">
                <a:pos x="407" y="183"/>
              </a:cxn>
              <a:cxn ang="0">
                <a:pos x="406" y="184"/>
              </a:cxn>
              <a:cxn ang="0">
                <a:pos x="402" y="186"/>
              </a:cxn>
              <a:cxn ang="0">
                <a:pos x="401" y="190"/>
              </a:cxn>
              <a:cxn ang="0">
                <a:pos x="205" y="190"/>
              </a:cxn>
              <a:cxn ang="0">
                <a:pos x="136" y="811"/>
              </a:cxn>
              <a:cxn ang="0">
                <a:pos x="162" y="789"/>
              </a:cxn>
              <a:cxn ang="0">
                <a:pos x="163" y="783"/>
              </a:cxn>
              <a:cxn ang="0">
                <a:pos x="163" y="782"/>
              </a:cxn>
              <a:cxn ang="0">
                <a:pos x="259" y="713"/>
              </a:cxn>
              <a:cxn ang="0">
                <a:pos x="362" y="816"/>
              </a:cxn>
              <a:cxn ang="0">
                <a:pos x="297" y="911"/>
              </a:cxn>
              <a:cxn ang="0">
                <a:pos x="295" y="911"/>
              </a:cxn>
              <a:cxn ang="0">
                <a:pos x="275" y="921"/>
              </a:cxn>
              <a:cxn ang="0">
                <a:pos x="400" y="1076"/>
              </a:cxn>
              <a:cxn ang="0">
                <a:pos x="576" y="190"/>
              </a:cxn>
              <a:cxn ang="0">
                <a:pos x="569" y="186"/>
              </a:cxn>
            </a:cxnLst>
            <a:rect l="0" t="0" r="r" b="b"/>
            <a:pathLst>
              <a:path w="771" h="1076">
                <a:moveTo>
                  <a:pt x="569" y="186"/>
                </a:moveTo>
                <a:cubicBezTo>
                  <a:pt x="569" y="184"/>
                  <a:pt x="569" y="184"/>
                  <a:pt x="569" y="184"/>
                </a:cubicBezTo>
                <a:cubicBezTo>
                  <a:pt x="569" y="183"/>
                  <a:pt x="569" y="183"/>
                  <a:pt x="569" y="183"/>
                </a:cubicBezTo>
                <a:cubicBezTo>
                  <a:pt x="570" y="182"/>
                  <a:pt x="570" y="182"/>
                  <a:pt x="570" y="182"/>
                </a:cubicBezTo>
                <a:cubicBezTo>
                  <a:pt x="570" y="182"/>
                  <a:pt x="570" y="182"/>
                  <a:pt x="570" y="182"/>
                </a:cubicBezTo>
                <a:cubicBezTo>
                  <a:pt x="566" y="181"/>
                  <a:pt x="567" y="181"/>
                  <a:pt x="567" y="180"/>
                </a:cubicBezTo>
                <a:cubicBezTo>
                  <a:pt x="566" y="180"/>
                  <a:pt x="566" y="180"/>
                  <a:pt x="566" y="180"/>
                </a:cubicBezTo>
                <a:cubicBezTo>
                  <a:pt x="565" y="178"/>
                  <a:pt x="565" y="178"/>
                  <a:pt x="565" y="178"/>
                </a:cubicBezTo>
                <a:cubicBezTo>
                  <a:pt x="564" y="178"/>
                  <a:pt x="564" y="178"/>
                  <a:pt x="564" y="178"/>
                </a:cubicBezTo>
                <a:cubicBezTo>
                  <a:pt x="564" y="177"/>
                  <a:pt x="564" y="177"/>
                  <a:pt x="564" y="177"/>
                </a:cubicBezTo>
                <a:cubicBezTo>
                  <a:pt x="564" y="177"/>
                  <a:pt x="564" y="177"/>
                  <a:pt x="564" y="177"/>
                </a:cubicBezTo>
                <a:cubicBezTo>
                  <a:pt x="563" y="176"/>
                  <a:pt x="563" y="176"/>
                  <a:pt x="563" y="176"/>
                </a:cubicBezTo>
                <a:cubicBezTo>
                  <a:pt x="563" y="176"/>
                  <a:pt x="563" y="176"/>
                  <a:pt x="563" y="176"/>
                </a:cubicBezTo>
                <a:cubicBezTo>
                  <a:pt x="563" y="175"/>
                  <a:pt x="563" y="175"/>
                  <a:pt x="562" y="175"/>
                </a:cubicBezTo>
                <a:cubicBezTo>
                  <a:pt x="557" y="166"/>
                  <a:pt x="554" y="157"/>
                  <a:pt x="554" y="146"/>
                </a:cubicBezTo>
                <a:cubicBezTo>
                  <a:pt x="554" y="140"/>
                  <a:pt x="555" y="134"/>
                  <a:pt x="557" y="129"/>
                </a:cubicBezTo>
                <a:cubicBezTo>
                  <a:pt x="557" y="129"/>
                  <a:pt x="557" y="129"/>
                  <a:pt x="557" y="129"/>
                </a:cubicBezTo>
                <a:cubicBezTo>
                  <a:pt x="557" y="129"/>
                  <a:pt x="557" y="129"/>
                  <a:pt x="557" y="129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9" y="123"/>
                  <a:pt x="561" y="119"/>
                  <a:pt x="564" y="115"/>
                </a:cubicBezTo>
                <a:cubicBezTo>
                  <a:pt x="568" y="105"/>
                  <a:pt x="571" y="94"/>
                  <a:pt x="571" y="82"/>
                </a:cubicBezTo>
                <a:cubicBezTo>
                  <a:pt x="571" y="59"/>
                  <a:pt x="562" y="38"/>
                  <a:pt x="547" y="23"/>
                </a:cubicBezTo>
                <a:cubicBezTo>
                  <a:pt x="545" y="22"/>
                  <a:pt x="543" y="20"/>
                  <a:pt x="541" y="18"/>
                </a:cubicBezTo>
                <a:cubicBezTo>
                  <a:pt x="527" y="7"/>
                  <a:pt x="508" y="0"/>
                  <a:pt x="488" y="0"/>
                </a:cubicBezTo>
                <a:cubicBezTo>
                  <a:pt x="465" y="0"/>
                  <a:pt x="443" y="10"/>
                  <a:pt x="428" y="25"/>
                </a:cubicBezTo>
                <a:cubicBezTo>
                  <a:pt x="414" y="40"/>
                  <a:pt x="405" y="60"/>
                  <a:pt x="405" y="82"/>
                </a:cubicBezTo>
                <a:cubicBezTo>
                  <a:pt x="405" y="95"/>
                  <a:pt x="408" y="107"/>
                  <a:pt x="413" y="118"/>
                </a:cubicBezTo>
                <a:cubicBezTo>
                  <a:pt x="415" y="120"/>
                  <a:pt x="414" y="122"/>
                  <a:pt x="415" y="125"/>
                </a:cubicBezTo>
                <a:cubicBezTo>
                  <a:pt x="418" y="131"/>
                  <a:pt x="418" y="138"/>
                  <a:pt x="418" y="146"/>
                </a:cubicBezTo>
                <a:cubicBezTo>
                  <a:pt x="418" y="146"/>
                  <a:pt x="418" y="146"/>
                  <a:pt x="418" y="146"/>
                </a:cubicBezTo>
                <a:cubicBezTo>
                  <a:pt x="418" y="157"/>
                  <a:pt x="416" y="167"/>
                  <a:pt x="410" y="176"/>
                </a:cubicBezTo>
                <a:cubicBezTo>
                  <a:pt x="410" y="177"/>
                  <a:pt x="410" y="178"/>
                  <a:pt x="410" y="179"/>
                </a:cubicBezTo>
                <a:cubicBezTo>
                  <a:pt x="410" y="180"/>
                  <a:pt x="410" y="180"/>
                  <a:pt x="410" y="180"/>
                </a:cubicBezTo>
                <a:cubicBezTo>
                  <a:pt x="409" y="182"/>
                  <a:pt x="409" y="182"/>
                  <a:pt x="409" y="182"/>
                </a:cubicBezTo>
                <a:cubicBezTo>
                  <a:pt x="409" y="182"/>
                  <a:pt x="409" y="182"/>
                  <a:pt x="409" y="182"/>
                </a:cubicBezTo>
                <a:cubicBezTo>
                  <a:pt x="409" y="181"/>
                  <a:pt x="409" y="181"/>
                  <a:pt x="409" y="181"/>
                </a:cubicBezTo>
                <a:cubicBezTo>
                  <a:pt x="409" y="181"/>
                  <a:pt x="409" y="181"/>
                  <a:pt x="409" y="181"/>
                </a:cubicBezTo>
                <a:cubicBezTo>
                  <a:pt x="409" y="182"/>
                  <a:pt x="408" y="182"/>
                  <a:pt x="407" y="183"/>
                </a:cubicBezTo>
                <a:cubicBezTo>
                  <a:pt x="407" y="184"/>
                  <a:pt x="407" y="184"/>
                  <a:pt x="407" y="184"/>
                </a:cubicBezTo>
                <a:cubicBezTo>
                  <a:pt x="406" y="184"/>
                  <a:pt x="406" y="184"/>
                  <a:pt x="406" y="184"/>
                </a:cubicBezTo>
                <a:cubicBezTo>
                  <a:pt x="406" y="184"/>
                  <a:pt x="406" y="184"/>
                  <a:pt x="406" y="184"/>
                </a:cubicBezTo>
                <a:cubicBezTo>
                  <a:pt x="405" y="185"/>
                  <a:pt x="403" y="186"/>
                  <a:pt x="402" y="186"/>
                </a:cubicBezTo>
                <a:cubicBezTo>
                  <a:pt x="402" y="186"/>
                  <a:pt x="402" y="188"/>
                  <a:pt x="402" y="188"/>
                </a:cubicBezTo>
                <a:cubicBezTo>
                  <a:pt x="401" y="188"/>
                  <a:pt x="401" y="190"/>
                  <a:pt x="401" y="190"/>
                </a:cubicBezTo>
                <a:cubicBezTo>
                  <a:pt x="400" y="190"/>
                  <a:pt x="400" y="190"/>
                  <a:pt x="400" y="190"/>
                </a:cubicBezTo>
                <a:cubicBezTo>
                  <a:pt x="205" y="190"/>
                  <a:pt x="205" y="190"/>
                  <a:pt x="205" y="190"/>
                </a:cubicBezTo>
                <a:cubicBezTo>
                  <a:pt x="201" y="374"/>
                  <a:pt x="124" y="550"/>
                  <a:pt x="0" y="675"/>
                </a:cubicBezTo>
                <a:cubicBezTo>
                  <a:pt x="136" y="811"/>
                  <a:pt x="136" y="811"/>
                  <a:pt x="136" y="811"/>
                </a:cubicBezTo>
                <a:cubicBezTo>
                  <a:pt x="143" y="809"/>
                  <a:pt x="149" y="806"/>
                  <a:pt x="154" y="801"/>
                </a:cubicBezTo>
                <a:cubicBezTo>
                  <a:pt x="157" y="797"/>
                  <a:pt x="160" y="793"/>
                  <a:pt x="162" y="789"/>
                </a:cubicBezTo>
                <a:cubicBezTo>
                  <a:pt x="162" y="787"/>
                  <a:pt x="163" y="785"/>
                  <a:pt x="163" y="783"/>
                </a:cubicBezTo>
                <a:cubicBezTo>
                  <a:pt x="163" y="783"/>
                  <a:pt x="163" y="783"/>
                  <a:pt x="163" y="783"/>
                </a:cubicBezTo>
                <a:cubicBezTo>
                  <a:pt x="163" y="783"/>
                  <a:pt x="163" y="783"/>
                  <a:pt x="163" y="783"/>
                </a:cubicBezTo>
                <a:cubicBezTo>
                  <a:pt x="163" y="782"/>
                  <a:pt x="163" y="782"/>
                  <a:pt x="163" y="782"/>
                </a:cubicBezTo>
                <a:cubicBezTo>
                  <a:pt x="168" y="768"/>
                  <a:pt x="177" y="755"/>
                  <a:pt x="188" y="743"/>
                </a:cubicBezTo>
                <a:cubicBezTo>
                  <a:pt x="208" y="724"/>
                  <a:pt x="233" y="713"/>
                  <a:pt x="259" y="713"/>
                </a:cubicBezTo>
                <a:cubicBezTo>
                  <a:pt x="286" y="713"/>
                  <a:pt x="312" y="723"/>
                  <a:pt x="332" y="743"/>
                </a:cubicBezTo>
                <a:cubicBezTo>
                  <a:pt x="352" y="763"/>
                  <a:pt x="362" y="790"/>
                  <a:pt x="362" y="816"/>
                </a:cubicBezTo>
                <a:cubicBezTo>
                  <a:pt x="362" y="842"/>
                  <a:pt x="352" y="868"/>
                  <a:pt x="332" y="888"/>
                </a:cubicBezTo>
                <a:cubicBezTo>
                  <a:pt x="322" y="898"/>
                  <a:pt x="310" y="906"/>
                  <a:pt x="297" y="911"/>
                </a:cubicBezTo>
                <a:cubicBezTo>
                  <a:pt x="296" y="911"/>
                  <a:pt x="296" y="911"/>
                  <a:pt x="296" y="911"/>
                </a:cubicBezTo>
                <a:cubicBezTo>
                  <a:pt x="296" y="911"/>
                  <a:pt x="296" y="911"/>
                  <a:pt x="295" y="911"/>
                </a:cubicBezTo>
                <a:cubicBezTo>
                  <a:pt x="291" y="912"/>
                  <a:pt x="288" y="913"/>
                  <a:pt x="284" y="915"/>
                </a:cubicBezTo>
                <a:cubicBezTo>
                  <a:pt x="281" y="916"/>
                  <a:pt x="278" y="918"/>
                  <a:pt x="275" y="921"/>
                </a:cubicBezTo>
                <a:cubicBezTo>
                  <a:pt x="270" y="926"/>
                  <a:pt x="267" y="933"/>
                  <a:pt x="266" y="939"/>
                </a:cubicBezTo>
                <a:cubicBezTo>
                  <a:pt x="400" y="1076"/>
                  <a:pt x="400" y="1076"/>
                  <a:pt x="400" y="1076"/>
                </a:cubicBezTo>
                <a:cubicBezTo>
                  <a:pt x="627" y="847"/>
                  <a:pt x="767" y="534"/>
                  <a:pt x="771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5" y="190"/>
                  <a:pt x="575" y="190"/>
                  <a:pt x="575" y="190"/>
                </a:cubicBezTo>
                <a:cubicBezTo>
                  <a:pt x="573" y="190"/>
                  <a:pt x="571" y="187"/>
                  <a:pt x="569" y="186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66"/>
          <p:cNvSpPr>
            <a:spLocks noEditPoints="1"/>
          </p:cNvSpPr>
          <p:nvPr/>
        </p:nvSpPr>
        <p:spPr bwMode="auto">
          <a:xfrm>
            <a:off x="7329488" y="4111625"/>
            <a:ext cx="306388" cy="4476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40"/>
              </a:cxn>
              <a:cxn ang="0">
                <a:pos x="40" y="117"/>
              </a:cxn>
              <a:cxn ang="0">
                <a:pos x="80" y="40"/>
              </a:cxn>
              <a:cxn ang="0">
                <a:pos x="40" y="0"/>
              </a:cxn>
              <a:cxn ang="0">
                <a:pos x="7" y="32"/>
              </a:cxn>
              <a:cxn ang="0">
                <a:pos x="32" y="32"/>
              </a:cxn>
              <a:cxn ang="0">
                <a:pos x="40" y="8"/>
              </a:cxn>
              <a:cxn ang="0">
                <a:pos x="48" y="32"/>
              </a:cxn>
              <a:cxn ang="0">
                <a:pos x="73" y="32"/>
              </a:cxn>
              <a:cxn ang="0">
                <a:pos x="52" y="46"/>
              </a:cxn>
              <a:cxn ang="0">
                <a:pos x="63" y="69"/>
              </a:cxn>
              <a:cxn ang="0">
                <a:pos x="40" y="54"/>
              </a:cxn>
              <a:cxn ang="0">
                <a:pos x="17" y="69"/>
              </a:cxn>
              <a:cxn ang="0">
                <a:pos x="28" y="46"/>
              </a:cxn>
              <a:cxn ang="0">
                <a:pos x="7" y="32"/>
              </a:cxn>
            </a:cxnLst>
            <a:rect l="0" t="0" r="r" b="b"/>
            <a:pathLst>
              <a:path w="80" h="117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6"/>
                  <a:pt x="27" y="85"/>
                  <a:pt x="40" y="117"/>
                </a:cubicBezTo>
                <a:cubicBezTo>
                  <a:pt x="53" y="85"/>
                  <a:pt x="80" y="66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7" y="32"/>
                </a:moveTo>
                <a:cubicBezTo>
                  <a:pt x="32" y="32"/>
                  <a:pt x="32" y="32"/>
                  <a:pt x="32" y="32"/>
                </a:cubicBezTo>
                <a:cubicBezTo>
                  <a:pt x="40" y="8"/>
                  <a:pt x="40" y="8"/>
                  <a:pt x="40" y="8"/>
                </a:cubicBezTo>
                <a:cubicBezTo>
                  <a:pt x="48" y="32"/>
                  <a:pt x="48" y="32"/>
                  <a:pt x="48" y="32"/>
                </a:cubicBezTo>
                <a:cubicBezTo>
                  <a:pt x="73" y="32"/>
                  <a:pt x="73" y="32"/>
                  <a:pt x="73" y="32"/>
                </a:cubicBezTo>
                <a:cubicBezTo>
                  <a:pt x="52" y="46"/>
                  <a:pt x="52" y="46"/>
                  <a:pt x="52" y="46"/>
                </a:cubicBezTo>
                <a:cubicBezTo>
                  <a:pt x="63" y="69"/>
                  <a:pt x="63" y="69"/>
                  <a:pt x="63" y="69"/>
                </a:cubicBezTo>
                <a:cubicBezTo>
                  <a:pt x="40" y="54"/>
                  <a:pt x="40" y="54"/>
                  <a:pt x="40" y="54"/>
                </a:cubicBezTo>
                <a:cubicBezTo>
                  <a:pt x="17" y="69"/>
                  <a:pt x="17" y="69"/>
                  <a:pt x="17" y="69"/>
                </a:cubicBezTo>
                <a:cubicBezTo>
                  <a:pt x="28" y="46"/>
                  <a:pt x="28" y="46"/>
                  <a:pt x="28" y="46"/>
                </a:cubicBezTo>
                <a:lnTo>
                  <a:pt x="7" y="32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4"/>
          <p:cNvSpPr/>
          <p:nvPr/>
        </p:nvSpPr>
        <p:spPr bwMode="auto">
          <a:xfrm>
            <a:off x="5854700" y="1951038"/>
            <a:ext cx="1577975" cy="1136650"/>
          </a:xfrm>
          <a:custGeom>
            <a:avLst/>
            <a:gdLst/>
            <a:ahLst/>
            <a:cxnLst>
              <a:cxn ang="0">
                <a:pos x="182" y="202"/>
              </a:cxn>
              <a:cxn ang="0">
                <a:pos x="182" y="205"/>
              </a:cxn>
              <a:cxn ang="0">
                <a:pos x="180" y="206"/>
              </a:cxn>
              <a:cxn ang="0">
                <a:pos x="178" y="207"/>
              </a:cxn>
              <a:cxn ang="0">
                <a:pos x="177" y="207"/>
              </a:cxn>
              <a:cxn ang="0">
                <a:pos x="176" y="208"/>
              </a:cxn>
              <a:cxn ang="0">
                <a:pos x="174" y="209"/>
              </a:cxn>
              <a:cxn ang="0">
                <a:pos x="128" y="214"/>
              </a:cxn>
              <a:cxn ang="0">
                <a:pos x="128" y="214"/>
              </a:cxn>
              <a:cxn ang="0">
                <a:pos x="128" y="214"/>
              </a:cxn>
              <a:cxn ang="0">
                <a:pos x="128" y="214"/>
              </a:cxn>
              <a:cxn ang="0">
                <a:pos x="115" y="207"/>
              </a:cxn>
              <a:cxn ang="0">
                <a:pos x="23" y="224"/>
              </a:cxn>
              <a:cxn ang="0">
                <a:pos x="0" y="283"/>
              </a:cxn>
              <a:cxn ang="0">
                <a:pos x="81" y="366"/>
              </a:cxn>
              <a:cxn ang="0">
                <a:pos x="124" y="356"/>
              </a:cxn>
              <a:cxn ang="0">
                <a:pos x="146" y="353"/>
              </a:cxn>
              <a:cxn ang="0">
                <a:pos x="178" y="361"/>
              </a:cxn>
              <a:cxn ang="0">
                <a:pos x="179" y="362"/>
              </a:cxn>
              <a:cxn ang="0">
                <a:pos x="179" y="362"/>
              </a:cxn>
              <a:cxn ang="0">
                <a:pos x="182" y="364"/>
              </a:cxn>
              <a:cxn ang="0">
                <a:pos x="183" y="365"/>
              </a:cxn>
              <a:cxn ang="0">
                <a:pos x="186" y="369"/>
              </a:cxn>
              <a:cxn ang="0">
                <a:pos x="183" y="370"/>
              </a:cxn>
              <a:cxn ang="0">
                <a:pos x="183" y="566"/>
              </a:cxn>
              <a:cxn ang="0">
                <a:pos x="810" y="636"/>
              </a:cxn>
              <a:cxn ang="0">
                <a:pos x="810" y="635"/>
              </a:cxn>
              <a:cxn ang="0">
                <a:pos x="810" y="633"/>
              </a:cxn>
              <a:cxn ang="0">
                <a:pos x="790" y="609"/>
              </a:cxn>
              <a:cxn ang="0">
                <a:pos x="791" y="609"/>
              </a:cxn>
              <a:cxn ang="0">
                <a:pos x="785" y="609"/>
              </a:cxn>
              <a:cxn ang="0">
                <a:pos x="784" y="609"/>
              </a:cxn>
              <a:cxn ang="0">
                <a:pos x="744" y="584"/>
              </a:cxn>
              <a:cxn ang="0">
                <a:pos x="714" y="509"/>
              </a:cxn>
              <a:cxn ang="0">
                <a:pos x="794" y="413"/>
              </a:cxn>
              <a:cxn ang="0">
                <a:pos x="889" y="440"/>
              </a:cxn>
              <a:cxn ang="0">
                <a:pos x="912" y="476"/>
              </a:cxn>
              <a:cxn ang="0">
                <a:pos x="916" y="488"/>
              </a:cxn>
              <a:cxn ang="0">
                <a:pos x="940" y="507"/>
              </a:cxn>
              <a:cxn ang="0">
                <a:pos x="183" y="0"/>
              </a:cxn>
              <a:cxn ang="0">
                <a:pos x="183" y="196"/>
              </a:cxn>
            </a:cxnLst>
            <a:rect l="0" t="0" r="r" b="b"/>
            <a:pathLst>
              <a:path w="1073" h="772">
                <a:moveTo>
                  <a:pt x="182" y="202"/>
                </a:moveTo>
                <a:cubicBezTo>
                  <a:pt x="182" y="202"/>
                  <a:pt x="182" y="202"/>
                  <a:pt x="182" y="202"/>
                </a:cubicBezTo>
                <a:cubicBezTo>
                  <a:pt x="182" y="204"/>
                  <a:pt x="182" y="204"/>
                  <a:pt x="182" y="204"/>
                </a:cubicBezTo>
                <a:cubicBezTo>
                  <a:pt x="182" y="205"/>
                  <a:pt x="182" y="205"/>
                  <a:pt x="182" y="205"/>
                </a:cubicBezTo>
                <a:cubicBezTo>
                  <a:pt x="182" y="205"/>
                  <a:pt x="182" y="205"/>
                  <a:pt x="182" y="205"/>
                </a:cubicBezTo>
                <a:cubicBezTo>
                  <a:pt x="181" y="205"/>
                  <a:pt x="180" y="206"/>
                  <a:pt x="180" y="206"/>
                </a:cubicBezTo>
                <a:cubicBezTo>
                  <a:pt x="179" y="206"/>
                  <a:pt x="179" y="206"/>
                  <a:pt x="179" y="206"/>
                </a:cubicBezTo>
                <a:cubicBezTo>
                  <a:pt x="178" y="207"/>
                  <a:pt x="178" y="207"/>
                  <a:pt x="178" y="207"/>
                </a:cubicBezTo>
                <a:cubicBezTo>
                  <a:pt x="177" y="207"/>
                  <a:pt x="177" y="207"/>
                  <a:pt x="177" y="207"/>
                </a:cubicBezTo>
                <a:cubicBezTo>
                  <a:pt x="177" y="207"/>
                  <a:pt x="177" y="207"/>
                  <a:pt x="177" y="207"/>
                </a:cubicBezTo>
                <a:cubicBezTo>
                  <a:pt x="176" y="207"/>
                  <a:pt x="176" y="207"/>
                  <a:pt x="176" y="207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5" y="208"/>
                  <a:pt x="175" y="208"/>
                  <a:pt x="174" y="209"/>
                </a:cubicBezTo>
                <a:cubicBezTo>
                  <a:pt x="166" y="214"/>
                  <a:pt x="156" y="217"/>
                  <a:pt x="146" y="217"/>
                </a:cubicBezTo>
                <a:cubicBezTo>
                  <a:pt x="140" y="217"/>
                  <a:pt x="134" y="216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3" y="212"/>
                  <a:pt x="118" y="210"/>
                  <a:pt x="115" y="207"/>
                </a:cubicBezTo>
                <a:cubicBezTo>
                  <a:pt x="105" y="203"/>
                  <a:pt x="93" y="200"/>
                  <a:pt x="81" y="200"/>
                </a:cubicBezTo>
                <a:cubicBezTo>
                  <a:pt x="59" y="200"/>
                  <a:pt x="38" y="209"/>
                  <a:pt x="23" y="224"/>
                </a:cubicBezTo>
                <a:cubicBezTo>
                  <a:pt x="21" y="226"/>
                  <a:pt x="20" y="228"/>
                  <a:pt x="18" y="230"/>
                </a:cubicBezTo>
                <a:cubicBezTo>
                  <a:pt x="7" y="244"/>
                  <a:pt x="0" y="263"/>
                  <a:pt x="0" y="283"/>
                </a:cubicBezTo>
                <a:cubicBezTo>
                  <a:pt x="0" y="306"/>
                  <a:pt x="10" y="328"/>
                  <a:pt x="25" y="343"/>
                </a:cubicBezTo>
                <a:cubicBezTo>
                  <a:pt x="40" y="357"/>
                  <a:pt x="59" y="366"/>
                  <a:pt x="81" y="366"/>
                </a:cubicBezTo>
                <a:cubicBezTo>
                  <a:pt x="94" y="366"/>
                  <a:pt x="107" y="363"/>
                  <a:pt x="118" y="358"/>
                </a:cubicBezTo>
                <a:cubicBezTo>
                  <a:pt x="120" y="356"/>
                  <a:pt x="122" y="357"/>
                  <a:pt x="124" y="356"/>
                </a:cubicBezTo>
                <a:cubicBezTo>
                  <a:pt x="131" y="353"/>
                  <a:pt x="138" y="353"/>
                  <a:pt x="146" y="353"/>
                </a:cubicBezTo>
                <a:cubicBezTo>
                  <a:pt x="146" y="353"/>
                  <a:pt x="146" y="353"/>
                  <a:pt x="146" y="353"/>
                </a:cubicBezTo>
                <a:cubicBezTo>
                  <a:pt x="157" y="353"/>
                  <a:pt x="167" y="355"/>
                  <a:pt x="175" y="361"/>
                </a:cubicBezTo>
                <a:cubicBezTo>
                  <a:pt x="176" y="361"/>
                  <a:pt x="177" y="361"/>
                  <a:pt x="178" y="361"/>
                </a:cubicBezTo>
                <a:cubicBezTo>
                  <a:pt x="178" y="361"/>
                  <a:pt x="178" y="361"/>
                  <a:pt x="178" y="361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80" y="362"/>
                  <a:pt x="180" y="362"/>
                  <a:pt x="180" y="362"/>
                </a:cubicBezTo>
                <a:cubicBezTo>
                  <a:pt x="181" y="362"/>
                  <a:pt x="181" y="363"/>
                  <a:pt x="182" y="364"/>
                </a:cubicBezTo>
                <a:cubicBezTo>
                  <a:pt x="183" y="364"/>
                  <a:pt x="183" y="364"/>
                  <a:pt x="183" y="364"/>
                </a:cubicBezTo>
                <a:cubicBezTo>
                  <a:pt x="183" y="365"/>
                  <a:pt x="183" y="365"/>
                  <a:pt x="183" y="365"/>
                </a:cubicBezTo>
                <a:cubicBezTo>
                  <a:pt x="184" y="365"/>
                  <a:pt x="184" y="365"/>
                  <a:pt x="184" y="365"/>
                </a:cubicBezTo>
                <a:cubicBezTo>
                  <a:pt x="185" y="366"/>
                  <a:pt x="185" y="368"/>
                  <a:pt x="186" y="369"/>
                </a:cubicBezTo>
                <a:cubicBezTo>
                  <a:pt x="186" y="369"/>
                  <a:pt x="184" y="369"/>
                  <a:pt x="184" y="369"/>
                </a:cubicBezTo>
                <a:cubicBezTo>
                  <a:pt x="184" y="370"/>
                  <a:pt x="183" y="370"/>
                  <a:pt x="183" y="370"/>
                </a:cubicBezTo>
                <a:cubicBezTo>
                  <a:pt x="183" y="371"/>
                  <a:pt x="183" y="371"/>
                  <a:pt x="183" y="371"/>
                </a:cubicBezTo>
                <a:cubicBezTo>
                  <a:pt x="183" y="566"/>
                  <a:pt x="183" y="566"/>
                  <a:pt x="183" y="566"/>
                </a:cubicBezTo>
                <a:cubicBezTo>
                  <a:pt x="375" y="570"/>
                  <a:pt x="547" y="648"/>
                  <a:pt x="673" y="772"/>
                </a:cubicBezTo>
                <a:cubicBezTo>
                  <a:pt x="810" y="636"/>
                  <a:pt x="810" y="636"/>
                  <a:pt x="810" y="636"/>
                </a:cubicBezTo>
                <a:cubicBezTo>
                  <a:pt x="810" y="636"/>
                  <a:pt x="810" y="636"/>
                  <a:pt x="810" y="636"/>
                </a:cubicBezTo>
                <a:cubicBezTo>
                  <a:pt x="810" y="636"/>
                  <a:pt x="810" y="635"/>
                  <a:pt x="810" y="635"/>
                </a:cubicBezTo>
                <a:cubicBezTo>
                  <a:pt x="810" y="634"/>
                  <a:pt x="810" y="634"/>
                  <a:pt x="810" y="634"/>
                </a:cubicBezTo>
                <a:cubicBezTo>
                  <a:pt x="810" y="634"/>
                  <a:pt x="810" y="633"/>
                  <a:pt x="810" y="633"/>
                </a:cubicBezTo>
                <a:cubicBezTo>
                  <a:pt x="808" y="628"/>
                  <a:pt x="806" y="622"/>
                  <a:pt x="801" y="617"/>
                </a:cubicBezTo>
                <a:cubicBezTo>
                  <a:pt x="798" y="614"/>
                  <a:pt x="794" y="613"/>
                  <a:pt x="790" y="609"/>
                </a:cubicBezTo>
                <a:cubicBezTo>
                  <a:pt x="791" y="609"/>
                  <a:pt x="791" y="609"/>
                  <a:pt x="791" y="609"/>
                </a:cubicBezTo>
                <a:cubicBezTo>
                  <a:pt x="791" y="609"/>
                  <a:pt x="791" y="609"/>
                  <a:pt x="791" y="609"/>
                </a:cubicBezTo>
                <a:cubicBezTo>
                  <a:pt x="791" y="610"/>
                  <a:pt x="791" y="610"/>
                  <a:pt x="791" y="610"/>
                </a:cubicBezTo>
                <a:cubicBezTo>
                  <a:pt x="787" y="609"/>
                  <a:pt x="787" y="609"/>
                  <a:pt x="785" y="609"/>
                </a:cubicBezTo>
                <a:cubicBezTo>
                  <a:pt x="784" y="609"/>
                  <a:pt x="784" y="609"/>
                  <a:pt x="784" y="609"/>
                </a:cubicBezTo>
                <a:cubicBezTo>
                  <a:pt x="784" y="609"/>
                  <a:pt x="784" y="609"/>
                  <a:pt x="784" y="609"/>
                </a:cubicBezTo>
                <a:cubicBezTo>
                  <a:pt x="783" y="609"/>
                  <a:pt x="783" y="609"/>
                  <a:pt x="783" y="609"/>
                </a:cubicBezTo>
                <a:cubicBezTo>
                  <a:pt x="769" y="604"/>
                  <a:pt x="756" y="596"/>
                  <a:pt x="744" y="584"/>
                </a:cubicBezTo>
                <a:cubicBezTo>
                  <a:pt x="727" y="567"/>
                  <a:pt x="717" y="545"/>
                  <a:pt x="715" y="522"/>
                </a:cubicBezTo>
                <a:cubicBezTo>
                  <a:pt x="714" y="518"/>
                  <a:pt x="714" y="513"/>
                  <a:pt x="714" y="509"/>
                </a:cubicBezTo>
                <a:cubicBezTo>
                  <a:pt x="714" y="484"/>
                  <a:pt x="723" y="459"/>
                  <a:pt x="743" y="440"/>
                </a:cubicBezTo>
                <a:cubicBezTo>
                  <a:pt x="757" y="425"/>
                  <a:pt x="775" y="416"/>
                  <a:pt x="794" y="413"/>
                </a:cubicBezTo>
                <a:cubicBezTo>
                  <a:pt x="802" y="411"/>
                  <a:pt x="810" y="410"/>
                  <a:pt x="818" y="410"/>
                </a:cubicBezTo>
                <a:cubicBezTo>
                  <a:pt x="843" y="410"/>
                  <a:pt x="869" y="420"/>
                  <a:pt x="889" y="440"/>
                </a:cubicBezTo>
                <a:cubicBezTo>
                  <a:pt x="899" y="450"/>
                  <a:pt x="907" y="463"/>
                  <a:pt x="912" y="476"/>
                </a:cubicBezTo>
                <a:cubicBezTo>
                  <a:pt x="912" y="476"/>
                  <a:pt x="912" y="476"/>
                  <a:pt x="912" y="476"/>
                </a:cubicBezTo>
                <a:cubicBezTo>
                  <a:pt x="912" y="476"/>
                  <a:pt x="912" y="477"/>
                  <a:pt x="912" y="477"/>
                </a:cubicBezTo>
                <a:cubicBezTo>
                  <a:pt x="913" y="481"/>
                  <a:pt x="914" y="485"/>
                  <a:pt x="916" y="488"/>
                </a:cubicBezTo>
                <a:cubicBezTo>
                  <a:pt x="917" y="492"/>
                  <a:pt x="920" y="495"/>
                  <a:pt x="922" y="497"/>
                </a:cubicBezTo>
                <a:cubicBezTo>
                  <a:pt x="927" y="502"/>
                  <a:pt x="934" y="505"/>
                  <a:pt x="940" y="507"/>
                </a:cubicBezTo>
                <a:cubicBezTo>
                  <a:pt x="1073" y="372"/>
                  <a:pt x="1073" y="372"/>
                  <a:pt x="1073" y="372"/>
                </a:cubicBezTo>
                <a:cubicBezTo>
                  <a:pt x="845" y="145"/>
                  <a:pt x="531" y="4"/>
                  <a:pt x="183" y="0"/>
                </a:cubicBezTo>
                <a:cubicBezTo>
                  <a:pt x="183" y="195"/>
                  <a:pt x="183" y="195"/>
                  <a:pt x="183" y="195"/>
                </a:cubicBezTo>
                <a:cubicBezTo>
                  <a:pt x="183" y="196"/>
                  <a:pt x="183" y="196"/>
                  <a:pt x="183" y="196"/>
                </a:cubicBezTo>
                <a:cubicBezTo>
                  <a:pt x="183" y="198"/>
                  <a:pt x="184" y="200"/>
                  <a:pt x="182" y="202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7@|5FFC:0|FBC:0|LFC:16777215|LBC:16777215"/>
          <p:cNvSpPr/>
          <p:nvPr/>
        </p:nvSpPr>
        <p:spPr bwMode="auto">
          <a:xfrm>
            <a:off x="6478588" y="2395538"/>
            <a:ext cx="182563" cy="273050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23" y="0"/>
              </a:cxn>
              <a:cxn ang="0">
                <a:pos x="23" y="57"/>
              </a:cxn>
              <a:cxn ang="0">
                <a:pos x="0" y="57"/>
              </a:cxn>
              <a:cxn ang="0">
                <a:pos x="35" y="103"/>
              </a:cxn>
              <a:cxn ang="0">
                <a:pos x="69" y="57"/>
              </a:cxn>
              <a:cxn ang="0">
                <a:pos x="46" y="57"/>
              </a:cxn>
              <a:cxn ang="0">
                <a:pos x="46" y="0"/>
              </a:cxn>
            </a:cxnLst>
            <a:rect l="0" t="0" r="r" b="b"/>
            <a:pathLst>
              <a:path w="69" h="103">
                <a:moveTo>
                  <a:pt x="46" y="0"/>
                </a:moveTo>
                <a:lnTo>
                  <a:pt x="23" y="0"/>
                </a:lnTo>
                <a:lnTo>
                  <a:pt x="23" y="57"/>
                </a:lnTo>
                <a:lnTo>
                  <a:pt x="0" y="57"/>
                </a:lnTo>
                <a:lnTo>
                  <a:pt x="35" y="103"/>
                </a:lnTo>
                <a:lnTo>
                  <a:pt x="69" y="57"/>
                </a:lnTo>
                <a:lnTo>
                  <a:pt x="46" y="57"/>
                </a:lnTo>
                <a:lnTo>
                  <a:pt x="46" y="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8@|5FFC:0|FBC:0|LFC:16777215|LBC:16777215"/>
          <p:cNvSpPr/>
          <p:nvPr/>
        </p:nvSpPr>
        <p:spPr bwMode="auto">
          <a:xfrm>
            <a:off x="6324600" y="2238375"/>
            <a:ext cx="490538" cy="368300"/>
          </a:xfrm>
          <a:custGeom>
            <a:avLst/>
            <a:gdLst/>
            <a:ahLst/>
            <a:cxnLst>
              <a:cxn ang="0">
                <a:pos x="101" y="33"/>
              </a:cxn>
              <a:cxn ang="0">
                <a:pos x="101" y="33"/>
              </a:cxn>
              <a:cxn ang="0">
                <a:pos x="69" y="0"/>
              </a:cxn>
              <a:cxn ang="0">
                <a:pos x="40" y="17"/>
              </a:cxn>
              <a:cxn ang="0">
                <a:pos x="32" y="15"/>
              </a:cxn>
              <a:cxn ang="0">
                <a:pos x="14" y="33"/>
              </a:cxn>
              <a:cxn ang="0">
                <a:pos x="14" y="33"/>
              </a:cxn>
              <a:cxn ang="0">
                <a:pos x="0" y="58"/>
              </a:cxn>
              <a:cxn ang="0">
                <a:pos x="29" y="87"/>
              </a:cxn>
              <a:cxn ang="0">
                <a:pos x="29" y="80"/>
              </a:cxn>
              <a:cxn ang="0">
                <a:pos x="7" y="58"/>
              </a:cxn>
              <a:cxn ang="0">
                <a:pos x="18" y="40"/>
              </a:cxn>
              <a:cxn ang="0">
                <a:pos x="22" y="38"/>
              </a:cxn>
              <a:cxn ang="0">
                <a:pos x="22" y="33"/>
              </a:cxn>
              <a:cxn ang="0">
                <a:pos x="21" y="33"/>
              </a:cxn>
              <a:cxn ang="0">
                <a:pos x="32" y="22"/>
              </a:cxn>
              <a:cxn ang="0">
                <a:pos x="37" y="23"/>
              </a:cxn>
              <a:cxn ang="0">
                <a:pos x="43" y="26"/>
              </a:cxn>
              <a:cxn ang="0">
                <a:pos x="47" y="20"/>
              </a:cxn>
              <a:cxn ang="0">
                <a:pos x="69" y="8"/>
              </a:cxn>
              <a:cxn ang="0">
                <a:pos x="94" y="33"/>
              </a:cxn>
              <a:cxn ang="0">
                <a:pos x="94" y="33"/>
              </a:cxn>
              <a:cxn ang="0">
                <a:pos x="94" y="38"/>
              </a:cxn>
              <a:cxn ang="0">
                <a:pos x="98" y="40"/>
              </a:cxn>
              <a:cxn ang="0">
                <a:pos x="109" y="58"/>
              </a:cxn>
              <a:cxn ang="0">
                <a:pos x="87" y="80"/>
              </a:cxn>
              <a:cxn ang="0">
                <a:pos x="87" y="87"/>
              </a:cxn>
              <a:cxn ang="0">
                <a:pos x="116" y="58"/>
              </a:cxn>
              <a:cxn ang="0">
                <a:pos x="101" y="33"/>
              </a:cxn>
            </a:cxnLst>
            <a:rect l="0" t="0" r="r" b="b"/>
            <a:pathLst>
              <a:path w="116" h="87">
                <a:moveTo>
                  <a:pt x="101" y="33"/>
                </a:moveTo>
                <a:cubicBezTo>
                  <a:pt x="101" y="33"/>
                  <a:pt x="101" y="33"/>
                  <a:pt x="101" y="33"/>
                </a:cubicBezTo>
                <a:cubicBezTo>
                  <a:pt x="101" y="15"/>
                  <a:pt x="87" y="0"/>
                  <a:pt x="69" y="0"/>
                </a:cubicBezTo>
                <a:cubicBezTo>
                  <a:pt x="57" y="0"/>
                  <a:pt x="46" y="7"/>
                  <a:pt x="40" y="17"/>
                </a:cubicBezTo>
                <a:cubicBezTo>
                  <a:pt x="38" y="16"/>
                  <a:pt x="35" y="15"/>
                  <a:pt x="32" y="15"/>
                </a:cubicBezTo>
                <a:cubicBezTo>
                  <a:pt x="22" y="15"/>
                  <a:pt x="14" y="23"/>
                  <a:pt x="14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6" y="38"/>
                  <a:pt x="0" y="48"/>
                  <a:pt x="0" y="58"/>
                </a:cubicBezTo>
                <a:cubicBezTo>
                  <a:pt x="0" y="74"/>
                  <a:pt x="13" y="87"/>
                  <a:pt x="29" y="87"/>
                </a:cubicBezTo>
                <a:cubicBezTo>
                  <a:pt x="29" y="80"/>
                  <a:pt x="29" y="80"/>
                  <a:pt x="29" y="80"/>
                </a:cubicBezTo>
                <a:cubicBezTo>
                  <a:pt x="17" y="80"/>
                  <a:pt x="7" y="70"/>
                  <a:pt x="7" y="58"/>
                </a:cubicBezTo>
                <a:cubicBezTo>
                  <a:pt x="7" y="51"/>
                  <a:pt x="11" y="44"/>
                  <a:pt x="18" y="40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3"/>
                  <a:pt x="22" y="33"/>
                  <a:pt x="22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2" y="27"/>
                  <a:pt x="26" y="22"/>
                  <a:pt x="32" y="22"/>
                </a:cubicBezTo>
                <a:cubicBezTo>
                  <a:pt x="34" y="22"/>
                  <a:pt x="36" y="23"/>
                  <a:pt x="37" y="23"/>
                </a:cubicBezTo>
                <a:cubicBezTo>
                  <a:pt x="43" y="26"/>
                  <a:pt x="43" y="26"/>
                  <a:pt x="43" y="26"/>
                </a:cubicBezTo>
                <a:cubicBezTo>
                  <a:pt x="47" y="20"/>
                  <a:pt x="47" y="20"/>
                  <a:pt x="47" y="20"/>
                </a:cubicBezTo>
                <a:cubicBezTo>
                  <a:pt x="51" y="12"/>
                  <a:pt x="60" y="8"/>
                  <a:pt x="69" y="8"/>
                </a:cubicBezTo>
                <a:cubicBezTo>
                  <a:pt x="83" y="8"/>
                  <a:pt x="94" y="19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4" y="38"/>
                  <a:pt x="94" y="38"/>
                  <a:pt x="94" y="38"/>
                </a:cubicBezTo>
                <a:cubicBezTo>
                  <a:pt x="98" y="40"/>
                  <a:pt x="98" y="40"/>
                  <a:pt x="98" y="40"/>
                </a:cubicBezTo>
                <a:cubicBezTo>
                  <a:pt x="104" y="44"/>
                  <a:pt x="109" y="51"/>
                  <a:pt x="109" y="58"/>
                </a:cubicBezTo>
                <a:cubicBezTo>
                  <a:pt x="109" y="70"/>
                  <a:pt x="99" y="80"/>
                  <a:pt x="87" y="80"/>
                </a:cubicBezTo>
                <a:cubicBezTo>
                  <a:pt x="87" y="87"/>
                  <a:pt x="87" y="87"/>
                  <a:pt x="87" y="87"/>
                </a:cubicBezTo>
                <a:cubicBezTo>
                  <a:pt x="103" y="87"/>
                  <a:pt x="116" y="74"/>
                  <a:pt x="116" y="58"/>
                </a:cubicBezTo>
                <a:cubicBezTo>
                  <a:pt x="116" y="48"/>
                  <a:pt x="110" y="38"/>
                  <a:pt x="101" y="33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1"/>
          <p:cNvSpPr/>
          <p:nvPr/>
        </p:nvSpPr>
        <p:spPr bwMode="auto">
          <a:xfrm>
            <a:off x="6113463" y="4583113"/>
            <a:ext cx="1311275" cy="1125538"/>
          </a:xfrm>
          <a:custGeom>
            <a:avLst/>
            <a:gdLst/>
            <a:ahLst/>
            <a:cxnLst>
              <a:cxn ang="0">
                <a:pos x="753" y="255"/>
              </a:cxn>
              <a:cxn ang="0">
                <a:pos x="748" y="254"/>
              </a:cxn>
              <a:cxn ang="0">
                <a:pos x="748" y="254"/>
              </a:cxn>
              <a:cxn ang="0">
                <a:pos x="748" y="254"/>
              </a:cxn>
              <a:cxn ang="0">
                <a:pos x="752" y="250"/>
              </a:cxn>
              <a:cxn ang="0">
                <a:pos x="754" y="248"/>
              </a:cxn>
              <a:cxn ang="0">
                <a:pos x="754" y="247"/>
              </a:cxn>
              <a:cxn ang="0">
                <a:pos x="755" y="246"/>
              </a:cxn>
              <a:cxn ang="0">
                <a:pos x="769" y="218"/>
              </a:cxn>
              <a:cxn ang="0">
                <a:pos x="783" y="208"/>
              </a:cxn>
              <a:cxn ang="0">
                <a:pos x="783" y="208"/>
              </a:cxn>
              <a:cxn ang="0">
                <a:pos x="784" y="208"/>
              </a:cxn>
              <a:cxn ang="0">
                <a:pos x="784" y="208"/>
              </a:cxn>
              <a:cxn ang="0">
                <a:pos x="827" y="185"/>
              </a:cxn>
              <a:cxn ang="0">
                <a:pos x="827" y="68"/>
              </a:cxn>
              <a:cxn ang="0">
                <a:pos x="709" y="68"/>
              </a:cxn>
              <a:cxn ang="0">
                <a:pos x="687" y="106"/>
              </a:cxn>
              <a:cxn ang="0">
                <a:pos x="676" y="125"/>
              </a:cxn>
              <a:cxn ang="0">
                <a:pos x="645" y="140"/>
              </a:cxn>
              <a:cxn ang="0">
                <a:pos x="643" y="140"/>
              </a:cxn>
              <a:cxn ang="0">
                <a:pos x="643" y="140"/>
              </a:cxn>
              <a:cxn ang="0">
                <a:pos x="639" y="140"/>
              </a:cxn>
              <a:cxn ang="0">
                <a:pos x="638" y="140"/>
              </a:cxn>
              <a:cxn ang="0">
                <a:pos x="492" y="0"/>
              </a:cxn>
              <a:cxn ang="0">
                <a:pos x="0" y="390"/>
              </a:cxn>
              <a:cxn ang="0">
                <a:pos x="36" y="394"/>
              </a:cxn>
              <a:cxn ang="0">
                <a:pos x="42" y="391"/>
              </a:cxn>
              <a:cxn ang="0">
                <a:pos x="43" y="390"/>
              </a:cxn>
              <a:cxn ang="0">
                <a:pos x="161" y="411"/>
              </a:cxn>
              <a:cxn ang="0">
                <a:pos x="192" y="482"/>
              </a:cxn>
              <a:cxn ang="0">
                <a:pos x="88" y="585"/>
              </a:cxn>
              <a:cxn ang="0">
                <a:pos x="46" y="575"/>
              </a:cxn>
              <a:cxn ang="0">
                <a:pos x="35" y="569"/>
              </a:cxn>
              <a:cxn ang="0">
                <a:pos x="0" y="574"/>
              </a:cxn>
              <a:cxn ang="0">
                <a:pos x="892" y="400"/>
              </a:cxn>
              <a:cxn ang="0">
                <a:pos x="753" y="256"/>
              </a:cxn>
            </a:cxnLst>
            <a:rect l="0" t="0" r="r" b="b"/>
            <a:pathLst>
              <a:path w="892" h="765">
                <a:moveTo>
                  <a:pt x="753" y="256"/>
                </a:moveTo>
                <a:cubicBezTo>
                  <a:pt x="753" y="255"/>
                  <a:pt x="753" y="255"/>
                  <a:pt x="753" y="255"/>
                </a:cubicBezTo>
                <a:cubicBezTo>
                  <a:pt x="751" y="254"/>
                  <a:pt x="751" y="254"/>
                  <a:pt x="751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2"/>
                  <a:pt x="751" y="251"/>
                  <a:pt x="751" y="251"/>
                </a:cubicBezTo>
                <a:cubicBezTo>
                  <a:pt x="752" y="250"/>
                  <a:pt x="752" y="250"/>
                  <a:pt x="752" y="250"/>
                </a:cubicBezTo>
                <a:cubicBezTo>
                  <a:pt x="753" y="249"/>
                  <a:pt x="753" y="249"/>
                  <a:pt x="753" y="249"/>
                </a:cubicBezTo>
                <a:cubicBezTo>
                  <a:pt x="754" y="248"/>
                  <a:pt x="754" y="248"/>
                  <a:pt x="754" y="248"/>
                </a:cubicBezTo>
                <a:cubicBezTo>
                  <a:pt x="754" y="247"/>
                  <a:pt x="754" y="247"/>
                  <a:pt x="754" y="247"/>
                </a:cubicBezTo>
                <a:cubicBezTo>
                  <a:pt x="754" y="247"/>
                  <a:pt x="754" y="247"/>
                  <a:pt x="754" y="247"/>
                </a:cubicBezTo>
                <a:cubicBezTo>
                  <a:pt x="754" y="246"/>
                  <a:pt x="754" y="246"/>
                  <a:pt x="754" y="246"/>
                </a:cubicBezTo>
                <a:cubicBezTo>
                  <a:pt x="755" y="246"/>
                  <a:pt x="755" y="246"/>
                  <a:pt x="755" y="246"/>
                </a:cubicBezTo>
                <a:cubicBezTo>
                  <a:pt x="755" y="245"/>
                  <a:pt x="755" y="245"/>
                  <a:pt x="755" y="244"/>
                </a:cubicBezTo>
                <a:cubicBezTo>
                  <a:pt x="757" y="235"/>
                  <a:pt x="762" y="226"/>
                  <a:pt x="769" y="218"/>
                </a:cubicBezTo>
                <a:cubicBezTo>
                  <a:pt x="773" y="214"/>
                  <a:pt x="778" y="210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9" y="205"/>
                  <a:pt x="794" y="204"/>
                  <a:pt x="798" y="203"/>
                </a:cubicBezTo>
                <a:cubicBezTo>
                  <a:pt x="808" y="199"/>
                  <a:pt x="818" y="193"/>
                  <a:pt x="827" y="185"/>
                </a:cubicBezTo>
                <a:cubicBezTo>
                  <a:pt x="843" y="169"/>
                  <a:pt x="851" y="147"/>
                  <a:pt x="851" y="126"/>
                </a:cubicBezTo>
                <a:cubicBezTo>
                  <a:pt x="851" y="105"/>
                  <a:pt x="843" y="84"/>
                  <a:pt x="827" y="68"/>
                </a:cubicBezTo>
                <a:cubicBezTo>
                  <a:pt x="810" y="51"/>
                  <a:pt x="789" y="43"/>
                  <a:pt x="768" y="43"/>
                </a:cubicBezTo>
                <a:cubicBezTo>
                  <a:pt x="747" y="43"/>
                  <a:pt x="726" y="51"/>
                  <a:pt x="709" y="68"/>
                </a:cubicBezTo>
                <a:cubicBezTo>
                  <a:pt x="700" y="77"/>
                  <a:pt x="694" y="88"/>
                  <a:pt x="690" y="99"/>
                </a:cubicBezTo>
                <a:cubicBezTo>
                  <a:pt x="689" y="101"/>
                  <a:pt x="688" y="104"/>
                  <a:pt x="687" y="106"/>
                </a:cubicBezTo>
                <a:cubicBezTo>
                  <a:pt x="685" y="113"/>
                  <a:pt x="681" y="119"/>
                  <a:pt x="676" y="125"/>
                </a:cubicBezTo>
                <a:cubicBezTo>
                  <a:pt x="676" y="125"/>
                  <a:pt x="676" y="125"/>
                  <a:pt x="676" y="125"/>
                </a:cubicBezTo>
                <a:cubicBezTo>
                  <a:pt x="668" y="132"/>
                  <a:pt x="658" y="137"/>
                  <a:pt x="648" y="139"/>
                </a:cubicBezTo>
                <a:cubicBezTo>
                  <a:pt x="647" y="139"/>
                  <a:pt x="646" y="140"/>
                  <a:pt x="645" y="140"/>
                </a:cubicBezTo>
                <a:cubicBezTo>
                  <a:pt x="644" y="140"/>
                  <a:pt x="644" y="140"/>
                  <a:pt x="644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2" y="140"/>
                  <a:pt x="641" y="140"/>
                  <a:pt x="640" y="140"/>
                </a:cubicBezTo>
                <a:cubicBezTo>
                  <a:pt x="639" y="140"/>
                  <a:pt x="639" y="140"/>
                  <a:pt x="639" y="140"/>
                </a:cubicBezTo>
                <a:cubicBezTo>
                  <a:pt x="638" y="140"/>
                  <a:pt x="638" y="140"/>
                  <a:pt x="638" y="140"/>
                </a:cubicBezTo>
                <a:cubicBezTo>
                  <a:pt x="638" y="140"/>
                  <a:pt x="638" y="140"/>
                  <a:pt x="638" y="140"/>
                </a:cubicBezTo>
                <a:cubicBezTo>
                  <a:pt x="636" y="140"/>
                  <a:pt x="634" y="139"/>
                  <a:pt x="633" y="138"/>
                </a:cubicBezTo>
                <a:cubicBezTo>
                  <a:pt x="492" y="0"/>
                  <a:pt x="492" y="0"/>
                  <a:pt x="492" y="0"/>
                </a:cubicBezTo>
                <a:cubicBezTo>
                  <a:pt x="355" y="131"/>
                  <a:pt x="172" y="198"/>
                  <a:pt x="0" y="199"/>
                </a:cubicBezTo>
                <a:cubicBezTo>
                  <a:pt x="0" y="390"/>
                  <a:pt x="0" y="390"/>
                  <a:pt x="0" y="390"/>
                </a:cubicBezTo>
                <a:cubicBezTo>
                  <a:pt x="9" y="394"/>
                  <a:pt x="14" y="396"/>
                  <a:pt x="21" y="396"/>
                </a:cubicBezTo>
                <a:cubicBezTo>
                  <a:pt x="26" y="396"/>
                  <a:pt x="32" y="395"/>
                  <a:pt x="36" y="394"/>
                </a:cubicBezTo>
                <a:cubicBezTo>
                  <a:pt x="38" y="393"/>
                  <a:pt x="40" y="392"/>
                  <a:pt x="42" y="391"/>
                </a:cubicBezTo>
                <a:cubicBezTo>
                  <a:pt x="42" y="391"/>
                  <a:pt x="42" y="391"/>
                  <a:pt x="42" y="391"/>
                </a:cubicBezTo>
                <a:cubicBezTo>
                  <a:pt x="43" y="391"/>
                  <a:pt x="43" y="391"/>
                  <a:pt x="43" y="391"/>
                </a:cubicBezTo>
                <a:cubicBezTo>
                  <a:pt x="43" y="390"/>
                  <a:pt x="43" y="390"/>
                  <a:pt x="43" y="390"/>
                </a:cubicBezTo>
                <a:cubicBezTo>
                  <a:pt x="57" y="384"/>
                  <a:pt x="72" y="380"/>
                  <a:pt x="88" y="380"/>
                </a:cubicBezTo>
                <a:cubicBezTo>
                  <a:pt x="117" y="380"/>
                  <a:pt x="142" y="392"/>
                  <a:pt x="161" y="411"/>
                </a:cubicBezTo>
                <a:cubicBezTo>
                  <a:pt x="162" y="412"/>
                  <a:pt x="162" y="412"/>
                  <a:pt x="163" y="413"/>
                </a:cubicBezTo>
                <a:cubicBezTo>
                  <a:pt x="181" y="430"/>
                  <a:pt x="192" y="455"/>
                  <a:pt x="192" y="482"/>
                </a:cubicBezTo>
                <a:cubicBezTo>
                  <a:pt x="192" y="506"/>
                  <a:pt x="183" y="528"/>
                  <a:pt x="169" y="545"/>
                </a:cubicBezTo>
                <a:cubicBezTo>
                  <a:pt x="150" y="569"/>
                  <a:pt x="121" y="585"/>
                  <a:pt x="88" y="585"/>
                </a:cubicBezTo>
                <a:cubicBezTo>
                  <a:pt x="73" y="585"/>
                  <a:pt x="59" y="581"/>
                  <a:pt x="46" y="576"/>
                </a:cubicBezTo>
                <a:cubicBezTo>
                  <a:pt x="46" y="576"/>
                  <a:pt x="46" y="575"/>
                  <a:pt x="46" y="575"/>
                </a:cubicBezTo>
                <a:cubicBezTo>
                  <a:pt x="45" y="575"/>
                  <a:pt x="45" y="575"/>
                  <a:pt x="45" y="575"/>
                </a:cubicBezTo>
                <a:cubicBezTo>
                  <a:pt x="41" y="573"/>
                  <a:pt x="38" y="571"/>
                  <a:pt x="35" y="569"/>
                </a:cubicBezTo>
                <a:cubicBezTo>
                  <a:pt x="31" y="568"/>
                  <a:pt x="25" y="567"/>
                  <a:pt x="21" y="567"/>
                </a:cubicBezTo>
                <a:cubicBezTo>
                  <a:pt x="14" y="567"/>
                  <a:pt x="9" y="570"/>
                  <a:pt x="0" y="574"/>
                </a:cubicBezTo>
                <a:cubicBezTo>
                  <a:pt x="0" y="765"/>
                  <a:pt x="0" y="765"/>
                  <a:pt x="0" y="765"/>
                </a:cubicBezTo>
                <a:cubicBezTo>
                  <a:pt x="323" y="764"/>
                  <a:pt x="645" y="642"/>
                  <a:pt x="892" y="400"/>
                </a:cubicBezTo>
                <a:cubicBezTo>
                  <a:pt x="754" y="261"/>
                  <a:pt x="754" y="261"/>
                  <a:pt x="754" y="261"/>
                </a:cubicBezTo>
                <a:cubicBezTo>
                  <a:pt x="753" y="260"/>
                  <a:pt x="753" y="258"/>
                  <a:pt x="753" y="256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20"/>
          <p:cNvSpPr>
            <a:spLocks noEditPoints="1"/>
          </p:cNvSpPr>
          <p:nvPr/>
        </p:nvSpPr>
        <p:spPr bwMode="auto">
          <a:xfrm>
            <a:off x="6554788" y="4945063"/>
            <a:ext cx="406400" cy="349250"/>
          </a:xfrm>
          <a:custGeom>
            <a:avLst/>
            <a:gdLst/>
            <a:ahLst/>
            <a:cxnLst>
              <a:cxn ang="0">
                <a:pos x="95" y="7"/>
              </a:cxn>
              <a:cxn ang="0">
                <a:pos x="95" y="14"/>
              </a:cxn>
              <a:cxn ang="0">
                <a:pos x="15" y="36"/>
              </a:cxn>
              <a:cxn ang="0">
                <a:pos x="0" y="28"/>
              </a:cxn>
              <a:cxn ang="0">
                <a:pos x="0" y="72"/>
              </a:cxn>
              <a:cxn ang="0">
                <a:pos x="15" y="65"/>
              </a:cxn>
              <a:cxn ang="0">
                <a:pos x="24" y="67"/>
              </a:cxn>
              <a:cxn ang="0">
                <a:pos x="21" y="76"/>
              </a:cxn>
              <a:cxn ang="0">
                <a:pos x="29" y="89"/>
              </a:cxn>
              <a:cxn ang="0">
                <a:pos x="50" y="95"/>
              </a:cxn>
              <a:cxn ang="0">
                <a:pos x="53" y="95"/>
              </a:cxn>
              <a:cxn ang="0">
                <a:pos x="64" y="87"/>
              </a:cxn>
              <a:cxn ang="0">
                <a:pos x="66" y="78"/>
              </a:cxn>
              <a:cxn ang="0">
                <a:pos x="95" y="86"/>
              </a:cxn>
              <a:cxn ang="0">
                <a:pos x="95" y="94"/>
              </a:cxn>
              <a:cxn ang="0">
                <a:pos x="117" y="101"/>
              </a:cxn>
              <a:cxn ang="0">
                <a:pos x="117" y="0"/>
              </a:cxn>
              <a:cxn ang="0">
                <a:pos x="95" y="7"/>
              </a:cxn>
              <a:cxn ang="0">
                <a:pos x="57" y="85"/>
              </a:cxn>
              <a:cxn ang="0">
                <a:pos x="52" y="88"/>
              </a:cxn>
              <a:cxn ang="0">
                <a:pos x="31" y="82"/>
              </a:cxn>
              <a:cxn ang="0">
                <a:pos x="28" y="78"/>
              </a:cxn>
              <a:cxn ang="0">
                <a:pos x="31" y="69"/>
              </a:cxn>
              <a:cxn ang="0">
                <a:pos x="59" y="77"/>
              </a:cxn>
              <a:cxn ang="0">
                <a:pos x="57" y="85"/>
              </a:cxn>
              <a:cxn ang="0">
                <a:pos x="95" y="50"/>
              </a:cxn>
              <a:cxn ang="0">
                <a:pos x="15" y="50"/>
              </a:cxn>
              <a:cxn ang="0">
                <a:pos x="15" y="43"/>
              </a:cxn>
              <a:cxn ang="0">
                <a:pos x="95" y="21"/>
              </a:cxn>
              <a:cxn ang="0">
                <a:pos x="95" y="50"/>
              </a:cxn>
              <a:cxn ang="0">
                <a:pos x="109" y="50"/>
              </a:cxn>
              <a:cxn ang="0">
                <a:pos x="102" y="50"/>
              </a:cxn>
              <a:cxn ang="0">
                <a:pos x="102" y="14"/>
              </a:cxn>
              <a:cxn ang="0">
                <a:pos x="109" y="14"/>
              </a:cxn>
              <a:cxn ang="0">
                <a:pos x="109" y="50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5"/>
          <p:cNvSpPr/>
          <p:nvPr/>
        </p:nvSpPr>
        <p:spPr bwMode="auto">
          <a:xfrm>
            <a:off x="4232275" y="2506663"/>
            <a:ext cx="1135063" cy="1579563"/>
          </a:xfrm>
          <a:custGeom>
            <a:avLst/>
            <a:gdLst/>
            <a:ahLst/>
            <a:cxnLst>
              <a:cxn ang="0">
                <a:pos x="202" y="891"/>
              </a:cxn>
              <a:cxn ang="0">
                <a:pos x="201" y="892"/>
              </a:cxn>
              <a:cxn ang="0">
                <a:pos x="204" y="894"/>
              </a:cxn>
              <a:cxn ang="0">
                <a:pos x="206" y="895"/>
              </a:cxn>
              <a:cxn ang="0">
                <a:pos x="207" y="897"/>
              </a:cxn>
              <a:cxn ang="0">
                <a:pos x="208" y="898"/>
              </a:cxn>
              <a:cxn ang="0">
                <a:pos x="209" y="899"/>
              </a:cxn>
              <a:cxn ang="0">
                <a:pos x="214" y="945"/>
              </a:cxn>
              <a:cxn ang="0">
                <a:pos x="214" y="945"/>
              </a:cxn>
              <a:cxn ang="0">
                <a:pos x="214" y="945"/>
              </a:cxn>
              <a:cxn ang="0">
                <a:pos x="214" y="946"/>
              </a:cxn>
              <a:cxn ang="0">
                <a:pos x="207" y="959"/>
              </a:cxn>
              <a:cxn ang="0">
                <a:pos x="224" y="1051"/>
              </a:cxn>
              <a:cxn ang="0">
                <a:pos x="283" y="1074"/>
              </a:cxn>
              <a:cxn ang="0">
                <a:pos x="366" y="992"/>
              </a:cxn>
              <a:cxn ang="0">
                <a:pos x="356" y="949"/>
              </a:cxn>
              <a:cxn ang="0">
                <a:pos x="353" y="928"/>
              </a:cxn>
              <a:cxn ang="0">
                <a:pos x="361" y="895"/>
              </a:cxn>
              <a:cxn ang="0">
                <a:pos x="362" y="892"/>
              </a:cxn>
              <a:cxn ang="0">
                <a:pos x="362" y="893"/>
              </a:cxn>
              <a:cxn ang="0">
                <a:pos x="364" y="891"/>
              </a:cxn>
              <a:cxn ang="0">
                <a:pos x="365" y="890"/>
              </a:cxn>
              <a:cxn ang="0">
                <a:pos x="369" y="888"/>
              </a:cxn>
              <a:cxn ang="0">
                <a:pos x="370" y="888"/>
              </a:cxn>
              <a:cxn ang="0">
                <a:pos x="566" y="888"/>
              </a:cxn>
              <a:cxn ang="0">
                <a:pos x="635" y="264"/>
              </a:cxn>
              <a:cxn ang="0">
                <a:pos x="613" y="285"/>
              </a:cxn>
              <a:cxn ang="0">
                <a:pos x="610" y="280"/>
              </a:cxn>
              <a:cxn ang="0">
                <a:pos x="608" y="288"/>
              </a:cxn>
              <a:cxn ang="0">
                <a:pos x="608" y="291"/>
              </a:cxn>
              <a:cxn ang="0">
                <a:pos x="583" y="330"/>
              </a:cxn>
              <a:cxn ang="0">
                <a:pos x="439" y="331"/>
              </a:cxn>
              <a:cxn ang="0">
                <a:pos x="439" y="186"/>
              </a:cxn>
              <a:cxn ang="0">
                <a:pos x="475" y="163"/>
              </a:cxn>
              <a:cxn ang="0">
                <a:pos x="487" y="159"/>
              </a:cxn>
              <a:cxn ang="0">
                <a:pos x="505" y="135"/>
              </a:cxn>
              <a:cxn ang="0">
                <a:pos x="0" y="888"/>
              </a:cxn>
              <a:cxn ang="0">
                <a:pos x="196" y="888"/>
              </a:cxn>
            </a:cxnLst>
            <a:rect l="0" t="0" r="r" b="b"/>
            <a:pathLst>
              <a:path w="771" h="1074">
                <a:moveTo>
                  <a:pt x="202" y="890"/>
                </a:moveTo>
                <a:cubicBezTo>
                  <a:pt x="202" y="891"/>
                  <a:pt x="202" y="891"/>
                  <a:pt x="202" y="891"/>
                </a:cubicBezTo>
                <a:cubicBezTo>
                  <a:pt x="202" y="891"/>
                  <a:pt x="202" y="891"/>
                  <a:pt x="202" y="891"/>
                </a:cubicBezTo>
                <a:cubicBezTo>
                  <a:pt x="201" y="892"/>
                  <a:pt x="201" y="892"/>
                  <a:pt x="201" y="892"/>
                </a:cubicBezTo>
                <a:cubicBezTo>
                  <a:pt x="201" y="892"/>
                  <a:pt x="201" y="892"/>
                  <a:pt x="201" y="892"/>
                </a:cubicBezTo>
                <a:cubicBezTo>
                  <a:pt x="201" y="892"/>
                  <a:pt x="204" y="893"/>
                  <a:pt x="204" y="894"/>
                </a:cubicBezTo>
                <a:cubicBezTo>
                  <a:pt x="205" y="894"/>
                  <a:pt x="205" y="894"/>
                  <a:pt x="205" y="894"/>
                </a:cubicBezTo>
                <a:cubicBezTo>
                  <a:pt x="206" y="895"/>
                  <a:pt x="206" y="895"/>
                  <a:pt x="206" y="895"/>
                </a:cubicBezTo>
                <a:cubicBezTo>
                  <a:pt x="207" y="896"/>
                  <a:pt x="207" y="896"/>
                  <a:pt x="207" y="896"/>
                </a:cubicBezTo>
                <a:cubicBezTo>
                  <a:pt x="207" y="897"/>
                  <a:pt x="207" y="897"/>
                  <a:pt x="207" y="897"/>
                </a:cubicBezTo>
                <a:cubicBezTo>
                  <a:pt x="207" y="897"/>
                  <a:pt x="207" y="897"/>
                  <a:pt x="207" y="897"/>
                </a:cubicBezTo>
                <a:cubicBezTo>
                  <a:pt x="208" y="898"/>
                  <a:pt x="208" y="898"/>
                  <a:pt x="208" y="898"/>
                </a:cubicBezTo>
                <a:cubicBezTo>
                  <a:pt x="208" y="898"/>
                  <a:pt x="208" y="898"/>
                  <a:pt x="208" y="898"/>
                </a:cubicBezTo>
                <a:cubicBezTo>
                  <a:pt x="208" y="899"/>
                  <a:pt x="208" y="899"/>
                  <a:pt x="209" y="899"/>
                </a:cubicBezTo>
                <a:cubicBezTo>
                  <a:pt x="214" y="908"/>
                  <a:pt x="217" y="917"/>
                  <a:pt x="217" y="928"/>
                </a:cubicBezTo>
                <a:cubicBezTo>
                  <a:pt x="217" y="934"/>
                  <a:pt x="216" y="940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2" y="951"/>
                  <a:pt x="210" y="955"/>
                  <a:pt x="207" y="959"/>
                </a:cubicBezTo>
                <a:cubicBezTo>
                  <a:pt x="203" y="969"/>
                  <a:pt x="200" y="980"/>
                  <a:pt x="200" y="992"/>
                </a:cubicBezTo>
                <a:cubicBezTo>
                  <a:pt x="200" y="1015"/>
                  <a:pt x="209" y="1036"/>
                  <a:pt x="224" y="1051"/>
                </a:cubicBezTo>
                <a:cubicBezTo>
                  <a:pt x="226" y="1052"/>
                  <a:pt x="228" y="1054"/>
                  <a:pt x="230" y="1055"/>
                </a:cubicBezTo>
                <a:cubicBezTo>
                  <a:pt x="244" y="1067"/>
                  <a:pt x="263" y="1074"/>
                  <a:pt x="283" y="1074"/>
                </a:cubicBezTo>
                <a:cubicBezTo>
                  <a:pt x="306" y="1074"/>
                  <a:pt x="328" y="1064"/>
                  <a:pt x="343" y="1049"/>
                </a:cubicBezTo>
                <a:cubicBezTo>
                  <a:pt x="357" y="1034"/>
                  <a:pt x="366" y="1014"/>
                  <a:pt x="366" y="992"/>
                </a:cubicBezTo>
                <a:cubicBezTo>
                  <a:pt x="366" y="979"/>
                  <a:pt x="363" y="967"/>
                  <a:pt x="358" y="956"/>
                </a:cubicBezTo>
                <a:cubicBezTo>
                  <a:pt x="356" y="954"/>
                  <a:pt x="357" y="952"/>
                  <a:pt x="356" y="949"/>
                </a:cubicBezTo>
                <a:cubicBezTo>
                  <a:pt x="353" y="943"/>
                  <a:pt x="353" y="935"/>
                  <a:pt x="353" y="928"/>
                </a:cubicBezTo>
                <a:cubicBezTo>
                  <a:pt x="353" y="928"/>
                  <a:pt x="353" y="928"/>
                  <a:pt x="353" y="928"/>
                </a:cubicBezTo>
                <a:cubicBezTo>
                  <a:pt x="353" y="917"/>
                  <a:pt x="355" y="907"/>
                  <a:pt x="361" y="898"/>
                </a:cubicBezTo>
                <a:cubicBezTo>
                  <a:pt x="361" y="897"/>
                  <a:pt x="361" y="896"/>
                  <a:pt x="361" y="895"/>
                </a:cubicBezTo>
                <a:cubicBezTo>
                  <a:pt x="361" y="894"/>
                  <a:pt x="361" y="894"/>
                  <a:pt x="361" y="894"/>
                </a:cubicBezTo>
                <a:cubicBezTo>
                  <a:pt x="362" y="892"/>
                  <a:pt x="362" y="892"/>
                  <a:pt x="362" y="892"/>
                </a:cubicBezTo>
                <a:cubicBezTo>
                  <a:pt x="362" y="892"/>
                  <a:pt x="362" y="892"/>
                  <a:pt x="362" y="892"/>
                </a:cubicBezTo>
                <a:cubicBezTo>
                  <a:pt x="362" y="893"/>
                  <a:pt x="362" y="893"/>
                  <a:pt x="362" y="893"/>
                </a:cubicBezTo>
                <a:cubicBezTo>
                  <a:pt x="362" y="893"/>
                  <a:pt x="362" y="893"/>
                  <a:pt x="362" y="893"/>
                </a:cubicBezTo>
                <a:cubicBezTo>
                  <a:pt x="362" y="892"/>
                  <a:pt x="363" y="892"/>
                  <a:pt x="364" y="891"/>
                </a:cubicBezTo>
                <a:cubicBezTo>
                  <a:pt x="364" y="890"/>
                  <a:pt x="364" y="890"/>
                  <a:pt x="364" y="890"/>
                </a:cubicBezTo>
                <a:cubicBezTo>
                  <a:pt x="365" y="890"/>
                  <a:pt x="365" y="890"/>
                  <a:pt x="365" y="890"/>
                </a:cubicBezTo>
                <a:cubicBezTo>
                  <a:pt x="365" y="890"/>
                  <a:pt x="365" y="890"/>
                  <a:pt x="365" y="890"/>
                </a:cubicBezTo>
                <a:cubicBezTo>
                  <a:pt x="366" y="889"/>
                  <a:pt x="368" y="888"/>
                  <a:pt x="369" y="888"/>
                </a:cubicBezTo>
                <a:cubicBezTo>
                  <a:pt x="369" y="888"/>
                  <a:pt x="369" y="888"/>
                  <a:pt x="369" y="888"/>
                </a:cubicBezTo>
                <a:cubicBezTo>
                  <a:pt x="370" y="888"/>
                  <a:pt x="370" y="888"/>
                  <a:pt x="370" y="888"/>
                </a:cubicBezTo>
                <a:cubicBezTo>
                  <a:pt x="371" y="888"/>
                  <a:pt x="371" y="888"/>
                  <a:pt x="371" y="888"/>
                </a:cubicBezTo>
                <a:cubicBezTo>
                  <a:pt x="566" y="888"/>
                  <a:pt x="566" y="888"/>
                  <a:pt x="566" y="888"/>
                </a:cubicBezTo>
                <a:cubicBezTo>
                  <a:pt x="570" y="704"/>
                  <a:pt x="647" y="526"/>
                  <a:pt x="771" y="401"/>
                </a:cubicBezTo>
                <a:cubicBezTo>
                  <a:pt x="635" y="264"/>
                  <a:pt x="635" y="264"/>
                  <a:pt x="635" y="264"/>
                </a:cubicBezTo>
                <a:cubicBezTo>
                  <a:pt x="628" y="266"/>
                  <a:pt x="624" y="269"/>
                  <a:pt x="619" y="274"/>
                </a:cubicBezTo>
                <a:cubicBezTo>
                  <a:pt x="615" y="277"/>
                  <a:pt x="613" y="281"/>
                  <a:pt x="613" y="285"/>
                </a:cubicBezTo>
                <a:cubicBezTo>
                  <a:pt x="613" y="280"/>
                  <a:pt x="613" y="280"/>
                  <a:pt x="613" y="280"/>
                </a:cubicBezTo>
                <a:cubicBezTo>
                  <a:pt x="610" y="280"/>
                  <a:pt x="610" y="280"/>
                  <a:pt x="610" y="280"/>
                </a:cubicBezTo>
                <a:cubicBezTo>
                  <a:pt x="610" y="280"/>
                  <a:pt x="610" y="280"/>
                  <a:pt x="610" y="280"/>
                </a:cubicBezTo>
                <a:cubicBezTo>
                  <a:pt x="609" y="280"/>
                  <a:pt x="608" y="286"/>
                  <a:pt x="608" y="288"/>
                </a:cubicBezTo>
                <a:cubicBezTo>
                  <a:pt x="608" y="290"/>
                  <a:pt x="608" y="290"/>
                  <a:pt x="608" y="290"/>
                </a:cubicBezTo>
                <a:cubicBezTo>
                  <a:pt x="608" y="291"/>
                  <a:pt x="608" y="291"/>
                  <a:pt x="608" y="291"/>
                </a:cubicBezTo>
                <a:cubicBezTo>
                  <a:pt x="608" y="291"/>
                  <a:pt x="608" y="291"/>
                  <a:pt x="608" y="291"/>
                </a:cubicBezTo>
                <a:cubicBezTo>
                  <a:pt x="603" y="306"/>
                  <a:pt x="594" y="319"/>
                  <a:pt x="583" y="330"/>
                </a:cubicBezTo>
                <a:cubicBezTo>
                  <a:pt x="564" y="350"/>
                  <a:pt x="538" y="360"/>
                  <a:pt x="512" y="360"/>
                </a:cubicBezTo>
                <a:cubicBezTo>
                  <a:pt x="486" y="361"/>
                  <a:pt x="459" y="351"/>
                  <a:pt x="439" y="331"/>
                </a:cubicBezTo>
                <a:cubicBezTo>
                  <a:pt x="418" y="310"/>
                  <a:pt x="409" y="284"/>
                  <a:pt x="409" y="258"/>
                </a:cubicBezTo>
                <a:cubicBezTo>
                  <a:pt x="409" y="232"/>
                  <a:pt x="419" y="206"/>
                  <a:pt x="439" y="186"/>
                </a:cubicBezTo>
                <a:cubicBezTo>
                  <a:pt x="449" y="176"/>
                  <a:pt x="461" y="168"/>
                  <a:pt x="474" y="163"/>
                </a:cubicBezTo>
                <a:cubicBezTo>
                  <a:pt x="475" y="163"/>
                  <a:pt x="475" y="163"/>
                  <a:pt x="475" y="163"/>
                </a:cubicBezTo>
                <a:cubicBezTo>
                  <a:pt x="475" y="163"/>
                  <a:pt x="475" y="163"/>
                  <a:pt x="476" y="163"/>
                </a:cubicBezTo>
                <a:cubicBezTo>
                  <a:pt x="480" y="162"/>
                  <a:pt x="483" y="161"/>
                  <a:pt x="487" y="159"/>
                </a:cubicBezTo>
                <a:cubicBezTo>
                  <a:pt x="490" y="158"/>
                  <a:pt x="493" y="155"/>
                  <a:pt x="496" y="153"/>
                </a:cubicBezTo>
                <a:cubicBezTo>
                  <a:pt x="501" y="148"/>
                  <a:pt x="504" y="141"/>
                  <a:pt x="505" y="135"/>
                </a:cubicBezTo>
                <a:cubicBezTo>
                  <a:pt x="371" y="0"/>
                  <a:pt x="371" y="0"/>
                  <a:pt x="371" y="0"/>
                </a:cubicBezTo>
                <a:cubicBezTo>
                  <a:pt x="144" y="229"/>
                  <a:pt x="4" y="544"/>
                  <a:pt x="0" y="888"/>
                </a:cubicBezTo>
                <a:cubicBezTo>
                  <a:pt x="195" y="888"/>
                  <a:pt x="195" y="888"/>
                  <a:pt x="195" y="888"/>
                </a:cubicBezTo>
                <a:cubicBezTo>
                  <a:pt x="196" y="888"/>
                  <a:pt x="196" y="888"/>
                  <a:pt x="196" y="888"/>
                </a:cubicBezTo>
                <a:cubicBezTo>
                  <a:pt x="198" y="888"/>
                  <a:pt x="200" y="889"/>
                  <a:pt x="202" y="890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45"/>
          <p:cNvSpPr>
            <a:spLocks noChangeAspect="1"/>
          </p:cNvSpPr>
          <p:nvPr/>
        </p:nvSpPr>
        <p:spPr bwMode="auto">
          <a:xfrm>
            <a:off x="4516438" y="3179763"/>
            <a:ext cx="458788" cy="39528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6"/>
          <p:cNvSpPr/>
          <p:nvPr/>
        </p:nvSpPr>
        <p:spPr bwMode="auto">
          <a:xfrm>
            <a:off x="4232275" y="3835400"/>
            <a:ext cx="1128713" cy="1311275"/>
          </a:xfrm>
          <a:custGeom>
            <a:avLst/>
            <a:gdLst/>
            <a:ahLst/>
            <a:cxnLst>
              <a:cxn ang="0">
                <a:pos x="511" y="748"/>
              </a:cxn>
              <a:cxn ang="0">
                <a:pos x="513" y="752"/>
              </a:cxn>
              <a:cxn ang="0">
                <a:pos x="513" y="752"/>
              </a:cxn>
              <a:cxn ang="0">
                <a:pos x="513" y="749"/>
              </a:cxn>
              <a:cxn ang="0">
                <a:pos x="516" y="749"/>
              </a:cxn>
              <a:cxn ang="0">
                <a:pos x="518" y="750"/>
              </a:cxn>
              <a:cxn ang="0">
                <a:pos x="520" y="750"/>
              </a:cxn>
              <a:cxn ang="0">
                <a:pos x="520" y="751"/>
              </a:cxn>
              <a:cxn ang="0">
                <a:pos x="548" y="765"/>
              </a:cxn>
              <a:cxn ang="0">
                <a:pos x="558" y="779"/>
              </a:cxn>
              <a:cxn ang="0">
                <a:pos x="558" y="779"/>
              </a:cxn>
              <a:cxn ang="0">
                <a:pos x="559" y="780"/>
              </a:cxn>
              <a:cxn ang="0">
                <a:pos x="559" y="780"/>
              </a:cxn>
              <a:cxn ang="0">
                <a:pos x="582" y="822"/>
              </a:cxn>
              <a:cxn ang="0">
                <a:pos x="656" y="845"/>
              </a:cxn>
              <a:cxn ang="0">
                <a:pos x="722" y="760"/>
              </a:cxn>
              <a:cxn ang="0">
                <a:pos x="699" y="705"/>
              </a:cxn>
              <a:cxn ang="0">
                <a:pos x="660" y="683"/>
              </a:cxn>
              <a:cxn ang="0">
                <a:pos x="642" y="671"/>
              </a:cxn>
              <a:cxn ang="0">
                <a:pos x="626" y="641"/>
              </a:cxn>
              <a:cxn ang="0">
                <a:pos x="626" y="640"/>
              </a:cxn>
              <a:cxn ang="0">
                <a:pos x="625" y="636"/>
              </a:cxn>
              <a:cxn ang="0">
                <a:pos x="625" y="635"/>
              </a:cxn>
              <a:cxn ang="0">
                <a:pos x="627" y="631"/>
              </a:cxn>
              <a:cxn ang="0">
                <a:pos x="628" y="629"/>
              </a:cxn>
              <a:cxn ang="0">
                <a:pos x="566" y="0"/>
              </a:cxn>
              <a:cxn ang="0">
                <a:pos x="369" y="19"/>
              </a:cxn>
              <a:cxn ang="0">
                <a:pos x="373" y="32"/>
              </a:cxn>
              <a:cxn ang="0">
                <a:pos x="375" y="37"/>
              </a:cxn>
              <a:cxn ang="0">
                <a:pos x="375" y="38"/>
              </a:cxn>
              <a:cxn ang="0">
                <a:pos x="354" y="156"/>
              </a:cxn>
              <a:cxn ang="0">
                <a:pos x="283" y="186"/>
              </a:cxn>
              <a:cxn ang="0">
                <a:pos x="180" y="83"/>
              </a:cxn>
              <a:cxn ang="0">
                <a:pos x="190" y="40"/>
              </a:cxn>
              <a:cxn ang="0">
                <a:pos x="196" y="29"/>
              </a:cxn>
              <a:cxn ang="0">
                <a:pos x="191" y="0"/>
              </a:cxn>
              <a:cxn ang="0">
                <a:pos x="366" y="891"/>
              </a:cxn>
              <a:cxn ang="0">
                <a:pos x="511" y="748"/>
              </a:cxn>
            </a:cxnLst>
            <a:rect l="0" t="0" r="r" b="b"/>
            <a:pathLst>
              <a:path w="766" h="891">
                <a:moveTo>
                  <a:pt x="511" y="748"/>
                </a:moveTo>
                <a:cubicBezTo>
                  <a:pt x="511" y="748"/>
                  <a:pt x="511" y="748"/>
                  <a:pt x="511" y="748"/>
                </a:cubicBezTo>
                <a:cubicBezTo>
                  <a:pt x="512" y="750"/>
                  <a:pt x="512" y="750"/>
                  <a:pt x="512" y="750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49"/>
                  <a:pt x="513" y="749"/>
                  <a:pt x="513" y="749"/>
                </a:cubicBezTo>
                <a:cubicBezTo>
                  <a:pt x="513" y="749"/>
                  <a:pt x="515" y="749"/>
                  <a:pt x="516" y="749"/>
                </a:cubicBezTo>
                <a:cubicBezTo>
                  <a:pt x="516" y="749"/>
                  <a:pt x="516" y="749"/>
                  <a:pt x="516" y="749"/>
                </a:cubicBezTo>
                <a:cubicBezTo>
                  <a:pt x="518" y="750"/>
                  <a:pt x="518" y="750"/>
                  <a:pt x="518" y="750"/>
                </a:cubicBezTo>
                <a:cubicBezTo>
                  <a:pt x="518" y="750"/>
                  <a:pt x="518" y="750"/>
                  <a:pt x="518" y="750"/>
                </a:cubicBezTo>
                <a:cubicBezTo>
                  <a:pt x="519" y="750"/>
                  <a:pt x="519" y="750"/>
                  <a:pt x="519" y="750"/>
                </a:cubicBezTo>
                <a:cubicBezTo>
                  <a:pt x="519" y="750"/>
                  <a:pt x="520" y="750"/>
                  <a:pt x="520" y="750"/>
                </a:cubicBezTo>
                <a:cubicBezTo>
                  <a:pt x="520" y="751"/>
                  <a:pt x="520" y="751"/>
                  <a:pt x="520" y="751"/>
                </a:cubicBezTo>
                <a:cubicBezTo>
                  <a:pt x="520" y="751"/>
                  <a:pt x="520" y="751"/>
                  <a:pt x="520" y="751"/>
                </a:cubicBezTo>
                <a:cubicBezTo>
                  <a:pt x="521" y="751"/>
                  <a:pt x="521" y="751"/>
                  <a:pt x="522" y="751"/>
                </a:cubicBezTo>
                <a:cubicBezTo>
                  <a:pt x="531" y="753"/>
                  <a:pt x="541" y="758"/>
                  <a:pt x="548" y="765"/>
                </a:cubicBezTo>
                <a:cubicBezTo>
                  <a:pt x="552" y="769"/>
                  <a:pt x="556" y="774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61" y="785"/>
                  <a:pt x="562" y="790"/>
                  <a:pt x="563" y="794"/>
                </a:cubicBezTo>
                <a:cubicBezTo>
                  <a:pt x="567" y="804"/>
                  <a:pt x="573" y="814"/>
                  <a:pt x="582" y="822"/>
                </a:cubicBezTo>
                <a:cubicBezTo>
                  <a:pt x="598" y="839"/>
                  <a:pt x="619" y="847"/>
                  <a:pt x="640" y="847"/>
                </a:cubicBezTo>
                <a:cubicBezTo>
                  <a:pt x="645" y="847"/>
                  <a:pt x="651" y="846"/>
                  <a:pt x="656" y="845"/>
                </a:cubicBezTo>
                <a:cubicBezTo>
                  <a:pt x="671" y="842"/>
                  <a:pt x="685" y="834"/>
                  <a:pt x="697" y="822"/>
                </a:cubicBezTo>
                <a:cubicBezTo>
                  <a:pt x="714" y="805"/>
                  <a:pt x="722" y="783"/>
                  <a:pt x="722" y="760"/>
                </a:cubicBezTo>
                <a:cubicBezTo>
                  <a:pt x="722" y="757"/>
                  <a:pt x="722" y="755"/>
                  <a:pt x="722" y="752"/>
                </a:cubicBezTo>
                <a:cubicBezTo>
                  <a:pt x="720" y="735"/>
                  <a:pt x="712" y="719"/>
                  <a:pt x="699" y="705"/>
                </a:cubicBezTo>
                <a:cubicBezTo>
                  <a:pt x="690" y="696"/>
                  <a:pt x="679" y="690"/>
                  <a:pt x="667" y="686"/>
                </a:cubicBezTo>
                <a:cubicBezTo>
                  <a:pt x="665" y="685"/>
                  <a:pt x="662" y="684"/>
                  <a:pt x="660" y="683"/>
                </a:cubicBezTo>
                <a:cubicBezTo>
                  <a:pt x="653" y="681"/>
                  <a:pt x="647" y="677"/>
                  <a:pt x="642" y="671"/>
                </a:cubicBezTo>
                <a:cubicBezTo>
                  <a:pt x="642" y="671"/>
                  <a:pt x="642" y="671"/>
                  <a:pt x="642" y="671"/>
                </a:cubicBezTo>
                <a:cubicBezTo>
                  <a:pt x="634" y="664"/>
                  <a:pt x="629" y="654"/>
                  <a:pt x="627" y="644"/>
                </a:cubicBezTo>
                <a:cubicBezTo>
                  <a:pt x="627" y="643"/>
                  <a:pt x="626" y="642"/>
                  <a:pt x="626" y="641"/>
                </a:cubicBezTo>
                <a:cubicBezTo>
                  <a:pt x="626" y="640"/>
                  <a:pt x="626" y="640"/>
                  <a:pt x="626" y="640"/>
                </a:cubicBezTo>
                <a:cubicBezTo>
                  <a:pt x="626" y="640"/>
                  <a:pt x="626" y="640"/>
                  <a:pt x="626" y="640"/>
                </a:cubicBezTo>
                <a:cubicBezTo>
                  <a:pt x="626" y="639"/>
                  <a:pt x="626" y="638"/>
                  <a:pt x="626" y="638"/>
                </a:cubicBezTo>
                <a:cubicBezTo>
                  <a:pt x="626" y="637"/>
                  <a:pt x="625" y="636"/>
                  <a:pt x="625" y="636"/>
                </a:cubicBezTo>
                <a:cubicBezTo>
                  <a:pt x="625" y="635"/>
                  <a:pt x="625" y="635"/>
                  <a:pt x="625" y="635"/>
                </a:cubicBezTo>
                <a:cubicBezTo>
                  <a:pt x="625" y="635"/>
                  <a:pt x="625" y="635"/>
                  <a:pt x="625" y="635"/>
                </a:cubicBezTo>
                <a:cubicBezTo>
                  <a:pt x="625" y="633"/>
                  <a:pt x="626" y="632"/>
                  <a:pt x="626" y="631"/>
                </a:cubicBezTo>
                <a:cubicBezTo>
                  <a:pt x="626" y="631"/>
                  <a:pt x="626" y="631"/>
                  <a:pt x="627" y="631"/>
                </a:cubicBezTo>
                <a:cubicBezTo>
                  <a:pt x="627" y="630"/>
                  <a:pt x="627" y="630"/>
                  <a:pt x="628" y="629"/>
                </a:cubicBezTo>
                <a:cubicBezTo>
                  <a:pt x="628" y="629"/>
                  <a:pt x="628" y="629"/>
                  <a:pt x="628" y="629"/>
                </a:cubicBezTo>
                <a:cubicBezTo>
                  <a:pt x="766" y="491"/>
                  <a:pt x="766" y="491"/>
                  <a:pt x="766" y="491"/>
                </a:cubicBezTo>
                <a:cubicBezTo>
                  <a:pt x="634" y="354"/>
                  <a:pt x="567" y="180"/>
                  <a:pt x="56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1" y="4"/>
                  <a:pt x="369" y="12"/>
                  <a:pt x="369" y="19"/>
                </a:cubicBezTo>
                <a:cubicBezTo>
                  <a:pt x="369" y="24"/>
                  <a:pt x="369" y="28"/>
                  <a:pt x="373" y="32"/>
                </a:cubicBezTo>
                <a:cubicBezTo>
                  <a:pt x="373" y="32"/>
                  <a:pt x="373" y="32"/>
                  <a:pt x="373" y="32"/>
                </a:cubicBezTo>
                <a:cubicBezTo>
                  <a:pt x="373" y="34"/>
                  <a:pt x="374" y="35"/>
                  <a:pt x="375" y="37"/>
                </a:cubicBezTo>
                <a:cubicBezTo>
                  <a:pt x="375" y="37"/>
                  <a:pt x="375" y="37"/>
                  <a:pt x="375" y="37"/>
                </a:cubicBezTo>
                <a:cubicBezTo>
                  <a:pt x="374" y="37"/>
                  <a:pt x="374" y="37"/>
                  <a:pt x="374" y="37"/>
                </a:cubicBezTo>
                <a:cubicBezTo>
                  <a:pt x="375" y="38"/>
                  <a:pt x="375" y="38"/>
                  <a:pt x="375" y="38"/>
                </a:cubicBezTo>
                <a:cubicBezTo>
                  <a:pt x="381" y="51"/>
                  <a:pt x="385" y="67"/>
                  <a:pt x="385" y="83"/>
                </a:cubicBezTo>
                <a:cubicBezTo>
                  <a:pt x="385" y="111"/>
                  <a:pt x="373" y="137"/>
                  <a:pt x="354" y="156"/>
                </a:cubicBezTo>
                <a:cubicBezTo>
                  <a:pt x="353" y="156"/>
                  <a:pt x="353" y="157"/>
                  <a:pt x="352" y="158"/>
                </a:cubicBezTo>
                <a:cubicBezTo>
                  <a:pt x="335" y="175"/>
                  <a:pt x="310" y="186"/>
                  <a:pt x="283" y="186"/>
                </a:cubicBezTo>
                <a:cubicBezTo>
                  <a:pt x="259" y="186"/>
                  <a:pt x="237" y="178"/>
                  <a:pt x="220" y="163"/>
                </a:cubicBezTo>
                <a:cubicBezTo>
                  <a:pt x="196" y="144"/>
                  <a:pt x="180" y="115"/>
                  <a:pt x="180" y="83"/>
                </a:cubicBezTo>
                <a:cubicBezTo>
                  <a:pt x="180" y="68"/>
                  <a:pt x="184" y="54"/>
                  <a:pt x="189" y="41"/>
                </a:cubicBezTo>
                <a:cubicBezTo>
                  <a:pt x="189" y="41"/>
                  <a:pt x="190" y="41"/>
                  <a:pt x="190" y="40"/>
                </a:cubicBezTo>
                <a:cubicBezTo>
                  <a:pt x="190" y="40"/>
                  <a:pt x="190" y="40"/>
                  <a:pt x="190" y="40"/>
                </a:cubicBezTo>
                <a:cubicBezTo>
                  <a:pt x="192" y="36"/>
                  <a:pt x="194" y="33"/>
                  <a:pt x="196" y="29"/>
                </a:cubicBezTo>
                <a:cubicBezTo>
                  <a:pt x="197" y="26"/>
                  <a:pt x="197" y="23"/>
                  <a:pt x="197" y="19"/>
                </a:cubicBezTo>
                <a:cubicBezTo>
                  <a:pt x="197" y="12"/>
                  <a:pt x="195" y="4"/>
                  <a:pt x="19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24"/>
                  <a:pt x="123" y="644"/>
                  <a:pt x="366" y="891"/>
                </a:cubicBezTo>
                <a:cubicBezTo>
                  <a:pt x="505" y="751"/>
                  <a:pt x="505" y="751"/>
                  <a:pt x="505" y="751"/>
                </a:cubicBezTo>
                <a:cubicBezTo>
                  <a:pt x="507" y="750"/>
                  <a:pt x="509" y="748"/>
                  <a:pt x="511" y="748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57"/>
          <p:cNvSpPr>
            <a:spLocks noEditPoints="1"/>
          </p:cNvSpPr>
          <p:nvPr/>
        </p:nvSpPr>
        <p:spPr bwMode="auto">
          <a:xfrm>
            <a:off x="4592638" y="4213225"/>
            <a:ext cx="381000" cy="422275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07" name="TextBox 13@|17FFC:16777215|FBC:16777215|LFC:16777215|LBC:16777215"/>
          <p:cNvSpPr txBox="1"/>
          <p:nvPr/>
        </p:nvSpPr>
        <p:spPr>
          <a:xfrm>
            <a:off x="8474075" y="4495800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8461375" y="4221163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09" name="TextBox 13@|17FFC:16777215|FBC:16777215|LFC:16777215|LBC:16777215"/>
          <p:cNvSpPr txBox="1"/>
          <p:nvPr/>
        </p:nvSpPr>
        <p:spPr>
          <a:xfrm>
            <a:off x="7342188" y="5775325"/>
            <a:ext cx="2335212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@|17FFC:16777215|FBC:16777215|LFC:16777215|LBC:16777215"/>
          <p:cNvSpPr txBox="1"/>
          <p:nvPr/>
        </p:nvSpPr>
        <p:spPr>
          <a:xfrm>
            <a:off x="7329488" y="5502275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11" name="TextBox 13@|17FFC:16777215|FBC:16777215|LFC:16777215|LBC:16777215"/>
          <p:cNvSpPr txBox="1"/>
          <p:nvPr/>
        </p:nvSpPr>
        <p:spPr>
          <a:xfrm>
            <a:off x="8456613" y="2908300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@|17FFC:16777215|FBC:16777215|LFC:16777215|LBC:16777215"/>
          <p:cNvSpPr txBox="1"/>
          <p:nvPr/>
        </p:nvSpPr>
        <p:spPr>
          <a:xfrm>
            <a:off x="8443913" y="2633663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13" name="TextBox 13@|17FFC:16777215|FBC:16777215|LFC:16777215|LBC:16777215"/>
          <p:cNvSpPr txBox="1"/>
          <p:nvPr/>
        </p:nvSpPr>
        <p:spPr>
          <a:xfrm>
            <a:off x="7294563" y="1673225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7281863" y="140017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15" name="TextBox 13@|17FFC:16777215|FBC:16777215|LFC:16777215|LBC:16777215"/>
          <p:cNvSpPr txBox="1"/>
          <p:nvPr/>
        </p:nvSpPr>
        <p:spPr>
          <a:xfrm>
            <a:off x="2698750" y="1711325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@|17FFC:16777215|FBC:16777215|LFC:16777215|LBC:16777215"/>
          <p:cNvSpPr txBox="1"/>
          <p:nvPr/>
        </p:nvSpPr>
        <p:spPr>
          <a:xfrm>
            <a:off x="2686050" y="1436688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17" name="TextBox 13@|17FFC:16777215|FBC:16777215|LFC:16777215|LBC:16777215"/>
          <p:cNvSpPr txBox="1"/>
          <p:nvPr/>
        </p:nvSpPr>
        <p:spPr>
          <a:xfrm>
            <a:off x="1519238" y="2908300"/>
            <a:ext cx="2335212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1506538" y="2633663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19" name="TextBox 13@|17FFC:16777215|FBC:16777215|LFC:16777215|LBC:16777215"/>
          <p:cNvSpPr txBox="1"/>
          <p:nvPr/>
        </p:nvSpPr>
        <p:spPr>
          <a:xfrm>
            <a:off x="1511300" y="4495800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1498600" y="4221163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21" name="TextBox 13@|17FFC:16777215|FBC:16777215|LFC:16777215|LBC:16777215"/>
          <p:cNvSpPr txBox="1"/>
          <p:nvPr/>
        </p:nvSpPr>
        <p:spPr>
          <a:xfrm>
            <a:off x="2770188" y="5775325"/>
            <a:ext cx="2335212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@|17FFC:16777215|FBC:16777215|LFC:16777215|LBC:16777215"/>
          <p:cNvSpPr txBox="1"/>
          <p:nvPr/>
        </p:nvSpPr>
        <p:spPr>
          <a:xfrm>
            <a:off x="2757488" y="5502275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Placeholder 3"/>
          <p:cNvSpPr txBox="1"/>
          <p:nvPr/>
        </p:nvSpPr>
        <p:spPr>
          <a:xfrm>
            <a:off x="6794500" y="1733550"/>
            <a:ext cx="911225" cy="98266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385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en-US" sz="6385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3"/>
          <p:cNvSpPr txBox="1"/>
          <p:nvPr/>
        </p:nvSpPr>
        <p:spPr>
          <a:xfrm>
            <a:off x="6794500" y="2697163"/>
            <a:ext cx="911225" cy="98266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385" b="1" i="0" u="none" strike="noStrike" kern="1200" cap="none" spc="0" normalizeH="0" baseline="0" noProof="0" dirty="0">
                <a:ln>
                  <a:noFill/>
                </a:ln>
                <a:solidFill>
                  <a:srgbClr val="35B20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en-US" sz="6385" b="1" i="0" u="none" strike="noStrike" kern="1200" cap="none" spc="0" normalizeH="0" baseline="0" noProof="0" dirty="0">
              <a:ln>
                <a:noFill/>
              </a:ln>
              <a:solidFill>
                <a:srgbClr val="35B20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Placeholder 3"/>
          <p:cNvSpPr txBox="1"/>
          <p:nvPr/>
        </p:nvSpPr>
        <p:spPr>
          <a:xfrm>
            <a:off x="6794500" y="3676650"/>
            <a:ext cx="911225" cy="98425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385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en-US" sz="6385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 Placeholder 3"/>
          <p:cNvSpPr txBox="1"/>
          <p:nvPr/>
        </p:nvSpPr>
        <p:spPr>
          <a:xfrm>
            <a:off x="6745288" y="4676775"/>
            <a:ext cx="909638" cy="98266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385" b="1" i="0" u="none" strike="noStrike" kern="1200" cap="none" spc="0" normalizeH="0" baseline="0" noProof="0" dirty="0">
                <a:ln>
                  <a:noFill/>
                </a:ln>
                <a:solidFill>
                  <a:srgbClr val="35B20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kumimoji="0" lang="en-US" sz="6385" b="1" i="0" u="none" strike="noStrike" kern="1200" cap="none" spc="0" normalizeH="0" baseline="0" noProof="0" dirty="0">
              <a:ln>
                <a:noFill/>
              </a:ln>
              <a:solidFill>
                <a:srgbClr val="35B20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4708525" y="4787900"/>
            <a:ext cx="666750" cy="373063"/>
          </a:xfrm>
          <a:custGeom>
            <a:avLst/>
            <a:gdLst/>
            <a:ahLst/>
            <a:cxnLst>
              <a:cxn ang="0">
                <a:pos x="381" y="26"/>
              </a:cxn>
              <a:cxn ang="0">
                <a:pos x="368" y="49"/>
              </a:cxn>
              <a:cxn ang="0">
                <a:pos x="339" y="46"/>
              </a:cxn>
              <a:cxn ang="0">
                <a:pos x="230" y="86"/>
              </a:cxn>
              <a:cxn ang="0">
                <a:pos x="134" y="152"/>
              </a:cxn>
              <a:cxn ang="0">
                <a:pos x="42" y="212"/>
              </a:cxn>
              <a:cxn ang="0">
                <a:pos x="42" y="212"/>
              </a:cxn>
              <a:cxn ang="0">
                <a:pos x="11" y="210"/>
              </a:cxn>
              <a:cxn ang="0">
                <a:pos x="0" y="210"/>
              </a:cxn>
              <a:cxn ang="0">
                <a:pos x="84" y="146"/>
              </a:cxn>
              <a:cxn ang="0">
                <a:pos x="179" y="80"/>
              </a:cxn>
              <a:cxn ang="0">
                <a:pos x="278" y="16"/>
              </a:cxn>
              <a:cxn ang="0">
                <a:pos x="381" y="26"/>
              </a:cxn>
            </a:cxnLst>
            <a:rect l="0" t="0" r="r" b="b"/>
            <a:pathLst>
              <a:path w="381" h="212">
                <a:moveTo>
                  <a:pt x="381" y="26"/>
                </a:moveTo>
                <a:cubicBezTo>
                  <a:pt x="379" y="34"/>
                  <a:pt x="373" y="42"/>
                  <a:pt x="368" y="49"/>
                </a:cubicBezTo>
                <a:cubicBezTo>
                  <a:pt x="358" y="47"/>
                  <a:pt x="348" y="46"/>
                  <a:pt x="339" y="46"/>
                </a:cubicBezTo>
                <a:cubicBezTo>
                  <a:pt x="298" y="43"/>
                  <a:pt x="262" y="63"/>
                  <a:pt x="230" y="86"/>
                </a:cubicBezTo>
                <a:cubicBezTo>
                  <a:pt x="199" y="110"/>
                  <a:pt x="170" y="136"/>
                  <a:pt x="134" y="152"/>
                </a:cubicBezTo>
                <a:cubicBezTo>
                  <a:pt x="100" y="167"/>
                  <a:pt x="64" y="180"/>
                  <a:pt x="42" y="212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32" y="211"/>
                  <a:pt x="21" y="211"/>
                  <a:pt x="11" y="210"/>
                </a:cubicBezTo>
                <a:cubicBezTo>
                  <a:pt x="7" y="210"/>
                  <a:pt x="4" y="210"/>
                  <a:pt x="0" y="210"/>
                </a:cubicBezTo>
                <a:cubicBezTo>
                  <a:pt x="24" y="184"/>
                  <a:pt x="54" y="164"/>
                  <a:pt x="84" y="146"/>
                </a:cubicBezTo>
                <a:cubicBezTo>
                  <a:pt x="117" y="125"/>
                  <a:pt x="149" y="104"/>
                  <a:pt x="179" y="80"/>
                </a:cubicBezTo>
                <a:cubicBezTo>
                  <a:pt x="210" y="55"/>
                  <a:pt x="241" y="29"/>
                  <a:pt x="278" y="16"/>
                </a:cubicBezTo>
                <a:cubicBezTo>
                  <a:pt x="311" y="4"/>
                  <a:pt x="355" y="0"/>
                  <a:pt x="381" y="26"/>
                </a:cubicBezTo>
              </a:path>
            </a:pathLst>
          </a:custGeom>
          <a:solidFill>
            <a:srgbClr val="EDC38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4535488" y="4787900"/>
            <a:ext cx="627063" cy="376238"/>
          </a:xfrm>
          <a:custGeom>
            <a:avLst/>
            <a:gdLst/>
            <a:ahLst/>
            <a:cxnLst>
              <a:cxn ang="0">
                <a:pos x="358" y="7"/>
              </a:cxn>
              <a:cxn ang="0">
                <a:pos x="281" y="58"/>
              </a:cxn>
              <a:cxn ang="0">
                <a:pos x="233" y="96"/>
              </a:cxn>
              <a:cxn ang="0">
                <a:pos x="179" y="131"/>
              </a:cxn>
              <a:cxn ang="0">
                <a:pos x="79" y="210"/>
              </a:cxn>
              <a:cxn ang="0">
                <a:pos x="0" y="214"/>
              </a:cxn>
              <a:cxn ang="0">
                <a:pos x="78" y="151"/>
              </a:cxn>
              <a:cxn ang="0">
                <a:pos x="164" y="78"/>
              </a:cxn>
              <a:cxn ang="0">
                <a:pos x="255" y="15"/>
              </a:cxn>
              <a:cxn ang="0">
                <a:pos x="358" y="7"/>
              </a:cxn>
            </a:cxnLst>
            <a:rect l="0" t="0" r="r" b="b"/>
            <a:pathLst>
              <a:path w="358" h="214">
                <a:moveTo>
                  <a:pt x="358" y="7"/>
                </a:moveTo>
                <a:cubicBezTo>
                  <a:pt x="330" y="20"/>
                  <a:pt x="304" y="39"/>
                  <a:pt x="281" y="58"/>
                </a:cubicBezTo>
                <a:cubicBezTo>
                  <a:pt x="265" y="71"/>
                  <a:pt x="249" y="84"/>
                  <a:pt x="233" y="96"/>
                </a:cubicBezTo>
                <a:cubicBezTo>
                  <a:pt x="216" y="108"/>
                  <a:pt x="197" y="119"/>
                  <a:pt x="179" y="131"/>
                </a:cubicBezTo>
                <a:cubicBezTo>
                  <a:pt x="143" y="153"/>
                  <a:pt x="106" y="176"/>
                  <a:pt x="79" y="210"/>
                </a:cubicBezTo>
                <a:cubicBezTo>
                  <a:pt x="53" y="210"/>
                  <a:pt x="26" y="212"/>
                  <a:pt x="0" y="214"/>
                </a:cubicBezTo>
                <a:cubicBezTo>
                  <a:pt x="23" y="190"/>
                  <a:pt x="51" y="171"/>
                  <a:pt x="78" y="151"/>
                </a:cubicBezTo>
                <a:cubicBezTo>
                  <a:pt x="109" y="129"/>
                  <a:pt x="136" y="104"/>
                  <a:pt x="164" y="78"/>
                </a:cubicBezTo>
                <a:cubicBezTo>
                  <a:pt x="191" y="53"/>
                  <a:pt x="220" y="28"/>
                  <a:pt x="255" y="15"/>
                </a:cubicBezTo>
                <a:cubicBezTo>
                  <a:pt x="287" y="2"/>
                  <a:pt x="324" y="0"/>
                  <a:pt x="358" y="7"/>
                </a:cubicBezTo>
              </a:path>
            </a:pathLst>
          </a:custGeom>
          <a:solidFill>
            <a:srgbClr val="EDC38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97"/>
          <p:cNvSpPr/>
          <p:nvPr/>
        </p:nvSpPr>
        <p:spPr bwMode="auto">
          <a:xfrm rot="10800000">
            <a:off x="3446463" y="4889500"/>
            <a:ext cx="1660525" cy="547688"/>
          </a:xfrm>
          <a:custGeom>
            <a:avLst/>
            <a:gdLst/>
            <a:ahLst/>
            <a:cxnLst>
              <a:cxn ang="0">
                <a:pos x="82" y="9"/>
              </a:cxn>
              <a:cxn ang="0">
                <a:pos x="127" y="27"/>
              </a:cxn>
              <a:cxn ang="0">
                <a:pos x="151" y="50"/>
              </a:cxn>
              <a:cxn ang="0">
                <a:pos x="0" y="50"/>
              </a:cxn>
              <a:cxn ang="0">
                <a:pos x="35" y="18"/>
              </a:cxn>
              <a:cxn ang="0">
                <a:pos x="82" y="9"/>
              </a:cxn>
            </a:cxnLst>
            <a:rect l="0" t="0" r="r" b="b"/>
            <a:pathLst>
              <a:path w="151" h="50">
                <a:moveTo>
                  <a:pt x="82" y="9"/>
                </a:moveTo>
                <a:cubicBezTo>
                  <a:pt x="98" y="4"/>
                  <a:pt x="113" y="9"/>
                  <a:pt x="127" y="27"/>
                </a:cubicBezTo>
                <a:cubicBezTo>
                  <a:pt x="139" y="26"/>
                  <a:pt x="147" y="33"/>
                  <a:pt x="151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33"/>
                  <a:pt x="15" y="22"/>
                  <a:pt x="35" y="18"/>
                </a:cubicBezTo>
                <a:cubicBezTo>
                  <a:pt x="49" y="3"/>
                  <a:pt x="65" y="0"/>
                  <a:pt x="82" y="9"/>
                </a:cubicBez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97"/>
          <p:cNvSpPr/>
          <p:nvPr/>
        </p:nvSpPr>
        <p:spPr bwMode="auto">
          <a:xfrm>
            <a:off x="3446463" y="4360863"/>
            <a:ext cx="1660525" cy="547688"/>
          </a:xfrm>
          <a:custGeom>
            <a:avLst/>
            <a:gdLst/>
            <a:ahLst/>
            <a:cxnLst>
              <a:cxn ang="0">
                <a:pos x="82" y="9"/>
              </a:cxn>
              <a:cxn ang="0">
                <a:pos x="127" y="27"/>
              </a:cxn>
              <a:cxn ang="0">
                <a:pos x="151" y="50"/>
              </a:cxn>
              <a:cxn ang="0">
                <a:pos x="0" y="50"/>
              </a:cxn>
              <a:cxn ang="0">
                <a:pos x="35" y="18"/>
              </a:cxn>
              <a:cxn ang="0">
                <a:pos x="82" y="9"/>
              </a:cxn>
            </a:cxnLst>
            <a:rect l="0" t="0" r="r" b="b"/>
            <a:pathLst>
              <a:path w="151" h="50">
                <a:moveTo>
                  <a:pt x="82" y="9"/>
                </a:moveTo>
                <a:cubicBezTo>
                  <a:pt x="98" y="4"/>
                  <a:pt x="113" y="9"/>
                  <a:pt x="127" y="27"/>
                </a:cubicBezTo>
                <a:cubicBezTo>
                  <a:pt x="139" y="26"/>
                  <a:pt x="147" y="33"/>
                  <a:pt x="151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33"/>
                  <a:pt x="15" y="22"/>
                  <a:pt x="35" y="18"/>
                </a:cubicBezTo>
                <a:cubicBezTo>
                  <a:pt x="49" y="3"/>
                  <a:pt x="65" y="0"/>
                  <a:pt x="82" y="9"/>
                </a:cubicBez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4810125" y="4891088"/>
            <a:ext cx="639763" cy="412750"/>
          </a:xfrm>
          <a:custGeom>
            <a:avLst/>
            <a:gdLst/>
            <a:ahLst/>
            <a:cxnLst>
              <a:cxn ang="0">
                <a:pos x="366" y="38"/>
              </a:cxn>
              <a:cxn ang="0">
                <a:pos x="315" y="85"/>
              </a:cxn>
              <a:cxn ang="0">
                <a:pos x="252" y="139"/>
              </a:cxn>
              <a:cxn ang="0">
                <a:pos x="133" y="236"/>
              </a:cxn>
              <a:cxn ang="0">
                <a:pos x="91" y="188"/>
              </a:cxn>
              <a:cxn ang="0">
                <a:pos x="0" y="156"/>
              </a:cxn>
              <a:cxn ang="0">
                <a:pos x="82" y="107"/>
              </a:cxn>
              <a:cxn ang="0">
                <a:pos x="172" y="47"/>
              </a:cxn>
              <a:cxn ang="0">
                <a:pos x="267" y="2"/>
              </a:cxn>
              <a:cxn ang="0">
                <a:pos x="366" y="38"/>
              </a:cxn>
            </a:cxnLst>
            <a:rect l="0" t="0" r="r" b="b"/>
            <a:pathLst>
              <a:path w="366" h="236">
                <a:moveTo>
                  <a:pt x="366" y="38"/>
                </a:moveTo>
                <a:cubicBezTo>
                  <a:pt x="351" y="55"/>
                  <a:pt x="332" y="69"/>
                  <a:pt x="315" y="85"/>
                </a:cubicBezTo>
                <a:cubicBezTo>
                  <a:pt x="295" y="103"/>
                  <a:pt x="274" y="121"/>
                  <a:pt x="252" y="139"/>
                </a:cubicBezTo>
                <a:cubicBezTo>
                  <a:pt x="213" y="172"/>
                  <a:pt x="173" y="204"/>
                  <a:pt x="133" y="236"/>
                </a:cubicBezTo>
                <a:cubicBezTo>
                  <a:pt x="125" y="216"/>
                  <a:pt x="109" y="199"/>
                  <a:pt x="91" y="188"/>
                </a:cubicBezTo>
                <a:cubicBezTo>
                  <a:pt x="65" y="170"/>
                  <a:pt x="33" y="161"/>
                  <a:pt x="0" y="156"/>
                </a:cubicBezTo>
                <a:cubicBezTo>
                  <a:pt x="20" y="131"/>
                  <a:pt x="54" y="120"/>
                  <a:pt x="82" y="107"/>
                </a:cubicBezTo>
                <a:cubicBezTo>
                  <a:pt x="116" y="92"/>
                  <a:pt x="143" y="69"/>
                  <a:pt x="172" y="47"/>
                </a:cubicBezTo>
                <a:cubicBezTo>
                  <a:pt x="200" y="25"/>
                  <a:pt x="231" y="5"/>
                  <a:pt x="267" y="2"/>
                </a:cubicBezTo>
                <a:cubicBezTo>
                  <a:pt x="302" y="0"/>
                  <a:pt x="344" y="10"/>
                  <a:pt x="366" y="38"/>
                </a:cubicBezTo>
              </a:path>
            </a:pathLst>
          </a:custGeom>
          <a:solidFill>
            <a:srgbClr val="EFCB9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8"/>
          <p:cNvSpPr/>
          <p:nvPr/>
        </p:nvSpPr>
        <p:spPr bwMode="auto">
          <a:xfrm>
            <a:off x="2446338" y="4879975"/>
            <a:ext cx="2595563" cy="1023938"/>
          </a:xfrm>
          <a:custGeom>
            <a:avLst/>
            <a:gdLst/>
            <a:ahLst/>
            <a:cxnLst>
              <a:cxn ang="0">
                <a:pos x="1109" y="323"/>
              </a:cxn>
              <a:cxn ang="0">
                <a:pos x="1105" y="322"/>
              </a:cxn>
              <a:cxn ang="0">
                <a:pos x="1076" y="320"/>
              </a:cxn>
              <a:cxn ang="0">
                <a:pos x="1052" y="319"/>
              </a:cxn>
              <a:cxn ang="0">
                <a:pos x="1049" y="319"/>
              </a:cxn>
              <a:cxn ang="0">
                <a:pos x="1010" y="319"/>
              </a:cxn>
              <a:cxn ang="0">
                <a:pos x="996" y="320"/>
              </a:cxn>
              <a:cxn ang="0">
                <a:pos x="961" y="323"/>
              </a:cxn>
              <a:cxn ang="0">
                <a:pos x="808" y="371"/>
              </a:cxn>
              <a:cxn ang="0">
                <a:pos x="801" y="358"/>
              </a:cxn>
              <a:cxn ang="0">
                <a:pos x="971" y="307"/>
              </a:cxn>
              <a:cxn ang="0">
                <a:pos x="1108" y="308"/>
              </a:cxn>
              <a:cxn ang="0">
                <a:pos x="1110" y="308"/>
              </a:cxn>
              <a:cxn ang="0">
                <a:pos x="1131" y="310"/>
              </a:cxn>
              <a:cxn ang="0">
                <a:pos x="1264" y="328"/>
              </a:cxn>
              <a:cxn ang="0">
                <a:pos x="1400" y="318"/>
              </a:cxn>
              <a:cxn ang="0">
                <a:pos x="1473" y="247"/>
              </a:cxn>
              <a:cxn ang="0">
                <a:pos x="1378" y="185"/>
              </a:cxn>
              <a:cxn ang="0">
                <a:pos x="1223" y="172"/>
              </a:cxn>
              <a:cxn ang="0">
                <a:pos x="1068" y="162"/>
              </a:cxn>
              <a:cxn ang="0">
                <a:pos x="928" y="117"/>
              </a:cxn>
              <a:cxn ang="0">
                <a:pos x="926" y="116"/>
              </a:cxn>
              <a:cxn ang="0">
                <a:pos x="925" y="116"/>
              </a:cxn>
              <a:cxn ang="0">
                <a:pos x="925" y="116"/>
              </a:cxn>
              <a:cxn ang="0">
                <a:pos x="925" y="116"/>
              </a:cxn>
              <a:cxn ang="0">
                <a:pos x="689" y="2"/>
              </a:cxn>
              <a:cxn ang="0">
                <a:pos x="551" y="22"/>
              </a:cxn>
              <a:cxn ang="0">
                <a:pos x="483" y="32"/>
              </a:cxn>
              <a:cxn ang="0">
                <a:pos x="414" y="32"/>
              </a:cxn>
              <a:cxn ang="0">
                <a:pos x="258" y="54"/>
              </a:cxn>
              <a:cxn ang="0">
                <a:pos x="122" y="125"/>
              </a:cxn>
              <a:cxn ang="0">
                <a:pos x="7" y="198"/>
              </a:cxn>
              <a:cxn ang="0">
                <a:pos x="0" y="205"/>
              </a:cxn>
              <a:cxn ang="0">
                <a:pos x="59" y="523"/>
              </a:cxn>
              <a:cxn ang="0">
                <a:pos x="95" y="500"/>
              </a:cxn>
              <a:cxn ang="0">
                <a:pos x="377" y="464"/>
              </a:cxn>
              <a:cxn ang="0">
                <a:pos x="534" y="486"/>
              </a:cxn>
              <a:cxn ang="0">
                <a:pos x="705" y="530"/>
              </a:cxn>
              <a:cxn ang="0">
                <a:pos x="876" y="569"/>
              </a:cxn>
              <a:cxn ang="0">
                <a:pos x="1047" y="571"/>
              </a:cxn>
              <a:cxn ang="0">
                <a:pos x="1049" y="571"/>
              </a:cxn>
              <a:cxn ang="0">
                <a:pos x="1189" y="453"/>
              </a:cxn>
              <a:cxn ang="0">
                <a:pos x="1255" y="389"/>
              </a:cxn>
              <a:cxn ang="0">
                <a:pos x="1311" y="345"/>
              </a:cxn>
              <a:cxn ang="0">
                <a:pos x="1144" y="326"/>
              </a:cxn>
              <a:cxn ang="0">
                <a:pos x="1109" y="323"/>
              </a:cxn>
            </a:cxnLst>
            <a:rect l="0" t="0" r="r" b="b"/>
            <a:pathLst>
              <a:path w="1484" h="584">
                <a:moveTo>
                  <a:pt x="1109" y="323"/>
                </a:moveTo>
                <a:cubicBezTo>
                  <a:pt x="1107" y="322"/>
                  <a:pt x="1105" y="322"/>
                  <a:pt x="1105" y="322"/>
                </a:cubicBezTo>
                <a:cubicBezTo>
                  <a:pt x="1095" y="321"/>
                  <a:pt x="1086" y="320"/>
                  <a:pt x="1076" y="320"/>
                </a:cubicBezTo>
                <a:cubicBezTo>
                  <a:pt x="1052" y="319"/>
                  <a:pt x="1052" y="319"/>
                  <a:pt x="1052" y="319"/>
                </a:cubicBezTo>
                <a:cubicBezTo>
                  <a:pt x="1052" y="318"/>
                  <a:pt x="1049" y="319"/>
                  <a:pt x="1049" y="319"/>
                </a:cubicBezTo>
                <a:cubicBezTo>
                  <a:pt x="1036" y="318"/>
                  <a:pt x="1023" y="318"/>
                  <a:pt x="1010" y="319"/>
                </a:cubicBezTo>
                <a:cubicBezTo>
                  <a:pt x="996" y="320"/>
                  <a:pt x="996" y="320"/>
                  <a:pt x="996" y="320"/>
                </a:cubicBezTo>
                <a:cubicBezTo>
                  <a:pt x="984" y="320"/>
                  <a:pt x="973" y="322"/>
                  <a:pt x="961" y="323"/>
                </a:cubicBezTo>
                <a:cubicBezTo>
                  <a:pt x="907" y="331"/>
                  <a:pt x="857" y="347"/>
                  <a:pt x="808" y="371"/>
                </a:cubicBezTo>
                <a:cubicBezTo>
                  <a:pt x="800" y="375"/>
                  <a:pt x="793" y="363"/>
                  <a:pt x="801" y="358"/>
                </a:cubicBezTo>
                <a:cubicBezTo>
                  <a:pt x="855" y="332"/>
                  <a:pt x="912" y="314"/>
                  <a:pt x="971" y="307"/>
                </a:cubicBezTo>
                <a:cubicBezTo>
                  <a:pt x="1017" y="302"/>
                  <a:pt x="1062" y="303"/>
                  <a:pt x="1108" y="308"/>
                </a:cubicBezTo>
                <a:cubicBezTo>
                  <a:pt x="1109" y="308"/>
                  <a:pt x="1110" y="308"/>
                  <a:pt x="1110" y="308"/>
                </a:cubicBezTo>
                <a:cubicBezTo>
                  <a:pt x="1117" y="309"/>
                  <a:pt x="1124" y="309"/>
                  <a:pt x="1131" y="310"/>
                </a:cubicBezTo>
                <a:cubicBezTo>
                  <a:pt x="1175" y="315"/>
                  <a:pt x="1219" y="324"/>
                  <a:pt x="1264" y="328"/>
                </a:cubicBezTo>
                <a:cubicBezTo>
                  <a:pt x="1309" y="332"/>
                  <a:pt x="1357" y="333"/>
                  <a:pt x="1400" y="318"/>
                </a:cubicBezTo>
                <a:cubicBezTo>
                  <a:pt x="1434" y="306"/>
                  <a:pt x="1484" y="290"/>
                  <a:pt x="1473" y="247"/>
                </a:cubicBezTo>
                <a:cubicBezTo>
                  <a:pt x="1462" y="205"/>
                  <a:pt x="1416" y="196"/>
                  <a:pt x="1378" y="185"/>
                </a:cubicBezTo>
                <a:cubicBezTo>
                  <a:pt x="1328" y="171"/>
                  <a:pt x="1275" y="170"/>
                  <a:pt x="1223" y="172"/>
                </a:cubicBezTo>
                <a:cubicBezTo>
                  <a:pt x="1172" y="173"/>
                  <a:pt x="1120" y="164"/>
                  <a:pt x="1068" y="162"/>
                </a:cubicBezTo>
                <a:cubicBezTo>
                  <a:pt x="1020" y="161"/>
                  <a:pt x="970" y="142"/>
                  <a:pt x="928" y="117"/>
                </a:cubicBezTo>
                <a:cubicBezTo>
                  <a:pt x="927" y="117"/>
                  <a:pt x="927" y="117"/>
                  <a:pt x="926" y="116"/>
                </a:cubicBezTo>
                <a:cubicBezTo>
                  <a:pt x="926" y="116"/>
                  <a:pt x="926" y="116"/>
                  <a:pt x="925" y="116"/>
                </a:cubicBezTo>
                <a:cubicBezTo>
                  <a:pt x="925" y="116"/>
                  <a:pt x="925" y="116"/>
                  <a:pt x="925" y="116"/>
                </a:cubicBezTo>
                <a:cubicBezTo>
                  <a:pt x="925" y="116"/>
                  <a:pt x="925" y="116"/>
                  <a:pt x="925" y="116"/>
                </a:cubicBezTo>
                <a:cubicBezTo>
                  <a:pt x="854" y="67"/>
                  <a:pt x="779" y="4"/>
                  <a:pt x="689" y="2"/>
                </a:cubicBezTo>
                <a:cubicBezTo>
                  <a:pt x="642" y="0"/>
                  <a:pt x="597" y="13"/>
                  <a:pt x="551" y="22"/>
                </a:cubicBezTo>
                <a:cubicBezTo>
                  <a:pt x="529" y="27"/>
                  <a:pt x="506" y="31"/>
                  <a:pt x="483" y="32"/>
                </a:cubicBezTo>
                <a:cubicBezTo>
                  <a:pt x="460" y="32"/>
                  <a:pt x="437" y="32"/>
                  <a:pt x="414" y="32"/>
                </a:cubicBezTo>
                <a:cubicBezTo>
                  <a:pt x="361" y="32"/>
                  <a:pt x="308" y="34"/>
                  <a:pt x="258" y="54"/>
                </a:cubicBezTo>
                <a:cubicBezTo>
                  <a:pt x="210" y="72"/>
                  <a:pt x="164" y="96"/>
                  <a:pt x="122" y="125"/>
                </a:cubicBezTo>
                <a:cubicBezTo>
                  <a:pt x="80" y="155"/>
                  <a:pt x="44" y="163"/>
                  <a:pt x="7" y="198"/>
                </a:cubicBezTo>
                <a:cubicBezTo>
                  <a:pt x="5" y="200"/>
                  <a:pt x="3" y="203"/>
                  <a:pt x="0" y="205"/>
                </a:cubicBezTo>
                <a:cubicBezTo>
                  <a:pt x="59" y="523"/>
                  <a:pt x="59" y="523"/>
                  <a:pt x="59" y="523"/>
                </a:cubicBezTo>
                <a:cubicBezTo>
                  <a:pt x="70" y="515"/>
                  <a:pt x="82" y="507"/>
                  <a:pt x="95" y="500"/>
                </a:cubicBezTo>
                <a:cubicBezTo>
                  <a:pt x="140" y="475"/>
                  <a:pt x="325" y="463"/>
                  <a:pt x="377" y="464"/>
                </a:cubicBezTo>
                <a:cubicBezTo>
                  <a:pt x="430" y="465"/>
                  <a:pt x="483" y="474"/>
                  <a:pt x="534" y="486"/>
                </a:cubicBezTo>
                <a:cubicBezTo>
                  <a:pt x="591" y="499"/>
                  <a:pt x="648" y="515"/>
                  <a:pt x="705" y="530"/>
                </a:cubicBezTo>
                <a:cubicBezTo>
                  <a:pt x="761" y="545"/>
                  <a:pt x="818" y="559"/>
                  <a:pt x="876" y="569"/>
                </a:cubicBezTo>
                <a:cubicBezTo>
                  <a:pt x="931" y="578"/>
                  <a:pt x="991" y="584"/>
                  <a:pt x="1047" y="571"/>
                </a:cubicBezTo>
                <a:cubicBezTo>
                  <a:pt x="1048" y="571"/>
                  <a:pt x="1048" y="571"/>
                  <a:pt x="1049" y="571"/>
                </a:cubicBezTo>
                <a:cubicBezTo>
                  <a:pt x="1101" y="539"/>
                  <a:pt x="1145" y="496"/>
                  <a:pt x="1189" y="453"/>
                </a:cubicBezTo>
                <a:cubicBezTo>
                  <a:pt x="1211" y="431"/>
                  <a:pt x="1232" y="409"/>
                  <a:pt x="1255" y="389"/>
                </a:cubicBezTo>
                <a:cubicBezTo>
                  <a:pt x="1273" y="374"/>
                  <a:pt x="1291" y="358"/>
                  <a:pt x="1311" y="345"/>
                </a:cubicBezTo>
                <a:cubicBezTo>
                  <a:pt x="1256" y="345"/>
                  <a:pt x="1200" y="334"/>
                  <a:pt x="1144" y="326"/>
                </a:cubicBezTo>
                <a:lnTo>
                  <a:pt x="1109" y="323"/>
                </a:lnTo>
                <a:close/>
              </a:path>
            </a:pathLst>
          </a:custGeom>
          <a:solidFill>
            <a:srgbClr val="EFCB9B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-17462" y="4800600"/>
            <a:ext cx="2592388" cy="1106488"/>
          </a:xfrm>
          <a:custGeom>
            <a:avLst/>
            <a:gdLst/>
            <a:ahLst/>
            <a:cxnLst>
              <a:cxn ang="0">
                <a:pos x="1181" y="347"/>
              </a:cxn>
              <a:cxn ang="0">
                <a:pos x="1176" y="0"/>
              </a:cxn>
              <a:cxn ang="0">
                <a:pos x="0" y="26"/>
              </a:cxn>
              <a:cxn ang="0">
                <a:pos x="5" y="373"/>
              </a:cxn>
              <a:cxn ang="0">
                <a:pos x="1181" y="347"/>
              </a:cxn>
            </a:cxnLst>
            <a:rect l="0" t="0" r="r" b="b"/>
            <a:pathLst>
              <a:path w="1181" h="373">
                <a:moveTo>
                  <a:pt x="1181" y="347"/>
                </a:moveTo>
                <a:lnTo>
                  <a:pt x="1176" y="0"/>
                </a:lnTo>
                <a:lnTo>
                  <a:pt x="0" y="26"/>
                </a:lnTo>
                <a:lnTo>
                  <a:pt x="5" y="373"/>
                </a:lnTo>
                <a:lnTo>
                  <a:pt x="1181" y="347"/>
                </a:ln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6"/>
          <p:cNvSpPr/>
          <p:nvPr/>
        </p:nvSpPr>
        <p:spPr bwMode="auto">
          <a:xfrm>
            <a:off x="2578100" y="4845050"/>
            <a:ext cx="307975" cy="942975"/>
          </a:xfrm>
          <a:custGeom>
            <a:avLst/>
            <a:gdLst/>
            <a:ahLst/>
            <a:cxnLst>
              <a:cxn ang="0">
                <a:pos x="0" y="3"/>
              </a:cxn>
              <a:cxn ang="0">
                <a:pos x="6" y="318"/>
              </a:cxn>
              <a:cxn ang="0">
                <a:pos x="104" y="315"/>
              </a:cxn>
              <a:cxn ang="0">
                <a:pos x="96" y="0"/>
              </a:cxn>
              <a:cxn ang="0">
                <a:pos x="0" y="3"/>
              </a:cxn>
            </a:cxnLst>
            <a:rect l="0" t="0" r="r" b="b"/>
            <a:pathLst>
              <a:path w="104" h="318">
                <a:moveTo>
                  <a:pt x="0" y="3"/>
                </a:moveTo>
                <a:lnTo>
                  <a:pt x="6" y="318"/>
                </a:lnTo>
                <a:lnTo>
                  <a:pt x="104" y="315"/>
                </a:lnTo>
                <a:lnTo>
                  <a:pt x="96" y="0"/>
                </a:lnTo>
                <a:lnTo>
                  <a:pt x="0" y="3"/>
                </a:lnTo>
                <a:close/>
              </a:path>
            </a:pathLst>
          </a:custGeom>
          <a:solidFill>
            <a:srgbClr val="FFFFFF">
              <a:lumMod val="8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00"/>
          <p:cNvSpPr/>
          <p:nvPr/>
        </p:nvSpPr>
        <p:spPr bwMode="auto">
          <a:xfrm>
            <a:off x="3654425" y="2608263"/>
            <a:ext cx="725488" cy="1874838"/>
          </a:xfrm>
          <a:custGeom>
            <a:avLst/>
            <a:gdLst/>
            <a:ahLst/>
            <a:cxnLst>
              <a:cxn ang="0">
                <a:pos x="105" y="333"/>
              </a:cxn>
              <a:cxn ang="0">
                <a:pos x="85" y="333"/>
              </a:cxn>
              <a:cxn ang="0">
                <a:pos x="0" y="0"/>
              </a:cxn>
              <a:cxn ang="0">
                <a:pos x="105" y="333"/>
              </a:cxn>
            </a:cxnLst>
            <a:rect l="0" t="0" r="r" b="b"/>
            <a:pathLst>
              <a:path w="129" h="333">
                <a:moveTo>
                  <a:pt x="105" y="333"/>
                </a:moveTo>
                <a:cubicBezTo>
                  <a:pt x="85" y="333"/>
                  <a:pt x="85" y="333"/>
                  <a:pt x="85" y="333"/>
                </a:cubicBezTo>
                <a:cubicBezTo>
                  <a:pt x="110" y="251"/>
                  <a:pt x="82" y="140"/>
                  <a:pt x="0" y="0"/>
                </a:cubicBezTo>
                <a:cubicBezTo>
                  <a:pt x="94" y="139"/>
                  <a:pt x="129" y="251"/>
                  <a:pt x="105" y="333"/>
                </a:cubicBez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13"/>
          <p:cNvSpPr/>
          <p:nvPr/>
        </p:nvSpPr>
        <p:spPr bwMode="auto">
          <a:xfrm>
            <a:off x="3143250" y="3397250"/>
            <a:ext cx="1050925" cy="749300"/>
          </a:xfrm>
          <a:custGeom>
            <a:avLst/>
            <a:gdLst/>
            <a:ahLst/>
            <a:cxnLst>
              <a:cxn ang="0">
                <a:pos x="187" y="115"/>
              </a:cxn>
              <a:cxn ang="0">
                <a:pos x="33" y="27"/>
              </a:cxn>
              <a:cxn ang="0">
                <a:pos x="140" y="112"/>
              </a:cxn>
              <a:cxn ang="0">
                <a:pos x="0" y="11"/>
              </a:cxn>
              <a:cxn ang="0">
                <a:pos x="164" y="76"/>
              </a:cxn>
              <a:cxn ang="0">
                <a:pos x="187" y="115"/>
              </a:cxn>
            </a:cxnLst>
            <a:rect l="0" t="0" r="r" b="b"/>
            <a:pathLst>
              <a:path w="187" h="133">
                <a:moveTo>
                  <a:pt x="187" y="115"/>
                </a:moveTo>
                <a:cubicBezTo>
                  <a:pt x="151" y="67"/>
                  <a:pt x="100" y="37"/>
                  <a:pt x="33" y="27"/>
                </a:cubicBezTo>
                <a:cubicBezTo>
                  <a:pt x="137" y="63"/>
                  <a:pt x="172" y="92"/>
                  <a:pt x="140" y="112"/>
                </a:cubicBezTo>
                <a:cubicBezTo>
                  <a:pt x="108" y="133"/>
                  <a:pt x="62" y="99"/>
                  <a:pt x="0" y="11"/>
                </a:cubicBezTo>
                <a:cubicBezTo>
                  <a:pt x="108" y="0"/>
                  <a:pt x="162" y="22"/>
                  <a:pt x="164" y="76"/>
                </a:cubicBezTo>
                <a:cubicBezTo>
                  <a:pt x="177" y="91"/>
                  <a:pt x="184" y="104"/>
                  <a:pt x="187" y="115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4"/>
          <p:cNvSpPr/>
          <p:nvPr/>
        </p:nvSpPr>
        <p:spPr bwMode="auto">
          <a:xfrm>
            <a:off x="4227513" y="3273425"/>
            <a:ext cx="862013" cy="608013"/>
          </a:xfrm>
          <a:custGeom>
            <a:avLst/>
            <a:gdLst/>
            <a:ahLst/>
            <a:cxnLst>
              <a:cxn ang="0">
                <a:pos x="153" y="10"/>
              </a:cxn>
              <a:cxn ang="0">
                <a:pos x="39" y="92"/>
              </a:cxn>
              <a:cxn ang="0">
                <a:pos x="126" y="22"/>
              </a:cxn>
              <a:cxn ang="0">
                <a:pos x="0" y="94"/>
              </a:cxn>
              <a:cxn ang="0">
                <a:pos x="19" y="62"/>
              </a:cxn>
              <a:cxn ang="0">
                <a:pos x="153" y="10"/>
              </a:cxn>
            </a:cxnLst>
            <a:rect l="0" t="0" r="r" b="b"/>
            <a:pathLst>
              <a:path w="153" h="108">
                <a:moveTo>
                  <a:pt x="153" y="10"/>
                </a:moveTo>
                <a:cubicBezTo>
                  <a:pt x="103" y="81"/>
                  <a:pt x="65" y="108"/>
                  <a:pt x="39" y="92"/>
                </a:cubicBezTo>
                <a:cubicBezTo>
                  <a:pt x="13" y="75"/>
                  <a:pt x="42" y="52"/>
                  <a:pt x="126" y="22"/>
                </a:cubicBezTo>
                <a:cubicBezTo>
                  <a:pt x="72" y="31"/>
                  <a:pt x="30" y="55"/>
                  <a:pt x="0" y="94"/>
                </a:cubicBezTo>
                <a:cubicBezTo>
                  <a:pt x="3" y="85"/>
                  <a:pt x="9" y="74"/>
                  <a:pt x="19" y="62"/>
                </a:cubicBezTo>
                <a:cubicBezTo>
                  <a:pt x="21" y="18"/>
                  <a:pt x="65" y="0"/>
                  <a:pt x="153" y="10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15"/>
          <p:cNvSpPr/>
          <p:nvPr/>
        </p:nvSpPr>
        <p:spPr bwMode="auto">
          <a:xfrm>
            <a:off x="3448050" y="2024063"/>
            <a:ext cx="814388" cy="1074738"/>
          </a:xfrm>
          <a:custGeom>
            <a:avLst/>
            <a:gdLst/>
            <a:ahLst/>
            <a:cxnLst>
              <a:cxn ang="0">
                <a:pos x="131" y="191"/>
              </a:cxn>
              <a:cxn ang="0">
                <a:pos x="145" y="160"/>
              </a:cxn>
              <a:cxn ang="0">
                <a:pos x="0" y="0"/>
              </a:cxn>
              <a:cxn ang="0">
                <a:pos x="131" y="191"/>
              </a:cxn>
            </a:cxnLst>
            <a:rect l="0" t="0" r="r" b="b"/>
            <a:pathLst>
              <a:path w="145" h="191">
                <a:moveTo>
                  <a:pt x="131" y="191"/>
                </a:moveTo>
                <a:cubicBezTo>
                  <a:pt x="145" y="160"/>
                  <a:pt x="145" y="160"/>
                  <a:pt x="145" y="160"/>
                </a:cubicBezTo>
                <a:cubicBezTo>
                  <a:pt x="127" y="88"/>
                  <a:pt x="79" y="34"/>
                  <a:pt x="0" y="0"/>
                </a:cubicBezTo>
                <a:cubicBezTo>
                  <a:pt x="70" y="39"/>
                  <a:pt x="113" y="103"/>
                  <a:pt x="131" y="191"/>
                </a:cubicBez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16"/>
          <p:cNvSpPr/>
          <p:nvPr/>
        </p:nvSpPr>
        <p:spPr bwMode="auto">
          <a:xfrm>
            <a:off x="4064000" y="2422525"/>
            <a:ext cx="833438" cy="1098550"/>
          </a:xfrm>
          <a:custGeom>
            <a:avLst/>
            <a:gdLst/>
            <a:ahLst/>
            <a:cxnLst>
              <a:cxn ang="0">
                <a:pos x="148" y="0"/>
              </a:cxn>
              <a:cxn ang="0">
                <a:pos x="14" y="195"/>
              </a:cxn>
              <a:cxn ang="0">
                <a:pos x="0" y="163"/>
              </a:cxn>
              <a:cxn ang="0">
                <a:pos x="148" y="0"/>
              </a:cxn>
            </a:cxnLst>
            <a:rect l="0" t="0" r="r" b="b"/>
            <a:pathLst>
              <a:path w="148" h="195">
                <a:moveTo>
                  <a:pt x="148" y="0"/>
                </a:moveTo>
                <a:cubicBezTo>
                  <a:pt x="77" y="40"/>
                  <a:pt x="32" y="105"/>
                  <a:pt x="14" y="195"/>
                </a:cubicBezTo>
                <a:cubicBezTo>
                  <a:pt x="0" y="163"/>
                  <a:pt x="0" y="163"/>
                  <a:pt x="0" y="163"/>
                </a:cubicBezTo>
                <a:cubicBezTo>
                  <a:pt x="18" y="89"/>
                  <a:pt x="68" y="35"/>
                  <a:pt x="148" y="0"/>
                </a:cubicBezTo>
                <a:close/>
              </a:path>
            </a:pathLst>
          </a:custGeom>
          <a:solidFill>
            <a:srgbClr val="262626">
              <a:lumMod val="75000"/>
              <a:lumOff val="25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17"/>
          <p:cNvSpPr/>
          <p:nvPr/>
        </p:nvSpPr>
        <p:spPr bwMode="auto">
          <a:xfrm>
            <a:off x="3290888" y="2890838"/>
            <a:ext cx="668338" cy="409575"/>
          </a:xfrm>
          <a:custGeom>
            <a:avLst/>
            <a:gdLst/>
            <a:ahLst/>
            <a:cxnLst>
              <a:cxn ang="0">
                <a:pos x="100" y="33"/>
              </a:cxn>
              <a:cxn ang="0">
                <a:pos x="119" y="51"/>
              </a:cxn>
              <a:cxn ang="0">
                <a:pos x="21" y="26"/>
              </a:cxn>
              <a:cxn ang="0">
                <a:pos x="92" y="57"/>
              </a:cxn>
              <a:cxn ang="0">
                <a:pos x="0" y="22"/>
              </a:cxn>
              <a:cxn ang="0">
                <a:pos x="100" y="33"/>
              </a:cxn>
            </a:cxnLst>
            <a:rect l="0" t="0" r="r" b="b"/>
            <a:pathLst>
              <a:path w="119" h="73">
                <a:moveTo>
                  <a:pt x="100" y="33"/>
                </a:moveTo>
                <a:cubicBezTo>
                  <a:pt x="109" y="40"/>
                  <a:pt x="115" y="46"/>
                  <a:pt x="119" y="51"/>
                </a:cubicBezTo>
                <a:cubicBezTo>
                  <a:pt x="92" y="30"/>
                  <a:pt x="59" y="22"/>
                  <a:pt x="21" y="26"/>
                </a:cubicBezTo>
                <a:cubicBezTo>
                  <a:pt x="83" y="31"/>
                  <a:pt x="107" y="41"/>
                  <a:pt x="92" y="57"/>
                </a:cubicBezTo>
                <a:cubicBezTo>
                  <a:pt x="78" y="73"/>
                  <a:pt x="47" y="61"/>
                  <a:pt x="0" y="22"/>
                </a:cubicBezTo>
                <a:cubicBezTo>
                  <a:pt x="58" y="0"/>
                  <a:pt x="91" y="4"/>
                  <a:pt x="100" y="33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18"/>
          <p:cNvSpPr/>
          <p:nvPr/>
        </p:nvSpPr>
        <p:spPr bwMode="auto">
          <a:xfrm>
            <a:off x="3279775" y="2293938"/>
            <a:ext cx="685800" cy="395288"/>
          </a:xfrm>
          <a:custGeom>
            <a:avLst/>
            <a:gdLst/>
            <a:ahLst/>
            <a:cxnLst>
              <a:cxn ang="0">
                <a:pos x="122" y="39"/>
              </a:cxn>
              <a:cxn ang="0">
                <a:pos x="21" y="40"/>
              </a:cxn>
              <a:cxn ang="0">
                <a:pos x="98" y="51"/>
              </a:cxn>
              <a:cxn ang="0">
                <a:pos x="0" y="41"/>
              </a:cxn>
              <a:cxn ang="0">
                <a:pos x="100" y="26"/>
              </a:cxn>
              <a:cxn ang="0">
                <a:pos x="122" y="39"/>
              </a:cxn>
            </a:cxnLst>
            <a:rect l="0" t="0" r="r" b="b"/>
            <a:pathLst>
              <a:path w="122" h="70">
                <a:moveTo>
                  <a:pt x="122" y="39"/>
                </a:moveTo>
                <a:cubicBezTo>
                  <a:pt x="91" y="26"/>
                  <a:pt x="57" y="26"/>
                  <a:pt x="21" y="40"/>
                </a:cubicBezTo>
                <a:cubicBezTo>
                  <a:pt x="83" y="28"/>
                  <a:pt x="108" y="32"/>
                  <a:pt x="98" y="51"/>
                </a:cubicBezTo>
                <a:cubicBezTo>
                  <a:pt x="89" y="70"/>
                  <a:pt x="56" y="67"/>
                  <a:pt x="0" y="41"/>
                </a:cubicBezTo>
                <a:cubicBezTo>
                  <a:pt x="50" y="5"/>
                  <a:pt x="83" y="0"/>
                  <a:pt x="100" y="26"/>
                </a:cubicBezTo>
                <a:cubicBezTo>
                  <a:pt x="110" y="30"/>
                  <a:pt x="117" y="34"/>
                  <a:pt x="122" y="39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119"/>
          <p:cNvSpPr/>
          <p:nvPr/>
        </p:nvSpPr>
        <p:spPr bwMode="auto">
          <a:xfrm>
            <a:off x="3808413" y="1522413"/>
            <a:ext cx="604838" cy="833438"/>
          </a:xfrm>
          <a:custGeom>
            <a:avLst/>
            <a:gdLst/>
            <a:ahLst/>
            <a:cxnLst>
              <a:cxn ang="0">
                <a:pos x="19" y="148"/>
              </a:cxn>
              <a:cxn ang="0">
                <a:pos x="20" y="111"/>
              </a:cxn>
              <a:cxn ang="0">
                <a:pos x="108" y="0"/>
              </a:cxn>
              <a:cxn ang="0">
                <a:pos x="51" y="127"/>
              </a:cxn>
              <a:cxn ang="0">
                <a:pos x="91" y="25"/>
              </a:cxn>
              <a:cxn ang="0">
                <a:pos x="19" y="148"/>
              </a:cxn>
            </a:cxnLst>
            <a:rect l="0" t="0" r="r" b="b"/>
            <a:pathLst>
              <a:path w="108" h="148">
                <a:moveTo>
                  <a:pt x="19" y="148"/>
                </a:moveTo>
                <a:cubicBezTo>
                  <a:pt x="17" y="139"/>
                  <a:pt x="17" y="127"/>
                  <a:pt x="20" y="111"/>
                </a:cubicBezTo>
                <a:cubicBezTo>
                  <a:pt x="0" y="73"/>
                  <a:pt x="29" y="35"/>
                  <a:pt x="108" y="0"/>
                </a:cubicBezTo>
                <a:cubicBezTo>
                  <a:pt x="100" y="86"/>
                  <a:pt x="81" y="128"/>
                  <a:pt x="51" y="127"/>
                </a:cubicBezTo>
                <a:cubicBezTo>
                  <a:pt x="21" y="125"/>
                  <a:pt x="34" y="91"/>
                  <a:pt x="91" y="25"/>
                </a:cubicBezTo>
                <a:cubicBezTo>
                  <a:pt x="49" y="59"/>
                  <a:pt x="25" y="100"/>
                  <a:pt x="19" y="148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20"/>
          <p:cNvSpPr/>
          <p:nvPr/>
        </p:nvSpPr>
        <p:spPr bwMode="auto">
          <a:xfrm>
            <a:off x="4311650" y="2738438"/>
            <a:ext cx="669925" cy="411163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98" y="26"/>
              </a:cxn>
              <a:cxn ang="0">
                <a:pos x="26" y="57"/>
              </a:cxn>
              <a:cxn ang="0">
                <a:pos x="119" y="22"/>
              </a:cxn>
              <a:cxn ang="0">
                <a:pos x="19" y="34"/>
              </a:cxn>
              <a:cxn ang="0">
                <a:pos x="0" y="52"/>
              </a:cxn>
            </a:cxnLst>
            <a:rect l="0" t="0" r="r" b="b"/>
            <a:pathLst>
              <a:path w="119" h="73">
                <a:moveTo>
                  <a:pt x="0" y="52"/>
                </a:moveTo>
                <a:cubicBezTo>
                  <a:pt x="27" y="31"/>
                  <a:pt x="60" y="22"/>
                  <a:pt x="98" y="26"/>
                </a:cubicBezTo>
                <a:cubicBezTo>
                  <a:pt x="36" y="31"/>
                  <a:pt x="12" y="41"/>
                  <a:pt x="26" y="57"/>
                </a:cubicBezTo>
                <a:cubicBezTo>
                  <a:pt x="41" y="73"/>
                  <a:pt x="72" y="61"/>
                  <a:pt x="119" y="22"/>
                </a:cubicBezTo>
                <a:cubicBezTo>
                  <a:pt x="61" y="0"/>
                  <a:pt x="28" y="4"/>
                  <a:pt x="19" y="34"/>
                </a:cubicBezTo>
                <a:cubicBezTo>
                  <a:pt x="10" y="40"/>
                  <a:pt x="4" y="46"/>
                  <a:pt x="0" y="52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21"/>
          <p:cNvSpPr/>
          <p:nvPr/>
        </p:nvSpPr>
        <p:spPr bwMode="auto">
          <a:xfrm>
            <a:off x="4133850" y="2247900"/>
            <a:ext cx="398463" cy="388938"/>
          </a:xfrm>
          <a:custGeom>
            <a:avLst/>
            <a:gdLst/>
            <a:ahLst/>
            <a:cxnLst>
              <a:cxn ang="0">
                <a:pos x="58" y="11"/>
              </a:cxn>
              <a:cxn ang="0">
                <a:pos x="0" y="69"/>
              </a:cxn>
              <a:cxn ang="0">
                <a:pos x="5" y="48"/>
              </a:cxn>
              <a:cxn ang="0">
                <a:pos x="71" y="0"/>
              </a:cxn>
              <a:cxn ang="0">
                <a:pos x="20" y="62"/>
              </a:cxn>
              <a:cxn ang="0">
                <a:pos x="58" y="11"/>
              </a:cxn>
            </a:cxnLst>
            <a:rect l="0" t="0" r="r" b="b"/>
            <a:pathLst>
              <a:path w="71" h="69">
                <a:moveTo>
                  <a:pt x="58" y="11"/>
                </a:moveTo>
                <a:cubicBezTo>
                  <a:pt x="30" y="24"/>
                  <a:pt x="10" y="43"/>
                  <a:pt x="0" y="69"/>
                </a:cubicBezTo>
                <a:cubicBezTo>
                  <a:pt x="0" y="63"/>
                  <a:pt x="2" y="56"/>
                  <a:pt x="5" y="48"/>
                </a:cubicBezTo>
                <a:cubicBezTo>
                  <a:pt x="0" y="24"/>
                  <a:pt x="22" y="8"/>
                  <a:pt x="71" y="0"/>
                </a:cubicBezTo>
                <a:cubicBezTo>
                  <a:pt x="54" y="47"/>
                  <a:pt x="37" y="67"/>
                  <a:pt x="20" y="62"/>
                </a:cubicBezTo>
                <a:cubicBezTo>
                  <a:pt x="4" y="57"/>
                  <a:pt x="16" y="40"/>
                  <a:pt x="58" y="11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3735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34" name="TextBox 13"/>
          <p:cNvSpPr txBox="1"/>
          <p:nvPr/>
        </p:nvSpPr>
        <p:spPr>
          <a:xfrm>
            <a:off x="8015288" y="19224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5" name="TextBox 13"/>
          <p:cNvSpPr txBox="1"/>
          <p:nvPr/>
        </p:nvSpPr>
        <p:spPr>
          <a:xfrm>
            <a:off x="8020050" y="220821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6" name="TextBox 13"/>
          <p:cNvSpPr txBox="1"/>
          <p:nvPr/>
        </p:nvSpPr>
        <p:spPr>
          <a:xfrm>
            <a:off x="8015288" y="289083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7" name="TextBox 13"/>
          <p:cNvSpPr txBox="1"/>
          <p:nvPr/>
        </p:nvSpPr>
        <p:spPr>
          <a:xfrm>
            <a:off x="8020050" y="31765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8" name="TextBox 13"/>
          <p:cNvSpPr txBox="1"/>
          <p:nvPr/>
        </p:nvSpPr>
        <p:spPr>
          <a:xfrm>
            <a:off x="8015288" y="386080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39" name="TextBox 13"/>
          <p:cNvSpPr txBox="1"/>
          <p:nvPr/>
        </p:nvSpPr>
        <p:spPr>
          <a:xfrm>
            <a:off x="8020050" y="414655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40" name="TextBox 13"/>
          <p:cNvSpPr txBox="1"/>
          <p:nvPr/>
        </p:nvSpPr>
        <p:spPr>
          <a:xfrm>
            <a:off x="8015288" y="482917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41" name="TextBox 13"/>
          <p:cNvSpPr txBox="1"/>
          <p:nvPr/>
        </p:nvSpPr>
        <p:spPr>
          <a:xfrm>
            <a:off x="8020050" y="51149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AutoShape 6"/>
          <p:cNvSpPr/>
          <p:nvPr/>
        </p:nvSpPr>
        <p:spPr>
          <a:xfrm flipH="1">
            <a:off x="4872038" y="3790950"/>
            <a:ext cx="1179512" cy="1177925"/>
          </a:xfrm>
          <a:custGeom>
            <a:avLst/>
            <a:gdLst/>
            <a:ahLst/>
            <a:cxnLst>
              <a:cxn ang="0">
                <a:pos x="99742179" y="99568832"/>
              </a:cxn>
              <a:cxn ang="0">
                <a:pos x="99742179" y="99568832"/>
              </a:cxn>
              <a:cxn ang="0">
                <a:pos x="99742179" y="99568832"/>
              </a:cxn>
              <a:cxn ang="0">
                <a:pos x="99742179" y="99568832"/>
              </a:cxn>
            </a:cxnLst>
            <a:rect l="0" t="0" r="0" b="0"/>
            <a:pathLst>
              <a:path w="21600" h="21600">
                <a:moveTo>
                  <a:pt x="3006" y="6511"/>
                </a:moveTo>
                <a:cubicBezTo>
                  <a:pt x="5261" y="14770"/>
                  <a:pt x="12461" y="20845"/>
                  <a:pt x="21125" y="21600"/>
                </a:cubicBezTo>
                <a:cubicBezTo>
                  <a:pt x="21600" y="15922"/>
                  <a:pt x="21600" y="15922"/>
                  <a:pt x="21600" y="15922"/>
                </a:cubicBezTo>
                <a:cubicBezTo>
                  <a:pt x="15349" y="15405"/>
                  <a:pt x="10325" y="11117"/>
                  <a:pt x="8545" y="5479"/>
                </a:cubicBezTo>
                <a:cubicBezTo>
                  <a:pt x="11907" y="4844"/>
                  <a:pt x="11907" y="4844"/>
                  <a:pt x="11907" y="4844"/>
                </a:cubicBezTo>
                <a:cubicBezTo>
                  <a:pt x="4826" y="0"/>
                  <a:pt x="4826" y="0"/>
                  <a:pt x="4826" y="0"/>
                </a:cubicBezTo>
                <a:cubicBezTo>
                  <a:pt x="0" y="7107"/>
                  <a:pt x="0" y="7107"/>
                  <a:pt x="0" y="7107"/>
                </a:cubicBezTo>
                <a:lnTo>
                  <a:pt x="3006" y="6511"/>
                </a:lnTo>
                <a:close/>
              </a:path>
            </a:pathLst>
          </a:custGeom>
          <a:solidFill>
            <a:srgbClr val="92D05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AutoShape 8"/>
          <p:cNvSpPr/>
          <p:nvPr/>
        </p:nvSpPr>
        <p:spPr>
          <a:xfrm flipH="1">
            <a:off x="3656013" y="3790950"/>
            <a:ext cx="1095375" cy="1219200"/>
          </a:xfrm>
          <a:custGeom>
            <a:avLst/>
            <a:gdLst/>
            <a:ahLst/>
            <a:cxnLst>
              <a:cxn ang="0">
                <a:pos x="86030983" y="106618984"/>
              </a:cxn>
              <a:cxn ang="0">
                <a:pos x="86030983" y="106618984"/>
              </a:cxn>
              <a:cxn ang="0">
                <a:pos x="86030983" y="106618984"/>
              </a:cxn>
              <a:cxn ang="0">
                <a:pos x="86030983" y="106618984"/>
              </a:cxn>
            </a:cxnLst>
            <a:rect l="0" t="0" r="0" b="0"/>
            <a:pathLst>
              <a:path w="21600" h="21600">
                <a:moveTo>
                  <a:pt x="7114" y="18722"/>
                </a:moveTo>
                <a:cubicBezTo>
                  <a:pt x="15763" y="15845"/>
                  <a:pt x="21599" y="8402"/>
                  <a:pt x="21599" y="0"/>
                </a:cubicBezTo>
                <a:cubicBezTo>
                  <a:pt x="15507" y="0"/>
                  <a:pt x="15507" y="0"/>
                  <a:pt x="15507" y="0"/>
                </a:cubicBezTo>
                <a:cubicBezTo>
                  <a:pt x="15507" y="6061"/>
                  <a:pt x="11375" y="11279"/>
                  <a:pt x="5495" y="13428"/>
                </a:cubicBezTo>
                <a:cubicBezTo>
                  <a:pt x="4515" y="10282"/>
                  <a:pt x="4515" y="10282"/>
                  <a:pt x="4515" y="10282"/>
                </a:cubicBezTo>
                <a:cubicBezTo>
                  <a:pt x="0" y="17494"/>
                  <a:pt x="0" y="17494"/>
                  <a:pt x="0" y="17494"/>
                </a:cubicBezTo>
                <a:cubicBezTo>
                  <a:pt x="8009" y="21600"/>
                  <a:pt x="8009" y="21600"/>
                  <a:pt x="8009" y="21600"/>
                </a:cubicBezTo>
                <a:lnTo>
                  <a:pt x="7114" y="18722"/>
                </a:lnTo>
                <a:close/>
              </a:path>
            </a:pathLst>
          </a:custGeom>
          <a:solidFill>
            <a:srgbClr val="35B204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8" name="AutoShape 9"/>
          <p:cNvSpPr/>
          <p:nvPr/>
        </p:nvSpPr>
        <p:spPr>
          <a:xfrm flipH="1">
            <a:off x="2836863" y="2489200"/>
            <a:ext cx="1216025" cy="1182688"/>
          </a:xfrm>
          <a:custGeom>
            <a:avLst/>
            <a:gdLst/>
            <a:ahLst/>
            <a:cxnLst>
              <a:cxn ang="0">
                <a:pos x="105992388" y="104955440"/>
              </a:cxn>
              <a:cxn ang="0">
                <a:pos x="105992388" y="104955440"/>
              </a:cxn>
              <a:cxn ang="0">
                <a:pos x="105992388" y="104955440"/>
              </a:cxn>
              <a:cxn ang="0">
                <a:pos x="105992388" y="104955440"/>
              </a:cxn>
            </a:cxnLst>
            <a:rect l="0" t="0" r="0" b="0"/>
            <a:pathLst>
              <a:path w="21600" h="21265">
                <a:moveTo>
                  <a:pt x="2762" y="13987"/>
                </a:moveTo>
                <a:cubicBezTo>
                  <a:pt x="5908" y="5308"/>
                  <a:pt x="13389" y="-335"/>
                  <a:pt x="21599" y="15"/>
                </a:cubicBezTo>
                <a:cubicBezTo>
                  <a:pt x="21369" y="6164"/>
                  <a:pt x="21369" y="6164"/>
                  <a:pt x="21369" y="6164"/>
                </a:cubicBezTo>
                <a:cubicBezTo>
                  <a:pt x="15461" y="5930"/>
                  <a:pt x="10205" y="9939"/>
                  <a:pt x="7865" y="15816"/>
                </a:cubicBezTo>
                <a:cubicBezTo>
                  <a:pt x="10934" y="16944"/>
                  <a:pt x="10934" y="16944"/>
                  <a:pt x="10934" y="16944"/>
                </a:cubicBezTo>
                <a:cubicBezTo>
                  <a:pt x="3683" y="21264"/>
                  <a:pt x="3683" y="21264"/>
                  <a:pt x="3683" y="21264"/>
                </a:cubicBezTo>
                <a:cubicBezTo>
                  <a:pt x="0" y="12975"/>
                  <a:pt x="0" y="12975"/>
                  <a:pt x="0" y="12975"/>
                </a:cubicBezTo>
                <a:lnTo>
                  <a:pt x="2762" y="13987"/>
                </a:lnTo>
                <a:close/>
              </a:path>
            </a:pathLst>
          </a:custGeom>
          <a:solidFill>
            <a:srgbClr val="92D05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9" name="AutoShape 10"/>
          <p:cNvSpPr/>
          <p:nvPr/>
        </p:nvSpPr>
        <p:spPr>
          <a:xfrm flipH="1">
            <a:off x="1501775" y="2484438"/>
            <a:ext cx="1219200" cy="1187450"/>
          </a:xfrm>
          <a:custGeom>
            <a:avLst/>
            <a:gdLst/>
            <a:ahLst/>
            <a:cxnLst>
              <a:cxn ang="0">
                <a:pos x="106439615" y="101134005"/>
              </a:cxn>
              <a:cxn ang="0">
                <a:pos x="106439615" y="101134005"/>
              </a:cxn>
              <a:cxn ang="0">
                <a:pos x="106439615" y="101134005"/>
              </a:cxn>
              <a:cxn ang="0">
                <a:pos x="106439615" y="101134005"/>
              </a:cxn>
            </a:cxnLst>
            <a:rect l="0" t="0" r="0" b="0"/>
            <a:pathLst>
              <a:path w="21600" h="21600">
                <a:moveTo>
                  <a:pt x="7161" y="2832"/>
                </a:moveTo>
                <a:cubicBezTo>
                  <a:pt x="15778" y="5744"/>
                  <a:pt x="21600" y="13180"/>
                  <a:pt x="21600" y="21600"/>
                </a:cubicBezTo>
                <a:cubicBezTo>
                  <a:pt x="15548" y="21600"/>
                  <a:pt x="15548" y="21600"/>
                  <a:pt x="15548" y="21600"/>
                </a:cubicBezTo>
                <a:cubicBezTo>
                  <a:pt x="15510" y="15540"/>
                  <a:pt x="11374" y="10308"/>
                  <a:pt x="5514" y="8144"/>
                </a:cubicBezTo>
                <a:cubicBezTo>
                  <a:pt x="4557" y="11331"/>
                  <a:pt x="4557" y="11331"/>
                  <a:pt x="4557" y="11331"/>
                </a:cubicBezTo>
                <a:cubicBezTo>
                  <a:pt x="0" y="4091"/>
                  <a:pt x="0" y="4091"/>
                  <a:pt x="0" y="4091"/>
                </a:cubicBezTo>
                <a:cubicBezTo>
                  <a:pt x="8004" y="0"/>
                  <a:pt x="8004" y="0"/>
                  <a:pt x="8004" y="0"/>
                </a:cubicBezTo>
                <a:lnTo>
                  <a:pt x="7161" y="2832"/>
                </a:lnTo>
                <a:close/>
              </a:path>
            </a:pathLst>
          </a:custGeom>
          <a:solidFill>
            <a:srgbClr val="35B204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0" name="AutoShape 7"/>
          <p:cNvSpPr/>
          <p:nvPr/>
        </p:nvSpPr>
        <p:spPr>
          <a:xfrm flipH="1">
            <a:off x="4905375" y="2454275"/>
            <a:ext cx="1095375" cy="1217613"/>
          </a:xfrm>
          <a:custGeom>
            <a:avLst/>
            <a:gdLst/>
            <a:ahLst/>
            <a:cxnLst>
              <a:cxn ang="0">
                <a:pos x="86030983" y="106350205"/>
              </a:cxn>
              <a:cxn ang="0">
                <a:pos x="86030983" y="106350205"/>
              </a:cxn>
              <a:cxn ang="0">
                <a:pos x="86030983" y="106350205"/>
              </a:cxn>
              <a:cxn ang="0">
                <a:pos x="86030983" y="106350205"/>
              </a:cxn>
            </a:cxnLst>
            <a:rect l="0" t="0" r="0" b="0"/>
            <a:pathLst>
              <a:path w="21600" h="21600">
                <a:moveTo>
                  <a:pt x="14485" y="2877"/>
                </a:moveTo>
                <a:cubicBezTo>
                  <a:pt x="5836" y="5754"/>
                  <a:pt x="0" y="13197"/>
                  <a:pt x="0" y="21599"/>
                </a:cubicBezTo>
                <a:cubicBezTo>
                  <a:pt x="6049" y="21599"/>
                  <a:pt x="6049" y="21599"/>
                  <a:pt x="6049" y="21599"/>
                </a:cubicBezTo>
                <a:cubicBezTo>
                  <a:pt x="6049" y="15538"/>
                  <a:pt x="10224" y="10320"/>
                  <a:pt x="16104" y="8171"/>
                </a:cubicBezTo>
                <a:cubicBezTo>
                  <a:pt x="17084" y="11356"/>
                  <a:pt x="17084" y="11356"/>
                  <a:pt x="17084" y="11356"/>
                </a:cubicBezTo>
                <a:cubicBezTo>
                  <a:pt x="21599" y="4105"/>
                  <a:pt x="21599" y="4105"/>
                  <a:pt x="21599" y="4105"/>
                </a:cubicBezTo>
                <a:cubicBezTo>
                  <a:pt x="13590" y="0"/>
                  <a:pt x="13590" y="0"/>
                  <a:pt x="13590" y="0"/>
                </a:cubicBezTo>
                <a:lnTo>
                  <a:pt x="14485" y="2877"/>
                </a:lnTo>
                <a:close/>
              </a:path>
            </a:pathLst>
          </a:custGeom>
          <a:solidFill>
            <a:srgbClr val="35B204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41" name="AutoShape 11"/>
          <p:cNvSpPr/>
          <p:nvPr/>
        </p:nvSpPr>
        <p:spPr>
          <a:xfrm flipH="1">
            <a:off x="1385888" y="3790950"/>
            <a:ext cx="1185862" cy="1222375"/>
          </a:xfrm>
          <a:custGeom>
            <a:avLst/>
            <a:gdLst/>
            <a:ahLst/>
            <a:cxnLst>
              <a:cxn ang="0">
                <a:pos x="100959538" y="107067560"/>
              </a:cxn>
              <a:cxn ang="0">
                <a:pos x="100959538" y="107067560"/>
              </a:cxn>
              <a:cxn ang="0">
                <a:pos x="100959538" y="107067560"/>
              </a:cxn>
              <a:cxn ang="0">
                <a:pos x="100959538" y="107067560"/>
              </a:cxn>
            </a:cxnLst>
            <a:rect l="0" t="0" r="0" b="0"/>
            <a:pathLst>
              <a:path w="21600" h="21600">
                <a:moveTo>
                  <a:pt x="18767" y="7123"/>
                </a:moveTo>
                <a:cubicBezTo>
                  <a:pt x="15895" y="15778"/>
                  <a:pt x="8419" y="21600"/>
                  <a:pt x="0" y="21600"/>
                </a:cubicBezTo>
                <a:cubicBezTo>
                  <a:pt x="0" y="15510"/>
                  <a:pt x="0" y="15510"/>
                  <a:pt x="0" y="15510"/>
                </a:cubicBezTo>
                <a:cubicBezTo>
                  <a:pt x="6059" y="15510"/>
                  <a:pt x="11291" y="11374"/>
                  <a:pt x="13455" y="5514"/>
                </a:cubicBezTo>
                <a:cubicBezTo>
                  <a:pt x="10268" y="4557"/>
                  <a:pt x="10268" y="4557"/>
                  <a:pt x="10268" y="4557"/>
                </a:cubicBezTo>
                <a:cubicBezTo>
                  <a:pt x="17508" y="0"/>
                  <a:pt x="17508" y="0"/>
                  <a:pt x="17508" y="0"/>
                </a:cubicBezTo>
                <a:cubicBezTo>
                  <a:pt x="21599" y="8004"/>
                  <a:pt x="21599" y="8004"/>
                  <a:pt x="21599" y="8004"/>
                </a:cubicBezTo>
                <a:lnTo>
                  <a:pt x="18767" y="7123"/>
                </a:lnTo>
                <a:close/>
              </a:path>
            </a:pathLst>
          </a:custGeom>
          <a:solidFill>
            <a:srgbClr val="92D05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Group 259"/>
          <p:cNvGrpSpPr/>
          <p:nvPr/>
        </p:nvGrpSpPr>
        <p:grpSpPr bwMode="auto">
          <a:xfrm>
            <a:off x="4638390" y="3554389"/>
            <a:ext cx="332327" cy="396135"/>
            <a:chOff x="0" y="0"/>
            <a:chExt cx="494" cy="583"/>
          </a:xfrm>
          <a:solidFill>
            <a:srgbClr val="92D050"/>
          </a:solidFill>
        </p:grpSpPr>
        <p:sp>
          <p:nvSpPr>
            <p:cNvPr id="11" name="AutoShape 257@|5FFC:0|FBC:0|LFC:16777215|LBC:16777215"/>
            <p:cNvSpPr/>
            <p:nvPr/>
          </p:nvSpPr>
          <p:spPr bwMode="auto">
            <a:xfrm>
              <a:off x="0" y="240"/>
              <a:ext cx="494" cy="3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600" h="21600">
                  <a:moveTo>
                    <a:pt x="17998" y="0"/>
                  </a:moveTo>
                  <a:lnTo>
                    <a:pt x="15701" y="0"/>
                  </a:lnTo>
                  <a:lnTo>
                    <a:pt x="15701" y="3886"/>
                  </a:lnTo>
                  <a:lnTo>
                    <a:pt x="17998" y="3886"/>
                  </a:lnTo>
                  <a:cubicBezTo>
                    <a:pt x="18495" y="3886"/>
                    <a:pt x="18899" y="4466"/>
                    <a:pt x="18899" y="5181"/>
                  </a:cubicBezTo>
                  <a:lnTo>
                    <a:pt x="18899" y="16419"/>
                  </a:lnTo>
                  <a:cubicBezTo>
                    <a:pt x="18899" y="17134"/>
                    <a:pt x="18495" y="17714"/>
                    <a:pt x="17998" y="17714"/>
                  </a:cubicBezTo>
                  <a:lnTo>
                    <a:pt x="3602" y="17714"/>
                  </a:lnTo>
                  <a:cubicBezTo>
                    <a:pt x="3105" y="17714"/>
                    <a:pt x="2701" y="17134"/>
                    <a:pt x="2701" y="16419"/>
                  </a:cubicBezTo>
                  <a:lnTo>
                    <a:pt x="2701" y="5181"/>
                  </a:lnTo>
                  <a:cubicBezTo>
                    <a:pt x="2701" y="4466"/>
                    <a:pt x="3105" y="3886"/>
                    <a:pt x="3602" y="3886"/>
                  </a:cubicBezTo>
                  <a:lnTo>
                    <a:pt x="5876" y="3886"/>
                  </a:lnTo>
                  <a:lnTo>
                    <a:pt x="5876" y="0"/>
                  </a:lnTo>
                  <a:lnTo>
                    <a:pt x="3602" y="0"/>
                  </a:lnTo>
                  <a:cubicBezTo>
                    <a:pt x="1613" y="0"/>
                    <a:pt x="0" y="2319"/>
                    <a:pt x="0" y="5181"/>
                  </a:cubicBezTo>
                  <a:lnTo>
                    <a:pt x="0" y="16419"/>
                  </a:lnTo>
                  <a:cubicBezTo>
                    <a:pt x="0" y="19280"/>
                    <a:pt x="1613" y="21600"/>
                    <a:pt x="3602" y="21600"/>
                  </a:cubicBezTo>
                  <a:lnTo>
                    <a:pt x="17998" y="21600"/>
                  </a:lnTo>
                  <a:cubicBezTo>
                    <a:pt x="19987" y="21600"/>
                    <a:pt x="21600" y="19281"/>
                    <a:pt x="21600" y="16419"/>
                  </a:cubicBezTo>
                  <a:lnTo>
                    <a:pt x="21600" y="5181"/>
                  </a:lnTo>
                  <a:cubicBezTo>
                    <a:pt x="21600" y="2320"/>
                    <a:pt x="19987" y="0"/>
                    <a:pt x="17998" y="0"/>
                  </a:cubicBezTo>
                  <a:close/>
                  <a:moveTo>
                    <a:pt x="17998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258@|5FFC:0|FBC:0|LFC:16777215|LBC:16777215"/>
            <p:cNvSpPr/>
            <p:nvPr/>
          </p:nvSpPr>
          <p:spPr bwMode="auto">
            <a:xfrm>
              <a:off x="88" y="0"/>
              <a:ext cx="316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8103" y="21600"/>
                  </a:moveTo>
                  <a:lnTo>
                    <a:pt x="13498" y="21600"/>
                  </a:lnTo>
                  <a:lnTo>
                    <a:pt x="13498" y="9643"/>
                  </a:lnTo>
                  <a:lnTo>
                    <a:pt x="21600" y="9643"/>
                  </a:lnTo>
                  <a:lnTo>
                    <a:pt x="10800" y="0"/>
                  </a:lnTo>
                  <a:lnTo>
                    <a:pt x="0" y="9643"/>
                  </a:lnTo>
                  <a:lnTo>
                    <a:pt x="8103" y="9643"/>
                  </a:lnTo>
                  <a:lnTo>
                    <a:pt x="8103" y="21600"/>
                  </a:lnTo>
                  <a:close/>
                  <a:moveTo>
                    <a:pt x="810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59"/>
          <p:cNvGrpSpPr/>
          <p:nvPr/>
        </p:nvGrpSpPr>
        <p:grpSpPr bwMode="auto">
          <a:xfrm flipV="1">
            <a:off x="2591391" y="3681390"/>
            <a:ext cx="332327" cy="396134"/>
            <a:chOff x="0" y="0"/>
            <a:chExt cx="494" cy="583"/>
          </a:xfrm>
          <a:solidFill>
            <a:srgbClr val="35B204"/>
          </a:solidFill>
        </p:grpSpPr>
        <p:sp>
          <p:nvSpPr>
            <p:cNvPr id="16" name="AutoShape 257@|5FFC:0|FBC:0|LFC:16777215|LBC:16777215"/>
            <p:cNvSpPr/>
            <p:nvPr/>
          </p:nvSpPr>
          <p:spPr bwMode="auto">
            <a:xfrm>
              <a:off x="0" y="240"/>
              <a:ext cx="494" cy="3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1600" h="21600">
                  <a:moveTo>
                    <a:pt x="17998" y="0"/>
                  </a:moveTo>
                  <a:lnTo>
                    <a:pt x="15701" y="0"/>
                  </a:lnTo>
                  <a:lnTo>
                    <a:pt x="15701" y="3886"/>
                  </a:lnTo>
                  <a:lnTo>
                    <a:pt x="17998" y="3886"/>
                  </a:lnTo>
                  <a:cubicBezTo>
                    <a:pt x="18495" y="3886"/>
                    <a:pt x="18899" y="4466"/>
                    <a:pt x="18899" y="5181"/>
                  </a:cubicBezTo>
                  <a:lnTo>
                    <a:pt x="18899" y="16419"/>
                  </a:lnTo>
                  <a:cubicBezTo>
                    <a:pt x="18899" y="17134"/>
                    <a:pt x="18495" y="17714"/>
                    <a:pt x="17998" y="17714"/>
                  </a:cubicBezTo>
                  <a:lnTo>
                    <a:pt x="3602" y="17714"/>
                  </a:lnTo>
                  <a:cubicBezTo>
                    <a:pt x="3105" y="17714"/>
                    <a:pt x="2701" y="17134"/>
                    <a:pt x="2701" y="16419"/>
                  </a:cubicBezTo>
                  <a:lnTo>
                    <a:pt x="2701" y="5181"/>
                  </a:lnTo>
                  <a:cubicBezTo>
                    <a:pt x="2701" y="4466"/>
                    <a:pt x="3105" y="3886"/>
                    <a:pt x="3602" y="3886"/>
                  </a:cubicBezTo>
                  <a:lnTo>
                    <a:pt x="5876" y="3886"/>
                  </a:lnTo>
                  <a:lnTo>
                    <a:pt x="5876" y="0"/>
                  </a:lnTo>
                  <a:lnTo>
                    <a:pt x="3602" y="0"/>
                  </a:lnTo>
                  <a:cubicBezTo>
                    <a:pt x="1613" y="0"/>
                    <a:pt x="0" y="2319"/>
                    <a:pt x="0" y="5181"/>
                  </a:cubicBezTo>
                  <a:lnTo>
                    <a:pt x="0" y="16419"/>
                  </a:lnTo>
                  <a:cubicBezTo>
                    <a:pt x="0" y="19280"/>
                    <a:pt x="1613" y="21600"/>
                    <a:pt x="3602" y="21600"/>
                  </a:cubicBezTo>
                  <a:lnTo>
                    <a:pt x="17998" y="21600"/>
                  </a:lnTo>
                  <a:cubicBezTo>
                    <a:pt x="19987" y="21600"/>
                    <a:pt x="21600" y="19281"/>
                    <a:pt x="21600" y="16419"/>
                  </a:cubicBezTo>
                  <a:lnTo>
                    <a:pt x="21600" y="5181"/>
                  </a:lnTo>
                  <a:cubicBezTo>
                    <a:pt x="21600" y="2320"/>
                    <a:pt x="19987" y="0"/>
                    <a:pt x="17998" y="0"/>
                  </a:cubicBezTo>
                  <a:close/>
                  <a:moveTo>
                    <a:pt x="17998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258@|5FFC:0|FBC:0|LFC:16777215|LBC:16777215"/>
            <p:cNvSpPr/>
            <p:nvPr/>
          </p:nvSpPr>
          <p:spPr bwMode="auto">
            <a:xfrm>
              <a:off x="88" y="0"/>
              <a:ext cx="316" cy="41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8103" y="21600"/>
                  </a:moveTo>
                  <a:lnTo>
                    <a:pt x="13498" y="21600"/>
                  </a:lnTo>
                  <a:lnTo>
                    <a:pt x="13498" y="9643"/>
                  </a:lnTo>
                  <a:lnTo>
                    <a:pt x="21600" y="9643"/>
                  </a:lnTo>
                  <a:lnTo>
                    <a:pt x="10800" y="0"/>
                  </a:lnTo>
                  <a:lnTo>
                    <a:pt x="0" y="9643"/>
                  </a:lnTo>
                  <a:lnTo>
                    <a:pt x="8103" y="9643"/>
                  </a:lnTo>
                  <a:lnTo>
                    <a:pt x="8103" y="21600"/>
                  </a:lnTo>
                  <a:close/>
                  <a:moveTo>
                    <a:pt x="8103" y="216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8444" name="矩形 17"/>
          <p:cNvSpPr/>
          <p:nvPr/>
        </p:nvSpPr>
        <p:spPr>
          <a:xfrm>
            <a:off x="6526213" y="2776538"/>
            <a:ext cx="4413250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TextBox 13"/>
          <p:cNvSpPr txBox="1"/>
          <p:nvPr/>
        </p:nvSpPr>
        <p:spPr>
          <a:xfrm>
            <a:off x="6526213" y="2330450"/>
            <a:ext cx="2752725" cy="2778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6" name="矩形 19"/>
          <p:cNvSpPr/>
          <p:nvPr/>
        </p:nvSpPr>
        <p:spPr>
          <a:xfrm>
            <a:off x="6526213" y="3948113"/>
            <a:ext cx="4413250" cy="10334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32000" y="3121025"/>
            <a:ext cx="9725025" cy="2393950"/>
          </a:xfrm>
          <a:prstGeom prst="rect">
            <a:avLst/>
          </a:prstGeom>
          <a:solidFill>
            <a:schemeClr val="bg1"/>
          </a:solidFill>
          <a:ln>
            <a:solidFill>
              <a:srgbClr val="35B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59" name="矩形 11"/>
          <p:cNvSpPr/>
          <p:nvPr/>
        </p:nvSpPr>
        <p:spPr>
          <a:xfrm>
            <a:off x="2563813" y="3763963"/>
            <a:ext cx="86614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6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三、点击添加标题文字</a:t>
            </a:r>
            <a:endParaRPr lang="zh-CN" altLang="en-US" sz="66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460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13" y="617538"/>
            <a:ext cx="3743325" cy="4606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83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484" name="图片 3"/>
          <p:cNvPicPr>
            <a:picLocks noChangeAspect="1"/>
          </p:cNvPicPr>
          <p:nvPr/>
        </p:nvPicPr>
        <p:blipFill>
          <a:blip r:embed="rId2"/>
          <a:srcRect b="45183"/>
          <a:stretch>
            <a:fillRect/>
          </a:stretch>
        </p:blipFill>
        <p:spPr>
          <a:xfrm>
            <a:off x="0" y="1803400"/>
            <a:ext cx="12192000" cy="2654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1801813"/>
            <a:ext cx="12192000" cy="2655888"/>
          </a:xfrm>
          <a:prstGeom prst="rect">
            <a:avLst/>
          </a:prstGeom>
          <a:solidFill>
            <a:schemeClr val="tx1">
              <a:lumMod val="85000"/>
              <a:lumOff val="1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4783138" y="1728788"/>
            <a:ext cx="2625725" cy="177800"/>
          </a:xfrm>
          <a:prstGeom prst="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2155825" y="1728788"/>
            <a:ext cx="2627313" cy="177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14"/>
          <p:cNvSpPr/>
          <p:nvPr/>
        </p:nvSpPr>
        <p:spPr>
          <a:xfrm>
            <a:off x="7396163" y="1728788"/>
            <a:ext cx="2627313" cy="177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4783138" y="4395788"/>
            <a:ext cx="2625725" cy="176213"/>
          </a:xfrm>
          <a:prstGeom prst="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17"/>
          <p:cNvSpPr/>
          <p:nvPr/>
        </p:nvSpPr>
        <p:spPr>
          <a:xfrm>
            <a:off x="2155825" y="4395788"/>
            <a:ext cx="2627313" cy="176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7396163" y="4394200"/>
            <a:ext cx="2627313" cy="176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2" name="矩形 11"/>
          <p:cNvSpPr/>
          <p:nvPr/>
        </p:nvSpPr>
        <p:spPr>
          <a:xfrm>
            <a:off x="1330325" y="5497513"/>
            <a:ext cx="9531350" cy="4937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TextBox 13"/>
          <p:cNvSpPr txBox="1"/>
          <p:nvPr/>
        </p:nvSpPr>
        <p:spPr>
          <a:xfrm>
            <a:off x="4927600" y="507365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Straight Connector 154"/>
          <p:cNvCxnSpPr/>
          <p:nvPr/>
        </p:nvCxnSpPr>
        <p:spPr>
          <a:xfrm>
            <a:off x="3871913" y="2508250"/>
            <a:ext cx="1104900" cy="0"/>
          </a:xfrm>
          <a:prstGeom prst="line">
            <a:avLst/>
          </a:prstGeom>
          <a:ln w="19050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4"/>
          <p:cNvCxnSpPr/>
          <p:nvPr/>
        </p:nvCxnSpPr>
        <p:spPr>
          <a:xfrm>
            <a:off x="7202488" y="4878388"/>
            <a:ext cx="1055688" cy="0"/>
          </a:xfrm>
          <a:prstGeom prst="line">
            <a:avLst/>
          </a:prstGeom>
          <a:ln w="19050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63"/>
          <p:cNvCxnSpPr/>
          <p:nvPr/>
        </p:nvCxnSpPr>
        <p:spPr>
          <a:xfrm>
            <a:off x="3871913" y="4878388"/>
            <a:ext cx="1104900" cy="0"/>
          </a:xfrm>
          <a:prstGeom prst="line">
            <a:avLst/>
          </a:prstGeom>
          <a:ln w="19050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62"/>
          <p:cNvCxnSpPr/>
          <p:nvPr/>
        </p:nvCxnSpPr>
        <p:spPr>
          <a:xfrm>
            <a:off x="7672388" y="3690938"/>
            <a:ext cx="1063625" cy="0"/>
          </a:xfrm>
          <a:prstGeom prst="line">
            <a:avLst/>
          </a:prstGeom>
          <a:ln w="19050">
            <a:solidFill>
              <a:srgbClr val="35B20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61"/>
          <p:cNvCxnSpPr/>
          <p:nvPr/>
        </p:nvCxnSpPr>
        <p:spPr>
          <a:xfrm>
            <a:off x="3394075" y="3690938"/>
            <a:ext cx="1112838" cy="0"/>
          </a:xfrm>
          <a:prstGeom prst="line">
            <a:avLst/>
          </a:prstGeom>
          <a:ln w="19050">
            <a:solidFill>
              <a:srgbClr val="35B20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60"/>
          <p:cNvCxnSpPr/>
          <p:nvPr/>
        </p:nvCxnSpPr>
        <p:spPr>
          <a:xfrm>
            <a:off x="7202488" y="2508250"/>
            <a:ext cx="1068388" cy="0"/>
          </a:xfrm>
          <a:prstGeom prst="line">
            <a:avLst/>
          </a:prstGeom>
          <a:ln w="19050">
            <a:solidFill>
              <a:srgbClr val="92D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101"/>
          <p:cNvSpPr/>
          <p:nvPr/>
        </p:nvSpPr>
        <p:spPr>
          <a:xfrm>
            <a:off x="4506913" y="2108200"/>
            <a:ext cx="3165475" cy="3165475"/>
          </a:xfrm>
          <a:prstGeom prst="ellipse">
            <a:avLst/>
          </a:prstGeom>
          <a:noFill/>
          <a:ln w="19050">
            <a:solidFill>
              <a:srgbClr val="C1C7D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37@|1FFC:0|FBC:0|LFC:16777215|LBC:16777215"/>
          <p:cNvSpPr>
            <a:spLocks noChangeAspect="1"/>
          </p:cNvSpPr>
          <p:nvPr/>
        </p:nvSpPr>
        <p:spPr>
          <a:xfrm>
            <a:off x="8258175" y="1663700"/>
            <a:ext cx="1565275" cy="15636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40@|1FFC:0|FBC:0|LFC:16777215|LBC:16777215"/>
          <p:cNvSpPr>
            <a:spLocks noChangeAspect="1"/>
          </p:cNvSpPr>
          <p:nvPr/>
        </p:nvSpPr>
        <p:spPr>
          <a:xfrm>
            <a:off x="2376488" y="1689100"/>
            <a:ext cx="1563688" cy="15636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143@|1FFC:0|FBC:0|LFC:16777215|LBC:16777215"/>
          <p:cNvSpPr>
            <a:spLocks noChangeAspect="1"/>
          </p:cNvSpPr>
          <p:nvPr/>
        </p:nvSpPr>
        <p:spPr>
          <a:xfrm>
            <a:off x="1879600" y="2879725"/>
            <a:ext cx="1563688" cy="1563688"/>
          </a:xfrm>
          <a:prstGeom prst="ellipse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146@|1FFC:0|FBC:0|LFC:16777215|LBC:16777215"/>
          <p:cNvSpPr>
            <a:spLocks noChangeAspect="1"/>
          </p:cNvSpPr>
          <p:nvPr/>
        </p:nvSpPr>
        <p:spPr>
          <a:xfrm>
            <a:off x="2376488" y="4065588"/>
            <a:ext cx="1563688" cy="15636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49@|1FFC:0|FBC:0|LFC:16777215|LBC:16777215"/>
          <p:cNvSpPr>
            <a:spLocks noChangeAspect="1"/>
          </p:cNvSpPr>
          <p:nvPr/>
        </p:nvSpPr>
        <p:spPr>
          <a:xfrm>
            <a:off x="8731250" y="2868613"/>
            <a:ext cx="1563688" cy="1565275"/>
          </a:xfrm>
          <a:prstGeom prst="ellipse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Oval 152@|1FFC:0|FBC:0|LFC:16777215|LBC:16777215"/>
          <p:cNvSpPr>
            <a:spLocks noChangeAspect="1"/>
          </p:cNvSpPr>
          <p:nvPr/>
        </p:nvSpPr>
        <p:spPr>
          <a:xfrm>
            <a:off x="8258175" y="4056063"/>
            <a:ext cx="1565275" cy="156527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61"/>
          <p:cNvSpPr>
            <a:spLocks noChangeAspect="1"/>
          </p:cNvSpPr>
          <p:nvPr/>
        </p:nvSpPr>
        <p:spPr>
          <a:xfrm>
            <a:off x="4238625" y="3422650"/>
            <a:ext cx="538163" cy="538163"/>
          </a:xfrm>
          <a:prstGeom prst="ellipse">
            <a:avLst/>
          </a:prstGeom>
          <a:solidFill>
            <a:srgbClr val="35B20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Oval 66"/>
          <p:cNvSpPr>
            <a:spLocks noChangeAspect="1"/>
          </p:cNvSpPr>
          <p:nvPr/>
        </p:nvSpPr>
        <p:spPr>
          <a:xfrm>
            <a:off x="4786313" y="4610100"/>
            <a:ext cx="536575" cy="538163"/>
          </a:xfrm>
          <a:prstGeom prst="ellipse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71"/>
          <p:cNvSpPr>
            <a:spLocks noChangeAspect="1"/>
          </p:cNvSpPr>
          <p:nvPr/>
        </p:nvSpPr>
        <p:spPr>
          <a:xfrm>
            <a:off x="6900863" y="2227263"/>
            <a:ext cx="536575" cy="538163"/>
          </a:xfrm>
          <a:prstGeom prst="ellipse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120"/>
          <p:cNvSpPr>
            <a:spLocks noChangeAspect="1"/>
          </p:cNvSpPr>
          <p:nvPr/>
        </p:nvSpPr>
        <p:spPr>
          <a:xfrm>
            <a:off x="7402513" y="3422650"/>
            <a:ext cx="538163" cy="538163"/>
          </a:xfrm>
          <a:prstGeom prst="ellipse">
            <a:avLst/>
          </a:prstGeom>
          <a:solidFill>
            <a:srgbClr val="35B20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121"/>
          <p:cNvSpPr>
            <a:spLocks noChangeAspect="1"/>
          </p:cNvSpPr>
          <p:nvPr/>
        </p:nvSpPr>
        <p:spPr>
          <a:xfrm>
            <a:off x="6894513" y="4610100"/>
            <a:ext cx="538163" cy="538163"/>
          </a:xfrm>
          <a:prstGeom prst="ellipse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0"/>
          <p:cNvSpPr>
            <a:spLocks noChangeAspect="1"/>
          </p:cNvSpPr>
          <p:nvPr/>
        </p:nvSpPr>
        <p:spPr>
          <a:xfrm>
            <a:off x="4786313" y="2238375"/>
            <a:ext cx="536575" cy="538163"/>
          </a:xfrm>
          <a:prstGeom prst="ellipse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kumimoji="0" lang="en-US" sz="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/>
          <p:nvPr/>
        </p:nvSpPr>
        <p:spPr bwMode="auto">
          <a:xfrm>
            <a:off x="5867400" y="4189413"/>
            <a:ext cx="482600" cy="219075"/>
          </a:xfrm>
          <a:custGeom>
            <a:avLst/>
            <a:gdLst>
              <a:gd name="T0" fmla="*/ 874 w 919"/>
              <a:gd name="T1" fmla="*/ 0 h 417"/>
              <a:gd name="T2" fmla="*/ 45 w 919"/>
              <a:gd name="T3" fmla="*/ 0 h 417"/>
              <a:gd name="T4" fmla="*/ 0 w 919"/>
              <a:gd name="T5" fmla="*/ 417 h 417"/>
              <a:gd name="T6" fmla="*/ 919 w 919"/>
              <a:gd name="T7" fmla="*/ 417 h 417"/>
              <a:gd name="T8" fmla="*/ 874 w 919"/>
              <a:gd name="T9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9" h="417">
                <a:moveTo>
                  <a:pt x="874" y="0"/>
                </a:moveTo>
                <a:lnTo>
                  <a:pt x="45" y="0"/>
                </a:lnTo>
                <a:lnTo>
                  <a:pt x="0" y="417"/>
                </a:lnTo>
                <a:lnTo>
                  <a:pt x="919" y="417"/>
                </a:lnTo>
                <a:lnTo>
                  <a:pt x="874" y="0"/>
                </a:lnTo>
                <a:close/>
              </a:path>
            </a:pathLst>
          </a:custGeom>
          <a:solidFill>
            <a:srgbClr val="8893A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5745163" y="4494213"/>
            <a:ext cx="725488" cy="41275"/>
          </a:xfrm>
          <a:prstGeom prst="rect">
            <a:avLst/>
          </a:prstGeom>
          <a:solidFill>
            <a:srgbClr val="56617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7"/>
          <p:cNvSpPr/>
          <p:nvPr/>
        </p:nvSpPr>
        <p:spPr bwMode="auto">
          <a:xfrm>
            <a:off x="5257800" y="3001963"/>
            <a:ext cx="1681163" cy="1016000"/>
          </a:xfrm>
          <a:custGeom>
            <a:avLst/>
            <a:gdLst>
              <a:gd name="T0" fmla="*/ 1259 w 1356"/>
              <a:gd name="T1" fmla="*/ 0 h 824"/>
              <a:gd name="T2" fmla="*/ 97 w 1356"/>
              <a:gd name="T3" fmla="*/ 0 h 824"/>
              <a:gd name="T4" fmla="*/ 0 w 1356"/>
              <a:gd name="T5" fmla="*/ 97 h 824"/>
              <a:gd name="T6" fmla="*/ 0 w 1356"/>
              <a:gd name="T7" fmla="*/ 727 h 824"/>
              <a:gd name="T8" fmla="*/ 0 w 1356"/>
              <a:gd name="T9" fmla="*/ 824 h 824"/>
              <a:gd name="T10" fmla="*/ 1356 w 1356"/>
              <a:gd name="T11" fmla="*/ 824 h 824"/>
              <a:gd name="T12" fmla="*/ 1356 w 1356"/>
              <a:gd name="T13" fmla="*/ 727 h 824"/>
              <a:gd name="T14" fmla="*/ 1356 w 1356"/>
              <a:gd name="T15" fmla="*/ 97 h 824"/>
              <a:gd name="T16" fmla="*/ 1259 w 1356"/>
              <a:gd name="T17" fmla="*/ 0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6" h="824">
                <a:moveTo>
                  <a:pt x="1259" y="0"/>
                </a:moveTo>
                <a:cubicBezTo>
                  <a:pt x="97" y="0"/>
                  <a:pt x="97" y="0"/>
                  <a:pt x="97" y="0"/>
                </a:cubicBezTo>
                <a:cubicBezTo>
                  <a:pt x="43" y="0"/>
                  <a:pt x="0" y="44"/>
                  <a:pt x="0" y="97"/>
                </a:cubicBezTo>
                <a:cubicBezTo>
                  <a:pt x="0" y="727"/>
                  <a:pt x="0" y="727"/>
                  <a:pt x="0" y="727"/>
                </a:cubicBezTo>
                <a:cubicBezTo>
                  <a:pt x="0" y="824"/>
                  <a:pt x="0" y="824"/>
                  <a:pt x="0" y="824"/>
                </a:cubicBezTo>
                <a:cubicBezTo>
                  <a:pt x="1356" y="824"/>
                  <a:pt x="1356" y="824"/>
                  <a:pt x="1356" y="824"/>
                </a:cubicBezTo>
                <a:cubicBezTo>
                  <a:pt x="1356" y="727"/>
                  <a:pt x="1356" y="727"/>
                  <a:pt x="1356" y="727"/>
                </a:cubicBezTo>
                <a:cubicBezTo>
                  <a:pt x="1356" y="97"/>
                  <a:pt x="1356" y="97"/>
                  <a:pt x="1356" y="97"/>
                </a:cubicBezTo>
                <a:cubicBezTo>
                  <a:pt x="1356" y="44"/>
                  <a:pt x="1313" y="0"/>
                  <a:pt x="1259" y="0"/>
                </a:cubicBezTo>
              </a:path>
            </a:pathLst>
          </a:custGeom>
          <a:solidFill>
            <a:srgbClr val="566172"/>
          </a:solidFill>
          <a:ln>
            <a:solidFill>
              <a:srgbClr val="A6A6A6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9"/>
          <p:cNvSpPr>
            <a:spLocks noEditPoints="1"/>
          </p:cNvSpPr>
          <p:nvPr/>
        </p:nvSpPr>
        <p:spPr bwMode="auto">
          <a:xfrm>
            <a:off x="5262563" y="3005138"/>
            <a:ext cx="1690688" cy="1027113"/>
          </a:xfrm>
          <a:custGeom>
            <a:avLst/>
            <a:gdLst>
              <a:gd name="T0" fmla="*/ 1308 w 1356"/>
              <a:gd name="T1" fmla="*/ 49 h 824"/>
              <a:gd name="T2" fmla="*/ 1308 w 1356"/>
              <a:gd name="T3" fmla="*/ 49 h 824"/>
              <a:gd name="T4" fmla="*/ 1308 w 1356"/>
              <a:gd name="T5" fmla="*/ 775 h 824"/>
              <a:gd name="T6" fmla="*/ 48 w 1356"/>
              <a:gd name="T7" fmla="*/ 775 h 824"/>
              <a:gd name="T8" fmla="*/ 48 w 1356"/>
              <a:gd name="T9" fmla="*/ 49 h 824"/>
              <a:gd name="T10" fmla="*/ 48 w 1356"/>
              <a:gd name="T11" fmla="*/ 49 h 824"/>
              <a:gd name="T12" fmla="*/ 1308 w 1356"/>
              <a:gd name="T13" fmla="*/ 49 h 824"/>
              <a:gd name="T14" fmla="*/ 1308 w 1356"/>
              <a:gd name="T15" fmla="*/ 0 h 824"/>
              <a:gd name="T16" fmla="*/ 48 w 1356"/>
              <a:gd name="T17" fmla="*/ 0 h 824"/>
              <a:gd name="T18" fmla="*/ 0 w 1356"/>
              <a:gd name="T19" fmla="*/ 49 h 824"/>
              <a:gd name="T20" fmla="*/ 0 w 1356"/>
              <a:gd name="T21" fmla="*/ 824 h 824"/>
              <a:gd name="T22" fmla="*/ 1356 w 1356"/>
              <a:gd name="T23" fmla="*/ 824 h 824"/>
              <a:gd name="T24" fmla="*/ 1356 w 1356"/>
              <a:gd name="T25" fmla="*/ 49 h 824"/>
              <a:gd name="T26" fmla="*/ 1308 w 1356"/>
              <a:gd name="T27" fmla="*/ 0 h 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56" h="824">
                <a:moveTo>
                  <a:pt x="1308" y="49"/>
                </a:moveTo>
                <a:cubicBezTo>
                  <a:pt x="1308" y="49"/>
                  <a:pt x="1308" y="49"/>
                  <a:pt x="1308" y="49"/>
                </a:cubicBezTo>
                <a:cubicBezTo>
                  <a:pt x="1308" y="775"/>
                  <a:pt x="1308" y="775"/>
                  <a:pt x="1308" y="775"/>
                </a:cubicBezTo>
                <a:cubicBezTo>
                  <a:pt x="48" y="775"/>
                  <a:pt x="48" y="775"/>
                  <a:pt x="48" y="775"/>
                </a:cubicBezTo>
                <a:cubicBezTo>
                  <a:pt x="48" y="49"/>
                  <a:pt x="48" y="49"/>
                  <a:pt x="48" y="49"/>
                </a:cubicBezTo>
                <a:cubicBezTo>
                  <a:pt x="48" y="49"/>
                  <a:pt x="48" y="49"/>
                  <a:pt x="48" y="49"/>
                </a:cubicBezTo>
                <a:lnTo>
                  <a:pt x="1308" y="49"/>
                </a:lnTo>
                <a:close/>
                <a:moveTo>
                  <a:pt x="1308" y="0"/>
                </a:move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2"/>
                  <a:pt x="0" y="49"/>
                </a:cubicBezTo>
                <a:cubicBezTo>
                  <a:pt x="0" y="824"/>
                  <a:pt x="0" y="824"/>
                  <a:pt x="0" y="824"/>
                </a:cubicBezTo>
                <a:cubicBezTo>
                  <a:pt x="1356" y="824"/>
                  <a:pt x="1356" y="824"/>
                  <a:pt x="1356" y="824"/>
                </a:cubicBezTo>
                <a:cubicBezTo>
                  <a:pt x="1356" y="49"/>
                  <a:pt x="1356" y="49"/>
                  <a:pt x="1356" y="49"/>
                </a:cubicBezTo>
                <a:cubicBezTo>
                  <a:pt x="1356" y="22"/>
                  <a:pt x="1334" y="0"/>
                  <a:pt x="1308" y="0"/>
                </a:cubicBezTo>
                <a:close/>
              </a:path>
            </a:pathLst>
          </a:custGeom>
          <a:solidFill>
            <a:srgbClr val="56617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10"/>
          <p:cNvSpPr/>
          <p:nvPr/>
        </p:nvSpPr>
        <p:spPr bwMode="auto">
          <a:xfrm>
            <a:off x="5262563" y="4032250"/>
            <a:ext cx="1690688" cy="180975"/>
          </a:xfrm>
          <a:custGeom>
            <a:avLst/>
            <a:gdLst>
              <a:gd name="T0" fmla="*/ 0 w 1356"/>
              <a:gd name="T1" fmla="*/ 0 h 145"/>
              <a:gd name="T2" fmla="*/ 0 w 1356"/>
              <a:gd name="T3" fmla="*/ 96 h 145"/>
              <a:gd name="T4" fmla="*/ 48 w 1356"/>
              <a:gd name="T5" fmla="*/ 145 h 145"/>
              <a:gd name="T6" fmla="*/ 1308 w 1356"/>
              <a:gd name="T7" fmla="*/ 145 h 145"/>
              <a:gd name="T8" fmla="*/ 1356 w 1356"/>
              <a:gd name="T9" fmla="*/ 96 h 145"/>
              <a:gd name="T10" fmla="*/ 1356 w 1356"/>
              <a:gd name="T11" fmla="*/ 0 h 145"/>
              <a:gd name="T12" fmla="*/ 0 w 1356"/>
              <a:gd name="T13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56" h="145">
                <a:moveTo>
                  <a:pt x="0" y="0"/>
                </a:moveTo>
                <a:cubicBezTo>
                  <a:pt x="0" y="96"/>
                  <a:pt x="0" y="96"/>
                  <a:pt x="0" y="96"/>
                </a:cubicBezTo>
                <a:cubicBezTo>
                  <a:pt x="0" y="123"/>
                  <a:pt x="22" y="145"/>
                  <a:pt x="48" y="145"/>
                </a:cubicBezTo>
                <a:cubicBezTo>
                  <a:pt x="1308" y="145"/>
                  <a:pt x="1308" y="145"/>
                  <a:pt x="1308" y="145"/>
                </a:cubicBezTo>
                <a:cubicBezTo>
                  <a:pt x="1334" y="145"/>
                  <a:pt x="1356" y="123"/>
                  <a:pt x="1356" y="96"/>
                </a:cubicBezTo>
                <a:cubicBezTo>
                  <a:pt x="1356" y="0"/>
                  <a:pt x="1356" y="0"/>
                  <a:pt x="1356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11"/>
          <p:cNvSpPr/>
          <p:nvPr/>
        </p:nvSpPr>
        <p:spPr bwMode="auto">
          <a:xfrm>
            <a:off x="5745163" y="4408488"/>
            <a:ext cx="725488" cy="85725"/>
          </a:xfrm>
          <a:custGeom>
            <a:avLst/>
            <a:gdLst>
              <a:gd name="T0" fmla="*/ 0 w 1378"/>
              <a:gd name="T1" fmla="*/ 161 h 161"/>
              <a:gd name="T2" fmla="*/ 230 w 1378"/>
              <a:gd name="T3" fmla="*/ 0 h 161"/>
              <a:gd name="T4" fmla="*/ 1149 w 1378"/>
              <a:gd name="T5" fmla="*/ 0 h 161"/>
              <a:gd name="T6" fmla="*/ 1378 w 1378"/>
              <a:gd name="T7" fmla="*/ 161 h 161"/>
              <a:gd name="T8" fmla="*/ 0 w 1378"/>
              <a:gd name="T9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8" h="161">
                <a:moveTo>
                  <a:pt x="0" y="161"/>
                </a:moveTo>
                <a:lnTo>
                  <a:pt x="230" y="0"/>
                </a:lnTo>
                <a:lnTo>
                  <a:pt x="1149" y="0"/>
                </a:lnTo>
                <a:lnTo>
                  <a:pt x="1378" y="161"/>
                </a:lnTo>
                <a:lnTo>
                  <a:pt x="0" y="161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1375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883829" y="3340499"/>
            <a:ext cx="449116" cy="374826"/>
            <a:chOff x="8147050" y="5156201"/>
            <a:chExt cx="211137" cy="176213"/>
          </a:xfrm>
          <a:solidFill>
            <a:schemeClr val="bg1"/>
          </a:solidFill>
        </p:grpSpPr>
        <p:sp>
          <p:nvSpPr>
            <p:cNvPr id="45" name="Freeform 250@|5FFC:0|FBC:0|LFC:0|LBC:16777215"/>
            <p:cNvSpPr/>
            <p:nvPr/>
          </p:nvSpPr>
          <p:spPr bwMode="auto">
            <a:xfrm>
              <a:off x="8220075" y="5156201"/>
              <a:ext cx="138112" cy="149225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51@|5FFC:0|FBC:0|LFC:0|LBC:16777215"/>
            <p:cNvSpPr/>
            <p:nvPr/>
          </p:nvSpPr>
          <p:spPr bwMode="auto">
            <a:xfrm>
              <a:off x="8147050" y="5191126"/>
              <a:ext cx="160337" cy="141288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71"/>
          <p:cNvSpPr txBox="1"/>
          <p:nvPr/>
        </p:nvSpPr>
        <p:spPr>
          <a:xfrm>
            <a:off x="8420100" y="2351088"/>
            <a:ext cx="1262063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71"/>
          <p:cNvSpPr txBox="1"/>
          <p:nvPr/>
        </p:nvSpPr>
        <p:spPr>
          <a:xfrm>
            <a:off x="8882063" y="3517900"/>
            <a:ext cx="1262063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71"/>
          <p:cNvSpPr txBox="1"/>
          <p:nvPr/>
        </p:nvSpPr>
        <p:spPr>
          <a:xfrm>
            <a:off x="8461375" y="4765675"/>
            <a:ext cx="1260475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71"/>
          <p:cNvSpPr txBox="1"/>
          <p:nvPr/>
        </p:nvSpPr>
        <p:spPr>
          <a:xfrm>
            <a:off x="2541588" y="2351088"/>
            <a:ext cx="1262063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71"/>
          <p:cNvSpPr txBox="1"/>
          <p:nvPr/>
        </p:nvSpPr>
        <p:spPr>
          <a:xfrm>
            <a:off x="1990725" y="3503613"/>
            <a:ext cx="1262063" cy="307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71"/>
          <p:cNvSpPr txBox="1"/>
          <p:nvPr/>
        </p:nvSpPr>
        <p:spPr>
          <a:xfrm>
            <a:off x="2581275" y="4784725"/>
            <a:ext cx="1262063" cy="306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id-ID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1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 rot="18900000">
            <a:off x="1968500" y="3600450"/>
            <a:ext cx="3956050" cy="933450"/>
          </a:xfrm>
          <a:custGeom>
            <a:avLst/>
            <a:gdLst>
              <a:gd name="T0" fmla="*/ 142 w 279"/>
              <a:gd name="T1" fmla="*/ 1183 h 1183"/>
              <a:gd name="T2" fmla="*/ 40 w 279"/>
              <a:gd name="T3" fmla="*/ 1143 h 1183"/>
              <a:gd name="T4" fmla="*/ 0 w 279"/>
              <a:gd name="T5" fmla="*/ 1051 h 1183"/>
              <a:gd name="T6" fmla="*/ 0 w 279"/>
              <a:gd name="T7" fmla="*/ 45 h 1183"/>
              <a:gd name="T8" fmla="*/ 45 w 279"/>
              <a:gd name="T9" fmla="*/ 0 h 1183"/>
              <a:gd name="T10" fmla="*/ 90 w 279"/>
              <a:gd name="T11" fmla="*/ 45 h 1183"/>
              <a:gd name="T12" fmla="*/ 90 w 279"/>
              <a:gd name="T13" fmla="*/ 1051 h 1183"/>
              <a:gd name="T14" fmla="*/ 103 w 279"/>
              <a:gd name="T15" fmla="*/ 1077 h 1183"/>
              <a:gd name="T16" fmla="*/ 145 w 279"/>
              <a:gd name="T17" fmla="*/ 1093 h 1183"/>
              <a:gd name="T18" fmla="*/ 189 w 279"/>
              <a:gd name="T19" fmla="*/ 1051 h 1183"/>
              <a:gd name="T20" fmla="*/ 189 w 279"/>
              <a:gd name="T21" fmla="*/ 1007 h 1183"/>
              <a:gd name="T22" fmla="*/ 234 w 279"/>
              <a:gd name="T23" fmla="*/ 962 h 1183"/>
              <a:gd name="T24" fmla="*/ 279 w 279"/>
              <a:gd name="T25" fmla="*/ 1007 h 1183"/>
              <a:gd name="T26" fmla="*/ 279 w 279"/>
              <a:gd name="T27" fmla="*/ 1051 h 1183"/>
              <a:gd name="T28" fmla="*/ 149 w 279"/>
              <a:gd name="T29" fmla="*/ 1183 h 1183"/>
              <a:gd name="T30" fmla="*/ 142 w 279"/>
              <a:gd name="T31" fmla="*/ 1183 h 1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79" h="1183">
                <a:moveTo>
                  <a:pt x="142" y="1183"/>
                </a:moveTo>
                <a:cubicBezTo>
                  <a:pt x="104" y="1183"/>
                  <a:pt x="67" y="1169"/>
                  <a:pt x="40" y="1143"/>
                </a:cubicBezTo>
                <a:cubicBezTo>
                  <a:pt x="14" y="1118"/>
                  <a:pt x="0" y="1085"/>
                  <a:pt x="0" y="105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0"/>
                  <a:pt x="20" y="0"/>
                  <a:pt x="45" y="0"/>
                </a:cubicBezTo>
                <a:cubicBezTo>
                  <a:pt x="70" y="0"/>
                  <a:pt x="90" y="20"/>
                  <a:pt x="90" y="45"/>
                </a:cubicBezTo>
                <a:cubicBezTo>
                  <a:pt x="90" y="1051"/>
                  <a:pt x="90" y="1051"/>
                  <a:pt x="90" y="1051"/>
                </a:cubicBezTo>
                <a:cubicBezTo>
                  <a:pt x="90" y="1060"/>
                  <a:pt x="95" y="1070"/>
                  <a:pt x="103" y="1077"/>
                </a:cubicBezTo>
                <a:cubicBezTo>
                  <a:pt x="114" y="1088"/>
                  <a:pt x="129" y="1093"/>
                  <a:pt x="145" y="1093"/>
                </a:cubicBezTo>
                <a:cubicBezTo>
                  <a:pt x="170" y="1092"/>
                  <a:pt x="189" y="1073"/>
                  <a:pt x="189" y="1051"/>
                </a:cubicBezTo>
                <a:cubicBezTo>
                  <a:pt x="189" y="1007"/>
                  <a:pt x="189" y="1007"/>
                  <a:pt x="189" y="1007"/>
                </a:cubicBezTo>
                <a:cubicBezTo>
                  <a:pt x="189" y="982"/>
                  <a:pt x="209" y="962"/>
                  <a:pt x="234" y="962"/>
                </a:cubicBezTo>
                <a:cubicBezTo>
                  <a:pt x="259" y="962"/>
                  <a:pt x="279" y="982"/>
                  <a:pt x="279" y="1007"/>
                </a:cubicBezTo>
                <a:cubicBezTo>
                  <a:pt x="279" y="1051"/>
                  <a:pt x="279" y="1051"/>
                  <a:pt x="279" y="1051"/>
                </a:cubicBezTo>
                <a:cubicBezTo>
                  <a:pt x="279" y="1122"/>
                  <a:pt x="222" y="1180"/>
                  <a:pt x="149" y="1183"/>
                </a:cubicBezTo>
                <a:cubicBezTo>
                  <a:pt x="147" y="1183"/>
                  <a:pt x="144" y="1183"/>
                  <a:pt x="142" y="1183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 rot="18900000">
            <a:off x="953294" y="3402806"/>
            <a:ext cx="1722438" cy="1882775"/>
          </a:xfrm>
          <a:custGeom>
            <a:avLst/>
            <a:gdLst>
              <a:gd name="T0" fmla="*/ 563 w 563"/>
              <a:gd name="T1" fmla="*/ 0 h 515"/>
              <a:gd name="T2" fmla="*/ 0 w 563"/>
              <a:gd name="T3" fmla="*/ 482 h 515"/>
              <a:gd name="T4" fmla="*/ 113 w 563"/>
              <a:gd name="T5" fmla="*/ 474 h 515"/>
              <a:gd name="T6" fmla="*/ 367 w 563"/>
              <a:gd name="T7" fmla="*/ 515 h 515"/>
              <a:gd name="T8" fmla="*/ 563 w 563"/>
              <a:gd name="T9" fmla="*/ 0 h 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3" h="515">
                <a:moveTo>
                  <a:pt x="563" y="0"/>
                </a:moveTo>
                <a:cubicBezTo>
                  <a:pt x="283" y="47"/>
                  <a:pt x="61" y="238"/>
                  <a:pt x="0" y="482"/>
                </a:cubicBezTo>
                <a:cubicBezTo>
                  <a:pt x="37" y="477"/>
                  <a:pt x="74" y="474"/>
                  <a:pt x="113" y="474"/>
                </a:cubicBezTo>
                <a:cubicBezTo>
                  <a:pt x="202" y="474"/>
                  <a:pt x="288" y="489"/>
                  <a:pt x="367" y="515"/>
                </a:cubicBezTo>
                <a:cubicBezTo>
                  <a:pt x="372" y="384"/>
                  <a:pt x="406" y="170"/>
                  <a:pt x="563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 rot="18900000">
            <a:off x="1912938" y="2462213"/>
            <a:ext cx="1776413" cy="1754188"/>
          </a:xfrm>
          <a:custGeom>
            <a:avLst/>
            <a:gdLst>
              <a:gd name="T0" fmla="*/ 251 w 525"/>
              <a:gd name="T1" fmla="*/ 0 h 531"/>
              <a:gd name="T2" fmla="*/ 242 w 525"/>
              <a:gd name="T3" fmla="*/ 0 h 531"/>
              <a:gd name="T4" fmla="*/ 0 w 525"/>
              <a:gd name="T5" fmla="*/ 529 h 531"/>
              <a:gd name="T6" fmla="*/ 259 w 525"/>
              <a:gd name="T7" fmla="*/ 486 h 531"/>
              <a:gd name="T8" fmla="*/ 525 w 525"/>
              <a:gd name="T9" fmla="*/ 531 h 531"/>
              <a:gd name="T10" fmla="*/ 251 w 525"/>
              <a:gd name="T11" fmla="*/ 0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5" h="531">
                <a:moveTo>
                  <a:pt x="251" y="0"/>
                </a:moveTo>
                <a:cubicBezTo>
                  <a:pt x="248" y="0"/>
                  <a:pt x="245" y="0"/>
                  <a:pt x="242" y="0"/>
                </a:cubicBezTo>
                <a:cubicBezTo>
                  <a:pt x="45" y="161"/>
                  <a:pt x="5" y="394"/>
                  <a:pt x="0" y="529"/>
                </a:cubicBezTo>
                <a:cubicBezTo>
                  <a:pt x="81" y="501"/>
                  <a:pt x="168" y="486"/>
                  <a:pt x="259" y="486"/>
                </a:cubicBezTo>
                <a:cubicBezTo>
                  <a:pt x="353" y="486"/>
                  <a:pt x="443" y="502"/>
                  <a:pt x="525" y="531"/>
                </a:cubicBezTo>
                <a:cubicBezTo>
                  <a:pt x="516" y="396"/>
                  <a:pt x="467" y="155"/>
                  <a:pt x="251" y="0"/>
                </a:cubicBezTo>
                <a:close/>
              </a:path>
            </a:pathLst>
          </a:custGeom>
          <a:solidFill>
            <a:srgbClr val="35B20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 rot="18900000">
            <a:off x="2894013" y="1411288"/>
            <a:ext cx="1728788" cy="1951038"/>
          </a:xfrm>
          <a:custGeom>
            <a:avLst/>
            <a:gdLst>
              <a:gd name="T0" fmla="*/ 0 w 584"/>
              <a:gd name="T1" fmla="*/ 0 h 517"/>
              <a:gd name="T2" fmla="*/ 223 w 584"/>
              <a:gd name="T3" fmla="*/ 517 h 517"/>
              <a:gd name="T4" fmla="*/ 471 w 584"/>
              <a:gd name="T5" fmla="*/ 478 h 517"/>
              <a:gd name="T6" fmla="*/ 584 w 584"/>
              <a:gd name="T7" fmla="*/ 486 h 517"/>
              <a:gd name="T8" fmla="*/ 0 w 584"/>
              <a:gd name="T9" fmla="*/ 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4" h="517">
                <a:moveTo>
                  <a:pt x="0" y="0"/>
                </a:moveTo>
                <a:cubicBezTo>
                  <a:pt x="170" y="167"/>
                  <a:pt x="213" y="386"/>
                  <a:pt x="223" y="517"/>
                </a:cubicBezTo>
                <a:cubicBezTo>
                  <a:pt x="300" y="492"/>
                  <a:pt x="384" y="478"/>
                  <a:pt x="471" y="478"/>
                </a:cubicBezTo>
                <a:cubicBezTo>
                  <a:pt x="509" y="478"/>
                  <a:pt x="547" y="481"/>
                  <a:pt x="584" y="486"/>
                </a:cubicBezTo>
                <a:cubicBezTo>
                  <a:pt x="521" y="236"/>
                  <a:pt x="290" y="42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6624638" y="2184400"/>
            <a:ext cx="179388" cy="1793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 rot="20105549">
            <a:off x="1550988" y="4260850"/>
            <a:ext cx="558800" cy="431800"/>
          </a:xfrm>
          <a:custGeom>
            <a:avLst/>
            <a:gdLst>
              <a:gd name="T0" fmla="*/ 251 w 559"/>
              <a:gd name="T1" fmla="*/ 433 h 433"/>
              <a:gd name="T2" fmla="*/ 112 w 559"/>
              <a:gd name="T3" fmla="*/ 433 h 433"/>
              <a:gd name="T4" fmla="*/ 112 w 559"/>
              <a:gd name="T5" fmla="*/ 255 h 433"/>
              <a:gd name="T6" fmla="*/ 0 w 559"/>
              <a:gd name="T7" fmla="*/ 255 h 433"/>
              <a:gd name="T8" fmla="*/ 287 w 559"/>
              <a:gd name="T9" fmla="*/ 0 h 433"/>
              <a:gd name="T10" fmla="*/ 344 w 559"/>
              <a:gd name="T11" fmla="*/ 52 h 433"/>
              <a:gd name="T12" fmla="*/ 344 w 559"/>
              <a:gd name="T13" fmla="*/ 42 h 433"/>
              <a:gd name="T14" fmla="*/ 431 w 559"/>
              <a:gd name="T15" fmla="*/ 42 h 433"/>
              <a:gd name="T16" fmla="*/ 431 w 559"/>
              <a:gd name="T17" fmla="*/ 125 h 433"/>
              <a:gd name="T18" fmla="*/ 559 w 559"/>
              <a:gd name="T19" fmla="*/ 255 h 433"/>
              <a:gd name="T20" fmla="*/ 460 w 559"/>
              <a:gd name="T21" fmla="*/ 255 h 433"/>
              <a:gd name="T22" fmla="*/ 460 w 559"/>
              <a:gd name="T23" fmla="*/ 428 h 433"/>
              <a:gd name="T24" fmla="*/ 320 w 559"/>
              <a:gd name="T25" fmla="*/ 428 h 433"/>
              <a:gd name="T26" fmla="*/ 320 w 559"/>
              <a:gd name="T27" fmla="*/ 312 h 433"/>
              <a:gd name="T28" fmla="*/ 251 w 559"/>
              <a:gd name="T29" fmla="*/ 312 h 433"/>
              <a:gd name="T30" fmla="*/ 251 w 559"/>
              <a:gd name="T31" fmla="*/ 433 h 433"/>
              <a:gd name="T32" fmla="*/ 142 w 559"/>
              <a:gd name="T33" fmla="*/ 400 h 433"/>
              <a:gd name="T34" fmla="*/ 221 w 559"/>
              <a:gd name="T35" fmla="*/ 400 h 433"/>
              <a:gd name="T36" fmla="*/ 221 w 559"/>
              <a:gd name="T37" fmla="*/ 279 h 433"/>
              <a:gd name="T38" fmla="*/ 351 w 559"/>
              <a:gd name="T39" fmla="*/ 279 h 433"/>
              <a:gd name="T40" fmla="*/ 351 w 559"/>
              <a:gd name="T41" fmla="*/ 397 h 433"/>
              <a:gd name="T42" fmla="*/ 429 w 559"/>
              <a:gd name="T43" fmla="*/ 397 h 433"/>
              <a:gd name="T44" fmla="*/ 429 w 559"/>
              <a:gd name="T45" fmla="*/ 222 h 433"/>
              <a:gd name="T46" fmla="*/ 481 w 559"/>
              <a:gd name="T47" fmla="*/ 222 h 433"/>
              <a:gd name="T48" fmla="*/ 398 w 559"/>
              <a:gd name="T49" fmla="*/ 137 h 433"/>
              <a:gd name="T50" fmla="*/ 398 w 559"/>
              <a:gd name="T51" fmla="*/ 73 h 433"/>
              <a:gd name="T52" fmla="*/ 377 w 559"/>
              <a:gd name="T53" fmla="*/ 73 h 433"/>
              <a:gd name="T54" fmla="*/ 377 w 559"/>
              <a:gd name="T55" fmla="*/ 125 h 433"/>
              <a:gd name="T56" fmla="*/ 287 w 559"/>
              <a:gd name="T57" fmla="*/ 42 h 433"/>
              <a:gd name="T58" fmla="*/ 86 w 559"/>
              <a:gd name="T59" fmla="*/ 222 h 433"/>
              <a:gd name="T60" fmla="*/ 142 w 559"/>
              <a:gd name="T61" fmla="*/ 222 h 433"/>
              <a:gd name="T62" fmla="*/ 142 w 559"/>
              <a:gd name="T63" fmla="*/ 400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59" h="433">
                <a:moveTo>
                  <a:pt x="251" y="433"/>
                </a:moveTo>
                <a:lnTo>
                  <a:pt x="112" y="433"/>
                </a:lnTo>
                <a:lnTo>
                  <a:pt x="112" y="255"/>
                </a:lnTo>
                <a:lnTo>
                  <a:pt x="0" y="255"/>
                </a:lnTo>
                <a:lnTo>
                  <a:pt x="287" y="0"/>
                </a:lnTo>
                <a:lnTo>
                  <a:pt x="344" y="52"/>
                </a:lnTo>
                <a:lnTo>
                  <a:pt x="344" y="42"/>
                </a:lnTo>
                <a:lnTo>
                  <a:pt x="431" y="42"/>
                </a:lnTo>
                <a:lnTo>
                  <a:pt x="431" y="125"/>
                </a:lnTo>
                <a:lnTo>
                  <a:pt x="559" y="255"/>
                </a:lnTo>
                <a:lnTo>
                  <a:pt x="460" y="255"/>
                </a:lnTo>
                <a:lnTo>
                  <a:pt x="460" y="428"/>
                </a:lnTo>
                <a:lnTo>
                  <a:pt x="320" y="428"/>
                </a:lnTo>
                <a:lnTo>
                  <a:pt x="320" y="312"/>
                </a:lnTo>
                <a:lnTo>
                  <a:pt x="251" y="312"/>
                </a:lnTo>
                <a:lnTo>
                  <a:pt x="251" y="433"/>
                </a:lnTo>
                <a:close/>
                <a:moveTo>
                  <a:pt x="142" y="400"/>
                </a:moveTo>
                <a:lnTo>
                  <a:pt x="221" y="400"/>
                </a:lnTo>
                <a:lnTo>
                  <a:pt x="221" y="279"/>
                </a:lnTo>
                <a:lnTo>
                  <a:pt x="351" y="279"/>
                </a:lnTo>
                <a:lnTo>
                  <a:pt x="351" y="397"/>
                </a:lnTo>
                <a:lnTo>
                  <a:pt x="429" y="397"/>
                </a:lnTo>
                <a:lnTo>
                  <a:pt x="429" y="222"/>
                </a:lnTo>
                <a:lnTo>
                  <a:pt x="481" y="222"/>
                </a:lnTo>
                <a:lnTo>
                  <a:pt x="398" y="137"/>
                </a:lnTo>
                <a:lnTo>
                  <a:pt x="398" y="73"/>
                </a:lnTo>
                <a:lnTo>
                  <a:pt x="377" y="73"/>
                </a:lnTo>
                <a:lnTo>
                  <a:pt x="377" y="125"/>
                </a:lnTo>
                <a:lnTo>
                  <a:pt x="287" y="42"/>
                </a:lnTo>
                <a:lnTo>
                  <a:pt x="86" y="222"/>
                </a:lnTo>
                <a:lnTo>
                  <a:pt x="142" y="222"/>
                </a:lnTo>
                <a:lnTo>
                  <a:pt x="142" y="40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20"/>
          <p:cNvSpPr/>
          <p:nvPr/>
        </p:nvSpPr>
        <p:spPr bwMode="auto">
          <a:xfrm>
            <a:off x="2909888" y="3128963"/>
            <a:ext cx="161925" cy="142875"/>
          </a:xfrm>
          <a:custGeom>
            <a:avLst/>
            <a:gdLst>
              <a:gd name="T0" fmla="*/ 53 w 68"/>
              <a:gd name="T1" fmla="*/ 31 h 60"/>
              <a:gd name="T2" fmla="*/ 48 w 68"/>
              <a:gd name="T3" fmla="*/ 23 h 60"/>
              <a:gd name="T4" fmla="*/ 41 w 68"/>
              <a:gd name="T5" fmla="*/ 8 h 60"/>
              <a:gd name="T6" fmla="*/ 38 w 68"/>
              <a:gd name="T7" fmla="*/ 5 h 60"/>
              <a:gd name="T8" fmla="*/ 26 w 68"/>
              <a:gd name="T9" fmla="*/ 1 h 60"/>
              <a:gd name="T10" fmla="*/ 4 w 68"/>
              <a:gd name="T11" fmla="*/ 20 h 60"/>
              <a:gd name="T12" fmla="*/ 0 w 68"/>
              <a:gd name="T13" fmla="*/ 27 h 60"/>
              <a:gd name="T14" fmla="*/ 14 w 68"/>
              <a:gd name="T15" fmla="*/ 52 h 60"/>
              <a:gd name="T16" fmla="*/ 2 w 68"/>
              <a:gd name="T17" fmla="*/ 60 h 60"/>
              <a:gd name="T18" fmla="*/ 46 w 68"/>
              <a:gd name="T19" fmla="*/ 60 h 60"/>
              <a:gd name="T20" fmla="*/ 68 w 68"/>
              <a:gd name="T21" fmla="*/ 22 h 60"/>
              <a:gd name="T22" fmla="*/ 53 w 68"/>
              <a:gd name="T23" fmla="*/ 3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60">
                <a:moveTo>
                  <a:pt x="53" y="31"/>
                </a:moveTo>
                <a:cubicBezTo>
                  <a:pt x="51" y="28"/>
                  <a:pt x="50" y="26"/>
                  <a:pt x="48" y="23"/>
                </a:cubicBezTo>
                <a:cubicBezTo>
                  <a:pt x="46" y="18"/>
                  <a:pt x="43" y="13"/>
                  <a:pt x="41" y="8"/>
                </a:cubicBezTo>
                <a:cubicBezTo>
                  <a:pt x="40" y="7"/>
                  <a:pt x="39" y="6"/>
                  <a:pt x="38" y="5"/>
                </a:cubicBezTo>
                <a:cubicBezTo>
                  <a:pt x="35" y="1"/>
                  <a:pt x="30" y="0"/>
                  <a:pt x="26" y="1"/>
                </a:cubicBezTo>
                <a:cubicBezTo>
                  <a:pt x="13" y="2"/>
                  <a:pt x="4" y="19"/>
                  <a:pt x="4" y="20"/>
                </a:cubicBezTo>
                <a:cubicBezTo>
                  <a:pt x="0" y="27"/>
                  <a:pt x="0" y="27"/>
                  <a:pt x="0" y="27"/>
                </a:cubicBezTo>
                <a:cubicBezTo>
                  <a:pt x="3" y="32"/>
                  <a:pt x="14" y="52"/>
                  <a:pt x="14" y="52"/>
                </a:cubicBezTo>
                <a:cubicBezTo>
                  <a:pt x="2" y="60"/>
                  <a:pt x="2" y="60"/>
                  <a:pt x="2" y="60"/>
                </a:cubicBezTo>
                <a:cubicBezTo>
                  <a:pt x="46" y="60"/>
                  <a:pt x="46" y="60"/>
                  <a:pt x="46" y="60"/>
                </a:cubicBezTo>
                <a:cubicBezTo>
                  <a:pt x="68" y="22"/>
                  <a:pt x="68" y="22"/>
                  <a:pt x="68" y="22"/>
                </a:cubicBezTo>
                <a:lnTo>
                  <a:pt x="53" y="3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Freeform 21"/>
          <p:cNvSpPr/>
          <p:nvPr/>
        </p:nvSpPr>
        <p:spPr bwMode="auto">
          <a:xfrm>
            <a:off x="2752725" y="3121025"/>
            <a:ext cx="193675" cy="153988"/>
          </a:xfrm>
          <a:custGeom>
            <a:avLst/>
            <a:gdLst>
              <a:gd name="T0" fmla="*/ 65 w 81"/>
              <a:gd name="T1" fmla="*/ 20 h 65"/>
              <a:gd name="T2" fmla="*/ 81 w 81"/>
              <a:gd name="T3" fmla="*/ 1 h 65"/>
              <a:gd name="T4" fmla="*/ 80 w 81"/>
              <a:gd name="T5" fmla="*/ 1 h 65"/>
              <a:gd name="T6" fmla="*/ 42 w 81"/>
              <a:gd name="T7" fmla="*/ 0 h 65"/>
              <a:gd name="T8" fmla="*/ 18 w 81"/>
              <a:gd name="T9" fmla="*/ 12 h 65"/>
              <a:gd name="T10" fmla="*/ 0 w 81"/>
              <a:gd name="T11" fmla="*/ 43 h 65"/>
              <a:gd name="T12" fmla="*/ 40 w 81"/>
              <a:gd name="T13" fmla="*/ 65 h 65"/>
              <a:gd name="T14" fmla="*/ 65 w 81"/>
              <a:gd name="T15" fmla="*/ 2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" h="65">
                <a:moveTo>
                  <a:pt x="65" y="20"/>
                </a:moveTo>
                <a:cubicBezTo>
                  <a:pt x="68" y="14"/>
                  <a:pt x="74" y="6"/>
                  <a:pt x="81" y="1"/>
                </a:cubicBezTo>
                <a:cubicBezTo>
                  <a:pt x="81" y="1"/>
                  <a:pt x="80" y="1"/>
                  <a:pt x="80" y="1"/>
                </a:cubicBezTo>
                <a:cubicBezTo>
                  <a:pt x="80" y="1"/>
                  <a:pt x="57" y="1"/>
                  <a:pt x="42" y="0"/>
                </a:cubicBezTo>
                <a:cubicBezTo>
                  <a:pt x="31" y="0"/>
                  <a:pt x="22" y="5"/>
                  <a:pt x="18" y="12"/>
                </a:cubicBezTo>
                <a:cubicBezTo>
                  <a:pt x="0" y="43"/>
                  <a:pt x="0" y="43"/>
                  <a:pt x="0" y="43"/>
                </a:cubicBezTo>
                <a:cubicBezTo>
                  <a:pt x="40" y="65"/>
                  <a:pt x="40" y="65"/>
                  <a:pt x="40" y="65"/>
                </a:cubicBezTo>
                <a:cubicBezTo>
                  <a:pt x="44" y="57"/>
                  <a:pt x="65" y="20"/>
                  <a:pt x="65" y="2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Freeform 22"/>
          <p:cNvSpPr/>
          <p:nvPr/>
        </p:nvSpPr>
        <p:spPr bwMode="auto">
          <a:xfrm>
            <a:off x="2684463" y="3271838"/>
            <a:ext cx="158750" cy="134938"/>
          </a:xfrm>
          <a:custGeom>
            <a:avLst/>
            <a:gdLst>
              <a:gd name="T0" fmla="*/ 17 w 67"/>
              <a:gd name="T1" fmla="*/ 9 h 57"/>
              <a:gd name="T2" fmla="*/ 12 w 67"/>
              <a:gd name="T3" fmla="*/ 16 h 57"/>
              <a:gd name="T4" fmla="*/ 3 w 67"/>
              <a:gd name="T5" fmla="*/ 30 h 57"/>
              <a:gd name="T6" fmla="*/ 1 w 67"/>
              <a:gd name="T7" fmla="*/ 34 h 57"/>
              <a:gd name="T8" fmla="*/ 3 w 67"/>
              <a:gd name="T9" fmla="*/ 47 h 57"/>
              <a:gd name="T10" fmla="*/ 30 w 67"/>
              <a:gd name="T11" fmla="*/ 56 h 57"/>
              <a:gd name="T12" fmla="*/ 38 w 67"/>
              <a:gd name="T13" fmla="*/ 56 h 57"/>
              <a:gd name="T14" fmla="*/ 54 w 67"/>
              <a:gd name="T15" fmla="*/ 32 h 57"/>
              <a:gd name="T16" fmla="*/ 67 w 67"/>
              <a:gd name="T17" fmla="*/ 40 h 57"/>
              <a:gd name="T18" fmla="*/ 45 w 67"/>
              <a:gd name="T19" fmla="*/ 0 h 57"/>
              <a:gd name="T20" fmla="*/ 2 w 67"/>
              <a:gd name="T21" fmla="*/ 0 h 57"/>
              <a:gd name="T22" fmla="*/ 17 w 67"/>
              <a:gd name="T23" fmla="*/ 9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7" h="57">
                <a:moveTo>
                  <a:pt x="17" y="9"/>
                </a:moveTo>
                <a:cubicBezTo>
                  <a:pt x="15" y="11"/>
                  <a:pt x="14" y="14"/>
                  <a:pt x="12" y="16"/>
                </a:cubicBezTo>
                <a:cubicBezTo>
                  <a:pt x="9" y="21"/>
                  <a:pt x="6" y="25"/>
                  <a:pt x="3" y="30"/>
                </a:cubicBezTo>
                <a:cubicBezTo>
                  <a:pt x="2" y="31"/>
                  <a:pt x="1" y="33"/>
                  <a:pt x="1" y="34"/>
                </a:cubicBezTo>
                <a:cubicBezTo>
                  <a:pt x="0" y="38"/>
                  <a:pt x="1" y="43"/>
                  <a:pt x="3" y="47"/>
                </a:cubicBezTo>
                <a:cubicBezTo>
                  <a:pt x="11" y="57"/>
                  <a:pt x="30" y="56"/>
                  <a:pt x="30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2" y="51"/>
                  <a:pt x="54" y="32"/>
                  <a:pt x="54" y="32"/>
                </a:cubicBezTo>
                <a:cubicBezTo>
                  <a:pt x="67" y="40"/>
                  <a:pt x="67" y="40"/>
                  <a:pt x="67" y="40"/>
                </a:cubicBezTo>
                <a:cubicBezTo>
                  <a:pt x="45" y="0"/>
                  <a:pt x="45" y="0"/>
                  <a:pt x="45" y="0"/>
                </a:cubicBezTo>
                <a:cubicBezTo>
                  <a:pt x="2" y="0"/>
                  <a:pt x="2" y="0"/>
                  <a:pt x="2" y="0"/>
                </a:cubicBezTo>
                <a:lnTo>
                  <a:pt x="17" y="9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Freeform 23"/>
          <p:cNvSpPr/>
          <p:nvPr/>
        </p:nvSpPr>
        <p:spPr bwMode="auto">
          <a:xfrm>
            <a:off x="2698750" y="3406775"/>
            <a:ext cx="180975" cy="120650"/>
          </a:xfrm>
          <a:custGeom>
            <a:avLst/>
            <a:gdLst>
              <a:gd name="T0" fmla="*/ 25 w 76"/>
              <a:gd name="T1" fmla="*/ 6 h 51"/>
              <a:gd name="T2" fmla="*/ 0 w 76"/>
              <a:gd name="T3" fmla="*/ 0 h 51"/>
              <a:gd name="T4" fmla="*/ 1 w 76"/>
              <a:gd name="T5" fmla="*/ 1 h 51"/>
              <a:gd name="T6" fmla="*/ 18 w 76"/>
              <a:gd name="T7" fmla="*/ 35 h 51"/>
              <a:gd name="T8" fmla="*/ 40 w 76"/>
              <a:gd name="T9" fmla="*/ 51 h 51"/>
              <a:gd name="T10" fmla="*/ 76 w 76"/>
              <a:gd name="T11" fmla="*/ 51 h 51"/>
              <a:gd name="T12" fmla="*/ 76 w 76"/>
              <a:gd name="T13" fmla="*/ 6 h 51"/>
              <a:gd name="T14" fmla="*/ 25 w 76"/>
              <a:gd name="T15" fmla="*/ 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6" h="51">
                <a:moveTo>
                  <a:pt x="25" y="6"/>
                </a:moveTo>
                <a:cubicBezTo>
                  <a:pt x="18" y="6"/>
                  <a:pt x="8" y="4"/>
                  <a:pt x="0" y="0"/>
                </a:cubicBezTo>
                <a:cubicBezTo>
                  <a:pt x="0" y="1"/>
                  <a:pt x="1" y="1"/>
                  <a:pt x="1" y="1"/>
                </a:cubicBezTo>
                <a:cubicBezTo>
                  <a:pt x="1" y="1"/>
                  <a:pt x="12" y="22"/>
                  <a:pt x="18" y="35"/>
                </a:cubicBezTo>
                <a:cubicBezTo>
                  <a:pt x="24" y="45"/>
                  <a:pt x="32" y="50"/>
                  <a:pt x="40" y="51"/>
                </a:cubicBezTo>
                <a:cubicBezTo>
                  <a:pt x="76" y="51"/>
                  <a:pt x="76" y="51"/>
                  <a:pt x="76" y="51"/>
                </a:cubicBezTo>
                <a:cubicBezTo>
                  <a:pt x="76" y="6"/>
                  <a:pt x="76" y="6"/>
                  <a:pt x="76" y="6"/>
                </a:cubicBezTo>
                <a:cubicBezTo>
                  <a:pt x="67" y="6"/>
                  <a:pt x="24" y="6"/>
                  <a:pt x="25" y="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24"/>
          <p:cNvSpPr/>
          <p:nvPr/>
        </p:nvSpPr>
        <p:spPr bwMode="auto">
          <a:xfrm>
            <a:off x="2909888" y="3378200"/>
            <a:ext cx="157163" cy="179388"/>
          </a:xfrm>
          <a:custGeom>
            <a:avLst/>
            <a:gdLst>
              <a:gd name="T0" fmla="*/ 22 w 66"/>
              <a:gd name="T1" fmla="*/ 58 h 76"/>
              <a:gd name="T2" fmla="*/ 31 w 66"/>
              <a:gd name="T3" fmla="*/ 59 h 76"/>
              <a:gd name="T4" fmla="*/ 48 w 66"/>
              <a:gd name="T5" fmla="*/ 59 h 76"/>
              <a:gd name="T6" fmla="*/ 52 w 66"/>
              <a:gd name="T7" fmla="*/ 58 h 76"/>
              <a:gd name="T8" fmla="*/ 61 w 66"/>
              <a:gd name="T9" fmla="*/ 49 h 76"/>
              <a:gd name="T10" fmla="*/ 55 w 66"/>
              <a:gd name="T11" fmla="*/ 21 h 76"/>
              <a:gd name="T12" fmla="*/ 51 w 66"/>
              <a:gd name="T13" fmla="*/ 14 h 76"/>
              <a:gd name="T14" fmla="*/ 21 w 66"/>
              <a:gd name="T15" fmla="*/ 14 h 76"/>
              <a:gd name="T16" fmla="*/ 21 w 66"/>
              <a:gd name="T17" fmla="*/ 0 h 76"/>
              <a:gd name="T18" fmla="*/ 0 w 66"/>
              <a:gd name="T19" fmla="*/ 39 h 76"/>
              <a:gd name="T20" fmla="*/ 22 w 66"/>
              <a:gd name="T21" fmla="*/ 76 h 76"/>
              <a:gd name="T22" fmla="*/ 22 w 66"/>
              <a:gd name="T23" fmla="*/ 5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6" h="76">
                <a:moveTo>
                  <a:pt x="22" y="58"/>
                </a:moveTo>
                <a:cubicBezTo>
                  <a:pt x="25" y="58"/>
                  <a:pt x="28" y="59"/>
                  <a:pt x="31" y="59"/>
                </a:cubicBezTo>
                <a:cubicBezTo>
                  <a:pt x="36" y="59"/>
                  <a:pt x="42" y="59"/>
                  <a:pt x="48" y="59"/>
                </a:cubicBezTo>
                <a:cubicBezTo>
                  <a:pt x="49" y="59"/>
                  <a:pt x="50" y="59"/>
                  <a:pt x="52" y="58"/>
                </a:cubicBezTo>
                <a:cubicBezTo>
                  <a:pt x="56" y="57"/>
                  <a:pt x="59" y="54"/>
                  <a:pt x="61" y="49"/>
                </a:cubicBezTo>
                <a:cubicBezTo>
                  <a:pt x="66" y="38"/>
                  <a:pt x="55" y="21"/>
                  <a:pt x="55" y="21"/>
                </a:cubicBezTo>
                <a:cubicBezTo>
                  <a:pt x="51" y="14"/>
                  <a:pt x="51" y="14"/>
                  <a:pt x="51" y="14"/>
                </a:cubicBezTo>
                <a:cubicBezTo>
                  <a:pt x="44" y="14"/>
                  <a:pt x="21" y="14"/>
                  <a:pt x="21" y="14"/>
                </a:cubicBezTo>
                <a:cubicBezTo>
                  <a:pt x="21" y="0"/>
                  <a:pt x="21" y="0"/>
                  <a:pt x="21" y="0"/>
                </a:cubicBezTo>
                <a:cubicBezTo>
                  <a:pt x="0" y="39"/>
                  <a:pt x="0" y="39"/>
                  <a:pt x="0" y="39"/>
                </a:cubicBezTo>
                <a:cubicBezTo>
                  <a:pt x="22" y="76"/>
                  <a:pt x="22" y="76"/>
                  <a:pt x="22" y="76"/>
                </a:cubicBezTo>
                <a:lnTo>
                  <a:pt x="22" y="5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25"/>
          <p:cNvSpPr/>
          <p:nvPr/>
        </p:nvSpPr>
        <p:spPr bwMode="auto">
          <a:xfrm>
            <a:off x="2986088" y="3259138"/>
            <a:ext cx="147638" cy="219075"/>
          </a:xfrm>
          <a:custGeom>
            <a:avLst/>
            <a:gdLst>
              <a:gd name="T0" fmla="*/ 28 w 62"/>
              <a:gd name="T1" fmla="*/ 68 h 92"/>
              <a:gd name="T2" fmla="*/ 37 w 62"/>
              <a:gd name="T3" fmla="*/ 92 h 92"/>
              <a:gd name="T4" fmla="*/ 37 w 62"/>
              <a:gd name="T5" fmla="*/ 90 h 92"/>
              <a:gd name="T6" fmla="*/ 56 w 62"/>
              <a:gd name="T7" fmla="*/ 57 h 92"/>
              <a:gd name="T8" fmla="*/ 58 w 62"/>
              <a:gd name="T9" fmla="*/ 31 h 92"/>
              <a:gd name="T10" fmla="*/ 38 w 62"/>
              <a:gd name="T11" fmla="*/ 0 h 92"/>
              <a:gd name="T12" fmla="*/ 0 w 62"/>
              <a:gd name="T13" fmla="*/ 24 h 92"/>
              <a:gd name="T14" fmla="*/ 28 w 62"/>
              <a:gd name="T15" fmla="*/ 6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2" h="92">
                <a:moveTo>
                  <a:pt x="28" y="68"/>
                </a:moveTo>
                <a:cubicBezTo>
                  <a:pt x="32" y="73"/>
                  <a:pt x="36" y="83"/>
                  <a:pt x="37" y="92"/>
                </a:cubicBezTo>
                <a:cubicBezTo>
                  <a:pt x="37" y="91"/>
                  <a:pt x="37" y="90"/>
                  <a:pt x="37" y="90"/>
                </a:cubicBezTo>
                <a:cubicBezTo>
                  <a:pt x="37" y="90"/>
                  <a:pt x="48" y="70"/>
                  <a:pt x="56" y="57"/>
                </a:cubicBezTo>
                <a:cubicBezTo>
                  <a:pt x="62" y="47"/>
                  <a:pt x="61" y="37"/>
                  <a:pt x="58" y="31"/>
                </a:cubicBezTo>
                <a:cubicBezTo>
                  <a:pt x="38" y="0"/>
                  <a:pt x="38" y="0"/>
                  <a:pt x="38" y="0"/>
                </a:cubicBezTo>
                <a:cubicBezTo>
                  <a:pt x="0" y="24"/>
                  <a:pt x="0" y="24"/>
                  <a:pt x="0" y="24"/>
                </a:cubicBezTo>
                <a:cubicBezTo>
                  <a:pt x="5" y="32"/>
                  <a:pt x="28" y="68"/>
                  <a:pt x="28" y="6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29"/>
          <p:cNvSpPr>
            <a:spLocks noEditPoints="1"/>
          </p:cNvSpPr>
          <p:nvPr/>
        </p:nvSpPr>
        <p:spPr bwMode="auto">
          <a:xfrm>
            <a:off x="3792538" y="2090738"/>
            <a:ext cx="514350" cy="517525"/>
          </a:xfrm>
          <a:custGeom>
            <a:avLst/>
            <a:gdLst>
              <a:gd name="T0" fmla="*/ 91 w 181"/>
              <a:gd name="T1" fmla="*/ 15 h 181"/>
              <a:gd name="T2" fmla="*/ 166 w 181"/>
              <a:gd name="T3" fmla="*/ 91 h 181"/>
              <a:gd name="T4" fmla="*/ 91 w 181"/>
              <a:gd name="T5" fmla="*/ 166 h 181"/>
              <a:gd name="T6" fmla="*/ 15 w 181"/>
              <a:gd name="T7" fmla="*/ 91 h 181"/>
              <a:gd name="T8" fmla="*/ 91 w 181"/>
              <a:gd name="T9" fmla="*/ 15 h 181"/>
              <a:gd name="T10" fmla="*/ 91 w 181"/>
              <a:gd name="T11" fmla="*/ 0 h 181"/>
              <a:gd name="T12" fmla="*/ 0 w 181"/>
              <a:gd name="T13" fmla="*/ 91 h 181"/>
              <a:gd name="T14" fmla="*/ 91 w 181"/>
              <a:gd name="T15" fmla="*/ 181 h 181"/>
              <a:gd name="T16" fmla="*/ 181 w 181"/>
              <a:gd name="T17" fmla="*/ 91 h 181"/>
              <a:gd name="T18" fmla="*/ 91 w 181"/>
              <a:gd name="T19" fmla="*/ 0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1" h="181">
                <a:moveTo>
                  <a:pt x="91" y="15"/>
                </a:moveTo>
                <a:cubicBezTo>
                  <a:pt x="132" y="15"/>
                  <a:pt x="166" y="49"/>
                  <a:pt x="166" y="91"/>
                </a:cubicBezTo>
                <a:cubicBezTo>
                  <a:pt x="166" y="132"/>
                  <a:pt x="132" y="166"/>
                  <a:pt x="91" y="166"/>
                </a:cubicBezTo>
                <a:cubicBezTo>
                  <a:pt x="49" y="166"/>
                  <a:pt x="15" y="132"/>
                  <a:pt x="15" y="91"/>
                </a:cubicBezTo>
                <a:cubicBezTo>
                  <a:pt x="15" y="49"/>
                  <a:pt x="49" y="15"/>
                  <a:pt x="91" y="15"/>
                </a:cubicBezTo>
                <a:moveTo>
                  <a:pt x="91" y="0"/>
                </a:moveTo>
                <a:cubicBezTo>
                  <a:pt x="41" y="0"/>
                  <a:pt x="0" y="41"/>
                  <a:pt x="0" y="91"/>
                </a:cubicBezTo>
                <a:cubicBezTo>
                  <a:pt x="0" y="141"/>
                  <a:pt x="41" y="181"/>
                  <a:pt x="91" y="181"/>
                </a:cubicBezTo>
                <a:cubicBezTo>
                  <a:pt x="141" y="181"/>
                  <a:pt x="181" y="141"/>
                  <a:pt x="181" y="91"/>
                </a:cubicBezTo>
                <a:cubicBezTo>
                  <a:pt x="181" y="41"/>
                  <a:pt x="141" y="0"/>
                  <a:pt x="9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3911600" y="2125663"/>
            <a:ext cx="276225" cy="449263"/>
          </a:xfrm>
          <a:custGeom>
            <a:avLst/>
            <a:gdLst>
              <a:gd name="T0" fmla="*/ 49 w 97"/>
              <a:gd name="T1" fmla="*/ 157 h 157"/>
              <a:gd name="T2" fmla="*/ 0 w 97"/>
              <a:gd name="T3" fmla="*/ 79 h 157"/>
              <a:gd name="T4" fmla="*/ 49 w 97"/>
              <a:gd name="T5" fmla="*/ 0 h 157"/>
              <a:gd name="T6" fmla="*/ 97 w 97"/>
              <a:gd name="T7" fmla="*/ 79 h 157"/>
              <a:gd name="T8" fmla="*/ 49 w 97"/>
              <a:gd name="T9" fmla="*/ 157 h 157"/>
              <a:gd name="T10" fmla="*/ 49 w 97"/>
              <a:gd name="T11" fmla="*/ 6 h 157"/>
              <a:gd name="T12" fmla="*/ 6 w 97"/>
              <a:gd name="T13" fmla="*/ 79 h 157"/>
              <a:gd name="T14" fmla="*/ 49 w 97"/>
              <a:gd name="T15" fmla="*/ 152 h 157"/>
              <a:gd name="T16" fmla="*/ 92 w 97"/>
              <a:gd name="T17" fmla="*/ 79 h 157"/>
              <a:gd name="T18" fmla="*/ 49 w 97"/>
              <a:gd name="T19" fmla="*/ 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7" h="157">
                <a:moveTo>
                  <a:pt x="49" y="157"/>
                </a:moveTo>
                <a:cubicBezTo>
                  <a:pt x="22" y="157"/>
                  <a:pt x="0" y="122"/>
                  <a:pt x="0" y="79"/>
                </a:cubicBezTo>
                <a:cubicBezTo>
                  <a:pt x="0" y="35"/>
                  <a:pt x="22" y="0"/>
                  <a:pt x="49" y="0"/>
                </a:cubicBezTo>
                <a:cubicBezTo>
                  <a:pt x="75" y="0"/>
                  <a:pt x="97" y="35"/>
                  <a:pt x="97" y="79"/>
                </a:cubicBezTo>
                <a:cubicBezTo>
                  <a:pt x="97" y="122"/>
                  <a:pt x="75" y="157"/>
                  <a:pt x="49" y="157"/>
                </a:cubicBezTo>
                <a:close/>
                <a:moveTo>
                  <a:pt x="49" y="6"/>
                </a:moveTo>
                <a:cubicBezTo>
                  <a:pt x="25" y="6"/>
                  <a:pt x="6" y="38"/>
                  <a:pt x="6" y="79"/>
                </a:cubicBezTo>
                <a:cubicBezTo>
                  <a:pt x="6" y="119"/>
                  <a:pt x="25" y="152"/>
                  <a:pt x="49" y="152"/>
                </a:cubicBezTo>
                <a:cubicBezTo>
                  <a:pt x="72" y="152"/>
                  <a:pt x="92" y="119"/>
                  <a:pt x="92" y="79"/>
                </a:cubicBezTo>
                <a:cubicBezTo>
                  <a:pt x="92" y="38"/>
                  <a:pt x="72" y="6"/>
                  <a:pt x="49" y="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4041775" y="2135188"/>
            <a:ext cx="14288" cy="431800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Rectangle 32"/>
          <p:cNvSpPr>
            <a:spLocks noChangeArrowheads="1"/>
          </p:cNvSpPr>
          <p:nvPr/>
        </p:nvSpPr>
        <p:spPr bwMode="auto">
          <a:xfrm>
            <a:off x="3843338" y="2232025"/>
            <a:ext cx="412750" cy="17463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Rectangle 33"/>
          <p:cNvSpPr>
            <a:spLocks noChangeArrowheads="1"/>
          </p:cNvSpPr>
          <p:nvPr/>
        </p:nvSpPr>
        <p:spPr bwMode="auto">
          <a:xfrm>
            <a:off x="3835400" y="2343150"/>
            <a:ext cx="431800" cy="14288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Rectangle 34"/>
          <p:cNvSpPr>
            <a:spLocks noChangeArrowheads="1"/>
          </p:cNvSpPr>
          <p:nvPr/>
        </p:nvSpPr>
        <p:spPr bwMode="auto">
          <a:xfrm>
            <a:off x="3836988" y="2451100"/>
            <a:ext cx="412750" cy="17463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50" name="TextBox 13"/>
          <p:cNvSpPr txBox="1"/>
          <p:nvPr/>
        </p:nvSpPr>
        <p:spPr>
          <a:xfrm>
            <a:off x="7010400" y="2135188"/>
            <a:ext cx="126523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1" name="TextBox 13"/>
          <p:cNvSpPr txBox="1"/>
          <p:nvPr/>
        </p:nvSpPr>
        <p:spPr>
          <a:xfrm>
            <a:off x="7013575" y="2420938"/>
            <a:ext cx="3679825" cy="4318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Oval 12"/>
          <p:cNvSpPr>
            <a:spLocks noChangeArrowheads="1"/>
          </p:cNvSpPr>
          <p:nvPr/>
        </p:nvSpPr>
        <p:spPr bwMode="auto">
          <a:xfrm>
            <a:off x="6624638" y="3279775"/>
            <a:ext cx="179388" cy="180975"/>
          </a:xfrm>
          <a:prstGeom prst="ellipse">
            <a:avLst/>
          </a:prstGeom>
          <a:solidFill>
            <a:srgbClr val="35B20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53" name="TextBox 13"/>
          <p:cNvSpPr txBox="1"/>
          <p:nvPr/>
        </p:nvSpPr>
        <p:spPr>
          <a:xfrm>
            <a:off x="7010400" y="3232150"/>
            <a:ext cx="126523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4" name="TextBox 13"/>
          <p:cNvSpPr txBox="1"/>
          <p:nvPr/>
        </p:nvSpPr>
        <p:spPr>
          <a:xfrm>
            <a:off x="7013575" y="3517900"/>
            <a:ext cx="3679825" cy="4302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6624638" y="4425950"/>
            <a:ext cx="179388" cy="1793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556" name="TextBox 13"/>
          <p:cNvSpPr txBox="1"/>
          <p:nvPr/>
        </p:nvSpPr>
        <p:spPr>
          <a:xfrm>
            <a:off x="7010400" y="4376738"/>
            <a:ext cx="126523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57" name="TextBox 13"/>
          <p:cNvSpPr txBox="1"/>
          <p:nvPr/>
        </p:nvSpPr>
        <p:spPr>
          <a:xfrm>
            <a:off x="7013575" y="4662488"/>
            <a:ext cx="3679825" cy="4302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556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50" y="1887538"/>
            <a:ext cx="3286125" cy="4979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200150" y="2851150"/>
            <a:ext cx="5283200" cy="25892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27275" y="2609850"/>
            <a:ext cx="3063875" cy="481013"/>
          </a:xfrm>
          <a:prstGeom prst="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00400" y="2698750"/>
            <a:ext cx="2190750" cy="33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78013" y="3629025"/>
            <a:ext cx="3962400" cy="10334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"/>
          <p:cNvSpPr/>
          <p:nvPr/>
        </p:nvSpPr>
        <p:spPr>
          <a:xfrm>
            <a:off x="0" y="5129213"/>
            <a:ext cx="12192000" cy="17287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71247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499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1600" b="0" i="0" u="none" strike="noStrike" kern="1200" cap="none" spc="0" normalizeH="0" baseline="0" noProof="0">
              <a:ln>
                <a:noFill/>
              </a:ln>
              <a:solidFill>
                <a:srgbClr val="297F9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1322519" y="2485581"/>
            <a:ext cx="4318638" cy="2642233"/>
            <a:chOff x="314" y="1305"/>
            <a:chExt cx="2267" cy="1387"/>
          </a:xfrm>
          <a:solidFill>
            <a:srgbClr val="92D050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96" y="1324"/>
              <a:ext cx="1383" cy="1368"/>
            </a:xfrm>
            <a:custGeom>
              <a:avLst/>
              <a:gdLst>
                <a:gd name="T0" fmla="*/ 1237 w 1383"/>
                <a:gd name="T1" fmla="*/ 896 h 1368"/>
                <a:gd name="T2" fmla="*/ 1315 w 1383"/>
                <a:gd name="T3" fmla="*/ 907 h 1368"/>
                <a:gd name="T4" fmla="*/ 1237 w 1383"/>
                <a:gd name="T5" fmla="*/ 855 h 1368"/>
                <a:gd name="T6" fmla="*/ 1225 w 1383"/>
                <a:gd name="T7" fmla="*/ 862 h 1368"/>
                <a:gd name="T8" fmla="*/ 1080 w 1383"/>
                <a:gd name="T9" fmla="*/ 791 h 1368"/>
                <a:gd name="T10" fmla="*/ 1052 w 1383"/>
                <a:gd name="T11" fmla="*/ 513 h 1368"/>
                <a:gd name="T12" fmla="*/ 834 w 1383"/>
                <a:gd name="T13" fmla="*/ 879 h 1368"/>
                <a:gd name="T14" fmla="*/ 699 w 1383"/>
                <a:gd name="T15" fmla="*/ 812 h 1368"/>
                <a:gd name="T16" fmla="*/ 803 w 1383"/>
                <a:gd name="T17" fmla="*/ 656 h 1368"/>
                <a:gd name="T18" fmla="*/ 692 w 1383"/>
                <a:gd name="T19" fmla="*/ 566 h 1368"/>
                <a:gd name="T20" fmla="*/ 673 w 1383"/>
                <a:gd name="T21" fmla="*/ 542 h 1368"/>
                <a:gd name="T22" fmla="*/ 443 w 1383"/>
                <a:gd name="T23" fmla="*/ 444 h 1368"/>
                <a:gd name="T24" fmla="*/ 426 w 1383"/>
                <a:gd name="T25" fmla="*/ 0 h 1368"/>
                <a:gd name="T26" fmla="*/ 381 w 1383"/>
                <a:gd name="T27" fmla="*/ 449 h 1368"/>
                <a:gd name="T28" fmla="*/ 12 w 1383"/>
                <a:gd name="T29" fmla="*/ 634 h 1368"/>
                <a:gd name="T30" fmla="*/ 358 w 1383"/>
                <a:gd name="T31" fmla="*/ 1368 h 1368"/>
                <a:gd name="T32" fmla="*/ 455 w 1383"/>
                <a:gd name="T33" fmla="*/ 919 h 1368"/>
                <a:gd name="T34" fmla="*/ 649 w 1383"/>
                <a:gd name="T35" fmla="*/ 1368 h 1368"/>
                <a:gd name="T36" fmla="*/ 699 w 1383"/>
                <a:gd name="T37" fmla="*/ 848 h 1368"/>
                <a:gd name="T38" fmla="*/ 810 w 1383"/>
                <a:gd name="T39" fmla="*/ 910 h 1368"/>
                <a:gd name="T40" fmla="*/ 917 w 1383"/>
                <a:gd name="T41" fmla="*/ 941 h 1368"/>
                <a:gd name="T42" fmla="*/ 862 w 1383"/>
                <a:gd name="T43" fmla="*/ 893 h 1368"/>
                <a:gd name="T44" fmla="*/ 1028 w 1383"/>
                <a:gd name="T45" fmla="*/ 1368 h 1368"/>
                <a:gd name="T46" fmla="*/ 1090 w 1383"/>
                <a:gd name="T47" fmla="*/ 1088 h 1368"/>
                <a:gd name="T48" fmla="*/ 1211 w 1383"/>
                <a:gd name="T49" fmla="*/ 1368 h 1368"/>
                <a:gd name="T50" fmla="*/ 1241 w 1383"/>
                <a:gd name="T51" fmla="*/ 1043 h 1368"/>
                <a:gd name="T52" fmla="*/ 1383 w 1383"/>
                <a:gd name="T53" fmla="*/ 1090 h 1368"/>
                <a:gd name="T54" fmla="*/ 1241 w 1383"/>
                <a:gd name="T55" fmla="*/ 1021 h 1368"/>
                <a:gd name="T56" fmla="*/ 670 w 1383"/>
                <a:gd name="T57" fmla="*/ 601 h 1368"/>
                <a:gd name="T58" fmla="*/ 455 w 1383"/>
                <a:gd name="T59" fmla="*/ 903 h 1368"/>
                <a:gd name="T60" fmla="*/ 1080 w 1383"/>
                <a:gd name="T61" fmla="*/ 829 h 1368"/>
                <a:gd name="T62" fmla="*/ 1218 w 1383"/>
                <a:gd name="T63" fmla="*/ 1024 h 1368"/>
                <a:gd name="T64" fmla="*/ 1080 w 1383"/>
                <a:gd name="T65" fmla="*/ 829 h 1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3" h="1368">
                  <a:moveTo>
                    <a:pt x="1241" y="1021"/>
                  </a:moveTo>
                  <a:lnTo>
                    <a:pt x="1237" y="896"/>
                  </a:lnTo>
                  <a:lnTo>
                    <a:pt x="1308" y="924"/>
                  </a:lnTo>
                  <a:lnTo>
                    <a:pt x="1315" y="907"/>
                  </a:lnTo>
                  <a:lnTo>
                    <a:pt x="1237" y="869"/>
                  </a:lnTo>
                  <a:lnTo>
                    <a:pt x="1237" y="855"/>
                  </a:lnTo>
                  <a:lnTo>
                    <a:pt x="1225" y="855"/>
                  </a:lnTo>
                  <a:lnTo>
                    <a:pt x="1225" y="862"/>
                  </a:lnTo>
                  <a:lnTo>
                    <a:pt x="1080" y="791"/>
                  </a:lnTo>
                  <a:lnTo>
                    <a:pt x="1080" y="791"/>
                  </a:lnTo>
                  <a:lnTo>
                    <a:pt x="1071" y="513"/>
                  </a:lnTo>
                  <a:lnTo>
                    <a:pt x="1052" y="513"/>
                  </a:lnTo>
                  <a:lnTo>
                    <a:pt x="1042" y="793"/>
                  </a:lnTo>
                  <a:lnTo>
                    <a:pt x="834" y="879"/>
                  </a:lnTo>
                  <a:lnTo>
                    <a:pt x="701" y="812"/>
                  </a:lnTo>
                  <a:lnTo>
                    <a:pt x="699" y="812"/>
                  </a:lnTo>
                  <a:lnTo>
                    <a:pt x="692" y="611"/>
                  </a:lnTo>
                  <a:lnTo>
                    <a:pt x="803" y="656"/>
                  </a:lnTo>
                  <a:lnTo>
                    <a:pt x="815" y="630"/>
                  </a:lnTo>
                  <a:lnTo>
                    <a:pt x="692" y="566"/>
                  </a:lnTo>
                  <a:lnTo>
                    <a:pt x="689" y="542"/>
                  </a:lnTo>
                  <a:lnTo>
                    <a:pt x="673" y="542"/>
                  </a:lnTo>
                  <a:lnTo>
                    <a:pt x="673" y="556"/>
                  </a:lnTo>
                  <a:lnTo>
                    <a:pt x="443" y="444"/>
                  </a:lnTo>
                  <a:lnTo>
                    <a:pt x="443" y="442"/>
                  </a:lnTo>
                  <a:lnTo>
                    <a:pt x="426" y="0"/>
                  </a:lnTo>
                  <a:lnTo>
                    <a:pt x="396" y="0"/>
                  </a:lnTo>
                  <a:lnTo>
                    <a:pt x="381" y="449"/>
                  </a:lnTo>
                  <a:lnTo>
                    <a:pt x="0" y="606"/>
                  </a:lnTo>
                  <a:lnTo>
                    <a:pt x="12" y="634"/>
                  </a:lnTo>
                  <a:lnTo>
                    <a:pt x="388" y="506"/>
                  </a:lnTo>
                  <a:lnTo>
                    <a:pt x="358" y="1368"/>
                  </a:lnTo>
                  <a:lnTo>
                    <a:pt x="471" y="1368"/>
                  </a:lnTo>
                  <a:lnTo>
                    <a:pt x="455" y="919"/>
                  </a:lnTo>
                  <a:lnTo>
                    <a:pt x="668" y="848"/>
                  </a:lnTo>
                  <a:lnTo>
                    <a:pt x="649" y="1368"/>
                  </a:lnTo>
                  <a:lnTo>
                    <a:pt x="718" y="1368"/>
                  </a:lnTo>
                  <a:lnTo>
                    <a:pt x="699" y="848"/>
                  </a:lnTo>
                  <a:lnTo>
                    <a:pt x="805" y="893"/>
                  </a:lnTo>
                  <a:lnTo>
                    <a:pt x="810" y="910"/>
                  </a:lnTo>
                  <a:lnTo>
                    <a:pt x="827" y="903"/>
                  </a:lnTo>
                  <a:lnTo>
                    <a:pt x="917" y="941"/>
                  </a:lnTo>
                  <a:lnTo>
                    <a:pt x="924" y="924"/>
                  </a:lnTo>
                  <a:lnTo>
                    <a:pt x="862" y="893"/>
                  </a:lnTo>
                  <a:lnTo>
                    <a:pt x="1047" y="827"/>
                  </a:lnTo>
                  <a:lnTo>
                    <a:pt x="1028" y="1368"/>
                  </a:lnTo>
                  <a:lnTo>
                    <a:pt x="1099" y="1368"/>
                  </a:lnTo>
                  <a:lnTo>
                    <a:pt x="1090" y="1088"/>
                  </a:lnTo>
                  <a:lnTo>
                    <a:pt x="1222" y="1043"/>
                  </a:lnTo>
                  <a:lnTo>
                    <a:pt x="1211" y="1368"/>
                  </a:lnTo>
                  <a:lnTo>
                    <a:pt x="1253" y="1368"/>
                  </a:lnTo>
                  <a:lnTo>
                    <a:pt x="1241" y="1043"/>
                  </a:lnTo>
                  <a:lnTo>
                    <a:pt x="1379" y="1100"/>
                  </a:lnTo>
                  <a:lnTo>
                    <a:pt x="1383" y="1090"/>
                  </a:lnTo>
                  <a:lnTo>
                    <a:pt x="1241" y="1021"/>
                  </a:lnTo>
                  <a:lnTo>
                    <a:pt x="1241" y="1021"/>
                  </a:lnTo>
                  <a:close/>
                  <a:moveTo>
                    <a:pt x="441" y="509"/>
                  </a:moveTo>
                  <a:lnTo>
                    <a:pt x="670" y="601"/>
                  </a:lnTo>
                  <a:lnTo>
                    <a:pt x="663" y="815"/>
                  </a:lnTo>
                  <a:lnTo>
                    <a:pt x="455" y="903"/>
                  </a:lnTo>
                  <a:lnTo>
                    <a:pt x="441" y="509"/>
                  </a:lnTo>
                  <a:close/>
                  <a:moveTo>
                    <a:pt x="1080" y="829"/>
                  </a:moveTo>
                  <a:lnTo>
                    <a:pt x="1222" y="888"/>
                  </a:lnTo>
                  <a:lnTo>
                    <a:pt x="1218" y="1024"/>
                  </a:lnTo>
                  <a:lnTo>
                    <a:pt x="1087" y="1078"/>
                  </a:lnTo>
                  <a:lnTo>
                    <a:pt x="1080" y="8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14" y="2113"/>
              <a:ext cx="390" cy="579"/>
            </a:xfrm>
            <a:custGeom>
              <a:avLst/>
              <a:gdLst>
                <a:gd name="T0" fmla="*/ 296 w 390"/>
                <a:gd name="T1" fmla="*/ 346 h 579"/>
                <a:gd name="T2" fmla="*/ 293 w 390"/>
                <a:gd name="T3" fmla="*/ 261 h 579"/>
                <a:gd name="T4" fmla="*/ 341 w 390"/>
                <a:gd name="T5" fmla="*/ 280 h 579"/>
                <a:gd name="T6" fmla="*/ 345 w 390"/>
                <a:gd name="T7" fmla="*/ 268 h 579"/>
                <a:gd name="T8" fmla="*/ 293 w 390"/>
                <a:gd name="T9" fmla="*/ 240 h 579"/>
                <a:gd name="T10" fmla="*/ 291 w 390"/>
                <a:gd name="T11" fmla="*/ 228 h 579"/>
                <a:gd name="T12" fmla="*/ 284 w 390"/>
                <a:gd name="T13" fmla="*/ 228 h 579"/>
                <a:gd name="T14" fmla="*/ 284 w 390"/>
                <a:gd name="T15" fmla="*/ 235 h 579"/>
                <a:gd name="T16" fmla="*/ 187 w 390"/>
                <a:gd name="T17" fmla="*/ 187 h 579"/>
                <a:gd name="T18" fmla="*/ 187 w 390"/>
                <a:gd name="T19" fmla="*/ 187 h 579"/>
                <a:gd name="T20" fmla="*/ 180 w 390"/>
                <a:gd name="T21" fmla="*/ 0 h 579"/>
                <a:gd name="T22" fmla="*/ 168 w 390"/>
                <a:gd name="T23" fmla="*/ 0 h 579"/>
                <a:gd name="T24" fmla="*/ 161 w 390"/>
                <a:gd name="T25" fmla="*/ 190 h 579"/>
                <a:gd name="T26" fmla="*/ 0 w 390"/>
                <a:gd name="T27" fmla="*/ 259 h 579"/>
                <a:gd name="T28" fmla="*/ 4 w 390"/>
                <a:gd name="T29" fmla="*/ 270 h 579"/>
                <a:gd name="T30" fmla="*/ 163 w 390"/>
                <a:gd name="T31" fmla="*/ 213 h 579"/>
                <a:gd name="T32" fmla="*/ 151 w 390"/>
                <a:gd name="T33" fmla="*/ 579 h 579"/>
                <a:gd name="T34" fmla="*/ 199 w 390"/>
                <a:gd name="T35" fmla="*/ 579 h 579"/>
                <a:gd name="T36" fmla="*/ 191 w 390"/>
                <a:gd name="T37" fmla="*/ 389 h 579"/>
                <a:gd name="T38" fmla="*/ 281 w 390"/>
                <a:gd name="T39" fmla="*/ 358 h 579"/>
                <a:gd name="T40" fmla="*/ 274 w 390"/>
                <a:gd name="T41" fmla="*/ 579 h 579"/>
                <a:gd name="T42" fmla="*/ 303 w 390"/>
                <a:gd name="T43" fmla="*/ 579 h 579"/>
                <a:gd name="T44" fmla="*/ 296 w 390"/>
                <a:gd name="T45" fmla="*/ 361 h 579"/>
                <a:gd name="T46" fmla="*/ 388 w 390"/>
                <a:gd name="T47" fmla="*/ 399 h 579"/>
                <a:gd name="T48" fmla="*/ 390 w 390"/>
                <a:gd name="T49" fmla="*/ 394 h 579"/>
                <a:gd name="T50" fmla="*/ 296 w 390"/>
                <a:gd name="T51" fmla="*/ 346 h 579"/>
                <a:gd name="T52" fmla="*/ 296 w 390"/>
                <a:gd name="T53" fmla="*/ 346 h 579"/>
                <a:gd name="T54" fmla="*/ 187 w 390"/>
                <a:gd name="T55" fmla="*/ 216 h 579"/>
                <a:gd name="T56" fmla="*/ 284 w 390"/>
                <a:gd name="T57" fmla="*/ 256 h 579"/>
                <a:gd name="T58" fmla="*/ 279 w 390"/>
                <a:gd name="T59" fmla="*/ 346 h 579"/>
                <a:gd name="T60" fmla="*/ 191 w 390"/>
                <a:gd name="T61" fmla="*/ 384 h 579"/>
                <a:gd name="T62" fmla="*/ 187 w 390"/>
                <a:gd name="T63" fmla="*/ 216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579">
                  <a:moveTo>
                    <a:pt x="296" y="346"/>
                  </a:moveTo>
                  <a:lnTo>
                    <a:pt x="293" y="261"/>
                  </a:lnTo>
                  <a:lnTo>
                    <a:pt x="341" y="280"/>
                  </a:lnTo>
                  <a:lnTo>
                    <a:pt x="345" y="268"/>
                  </a:lnTo>
                  <a:lnTo>
                    <a:pt x="293" y="240"/>
                  </a:lnTo>
                  <a:lnTo>
                    <a:pt x="291" y="228"/>
                  </a:lnTo>
                  <a:lnTo>
                    <a:pt x="284" y="228"/>
                  </a:lnTo>
                  <a:lnTo>
                    <a:pt x="284" y="235"/>
                  </a:lnTo>
                  <a:lnTo>
                    <a:pt x="187" y="187"/>
                  </a:lnTo>
                  <a:lnTo>
                    <a:pt x="187" y="187"/>
                  </a:lnTo>
                  <a:lnTo>
                    <a:pt x="180" y="0"/>
                  </a:lnTo>
                  <a:lnTo>
                    <a:pt x="168" y="0"/>
                  </a:lnTo>
                  <a:lnTo>
                    <a:pt x="161" y="190"/>
                  </a:lnTo>
                  <a:lnTo>
                    <a:pt x="0" y="259"/>
                  </a:lnTo>
                  <a:lnTo>
                    <a:pt x="4" y="270"/>
                  </a:lnTo>
                  <a:lnTo>
                    <a:pt x="163" y="213"/>
                  </a:lnTo>
                  <a:lnTo>
                    <a:pt x="151" y="579"/>
                  </a:lnTo>
                  <a:lnTo>
                    <a:pt x="199" y="579"/>
                  </a:lnTo>
                  <a:lnTo>
                    <a:pt x="191" y="389"/>
                  </a:lnTo>
                  <a:lnTo>
                    <a:pt x="281" y="358"/>
                  </a:lnTo>
                  <a:lnTo>
                    <a:pt x="274" y="579"/>
                  </a:lnTo>
                  <a:lnTo>
                    <a:pt x="303" y="579"/>
                  </a:lnTo>
                  <a:lnTo>
                    <a:pt x="296" y="361"/>
                  </a:lnTo>
                  <a:lnTo>
                    <a:pt x="388" y="399"/>
                  </a:lnTo>
                  <a:lnTo>
                    <a:pt x="390" y="394"/>
                  </a:lnTo>
                  <a:lnTo>
                    <a:pt x="296" y="346"/>
                  </a:lnTo>
                  <a:lnTo>
                    <a:pt x="296" y="346"/>
                  </a:lnTo>
                  <a:close/>
                  <a:moveTo>
                    <a:pt x="187" y="216"/>
                  </a:moveTo>
                  <a:lnTo>
                    <a:pt x="284" y="256"/>
                  </a:lnTo>
                  <a:lnTo>
                    <a:pt x="279" y="346"/>
                  </a:lnTo>
                  <a:lnTo>
                    <a:pt x="191" y="384"/>
                  </a:lnTo>
                  <a:lnTo>
                    <a:pt x="187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647" y="1305"/>
              <a:ext cx="934" cy="1387"/>
            </a:xfrm>
            <a:custGeom>
              <a:avLst/>
              <a:gdLst>
                <a:gd name="T0" fmla="*/ 934 w 934"/>
                <a:gd name="T1" fmla="*/ 938 h 1387"/>
                <a:gd name="T2" fmla="*/ 706 w 934"/>
                <a:gd name="T3" fmla="*/ 827 h 1387"/>
                <a:gd name="T4" fmla="*/ 706 w 934"/>
                <a:gd name="T5" fmla="*/ 824 h 1387"/>
                <a:gd name="T6" fmla="*/ 699 w 934"/>
                <a:gd name="T7" fmla="*/ 623 h 1387"/>
                <a:gd name="T8" fmla="*/ 811 w 934"/>
                <a:gd name="T9" fmla="*/ 670 h 1387"/>
                <a:gd name="T10" fmla="*/ 822 w 934"/>
                <a:gd name="T11" fmla="*/ 642 h 1387"/>
                <a:gd name="T12" fmla="*/ 697 w 934"/>
                <a:gd name="T13" fmla="*/ 577 h 1387"/>
                <a:gd name="T14" fmla="*/ 697 w 934"/>
                <a:gd name="T15" fmla="*/ 551 h 1387"/>
                <a:gd name="T16" fmla="*/ 678 w 934"/>
                <a:gd name="T17" fmla="*/ 551 h 1387"/>
                <a:gd name="T18" fmla="*/ 678 w 934"/>
                <a:gd name="T19" fmla="*/ 568 h 1387"/>
                <a:gd name="T20" fmla="*/ 446 w 934"/>
                <a:gd name="T21" fmla="*/ 454 h 1387"/>
                <a:gd name="T22" fmla="*/ 446 w 934"/>
                <a:gd name="T23" fmla="*/ 449 h 1387"/>
                <a:gd name="T24" fmla="*/ 429 w 934"/>
                <a:gd name="T25" fmla="*/ 0 h 1387"/>
                <a:gd name="T26" fmla="*/ 401 w 934"/>
                <a:gd name="T27" fmla="*/ 0 h 1387"/>
                <a:gd name="T28" fmla="*/ 384 w 934"/>
                <a:gd name="T29" fmla="*/ 456 h 1387"/>
                <a:gd name="T30" fmla="*/ 0 w 934"/>
                <a:gd name="T31" fmla="*/ 618 h 1387"/>
                <a:gd name="T32" fmla="*/ 10 w 934"/>
                <a:gd name="T33" fmla="*/ 646 h 1387"/>
                <a:gd name="T34" fmla="*/ 391 w 934"/>
                <a:gd name="T35" fmla="*/ 516 h 1387"/>
                <a:gd name="T36" fmla="*/ 360 w 934"/>
                <a:gd name="T37" fmla="*/ 1387 h 1387"/>
                <a:gd name="T38" fmla="*/ 474 w 934"/>
                <a:gd name="T39" fmla="*/ 1387 h 1387"/>
                <a:gd name="T40" fmla="*/ 460 w 934"/>
                <a:gd name="T41" fmla="*/ 936 h 1387"/>
                <a:gd name="T42" fmla="*/ 673 w 934"/>
                <a:gd name="T43" fmla="*/ 862 h 1387"/>
                <a:gd name="T44" fmla="*/ 654 w 934"/>
                <a:gd name="T45" fmla="*/ 1387 h 1387"/>
                <a:gd name="T46" fmla="*/ 723 w 934"/>
                <a:gd name="T47" fmla="*/ 1387 h 1387"/>
                <a:gd name="T48" fmla="*/ 706 w 934"/>
                <a:gd name="T49" fmla="*/ 862 h 1387"/>
                <a:gd name="T50" fmla="*/ 927 w 934"/>
                <a:gd name="T51" fmla="*/ 955 h 1387"/>
                <a:gd name="T52" fmla="*/ 934 w 934"/>
                <a:gd name="T53" fmla="*/ 938 h 1387"/>
                <a:gd name="T54" fmla="*/ 446 w 934"/>
                <a:gd name="T55" fmla="*/ 518 h 1387"/>
                <a:gd name="T56" fmla="*/ 675 w 934"/>
                <a:gd name="T57" fmla="*/ 613 h 1387"/>
                <a:gd name="T58" fmla="*/ 668 w 934"/>
                <a:gd name="T59" fmla="*/ 829 h 1387"/>
                <a:gd name="T60" fmla="*/ 460 w 934"/>
                <a:gd name="T61" fmla="*/ 917 h 1387"/>
                <a:gd name="T62" fmla="*/ 446 w 934"/>
                <a:gd name="T63" fmla="*/ 518 h 1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34" h="1387">
                  <a:moveTo>
                    <a:pt x="934" y="938"/>
                  </a:moveTo>
                  <a:lnTo>
                    <a:pt x="706" y="827"/>
                  </a:lnTo>
                  <a:lnTo>
                    <a:pt x="706" y="824"/>
                  </a:lnTo>
                  <a:lnTo>
                    <a:pt x="699" y="623"/>
                  </a:lnTo>
                  <a:lnTo>
                    <a:pt x="811" y="670"/>
                  </a:lnTo>
                  <a:lnTo>
                    <a:pt x="822" y="642"/>
                  </a:lnTo>
                  <a:lnTo>
                    <a:pt x="697" y="577"/>
                  </a:lnTo>
                  <a:lnTo>
                    <a:pt x="697" y="551"/>
                  </a:lnTo>
                  <a:lnTo>
                    <a:pt x="678" y="551"/>
                  </a:lnTo>
                  <a:lnTo>
                    <a:pt x="678" y="568"/>
                  </a:lnTo>
                  <a:lnTo>
                    <a:pt x="446" y="454"/>
                  </a:lnTo>
                  <a:lnTo>
                    <a:pt x="446" y="449"/>
                  </a:lnTo>
                  <a:lnTo>
                    <a:pt x="429" y="0"/>
                  </a:lnTo>
                  <a:lnTo>
                    <a:pt x="401" y="0"/>
                  </a:lnTo>
                  <a:lnTo>
                    <a:pt x="384" y="456"/>
                  </a:lnTo>
                  <a:lnTo>
                    <a:pt x="0" y="618"/>
                  </a:lnTo>
                  <a:lnTo>
                    <a:pt x="10" y="646"/>
                  </a:lnTo>
                  <a:lnTo>
                    <a:pt x="391" y="516"/>
                  </a:lnTo>
                  <a:lnTo>
                    <a:pt x="360" y="1387"/>
                  </a:lnTo>
                  <a:lnTo>
                    <a:pt x="474" y="1387"/>
                  </a:lnTo>
                  <a:lnTo>
                    <a:pt x="460" y="936"/>
                  </a:lnTo>
                  <a:lnTo>
                    <a:pt x="673" y="862"/>
                  </a:lnTo>
                  <a:lnTo>
                    <a:pt x="654" y="1387"/>
                  </a:lnTo>
                  <a:lnTo>
                    <a:pt x="723" y="1387"/>
                  </a:lnTo>
                  <a:lnTo>
                    <a:pt x="706" y="862"/>
                  </a:lnTo>
                  <a:lnTo>
                    <a:pt x="927" y="955"/>
                  </a:lnTo>
                  <a:lnTo>
                    <a:pt x="934" y="938"/>
                  </a:lnTo>
                  <a:close/>
                  <a:moveTo>
                    <a:pt x="446" y="518"/>
                  </a:moveTo>
                  <a:lnTo>
                    <a:pt x="675" y="613"/>
                  </a:lnTo>
                  <a:lnTo>
                    <a:pt x="668" y="829"/>
                  </a:lnTo>
                  <a:lnTo>
                    <a:pt x="460" y="917"/>
                  </a:lnTo>
                  <a:lnTo>
                    <a:pt x="446" y="5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9" name="Round Same Side Corner Rectangle 37"/>
          <p:cNvSpPr/>
          <p:nvPr/>
        </p:nvSpPr>
        <p:spPr>
          <a:xfrm rot="5400000">
            <a:off x="6526213" y="1058863"/>
            <a:ext cx="346075" cy="14636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5967413" y="1619250"/>
            <a:ext cx="349250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35B204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Round Same Side Corner Rectangle 52"/>
          <p:cNvSpPr/>
          <p:nvPr/>
        </p:nvSpPr>
        <p:spPr>
          <a:xfrm rot="5400000">
            <a:off x="6526213" y="2055813"/>
            <a:ext cx="346075" cy="1463675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5967413" y="2616200"/>
            <a:ext cx="349250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35B204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Round Same Side Corner Rectangle 56"/>
          <p:cNvSpPr/>
          <p:nvPr/>
        </p:nvSpPr>
        <p:spPr>
          <a:xfrm rot="5400000">
            <a:off x="6546850" y="3044825"/>
            <a:ext cx="346075" cy="146685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5986463" y="3606800"/>
            <a:ext cx="350838" cy="344488"/>
          </a:xfrm>
          <a:custGeom>
            <a:avLst/>
            <a:gdLst>
              <a:gd name="T0" fmla="*/ 44 w 87"/>
              <a:gd name="T1" fmla="*/ 0 h 87"/>
              <a:gd name="T2" fmla="*/ 0 w 87"/>
              <a:gd name="T3" fmla="*/ 44 h 87"/>
              <a:gd name="T4" fmla="*/ 44 w 87"/>
              <a:gd name="T5" fmla="*/ 87 h 87"/>
              <a:gd name="T6" fmla="*/ 87 w 87"/>
              <a:gd name="T7" fmla="*/ 87 h 87"/>
              <a:gd name="T8" fmla="*/ 87 w 87"/>
              <a:gd name="T9" fmla="*/ 44 h 87"/>
              <a:gd name="T10" fmla="*/ 44 w 87"/>
              <a:gd name="T11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" h="87">
                <a:moveTo>
                  <a:pt x="44" y="0"/>
                </a:moveTo>
                <a:cubicBezTo>
                  <a:pt x="19" y="0"/>
                  <a:pt x="0" y="20"/>
                  <a:pt x="0" y="44"/>
                </a:cubicBezTo>
                <a:cubicBezTo>
                  <a:pt x="0" y="68"/>
                  <a:pt x="19" y="87"/>
                  <a:pt x="44" y="87"/>
                </a:cubicBezTo>
                <a:cubicBezTo>
                  <a:pt x="87" y="87"/>
                  <a:pt x="87" y="87"/>
                  <a:pt x="87" y="87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20"/>
                  <a:pt x="68" y="0"/>
                  <a:pt x="44" y="0"/>
                </a:cubicBezTo>
                <a:close/>
              </a:path>
            </a:pathLst>
          </a:custGeom>
          <a:solidFill>
            <a:srgbClr val="35B204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178"/>
          <p:cNvSpPr>
            <a:spLocks noEditPoints="1"/>
          </p:cNvSpPr>
          <p:nvPr/>
        </p:nvSpPr>
        <p:spPr bwMode="auto">
          <a:xfrm>
            <a:off x="6070600" y="1697038"/>
            <a:ext cx="153988" cy="209550"/>
          </a:xfrm>
          <a:custGeom>
            <a:avLst/>
            <a:gdLst>
              <a:gd name="T0" fmla="*/ 58 w 177"/>
              <a:gd name="T1" fmla="*/ 74 h 242"/>
              <a:gd name="T2" fmla="*/ 32 w 177"/>
              <a:gd name="T3" fmla="*/ 74 h 242"/>
              <a:gd name="T4" fmla="*/ 160 w 177"/>
              <a:gd name="T5" fmla="*/ 0 h 242"/>
              <a:gd name="T6" fmla="*/ 0 w 177"/>
              <a:gd name="T7" fmla="*/ 17 h 242"/>
              <a:gd name="T8" fmla="*/ 17 w 177"/>
              <a:gd name="T9" fmla="*/ 209 h 242"/>
              <a:gd name="T10" fmla="*/ 19 w 177"/>
              <a:gd name="T11" fmla="*/ 224 h 242"/>
              <a:gd name="T12" fmla="*/ 55 w 177"/>
              <a:gd name="T13" fmla="*/ 224 h 242"/>
              <a:gd name="T14" fmla="*/ 122 w 177"/>
              <a:gd name="T15" fmla="*/ 209 h 242"/>
              <a:gd name="T16" fmla="*/ 140 w 177"/>
              <a:gd name="T17" fmla="*/ 242 h 242"/>
              <a:gd name="T18" fmla="*/ 158 w 177"/>
              <a:gd name="T19" fmla="*/ 209 h 242"/>
              <a:gd name="T20" fmla="*/ 177 w 177"/>
              <a:gd name="T21" fmla="*/ 192 h 242"/>
              <a:gd name="T22" fmla="*/ 160 w 177"/>
              <a:gd name="T23" fmla="*/ 0 h 242"/>
              <a:gd name="T24" fmla="*/ 123 w 177"/>
              <a:gd name="T25" fmla="*/ 6 h 242"/>
              <a:gd name="T26" fmla="*/ 123 w 177"/>
              <a:gd name="T27" fmla="*/ 23 h 242"/>
              <a:gd name="T28" fmla="*/ 45 w 177"/>
              <a:gd name="T29" fmla="*/ 15 h 242"/>
              <a:gd name="T30" fmla="*/ 28 w 177"/>
              <a:gd name="T31" fmla="*/ 176 h 242"/>
              <a:gd name="T32" fmla="*/ 28 w 177"/>
              <a:gd name="T33" fmla="*/ 140 h 242"/>
              <a:gd name="T34" fmla="*/ 28 w 177"/>
              <a:gd name="T35" fmla="*/ 176 h 242"/>
              <a:gd name="T36" fmla="*/ 28 w 177"/>
              <a:gd name="T37" fmla="*/ 109 h 242"/>
              <a:gd name="T38" fmla="*/ 30 w 177"/>
              <a:gd name="T39" fmla="*/ 109 h 242"/>
              <a:gd name="T40" fmla="*/ 30 w 177"/>
              <a:gd name="T41" fmla="*/ 119 h 242"/>
              <a:gd name="T42" fmla="*/ 62 w 177"/>
              <a:gd name="T43" fmla="*/ 119 h 242"/>
              <a:gd name="T44" fmla="*/ 60 w 177"/>
              <a:gd name="T45" fmla="*/ 111 h 242"/>
              <a:gd name="T46" fmla="*/ 62 w 177"/>
              <a:gd name="T47" fmla="*/ 109 h 242"/>
              <a:gd name="T48" fmla="*/ 84 w 177"/>
              <a:gd name="T49" fmla="*/ 119 h 242"/>
              <a:gd name="T50" fmla="*/ 74 w 177"/>
              <a:gd name="T51" fmla="*/ 100 h 242"/>
              <a:gd name="T52" fmla="*/ 62 w 177"/>
              <a:gd name="T53" fmla="*/ 89 h 242"/>
              <a:gd name="T54" fmla="*/ 17 w 177"/>
              <a:gd name="T55" fmla="*/ 100 h 242"/>
              <a:gd name="T56" fmla="*/ 17 w 177"/>
              <a:gd name="T57" fmla="*/ 119 h 242"/>
              <a:gd name="T58" fmla="*/ 7 w 177"/>
              <a:gd name="T59" fmla="*/ 38 h 242"/>
              <a:gd name="T60" fmla="*/ 84 w 177"/>
              <a:gd name="T61" fmla="*/ 28 h 242"/>
              <a:gd name="T62" fmla="*/ 149 w 177"/>
              <a:gd name="T63" fmla="*/ 176 h 242"/>
              <a:gd name="T64" fmla="*/ 149 w 177"/>
              <a:gd name="T65" fmla="*/ 140 h 242"/>
              <a:gd name="T66" fmla="*/ 149 w 177"/>
              <a:gd name="T67" fmla="*/ 176 h 242"/>
              <a:gd name="T68" fmla="*/ 160 w 177"/>
              <a:gd name="T69" fmla="*/ 119 h 242"/>
              <a:gd name="T70" fmla="*/ 93 w 177"/>
              <a:gd name="T71" fmla="*/ 28 h 242"/>
              <a:gd name="T72" fmla="*/ 170 w 177"/>
              <a:gd name="T73" fmla="*/ 3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7" h="242">
                <a:moveTo>
                  <a:pt x="45" y="87"/>
                </a:moveTo>
                <a:cubicBezTo>
                  <a:pt x="52" y="87"/>
                  <a:pt x="58" y="81"/>
                  <a:pt x="58" y="74"/>
                </a:cubicBezTo>
                <a:cubicBezTo>
                  <a:pt x="58" y="67"/>
                  <a:pt x="52" y="61"/>
                  <a:pt x="45" y="61"/>
                </a:cubicBezTo>
                <a:cubicBezTo>
                  <a:pt x="38" y="61"/>
                  <a:pt x="32" y="67"/>
                  <a:pt x="32" y="74"/>
                </a:cubicBezTo>
                <a:cubicBezTo>
                  <a:pt x="32" y="81"/>
                  <a:pt x="38" y="87"/>
                  <a:pt x="45" y="87"/>
                </a:cubicBezTo>
                <a:close/>
                <a:moveTo>
                  <a:pt x="160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7"/>
                  <a:pt x="0" y="17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201"/>
                  <a:pt x="7" y="209"/>
                  <a:pt x="17" y="209"/>
                </a:cubicBezTo>
                <a:cubicBezTo>
                  <a:pt x="19" y="209"/>
                  <a:pt x="19" y="209"/>
                  <a:pt x="19" y="209"/>
                </a:cubicBezTo>
                <a:cubicBezTo>
                  <a:pt x="19" y="224"/>
                  <a:pt x="19" y="224"/>
                  <a:pt x="19" y="224"/>
                </a:cubicBezTo>
                <a:cubicBezTo>
                  <a:pt x="19" y="234"/>
                  <a:pt x="27" y="242"/>
                  <a:pt x="37" y="242"/>
                </a:cubicBezTo>
                <a:cubicBezTo>
                  <a:pt x="47" y="242"/>
                  <a:pt x="55" y="234"/>
                  <a:pt x="55" y="224"/>
                </a:cubicBezTo>
                <a:cubicBezTo>
                  <a:pt x="55" y="209"/>
                  <a:pt x="55" y="209"/>
                  <a:pt x="55" y="209"/>
                </a:cubicBezTo>
                <a:cubicBezTo>
                  <a:pt x="122" y="209"/>
                  <a:pt x="122" y="209"/>
                  <a:pt x="122" y="209"/>
                </a:cubicBezTo>
                <a:cubicBezTo>
                  <a:pt x="122" y="224"/>
                  <a:pt x="122" y="224"/>
                  <a:pt x="122" y="224"/>
                </a:cubicBezTo>
                <a:cubicBezTo>
                  <a:pt x="122" y="234"/>
                  <a:pt x="130" y="242"/>
                  <a:pt x="140" y="242"/>
                </a:cubicBezTo>
                <a:cubicBezTo>
                  <a:pt x="150" y="242"/>
                  <a:pt x="158" y="234"/>
                  <a:pt x="158" y="224"/>
                </a:cubicBezTo>
                <a:cubicBezTo>
                  <a:pt x="158" y="209"/>
                  <a:pt x="158" y="209"/>
                  <a:pt x="158" y="209"/>
                </a:cubicBezTo>
                <a:cubicBezTo>
                  <a:pt x="160" y="209"/>
                  <a:pt x="160" y="209"/>
                  <a:pt x="160" y="209"/>
                </a:cubicBezTo>
                <a:cubicBezTo>
                  <a:pt x="170" y="209"/>
                  <a:pt x="177" y="201"/>
                  <a:pt x="177" y="192"/>
                </a:cubicBezTo>
                <a:cubicBezTo>
                  <a:pt x="177" y="17"/>
                  <a:pt x="177" y="17"/>
                  <a:pt x="177" y="17"/>
                </a:cubicBezTo>
                <a:cubicBezTo>
                  <a:pt x="177" y="7"/>
                  <a:pt x="170" y="0"/>
                  <a:pt x="160" y="0"/>
                </a:cubicBezTo>
                <a:close/>
                <a:moveTo>
                  <a:pt x="54" y="6"/>
                </a:moveTo>
                <a:cubicBezTo>
                  <a:pt x="123" y="6"/>
                  <a:pt x="123" y="6"/>
                  <a:pt x="123" y="6"/>
                </a:cubicBezTo>
                <a:cubicBezTo>
                  <a:pt x="128" y="6"/>
                  <a:pt x="132" y="10"/>
                  <a:pt x="132" y="15"/>
                </a:cubicBezTo>
                <a:cubicBezTo>
                  <a:pt x="132" y="19"/>
                  <a:pt x="128" y="23"/>
                  <a:pt x="123" y="23"/>
                </a:cubicBezTo>
                <a:cubicBezTo>
                  <a:pt x="54" y="23"/>
                  <a:pt x="54" y="23"/>
                  <a:pt x="54" y="23"/>
                </a:cubicBezTo>
                <a:cubicBezTo>
                  <a:pt x="49" y="23"/>
                  <a:pt x="45" y="19"/>
                  <a:pt x="45" y="15"/>
                </a:cubicBezTo>
                <a:cubicBezTo>
                  <a:pt x="45" y="10"/>
                  <a:pt x="49" y="6"/>
                  <a:pt x="54" y="6"/>
                </a:cubicBezTo>
                <a:close/>
                <a:moveTo>
                  <a:pt x="28" y="176"/>
                </a:moveTo>
                <a:cubicBezTo>
                  <a:pt x="18" y="176"/>
                  <a:pt x="10" y="168"/>
                  <a:pt x="10" y="158"/>
                </a:cubicBezTo>
                <a:cubicBezTo>
                  <a:pt x="10" y="148"/>
                  <a:pt x="18" y="140"/>
                  <a:pt x="28" y="140"/>
                </a:cubicBezTo>
                <a:cubicBezTo>
                  <a:pt x="38" y="140"/>
                  <a:pt x="46" y="148"/>
                  <a:pt x="46" y="158"/>
                </a:cubicBezTo>
                <a:cubicBezTo>
                  <a:pt x="46" y="168"/>
                  <a:pt x="38" y="176"/>
                  <a:pt x="28" y="176"/>
                </a:cubicBezTo>
                <a:close/>
                <a:moveTo>
                  <a:pt x="28" y="119"/>
                </a:moveTo>
                <a:cubicBezTo>
                  <a:pt x="28" y="109"/>
                  <a:pt x="28" y="109"/>
                  <a:pt x="28" y="109"/>
                </a:cubicBezTo>
                <a:cubicBezTo>
                  <a:pt x="29" y="109"/>
                  <a:pt x="29" y="109"/>
                  <a:pt x="29" y="109"/>
                </a:cubicBezTo>
                <a:cubicBezTo>
                  <a:pt x="30" y="109"/>
                  <a:pt x="30" y="109"/>
                  <a:pt x="30" y="109"/>
                </a:cubicBezTo>
                <a:cubicBezTo>
                  <a:pt x="30" y="110"/>
                  <a:pt x="30" y="110"/>
                  <a:pt x="30" y="111"/>
                </a:cubicBezTo>
                <a:cubicBezTo>
                  <a:pt x="30" y="119"/>
                  <a:pt x="30" y="119"/>
                  <a:pt x="30" y="119"/>
                </a:cubicBezTo>
                <a:lnTo>
                  <a:pt x="28" y="119"/>
                </a:lnTo>
                <a:close/>
                <a:moveTo>
                  <a:pt x="62" y="119"/>
                </a:moveTo>
                <a:cubicBezTo>
                  <a:pt x="60" y="119"/>
                  <a:pt x="60" y="119"/>
                  <a:pt x="60" y="119"/>
                </a:cubicBezTo>
                <a:cubicBezTo>
                  <a:pt x="60" y="111"/>
                  <a:pt x="60" y="111"/>
                  <a:pt x="60" y="111"/>
                </a:cubicBezTo>
                <a:cubicBezTo>
                  <a:pt x="60" y="110"/>
                  <a:pt x="60" y="110"/>
                  <a:pt x="60" y="109"/>
                </a:cubicBezTo>
                <a:cubicBezTo>
                  <a:pt x="62" y="109"/>
                  <a:pt x="62" y="109"/>
                  <a:pt x="62" y="109"/>
                </a:cubicBezTo>
                <a:lnTo>
                  <a:pt x="62" y="119"/>
                </a:lnTo>
                <a:close/>
                <a:moveTo>
                  <a:pt x="84" y="119"/>
                </a:moveTo>
                <a:cubicBezTo>
                  <a:pt x="74" y="119"/>
                  <a:pt x="74" y="119"/>
                  <a:pt x="74" y="119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73" y="94"/>
                  <a:pt x="68" y="89"/>
                  <a:pt x="62" y="89"/>
                </a:cubicBezTo>
                <a:cubicBezTo>
                  <a:pt x="28" y="89"/>
                  <a:pt x="28" y="89"/>
                  <a:pt x="28" y="89"/>
                </a:cubicBezTo>
                <a:cubicBezTo>
                  <a:pt x="22" y="89"/>
                  <a:pt x="17" y="94"/>
                  <a:pt x="17" y="100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1" y="119"/>
                  <a:pt x="7" y="114"/>
                  <a:pt x="7" y="109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3"/>
                  <a:pt x="11" y="28"/>
                  <a:pt x="17" y="28"/>
                </a:cubicBezTo>
                <a:cubicBezTo>
                  <a:pt x="84" y="28"/>
                  <a:pt x="84" y="28"/>
                  <a:pt x="84" y="28"/>
                </a:cubicBezTo>
                <a:lnTo>
                  <a:pt x="84" y="119"/>
                </a:lnTo>
                <a:close/>
                <a:moveTo>
                  <a:pt x="149" y="176"/>
                </a:moveTo>
                <a:cubicBezTo>
                  <a:pt x="139" y="176"/>
                  <a:pt x="130" y="168"/>
                  <a:pt x="130" y="158"/>
                </a:cubicBezTo>
                <a:cubicBezTo>
                  <a:pt x="130" y="148"/>
                  <a:pt x="139" y="140"/>
                  <a:pt x="149" y="140"/>
                </a:cubicBezTo>
                <a:cubicBezTo>
                  <a:pt x="159" y="140"/>
                  <a:pt x="167" y="148"/>
                  <a:pt x="167" y="158"/>
                </a:cubicBezTo>
                <a:cubicBezTo>
                  <a:pt x="167" y="168"/>
                  <a:pt x="159" y="176"/>
                  <a:pt x="149" y="176"/>
                </a:cubicBezTo>
                <a:close/>
                <a:moveTo>
                  <a:pt x="170" y="109"/>
                </a:moveTo>
                <a:cubicBezTo>
                  <a:pt x="170" y="114"/>
                  <a:pt x="166" y="119"/>
                  <a:pt x="160" y="119"/>
                </a:cubicBezTo>
                <a:cubicBezTo>
                  <a:pt x="93" y="119"/>
                  <a:pt x="93" y="119"/>
                  <a:pt x="93" y="119"/>
                </a:cubicBezTo>
                <a:cubicBezTo>
                  <a:pt x="93" y="28"/>
                  <a:pt x="93" y="28"/>
                  <a:pt x="93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6" y="28"/>
                  <a:pt x="170" y="33"/>
                  <a:pt x="170" y="38"/>
                </a:cubicBezTo>
                <a:lnTo>
                  <a:pt x="170" y="1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180"/>
          <p:cNvSpPr>
            <a:spLocks noEditPoints="1"/>
          </p:cNvSpPr>
          <p:nvPr/>
        </p:nvSpPr>
        <p:spPr bwMode="auto">
          <a:xfrm>
            <a:off x="6056313" y="3690938"/>
            <a:ext cx="231775" cy="182563"/>
          </a:xfrm>
          <a:custGeom>
            <a:avLst/>
            <a:gdLst>
              <a:gd name="T0" fmla="*/ 168 w 263"/>
              <a:gd name="T1" fmla="*/ 36 h 205"/>
              <a:gd name="T2" fmla="*/ 186 w 263"/>
              <a:gd name="T3" fmla="*/ 18 h 205"/>
              <a:gd name="T4" fmla="*/ 168 w 263"/>
              <a:gd name="T5" fmla="*/ 0 h 205"/>
              <a:gd name="T6" fmla="*/ 151 w 263"/>
              <a:gd name="T7" fmla="*/ 18 h 205"/>
              <a:gd name="T8" fmla="*/ 168 w 263"/>
              <a:gd name="T9" fmla="*/ 36 h 205"/>
              <a:gd name="T10" fmla="*/ 147 w 263"/>
              <a:gd name="T11" fmla="*/ 115 h 205"/>
              <a:gd name="T12" fmla="*/ 122 w 263"/>
              <a:gd name="T13" fmla="*/ 95 h 205"/>
              <a:gd name="T14" fmla="*/ 150 w 263"/>
              <a:gd name="T15" fmla="*/ 64 h 205"/>
              <a:gd name="T16" fmla="*/ 169 w 263"/>
              <a:gd name="T17" fmla="*/ 89 h 205"/>
              <a:gd name="T18" fmla="*/ 181 w 263"/>
              <a:gd name="T19" fmla="*/ 92 h 205"/>
              <a:gd name="T20" fmla="*/ 216 w 263"/>
              <a:gd name="T21" fmla="*/ 80 h 205"/>
              <a:gd name="T22" fmla="*/ 222 w 263"/>
              <a:gd name="T23" fmla="*/ 67 h 205"/>
              <a:gd name="T24" fmla="*/ 210 w 263"/>
              <a:gd name="T25" fmla="*/ 61 h 205"/>
              <a:gd name="T26" fmla="*/ 181 w 263"/>
              <a:gd name="T27" fmla="*/ 71 h 205"/>
              <a:gd name="T28" fmla="*/ 156 w 263"/>
              <a:gd name="T29" fmla="*/ 40 h 205"/>
              <a:gd name="T30" fmla="*/ 152 w 263"/>
              <a:gd name="T31" fmla="*/ 35 h 205"/>
              <a:gd name="T32" fmla="*/ 152 w 263"/>
              <a:gd name="T33" fmla="*/ 34 h 205"/>
              <a:gd name="T34" fmla="*/ 151 w 263"/>
              <a:gd name="T35" fmla="*/ 34 h 205"/>
              <a:gd name="T36" fmla="*/ 128 w 263"/>
              <a:gd name="T37" fmla="*/ 36 h 205"/>
              <a:gd name="T38" fmla="*/ 90 w 263"/>
              <a:gd name="T39" fmla="*/ 79 h 205"/>
              <a:gd name="T40" fmla="*/ 91 w 263"/>
              <a:gd name="T41" fmla="*/ 103 h 205"/>
              <a:gd name="T42" fmla="*/ 126 w 263"/>
              <a:gd name="T43" fmla="*/ 127 h 205"/>
              <a:gd name="T44" fmla="*/ 110 w 263"/>
              <a:gd name="T45" fmla="*/ 175 h 205"/>
              <a:gd name="T46" fmla="*/ 110 w 263"/>
              <a:gd name="T47" fmla="*/ 175 h 205"/>
              <a:gd name="T48" fmla="*/ 114 w 263"/>
              <a:gd name="T49" fmla="*/ 186 h 205"/>
              <a:gd name="T50" fmla="*/ 126 w 263"/>
              <a:gd name="T51" fmla="*/ 197 h 205"/>
              <a:gd name="T52" fmla="*/ 142 w 263"/>
              <a:gd name="T53" fmla="*/ 196 h 205"/>
              <a:gd name="T54" fmla="*/ 141 w 263"/>
              <a:gd name="T55" fmla="*/ 179 h 205"/>
              <a:gd name="T56" fmla="*/ 135 w 263"/>
              <a:gd name="T57" fmla="*/ 174 h 205"/>
              <a:gd name="T58" fmla="*/ 150 w 263"/>
              <a:gd name="T59" fmla="*/ 127 h 205"/>
              <a:gd name="T60" fmla="*/ 151 w 263"/>
              <a:gd name="T61" fmla="*/ 127 h 205"/>
              <a:gd name="T62" fmla="*/ 151 w 263"/>
              <a:gd name="T63" fmla="*/ 127 h 205"/>
              <a:gd name="T64" fmla="*/ 147 w 263"/>
              <a:gd name="T65" fmla="*/ 115 h 205"/>
              <a:gd name="T66" fmla="*/ 52 w 263"/>
              <a:gd name="T67" fmla="*/ 100 h 205"/>
              <a:gd name="T68" fmla="*/ 0 w 263"/>
              <a:gd name="T69" fmla="*/ 153 h 205"/>
              <a:gd name="T70" fmla="*/ 52 w 263"/>
              <a:gd name="T71" fmla="*/ 205 h 205"/>
              <a:gd name="T72" fmla="*/ 105 w 263"/>
              <a:gd name="T73" fmla="*/ 153 h 205"/>
              <a:gd name="T74" fmla="*/ 52 w 263"/>
              <a:gd name="T75" fmla="*/ 100 h 205"/>
              <a:gd name="T76" fmla="*/ 52 w 263"/>
              <a:gd name="T77" fmla="*/ 193 h 205"/>
              <a:gd name="T78" fmla="*/ 12 w 263"/>
              <a:gd name="T79" fmla="*/ 153 h 205"/>
              <a:gd name="T80" fmla="*/ 52 w 263"/>
              <a:gd name="T81" fmla="*/ 113 h 205"/>
              <a:gd name="T82" fmla="*/ 92 w 263"/>
              <a:gd name="T83" fmla="*/ 153 h 205"/>
              <a:gd name="T84" fmla="*/ 52 w 263"/>
              <a:gd name="T85" fmla="*/ 193 h 205"/>
              <a:gd name="T86" fmla="*/ 211 w 263"/>
              <a:gd name="T87" fmla="*/ 100 h 205"/>
              <a:gd name="T88" fmla="*/ 158 w 263"/>
              <a:gd name="T89" fmla="*/ 153 h 205"/>
              <a:gd name="T90" fmla="*/ 211 w 263"/>
              <a:gd name="T91" fmla="*/ 205 h 205"/>
              <a:gd name="T92" fmla="*/ 263 w 263"/>
              <a:gd name="T93" fmla="*/ 153 h 205"/>
              <a:gd name="T94" fmla="*/ 211 w 263"/>
              <a:gd name="T95" fmla="*/ 100 h 205"/>
              <a:gd name="T96" fmla="*/ 211 w 263"/>
              <a:gd name="T97" fmla="*/ 193 h 205"/>
              <a:gd name="T98" fmla="*/ 171 w 263"/>
              <a:gd name="T99" fmla="*/ 153 h 205"/>
              <a:gd name="T100" fmla="*/ 211 w 263"/>
              <a:gd name="T101" fmla="*/ 113 h 205"/>
              <a:gd name="T102" fmla="*/ 250 w 263"/>
              <a:gd name="T103" fmla="*/ 153 h 205"/>
              <a:gd name="T104" fmla="*/ 211 w 263"/>
              <a:gd name="T105" fmla="*/ 19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3" h="205">
                <a:moveTo>
                  <a:pt x="168" y="36"/>
                </a:moveTo>
                <a:cubicBezTo>
                  <a:pt x="178" y="36"/>
                  <a:pt x="186" y="28"/>
                  <a:pt x="186" y="18"/>
                </a:cubicBezTo>
                <a:cubicBezTo>
                  <a:pt x="186" y="8"/>
                  <a:pt x="178" y="0"/>
                  <a:pt x="168" y="0"/>
                </a:cubicBezTo>
                <a:cubicBezTo>
                  <a:pt x="159" y="0"/>
                  <a:pt x="151" y="8"/>
                  <a:pt x="151" y="18"/>
                </a:cubicBezTo>
                <a:cubicBezTo>
                  <a:pt x="151" y="28"/>
                  <a:pt x="159" y="36"/>
                  <a:pt x="168" y="36"/>
                </a:cubicBezTo>
                <a:close/>
                <a:moveTo>
                  <a:pt x="147" y="115"/>
                </a:moveTo>
                <a:cubicBezTo>
                  <a:pt x="122" y="95"/>
                  <a:pt x="122" y="95"/>
                  <a:pt x="122" y="95"/>
                </a:cubicBezTo>
                <a:cubicBezTo>
                  <a:pt x="150" y="64"/>
                  <a:pt x="150" y="64"/>
                  <a:pt x="150" y="64"/>
                </a:cubicBezTo>
                <a:cubicBezTo>
                  <a:pt x="169" y="89"/>
                  <a:pt x="169" y="89"/>
                  <a:pt x="169" y="89"/>
                </a:cubicBezTo>
                <a:cubicBezTo>
                  <a:pt x="172" y="92"/>
                  <a:pt x="176" y="94"/>
                  <a:pt x="181" y="92"/>
                </a:cubicBezTo>
                <a:cubicBezTo>
                  <a:pt x="216" y="80"/>
                  <a:pt x="216" y="80"/>
                  <a:pt x="216" y="80"/>
                </a:cubicBezTo>
                <a:cubicBezTo>
                  <a:pt x="222" y="78"/>
                  <a:pt x="224" y="72"/>
                  <a:pt x="222" y="67"/>
                </a:cubicBezTo>
                <a:cubicBezTo>
                  <a:pt x="221" y="62"/>
                  <a:pt x="215" y="59"/>
                  <a:pt x="210" y="61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56" y="40"/>
                  <a:pt x="156" y="40"/>
                  <a:pt x="156" y="40"/>
                </a:cubicBezTo>
                <a:cubicBezTo>
                  <a:pt x="155" y="38"/>
                  <a:pt x="154" y="36"/>
                  <a:pt x="152" y="35"/>
                </a:cubicBezTo>
                <a:cubicBezTo>
                  <a:pt x="152" y="34"/>
                  <a:pt x="152" y="34"/>
                  <a:pt x="152" y="34"/>
                </a:cubicBezTo>
                <a:cubicBezTo>
                  <a:pt x="151" y="34"/>
                  <a:pt x="151" y="34"/>
                  <a:pt x="151" y="34"/>
                </a:cubicBezTo>
                <a:cubicBezTo>
                  <a:pt x="144" y="29"/>
                  <a:pt x="134" y="29"/>
                  <a:pt x="128" y="36"/>
                </a:cubicBezTo>
                <a:cubicBezTo>
                  <a:pt x="90" y="79"/>
                  <a:pt x="90" y="79"/>
                  <a:pt x="90" y="79"/>
                </a:cubicBezTo>
                <a:cubicBezTo>
                  <a:pt x="83" y="86"/>
                  <a:pt x="84" y="97"/>
                  <a:pt x="91" y="103"/>
                </a:cubicBezTo>
                <a:cubicBezTo>
                  <a:pt x="126" y="127"/>
                  <a:pt x="126" y="127"/>
                  <a:pt x="126" y="127"/>
                </a:cubicBezTo>
                <a:cubicBezTo>
                  <a:pt x="110" y="175"/>
                  <a:pt x="110" y="175"/>
                  <a:pt x="110" y="175"/>
                </a:cubicBezTo>
                <a:cubicBezTo>
                  <a:pt x="110" y="175"/>
                  <a:pt x="110" y="175"/>
                  <a:pt x="110" y="175"/>
                </a:cubicBezTo>
                <a:cubicBezTo>
                  <a:pt x="109" y="179"/>
                  <a:pt x="111" y="183"/>
                  <a:pt x="114" y="186"/>
                </a:cubicBezTo>
                <a:cubicBezTo>
                  <a:pt x="126" y="197"/>
                  <a:pt x="126" y="197"/>
                  <a:pt x="126" y="197"/>
                </a:cubicBezTo>
                <a:cubicBezTo>
                  <a:pt x="130" y="201"/>
                  <a:pt x="138" y="200"/>
                  <a:pt x="142" y="196"/>
                </a:cubicBezTo>
                <a:cubicBezTo>
                  <a:pt x="146" y="191"/>
                  <a:pt x="146" y="184"/>
                  <a:pt x="141" y="179"/>
                </a:cubicBezTo>
                <a:cubicBezTo>
                  <a:pt x="135" y="174"/>
                  <a:pt x="135" y="174"/>
                  <a:pt x="135" y="174"/>
                </a:cubicBezTo>
                <a:cubicBezTo>
                  <a:pt x="150" y="127"/>
                  <a:pt x="150" y="127"/>
                  <a:pt x="150" y="127"/>
                </a:cubicBezTo>
                <a:cubicBezTo>
                  <a:pt x="151" y="127"/>
                  <a:pt x="151" y="127"/>
                  <a:pt x="151" y="127"/>
                </a:cubicBezTo>
                <a:cubicBezTo>
                  <a:pt x="151" y="127"/>
                  <a:pt x="151" y="127"/>
                  <a:pt x="151" y="127"/>
                </a:cubicBezTo>
                <a:cubicBezTo>
                  <a:pt x="152" y="122"/>
                  <a:pt x="151" y="118"/>
                  <a:pt x="147" y="115"/>
                </a:cubicBezTo>
                <a:close/>
                <a:moveTo>
                  <a:pt x="52" y="100"/>
                </a:moveTo>
                <a:cubicBezTo>
                  <a:pt x="23" y="100"/>
                  <a:pt x="0" y="124"/>
                  <a:pt x="0" y="153"/>
                </a:cubicBezTo>
                <a:cubicBezTo>
                  <a:pt x="0" y="182"/>
                  <a:pt x="23" y="205"/>
                  <a:pt x="52" y="205"/>
                </a:cubicBezTo>
                <a:cubicBezTo>
                  <a:pt x="81" y="205"/>
                  <a:pt x="105" y="182"/>
                  <a:pt x="105" y="153"/>
                </a:cubicBezTo>
                <a:cubicBezTo>
                  <a:pt x="105" y="124"/>
                  <a:pt x="81" y="100"/>
                  <a:pt x="52" y="100"/>
                </a:cubicBezTo>
                <a:close/>
                <a:moveTo>
                  <a:pt x="52" y="193"/>
                </a:moveTo>
                <a:cubicBezTo>
                  <a:pt x="30" y="193"/>
                  <a:pt x="12" y="175"/>
                  <a:pt x="12" y="153"/>
                </a:cubicBezTo>
                <a:cubicBezTo>
                  <a:pt x="12" y="131"/>
                  <a:pt x="30" y="113"/>
                  <a:pt x="52" y="113"/>
                </a:cubicBezTo>
                <a:cubicBezTo>
                  <a:pt x="74" y="113"/>
                  <a:pt x="92" y="131"/>
                  <a:pt x="92" y="153"/>
                </a:cubicBezTo>
                <a:cubicBezTo>
                  <a:pt x="92" y="175"/>
                  <a:pt x="74" y="193"/>
                  <a:pt x="52" y="193"/>
                </a:cubicBezTo>
                <a:close/>
                <a:moveTo>
                  <a:pt x="211" y="100"/>
                </a:moveTo>
                <a:cubicBezTo>
                  <a:pt x="182" y="100"/>
                  <a:pt x="158" y="124"/>
                  <a:pt x="158" y="153"/>
                </a:cubicBezTo>
                <a:cubicBezTo>
                  <a:pt x="158" y="182"/>
                  <a:pt x="182" y="205"/>
                  <a:pt x="211" y="205"/>
                </a:cubicBezTo>
                <a:cubicBezTo>
                  <a:pt x="239" y="205"/>
                  <a:pt x="263" y="182"/>
                  <a:pt x="263" y="153"/>
                </a:cubicBezTo>
                <a:cubicBezTo>
                  <a:pt x="263" y="124"/>
                  <a:pt x="239" y="100"/>
                  <a:pt x="211" y="100"/>
                </a:cubicBezTo>
                <a:close/>
                <a:moveTo>
                  <a:pt x="211" y="193"/>
                </a:moveTo>
                <a:cubicBezTo>
                  <a:pt x="189" y="193"/>
                  <a:pt x="171" y="175"/>
                  <a:pt x="171" y="153"/>
                </a:cubicBezTo>
                <a:cubicBezTo>
                  <a:pt x="171" y="131"/>
                  <a:pt x="189" y="113"/>
                  <a:pt x="211" y="113"/>
                </a:cubicBezTo>
                <a:cubicBezTo>
                  <a:pt x="233" y="113"/>
                  <a:pt x="250" y="131"/>
                  <a:pt x="250" y="153"/>
                </a:cubicBezTo>
                <a:cubicBezTo>
                  <a:pt x="250" y="175"/>
                  <a:pt x="233" y="193"/>
                  <a:pt x="211" y="1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9728" tIns="54864" rIns="109728" bIns="54864"/>
          <a:lstStyle/>
          <a:p>
            <a:pPr marL="0" marR="0" lvl="0" indent="0" algn="l" defTabSz="9505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168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9" name="Group 62"/>
          <p:cNvGrpSpPr/>
          <p:nvPr/>
        </p:nvGrpSpPr>
        <p:grpSpPr>
          <a:xfrm>
            <a:off x="6028048" y="2707973"/>
            <a:ext cx="253698" cy="160384"/>
            <a:chOff x="5795081" y="565150"/>
            <a:chExt cx="1243013" cy="785813"/>
          </a:xfrm>
          <a:solidFill>
            <a:srgbClr val="FFFFFF"/>
          </a:solidFill>
        </p:grpSpPr>
        <p:sp>
          <p:nvSpPr>
            <p:cNvPr id="20" name="Freeform 185"/>
            <p:cNvSpPr>
              <a:spLocks noEditPoints="1"/>
            </p:cNvSpPr>
            <p:nvPr/>
          </p:nvSpPr>
          <p:spPr bwMode="auto">
            <a:xfrm>
              <a:off x="5795081" y="565150"/>
              <a:ext cx="1243013" cy="722313"/>
            </a:xfrm>
            <a:custGeom>
              <a:avLst/>
              <a:gdLst>
                <a:gd name="T0" fmla="*/ 331 w 331"/>
                <a:gd name="T1" fmla="*/ 170 h 192"/>
                <a:gd name="T2" fmla="*/ 322 w 331"/>
                <a:gd name="T3" fmla="*/ 159 h 192"/>
                <a:gd name="T4" fmla="*/ 321 w 331"/>
                <a:gd name="T5" fmla="*/ 159 h 192"/>
                <a:gd name="T6" fmla="*/ 275 w 331"/>
                <a:gd name="T7" fmla="*/ 96 h 192"/>
                <a:gd name="T8" fmla="*/ 65 w 331"/>
                <a:gd name="T9" fmla="*/ 99 h 192"/>
                <a:gd name="T10" fmla="*/ 1 w 331"/>
                <a:gd name="T11" fmla="*/ 192 h 192"/>
                <a:gd name="T12" fmla="*/ 44 w 331"/>
                <a:gd name="T13" fmla="*/ 192 h 192"/>
                <a:gd name="T14" fmla="*/ 40 w 331"/>
                <a:gd name="T15" fmla="*/ 175 h 192"/>
                <a:gd name="T16" fmla="*/ 82 w 331"/>
                <a:gd name="T17" fmla="*/ 134 h 192"/>
                <a:gd name="T18" fmla="*/ 124 w 331"/>
                <a:gd name="T19" fmla="*/ 175 h 192"/>
                <a:gd name="T20" fmla="*/ 120 w 331"/>
                <a:gd name="T21" fmla="*/ 192 h 192"/>
                <a:gd name="T22" fmla="*/ 224 w 331"/>
                <a:gd name="T23" fmla="*/ 192 h 192"/>
                <a:gd name="T24" fmla="*/ 220 w 331"/>
                <a:gd name="T25" fmla="*/ 175 h 192"/>
                <a:gd name="T26" fmla="*/ 262 w 331"/>
                <a:gd name="T27" fmla="*/ 134 h 192"/>
                <a:gd name="T28" fmla="*/ 304 w 331"/>
                <a:gd name="T29" fmla="*/ 171 h 192"/>
                <a:gd name="T30" fmla="*/ 304 w 331"/>
                <a:gd name="T31" fmla="*/ 175 h 192"/>
                <a:gd name="T32" fmla="*/ 304 w 331"/>
                <a:gd name="T33" fmla="*/ 175 h 192"/>
                <a:gd name="T34" fmla="*/ 300 w 331"/>
                <a:gd name="T35" fmla="*/ 192 h 192"/>
                <a:gd name="T36" fmla="*/ 322 w 331"/>
                <a:gd name="T37" fmla="*/ 192 h 192"/>
                <a:gd name="T38" fmla="*/ 323 w 331"/>
                <a:gd name="T39" fmla="*/ 188 h 192"/>
                <a:gd name="T40" fmla="*/ 331 w 331"/>
                <a:gd name="T41" fmla="*/ 170 h 192"/>
                <a:gd name="T42" fmla="*/ 164 w 331"/>
                <a:gd name="T43" fmla="*/ 106 h 192"/>
                <a:gd name="T44" fmla="*/ 89 w 331"/>
                <a:gd name="T45" fmla="*/ 106 h 192"/>
                <a:gd name="T46" fmla="*/ 89 w 331"/>
                <a:gd name="T47" fmla="*/ 106 h 192"/>
                <a:gd name="T48" fmla="*/ 164 w 331"/>
                <a:gd name="T49" fmla="*/ 49 h 192"/>
                <a:gd name="T50" fmla="*/ 164 w 331"/>
                <a:gd name="T51" fmla="*/ 106 h 192"/>
                <a:gd name="T52" fmla="*/ 183 w 331"/>
                <a:gd name="T53" fmla="*/ 106 h 192"/>
                <a:gd name="T54" fmla="*/ 183 w 331"/>
                <a:gd name="T55" fmla="*/ 50 h 192"/>
                <a:gd name="T56" fmla="*/ 253 w 331"/>
                <a:gd name="T57" fmla="*/ 106 h 192"/>
                <a:gd name="T58" fmla="*/ 183 w 331"/>
                <a:gd name="T59" fmla="*/ 10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1" h="192">
                  <a:moveTo>
                    <a:pt x="331" y="170"/>
                  </a:moveTo>
                  <a:cubicBezTo>
                    <a:pt x="331" y="159"/>
                    <a:pt x="322" y="159"/>
                    <a:pt x="322" y="159"/>
                  </a:cubicBezTo>
                  <a:cubicBezTo>
                    <a:pt x="322" y="159"/>
                    <a:pt x="321" y="159"/>
                    <a:pt x="321" y="159"/>
                  </a:cubicBezTo>
                  <a:cubicBezTo>
                    <a:pt x="316" y="132"/>
                    <a:pt x="303" y="106"/>
                    <a:pt x="275" y="96"/>
                  </a:cubicBezTo>
                  <a:cubicBezTo>
                    <a:pt x="235" y="0"/>
                    <a:pt x="106" y="6"/>
                    <a:pt x="65" y="99"/>
                  </a:cubicBezTo>
                  <a:cubicBezTo>
                    <a:pt x="13" y="99"/>
                    <a:pt x="0" y="151"/>
                    <a:pt x="1" y="192"/>
                  </a:cubicBezTo>
                  <a:cubicBezTo>
                    <a:pt x="44" y="192"/>
                    <a:pt x="44" y="192"/>
                    <a:pt x="44" y="192"/>
                  </a:cubicBezTo>
                  <a:cubicBezTo>
                    <a:pt x="41" y="187"/>
                    <a:pt x="40" y="181"/>
                    <a:pt x="40" y="175"/>
                  </a:cubicBezTo>
                  <a:cubicBezTo>
                    <a:pt x="40" y="152"/>
                    <a:pt x="58" y="134"/>
                    <a:pt x="82" y="134"/>
                  </a:cubicBezTo>
                  <a:cubicBezTo>
                    <a:pt x="105" y="134"/>
                    <a:pt x="124" y="152"/>
                    <a:pt x="124" y="175"/>
                  </a:cubicBezTo>
                  <a:cubicBezTo>
                    <a:pt x="124" y="181"/>
                    <a:pt x="122" y="187"/>
                    <a:pt x="120" y="192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1" y="187"/>
                    <a:pt x="220" y="181"/>
                    <a:pt x="220" y="175"/>
                  </a:cubicBezTo>
                  <a:cubicBezTo>
                    <a:pt x="220" y="152"/>
                    <a:pt x="239" y="134"/>
                    <a:pt x="262" y="134"/>
                  </a:cubicBezTo>
                  <a:cubicBezTo>
                    <a:pt x="284" y="134"/>
                    <a:pt x="302" y="150"/>
                    <a:pt x="304" y="171"/>
                  </a:cubicBezTo>
                  <a:cubicBezTo>
                    <a:pt x="304" y="172"/>
                    <a:pt x="304" y="173"/>
                    <a:pt x="304" y="175"/>
                  </a:cubicBezTo>
                  <a:cubicBezTo>
                    <a:pt x="304" y="175"/>
                    <a:pt x="304" y="175"/>
                    <a:pt x="304" y="175"/>
                  </a:cubicBezTo>
                  <a:cubicBezTo>
                    <a:pt x="304" y="181"/>
                    <a:pt x="303" y="187"/>
                    <a:pt x="300" y="192"/>
                  </a:cubicBezTo>
                  <a:cubicBezTo>
                    <a:pt x="322" y="192"/>
                    <a:pt x="322" y="192"/>
                    <a:pt x="322" y="192"/>
                  </a:cubicBezTo>
                  <a:cubicBezTo>
                    <a:pt x="323" y="191"/>
                    <a:pt x="323" y="190"/>
                    <a:pt x="323" y="188"/>
                  </a:cubicBezTo>
                  <a:cubicBezTo>
                    <a:pt x="331" y="187"/>
                    <a:pt x="331" y="181"/>
                    <a:pt x="331" y="170"/>
                  </a:cubicBezTo>
                  <a:close/>
                  <a:moveTo>
                    <a:pt x="164" y="106"/>
                  </a:move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81"/>
                    <a:pt x="121" y="52"/>
                    <a:pt x="164" y="49"/>
                  </a:cubicBezTo>
                  <a:lnTo>
                    <a:pt x="164" y="106"/>
                  </a:lnTo>
                  <a:close/>
                  <a:moveTo>
                    <a:pt x="183" y="106"/>
                  </a:moveTo>
                  <a:cubicBezTo>
                    <a:pt x="183" y="50"/>
                    <a:pt x="183" y="50"/>
                    <a:pt x="183" y="50"/>
                  </a:cubicBezTo>
                  <a:cubicBezTo>
                    <a:pt x="223" y="54"/>
                    <a:pt x="252" y="83"/>
                    <a:pt x="253" y="106"/>
                  </a:cubicBezTo>
                  <a:lnTo>
                    <a:pt x="183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186"/>
            <p:cNvSpPr>
              <a:spLocks noEditPoints="1"/>
            </p:cNvSpPr>
            <p:nvPr/>
          </p:nvSpPr>
          <p:spPr bwMode="auto">
            <a:xfrm>
              <a:off x="6644393" y="1092200"/>
              <a:ext cx="269875" cy="258763"/>
            </a:xfrm>
            <a:custGeom>
              <a:avLst/>
              <a:gdLst>
                <a:gd name="T0" fmla="*/ 36 w 72"/>
                <a:gd name="T1" fmla="*/ 0 h 69"/>
                <a:gd name="T2" fmla="*/ 0 w 72"/>
                <a:gd name="T3" fmla="*/ 35 h 69"/>
                <a:gd name="T4" fmla="*/ 36 w 72"/>
                <a:gd name="T5" fmla="*/ 69 h 69"/>
                <a:gd name="T6" fmla="*/ 72 w 72"/>
                <a:gd name="T7" fmla="*/ 35 h 69"/>
                <a:gd name="T8" fmla="*/ 36 w 72"/>
                <a:gd name="T9" fmla="*/ 0 h 69"/>
                <a:gd name="T10" fmla="*/ 36 w 72"/>
                <a:gd name="T11" fmla="*/ 48 h 69"/>
                <a:gd name="T12" fmla="*/ 22 w 72"/>
                <a:gd name="T13" fmla="*/ 34 h 69"/>
                <a:gd name="T14" fmla="*/ 36 w 72"/>
                <a:gd name="T15" fmla="*/ 20 h 69"/>
                <a:gd name="T16" fmla="*/ 50 w 72"/>
                <a:gd name="T17" fmla="*/ 34 h 69"/>
                <a:gd name="T18" fmla="*/ 36 w 72"/>
                <a:gd name="T19" fmla="*/ 4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6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48"/>
                  </a:moveTo>
                  <a:cubicBezTo>
                    <a:pt x="28" y="48"/>
                    <a:pt x="22" y="41"/>
                    <a:pt x="22" y="34"/>
                  </a:cubicBezTo>
                  <a:cubicBezTo>
                    <a:pt x="22" y="26"/>
                    <a:pt x="28" y="20"/>
                    <a:pt x="36" y="20"/>
                  </a:cubicBezTo>
                  <a:cubicBezTo>
                    <a:pt x="44" y="20"/>
                    <a:pt x="50" y="26"/>
                    <a:pt x="50" y="34"/>
                  </a:cubicBezTo>
                  <a:cubicBezTo>
                    <a:pt x="50" y="41"/>
                    <a:pt x="44" y="48"/>
                    <a:pt x="3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Freeform 187"/>
            <p:cNvSpPr>
              <a:spLocks noEditPoints="1"/>
            </p:cNvSpPr>
            <p:nvPr/>
          </p:nvSpPr>
          <p:spPr bwMode="auto">
            <a:xfrm>
              <a:off x="5968118" y="1092200"/>
              <a:ext cx="269875" cy="258763"/>
            </a:xfrm>
            <a:custGeom>
              <a:avLst/>
              <a:gdLst>
                <a:gd name="T0" fmla="*/ 36 w 72"/>
                <a:gd name="T1" fmla="*/ 0 h 69"/>
                <a:gd name="T2" fmla="*/ 0 w 72"/>
                <a:gd name="T3" fmla="*/ 35 h 69"/>
                <a:gd name="T4" fmla="*/ 36 w 72"/>
                <a:gd name="T5" fmla="*/ 69 h 69"/>
                <a:gd name="T6" fmla="*/ 72 w 72"/>
                <a:gd name="T7" fmla="*/ 35 h 69"/>
                <a:gd name="T8" fmla="*/ 36 w 72"/>
                <a:gd name="T9" fmla="*/ 0 h 69"/>
                <a:gd name="T10" fmla="*/ 34 w 72"/>
                <a:gd name="T11" fmla="*/ 48 h 69"/>
                <a:gd name="T12" fmla="*/ 20 w 72"/>
                <a:gd name="T13" fmla="*/ 34 h 69"/>
                <a:gd name="T14" fmla="*/ 34 w 72"/>
                <a:gd name="T15" fmla="*/ 20 h 69"/>
                <a:gd name="T16" fmla="*/ 48 w 72"/>
                <a:gd name="T17" fmla="*/ 34 h 69"/>
                <a:gd name="T18" fmla="*/ 34 w 72"/>
                <a:gd name="T19" fmla="*/ 4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9">
                  <a:moveTo>
                    <a:pt x="36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6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4" y="48"/>
                  </a:moveTo>
                  <a:cubicBezTo>
                    <a:pt x="27" y="48"/>
                    <a:pt x="20" y="41"/>
                    <a:pt x="20" y="34"/>
                  </a:cubicBezTo>
                  <a:cubicBezTo>
                    <a:pt x="20" y="26"/>
                    <a:pt x="27" y="20"/>
                    <a:pt x="34" y="20"/>
                  </a:cubicBezTo>
                  <a:cubicBezTo>
                    <a:pt x="42" y="20"/>
                    <a:pt x="48" y="26"/>
                    <a:pt x="48" y="34"/>
                  </a:cubicBezTo>
                  <a:cubicBezTo>
                    <a:pt x="48" y="41"/>
                    <a:pt x="42" y="48"/>
                    <a:pt x="3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09728" tIns="54864" rIns="109728" bIns="54864"/>
            <a:lstStyle/>
            <a:p>
              <a:pPr marL="0" marR="0" lvl="0" indent="0" algn="l" defTabSz="95059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168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4591" name="Text Placeholder 3"/>
          <p:cNvSpPr txBox="1"/>
          <p:nvPr/>
        </p:nvSpPr>
        <p:spPr>
          <a:xfrm>
            <a:off x="6254750" y="2060575"/>
            <a:ext cx="4548188" cy="21431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2" name="Text Placeholder 3"/>
          <p:cNvSpPr txBox="1"/>
          <p:nvPr/>
        </p:nvSpPr>
        <p:spPr>
          <a:xfrm>
            <a:off x="6254750" y="3035300"/>
            <a:ext cx="454818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3" name="Text Placeholder 3"/>
          <p:cNvSpPr txBox="1"/>
          <p:nvPr/>
        </p:nvSpPr>
        <p:spPr>
          <a:xfrm>
            <a:off x="6254750" y="4010025"/>
            <a:ext cx="4548188" cy="2159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4" name="Text Placeholder 2"/>
          <p:cNvSpPr txBox="1"/>
          <p:nvPr/>
        </p:nvSpPr>
        <p:spPr>
          <a:xfrm>
            <a:off x="2019300" y="5684838"/>
            <a:ext cx="8102600" cy="4937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5" name="TextBox 13"/>
          <p:cNvSpPr txBox="1"/>
          <p:nvPr/>
        </p:nvSpPr>
        <p:spPr>
          <a:xfrm>
            <a:off x="6102350" y="1668463"/>
            <a:ext cx="13731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6" name="TextBox 13"/>
          <p:cNvSpPr txBox="1"/>
          <p:nvPr/>
        </p:nvSpPr>
        <p:spPr>
          <a:xfrm>
            <a:off x="6102350" y="2659063"/>
            <a:ext cx="13731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7" name="TextBox 13"/>
          <p:cNvSpPr txBox="1"/>
          <p:nvPr/>
        </p:nvSpPr>
        <p:spPr>
          <a:xfrm>
            <a:off x="6102350" y="3663950"/>
            <a:ext cx="13731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032000" y="3121025"/>
            <a:ext cx="9725025" cy="2393950"/>
          </a:xfrm>
          <a:prstGeom prst="rect">
            <a:avLst/>
          </a:prstGeom>
          <a:solidFill>
            <a:schemeClr val="bg1"/>
          </a:solidFill>
          <a:ln>
            <a:solidFill>
              <a:srgbClr val="35B2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3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13" y="617538"/>
            <a:ext cx="3743325" cy="4606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4" name="矩形 11"/>
          <p:cNvSpPr/>
          <p:nvPr/>
        </p:nvSpPr>
        <p:spPr>
          <a:xfrm>
            <a:off x="2563813" y="3763963"/>
            <a:ext cx="866140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6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四、点击添加标题文字</a:t>
            </a:r>
            <a:endParaRPr lang="zh-CN" altLang="en-US" sz="66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5"/>
          <p:cNvSpPr/>
          <p:nvPr/>
        </p:nvSpPr>
        <p:spPr>
          <a:xfrm>
            <a:off x="3860800" y="0"/>
            <a:ext cx="44704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17"/>
          <p:cNvSpPr/>
          <p:nvPr/>
        </p:nvSpPr>
        <p:spPr>
          <a:xfrm>
            <a:off x="812800" y="1574800"/>
            <a:ext cx="9347200" cy="14224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19"/>
          <p:cNvSpPr/>
          <p:nvPr/>
        </p:nvSpPr>
        <p:spPr>
          <a:xfrm>
            <a:off x="1524000" y="4006850"/>
            <a:ext cx="7721600" cy="14224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4267200" y="4406900"/>
            <a:ext cx="3657600" cy="585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0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a sample letter that has been placed to demonstrate the typing format on the (Your Company). letterhead design. When positioned properly.</a:t>
            </a:r>
            <a:endParaRPr kumimoji="0" lang="en-US" sz="106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22"/>
          <p:cNvSpPr/>
          <p:nvPr/>
        </p:nvSpPr>
        <p:spPr>
          <a:xfrm>
            <a:off x="3048000" y="2995613"/>
            <a:ext cx="8439150" cy="1016000"/>
          </a:xfrm>
          <a:prstGeom prst="rect">
            <a:avLst/>
          </a:prstGeom>
          <a:solidFill>
            <a:srgbClr val="35B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4187825" y="3014663"/>
            <a:ext cx="5057775" cy="91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3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Business plan</a:t>
            </a: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634" name="Freeform 12"/>
          <p:cNvSpPr>
            <a:spLocks noEditPoints="1"/>
          </p:cNvSpPr>
          <p:nvPr/>
        </p:nvSpPr>
        <p:spPr>
          <a:xfrm>
            <a:off x="5759450" y="1909763"/>
            <a:ext cx="673100" cy="750887"/>
          </a:xfrm>
          <a:custGeom>
            <a:avLst/>
            <a:gdLst/>
            <a:ahLst/>
            <a:cxnLst>
              <a:cxn ang="0">
                <a:pos x="435065" y="511133"/>
              </a:cxn>
              <a:cxn ang="0">
                <a:pos x="430678" y="673330"/>
              </a:cxn>
              <a:cxn ang="0">
                <a:pos x="585802" y="378462"/>
              </a:cxn>
              <a:cxn ang="0">
                <a:pos x="423101" y="304645"/>
              </a:cxn>
              <a:cxn ang="0">
                <a:pos x="423101" y="304645"/>
              </a:cxn>
              <a:cxn ang="0">
                <a:pos x="423101" y="258160"/>
              </a:cxn>
              <a:cxn ang="0">
                <a:pos x="217133" y="514125"/>
              </a:cxn>
              <a:cxn ang="0">
                <a:pos x="218928" y="699665"/>
              </a:cxn>
              <a:cxn ang="0">
                <a:pos x="231489" y="706847"/>
              </a:cxn>
              <a:cxn ang="0">
                <a:pos x="390003" y="504549"/>
              </a:cxn>
              <a:cxn ang="0">
                <a:pos x="407350" y="477616"/>
              </a:cxn>
              <a:cxn ang="0">
                <a:pos x="436660" y="464249"/>
              </a:cxn>
              <a:cxn ang="0">
                <a:pos x="628271" y="189730"/>
              </a:cxn>
              <a:cxn ang="0">
                <a:pos x="618302" y="179555"/>
              </a:cxn>
              <a:cxn ang="0">
                <a:pos x="429482" y="135464"/>
              </a:cxn>
              <a:cxn ang="0">
                <a:pos x="631063" y="138257"/>
              </a:cxn>
              <a:cxn ang="0">
                <a:pos x="657980" y="155614"/>
              </a:cxn>
              <a:cxn ang="0">
                <a:pos x="671539" y="184941"/>
              </a:cxn>
              <a:cxn ang="0">
                <a:pos x="672137" y="464049"/>
              </a:cxn>
              <a:cxn ang="0">
                <a:pos x="388408" y="749142"/>
              </a:cxn>
              <a:cxn ang="0">
                <a:pos x="222916" y="749541"/>
              </a:cxn>
              <a:cxn ang="0">
                <a:pos x="193406" y="735975"/>
              </a:cxn>
              <a:cxn ang="0">
                <a:pos x="176259" y="708842"/>
              </a:cxn>
              <a:cxn ang="0">
                <a:pos x="173667" y="514125"/>
              </a:cxn>
              <a:cxn ang="0">
                <a:pos x="176458" y="170777"/>
              </a:cxn>
              <a:cxn ang="0">
                <a:pos x="187624" y="150826"/>
              </a:cxn>
              <a:cxn ang="0">
                <a:pos x="201182" y="139853"/>
              </a:cxn>
              <a:cxn ang="0">
                <a:pos x="211152" y="136063"/>
              </a:cxn>
              <a:cxn ang="0">
                <a:pos x="255815" y="0"/>
              </a:cxn>
              <a:cxn ang="0">
                <a:pos x="457396" y="2793"/>
              </a:cxn>
              <a:cxn ang="0">
                <a:pos x="484114" y="19951"/>
              </a:cxn>
              <a:cxn ang="0">
                <a:pos x="497872" y="49677"/>
              </a:cxn>
              <a:cxn ang="0">
                <a:pos x="480525" y="84590"/>
              </a:cxn>
              <a:cxn ang="0">
                <a:pos x="453209" y="50874"/>
              </a:cxn>
              <a:cxn ang="0">
                <a:pos x="440647" y="43492"/>
              </a:cxn>
              <a:cxn ang="0">
                <a:pos x="207762" y="84590"/>
              </a:cxn>
              <a:cxn ang="0">
                <a:pos x="193008" y="88181"/>
              </a:cxn>
              <a:cxn ang="0">
                <a:pos x="168283" y="100551"/>
              </a:cxn>
              <a:cxn ang="0">
                <a:pos x="143559" y="124092"/>
              </a:cxn>
              <a:cxn ang="0">
                <a:pos x="126811" y="159405"/>
              </a:cxn>
              <a:cxn ang="0">
                <a:pos x="122624" y="192722"/>
              </a:cxn>
              <a:cxn ang="0">
                <a:pos x="43467" y="378861"/>
              </a:cxn>
              <a:cxn ang="0">
                <a:pos x="45261" y="564002"/>
              </a:cxn>
              <a:cxn ang="0">
                <a:pos x="57823" y="571383"/>
              </a:cxn>
              <a:cxn ang="0">
                <a:pos x="49249" y="614077"/>
              </a:cxn>
              <a:cxn ang="0">
                <a:pos x="19739" y="600511"/>
              </a:cxn>
              <a:cxn ang="0">
                <a:pos x="2592" y="573578"/>
              </a:cxn>
              <a:cxn ang="0">
                <a:pos x="0" y="378861"/>
              </a:cxn>
              <a:cxn ang="0">
                <a:pos x="2791" y="35512"/>
              </a:cxn>
              <a:cxn ang="0">
                <a:pos x="13957" y="15162"/>
              </a:cxn>
              <a:cxn ang="0">
                <a:pos x="27516" y="4589"/>
              </a:cxn>
              <a:cxn ang="0">
                <a:pos x="37485" y="399"/>
              </a:cxn>
            </a:cxnLst>
            <a:rect l="0" t="0" r="0" b="0"/>
            <a:pathLst>
              <a:path w="3374" h="3760">
                <a:moveTo>
                  <a:pt x="2233" y="2541"/>
                </a:moveTo>
                <a:lnTo>
                  <a:pt x="2214" y="2543"/>
                </a:lnTo>
                <a:lnTo>
                  <a:pt x="2197" y="2551"/>
                </a:lnTo>
                <a:lnTo>
                  <a:pt x="2182" y="2562"/>
                </a:lnTo>
                <a:lnTo>
                  <a:pt x="2170" y="2577"/>
                </a:lnTo>
                <a:lnTo>
                  <a:pt x="2164" y="2594"/>
                </a:lnTo>
                <a:lnTo>
                  <a:pt x="2160" y="2612"/>
                </a:lnTo>
                <a:lnTo>
                  <a:pt x="2160" y="3375"/>
                </a:lnTo>
                <a:lnTo>
                  <a:pt x="2996" y="2541"/>
                </a:lnTo>
                <a:lnTo>
                  <a:pt x="2233" y="2541"/>
                </a:lnTo>
                <a:close/>
                <a:moveTo>
                  <a:pt x="2122" y="1897"/>
                </a:moveTo>
                <a:lnTo>
                  <a:pt x="2938" y="1897"/>
                </a:lnTo>
                <a:lnTo>
                  <a:pt x="2938" y="2034"/>
                </a:lnTo>
                <a:lnTo>
                  <a:pt x="2122" y="2034"/>
                </a:lnTo>
                <a:lnTo>
                  <a:pt x="2122" y="1897"/>
                </a:lnTo>
                <a:close/>
                <a:moveTo>
                  <a:pt x="2122" y="1527"/>
                </a:moveTo>
                <a:lnTo>
                  <a:pt x="2938" y="1527"/>
                </a:lnTo>
                <a:lnTo>
                  <a:pt x="2938" y="1664"/>
                </a:lnTo>
                <a:lnTo>
                  <a:pt x="2122" y="1664"/>
                </a:lnTo>
                <a:lnTo>
                  <a:pt x="2122" y="1527"/>
                </a:lnTo>
                <a:close/>
                <a:moveTo>
                  <a:pt x="2122" y="1157"/>
                </a:moveTo>
                <a:lnTo>
                  <a:pt x="2938" y="1157"/>
                </a:lnTo>
                <a:lnTo>
                  <a:pt x="2938" y="1294"/>
                </a:lnTo>
                <a:lnTo>
                  <a:pt x="2122" y="1294"/>
                </a:lnTo>
                <a:lnTo>
                  <a:pt x="2122" y="1157"/>
                </a:lnTo>
                <a:close/>
                <a:moveTo>
                  <a:pt x="2154" y="897"/>
                </a:moveTo>
                <a:lnTo>
                  <a:pt x="2154" y="897"/>
                </a:lnTo>
                <a:lnTo>
                  <a:pt x="1089" y="2577"/>
                </a:lnTo>
                <a:lnTo>
                  <a:pt x="1088" y="2577"/>
                </a:lnTo>
                <a:lnTo>
                  <a:pt x="1088" y="3470"/>
                </a:lnTo>
                <a:lnTo>
                  <a:pt x="1090" y="3489"/>
                </a:lnTo>
                <a:lnTo>
                  <a:pt x="1098" y="3507"/>
                </a:lnTo>
                <a:lnTo>
                  <a:pt x="1110" y="3521"/>
                </a:lnTo>
                <a:lnTo>
                  <a:pt x="1125" y="3533"/>
                </a:lnTo>
                <a:lnTo>
                  <a:pt x="1142" y="3540"/>
                </a:lnTo>
                <a:lnTo>
                  <a:pt x="1161" y="3543"/>
                </a:lnTo>
                <a:lnTo>
                  <a:pt x="1943" y="3543"/>
                </a:lnTo>
                <a:lnTo>
                  <a:pt x="1943" y="2614"/>
                </a:lnTo>
                <a:lnTo>
                  <a:pt x="1947" y="2570"/>
                </a:lnTo>
                <a:lnTo>
                  <a:pt x="1956" y="2529"/>
                </a:lnTo>
                <a:lnTo>
                  <a:pt x="1969" y="2491"/>
                </a:lnTo>
                <a:lnTo>
                  <a:pt x="1990" y="2455"/>
                </a:lnTo>
                <a:lnTo>
                  <a:pt x="2014" y="2423"/>
                </a:lnTo>
                <a:lnTo>
                  <a:pt x="2043" y="2394"/>
                </a:lnTo>
                <a:lnTo>
                  <a:pt x="2076" y="2370"/>
                </a:lnTo>
                <a:lnTo>
                  <a:pt x="2111" y="2350"/>
                </a:lnTo>
                <a:lnTo>
                  <a:pt x="2149" y="2336"/>
                </a:lnTo>
                <a:lnTo>
                  <a:pt x="2190" y="2327"/>
                </a:lnTo>
                <a:lnTo>
                  <a:pt x="2233" y="2324"/>
                </a:lnTo>
                <a:lnTo>
                  <a:pt x="3155" y="2324"/>
                </a:lnTo>
                <a:lnTo>
                  <a:pt x="3155" y="971"/>
                </a:lnTo>
                <a:lnTo>
                  <a:pt x="3151" y="951"/>
                </a:lnTo>
                <a:lnTo>
                  <a:pt x="3144" y="934"/>
                </a:lnTo>
                <a:lnTo>
                  <a:pt x="3133" y="919"/>
                </a:lnTo>
                <a:lnTo>
                  <a:pt x="3118" y="908"/>
                </a:lnTo>
                <a:lnTo>
                  <a:pt x="3101" y="900"/>
                </a:lnTo>
                <a:lnTo>
                  <a:pt x="3081" y="897"/>
                </a:lnTo>
                <a:lnTo>
                  <a:pt x="2154" y="897"/>
                </a:lnTo>
                <a:close/>
                <a:moveTo>
                  <a:pt x="1066" y="679"/>
                </a:moveTo>
                <a:lnTo>
                  <a:pt x="2154" y="679"/>
                </a:lnTo>
                <a:lnTo>
                  <a:pt x="2154" y="681"/>
                </a:lnTo>
                <a:lnTo>
                  <a:pt x="3081" y="681"/>
                </a:lnTo>
                <a:lnTo>
                  <a:pt x="3125" y="684"/>
                </a:lnTo>
                <a:lnTo>
                  <a:pt x="3165" y="693"/>
                </a:lnTo>
                <a:lnTo>
                  <a:pt x="3204" y="707"/>
                </a:lnTo>
                <a:lnTo>
                  <a:pt x="3239" y="727"/>
                </a:lnTo>
                <a:lnTo>
                  <a:pt x="3271" y="751"/>
                </a:lnTo>
                <a:lnTo>
                  <a:pt x="3300" y="780"/>
                </a:lnTo>
                <a:lnTo>
                  <a:pt x="3325" y="813"/>
                </a:lnTo>
                <a:lnTo>
                  <a:pt x="3344" y="848"/>
                </a:lnTo>
                <a:lnTo>
                  <a:pt x="3359" y="886"/>
                </a:lnTo>
                <a:lnTo>
                  <a:pt x="3368" y="927"/>
                </a:lnTo>
                <a:lnTo>
                  <a:pt x="3371" y="971"/>
                </a:lnTo>
                <a:lnTo>
                  <a:pt x="3371" y="2324"/>
                </a:lnTo>
                <a:lnTo>
                  <a:pt x="3374" y="2324"/>
                </a:lnTo>
                <a:lnTo>
                  <a:pt x="3371" y="2326"/>
                </a:lnTo>
                <a:lnTo>
                  <a:pt x="3371" y="2329"/>
                </a:lnTo>
                <a:lnTo>
                  <a:pt x="3368" y="2333"/>
                </a:lnTo>
                <a:lnTo>
                  <a:pt x="3368" y="2336"/>
                </a:lnTo>
                <a:lnTo>
                  <a:pt x="1948" y="3755"/>
                </a:lnTo>
                <a:lnTo>
                  <a:pt x="1944" y="3755"/>
                </a:lnTo>
                <a:lnTo>
                  <a:pt x="1941" y="3760"/>
                </a:lnTo>
                <a:lnTo>
                  <a:pt x="1161" y="3760"/>
                </a:lnTo>
                <a:lnTo>
                  <a:pt x="1118" y="3757"/>
                </a:lnTo>
                <a:lnTo>
                  <a:pt x="1078" y="3747"/>
                </a:lnTo>
                <a:lnTo>
                  <a:pt x="1039" y="3733"/>
                </a:lnTo>
                <a:lnTo>
                  <a:pt x="1004" y="3713"/>
                </a:lnTo>
                <a:lnTo>
                  <a:pt x="970" y="3689"/>
                </a:lnTo>
                <a:lnTo>
                  <a:pt x="942" y="3661"/>
                </a:lnTo>
                <a:lnTo>
                  <a:pt x="918" y="3628"/>
                </a:lnTo>
                <a:lnTo>
                  <a:pt x="899" y="3592"/>
                </a:lnTo>
                <a:lnTo>
                  <a:pt x="884" y="3553"/>
                </a:lnTo>
                <a:lnTo>
                  <a:pt x="875" y="3512"/>
                </a:lnTo>
                <a:lnTo>
                  <a:pt x="871" y="3470"/>
                </a:lnTo>
                <a:lnTo>
                  <a:pt x="871" y="2577"/>
                </a:lnTo>
                <a:lnTo>
                  <a:pt x="871" y="2577"/>
                </a:lnTo>
                <a:lnTo>
                  <a:pt x="871" y="972"/>
                </a:lnTo>
                <a:lnTo>
                  <a:pt x="872" y="929"/>
                </a:lnTo>
                <a:lnTo>
                  <a:pt x="877" y="891"/>
                </a:lnTo>
                <a:lnTo>
                  <a:pt x="885" y="856"/>
                </a:lnTo>
                <a:lnTo>
                  <a:pt x="896" y="827"/>
                </a:lnTo>
                <a:lnTo>
                  <a:pt x="910" y="799"/>
                </a:lnTo>
                <a:lnTo>
                  <a:pt x="925" y="775"/>
                </a:lnTo>
                <a:lnTo>
                  <a:pt x="941" y="756"/>
                </a:lnTo>
                <a:lnTo>
                  <a:pt x="958" y="738"/>
                </a:lnTo>
                <a:lnTo>
                  <a:pt x="976" y="724"/>
                </a:lnTo>
                <a:lnTo>
                  <a:pt x="993" y="711"/>
                </a:lnTo>
                <a:lnTo>
                  <a:pt x="1009" y="701"/>
                </a:lnTo>
                <a:lnTo>
                  <a:pt x="1025" y="694"/>
                </a:lnTo>
                <a:lnTo>
                  <a:pt x="1039" y="689"/>
                </a:lnTo>
                <a:lnTo>
                  <a:pt x="1050" y="684"/>
                </a:lnTo>
                <a:lnTo>
                  <a:pt x="1059" y="682"/>
                </a:lnTo>
                <a:lnTo>
                  <a:pt x="1065" y="681"/>
                </a:lnTo>
                <a:lnTo>
                  <a:pt x="1066" y="679"/>
                </a:lnTo>
                <a:close/>
                <a:moveTo>
                  <a:pt x="195" y="0"/>
                </a:moveTo>
                <a:lnTo>
                  <a:pt x="1283" y="0"/>
                </a:lnTo>
                <a:lnTo>
                  <a:pt x="1283" y="1"/>
                </a:lnTo>
                <a:lnTo>
                  <a:pt x="2210" y="1"/>
                </a:lnTo>
                <a:lnTo>
                  <a:pt x="2254" y="5"/>
                </a:lnTo>
                <a:lnTo>
                  <a:pt x="2294" y="14"/>
                </a:lnTo>
                <a:lnTo>
                  <a:pt x="2332" y="29"/>
                </a:lnTo>
                <a:lnTo>
                  <a:pt x="2368" y="48"/>
                </a:lnTo>
                <a:lnTo>
                  <a:pt x="2400" y="72"/>
                </a:lnTo>
                <a:lnTo>
                  <a:pt x="2428" y="100"/>
                </a:lnTo>
                <a:lnTo>
                  <a:pt x="2454" y="134"/>
                </a:lnTo>
                <a:lnTo>
                  <a:pt x="2473" y="169"/>
                </a:lnTo>
                <a:lnTo>
                  <a:pt x="2488" y="208"/>
                </a:lnTo>
                <a:lnTo>
                  <a:pt x="2497" y="249"/>
                </a:lnTo>
                <a:lnTo>
                  <a:pt x="2500" y="291"/>
                </a:lnTo>
                <a:lnTo>
                  <a:pt x="2500" y="425"/>
                </a:lnTo>
                <a:lnTo>
                  <a:pt x="2410" y="425"/>
                </a:lnTo>
                <a:lnTo>
                  <a:pt x="2410" y="424"/>
                </a:lnTo>
                <a:lnTo>
                  <a:pt x="2282" y="424"/>
                </a:lnTo>
                <a:lnTo>
                  <a:pt x="2282" y="291"/>
                </a:lnTo>
                <a:lnTo>
                  <a:pt x="2280" y="272"/>
                </a:lnTo>
                <a:lnTo>
                  <a:pt x="2273" y="255"/>
                </a:lnTo>
                <a:lnTo>
                  <a:pt x="2262" y="240"/>
                </a:lnTo>
                <a:lnTo>
                  <a:pt x="2247" y="228"/>
                </a:lnTo>
                <a:lnTo>
                  <a:pt x="2230" y="220"/>
                </a:lnTo>
                <a:lnTo>
                  <a:pt x="2210" y="218"/>
                </a:lnTo>
                <a:lnTo>
                  <a:pt x="1283" y="218"/>
                </a:lnTo>
                <a:lnTo>
                  <a:pt x="1283" y="219"/>
                </a:lnTo>
                <a:lnTo>
                  <a:pt x="1153" y="424"/>
                </a:lnTo>
                <a:lnTo>
                  <a:pt x="1042" y="424"/>
                </a:lnTo>
                <a:lnTo>
                  <a:pt x="1020" y="428"/>
                </a:lnTo>
                <a:lnTo>
                  <a:pt x="1007" y="432"/>
                </a:lnTo>
                <a:lnTo>
                  <a:pt x="990" y="436"/>
                </a:lnTo>
                <a:lnTo>
                  <a:pt x="968" y="442"/>
                </a:lnTo>
                <a:lnTo>
                  <a:pt x="942" y="452"/>
                </a:lnTo>
                <a:lnTo>
                  <a:pt x="912" y="465"/>
                </a:lnTo>
                <a:lnTo>
                  <a:pt x="879" y="482"/>
                </a:lnTo>
                <a:lnTo>
                  <a:pt x="844" y="504"/>
                </a:lnTo>
                <a:lnTo>
                  <a:pt x="807" y="531"/>
                </a:lnTo>
                <a:lnTo>
                  <a:pt x="777" y="557"/>
                </a:lnTo>
                <a:lnTo>
                  <a:pt x="748" y="588"/>
                </a:lnTo>
                <a:lnTo>
                  <a:pt x="720" y="622"/>
                </a:lnTo>
                <a:lnTo>
                  <a:pt x="694" y="661"/>
                </a:lnTo>
                <a:lnTo>
                  <a:pt x="671" y="703"/>
                </a:lnTo>
                <a:lnTo>
                  <a:pt x="652" y="750"/>
                </a:lnTo>
                <a:lnTo>
                  <a:pt x="636" y="799"/>
                </a:lnTo>
                <a:lnTo>
                  <a:pt x="625" y="852"/>
                </a:lnTo>
                <a:lnTo>
                  <a:pt x="618" y="907"/>
                </a:lnTo>
                <a:lnTo>
                  <a:pt x="615" y="963"/>
                </a:lnTo>
                <a:lnTo>
                  <a:pt x="615" y="966"/>
                </a:lnTo>
                <a:lnTo>
                  <a:pt x="615" y="969"/>
                </a:lnTo>
                <a:lnTo>
                  <a:pt x="615" y="974"/>
                </a:lnTo>
                <a:lnTo>
                  <a:pt x="615" y="1272"/>
                </a:lnTo>
                <a:lnTo>
                  <a:pt x="218" y="1899"/>
                </a:lnTo>
                <a:lnTo>
                  <a:pt x="217" y="1899"/>
                </a:lnTo>
                <a:lnTo>
                  <a:pt x="217" y="2791"/>
                </a:lnTo>
                <a:lnTo>
                  <a:pt x="219" y="2810"/>
                </a:lnTo>
                <a:lnTo>
                  <a:pt x="227" y="2827"/>
                </a:lnTo>
                <a:lnTo>
                  <a:pt x="239" y="2842"/>
                </a:lnTo>
                <a:lnTo>
                  <a:pt x="253" y="2853"/>
                </a:lnTo>
                <a:lnTo>
                  <a:pt x="271" y="2861"/>
                </a:lnTo>
                <a:lnTo>
                  <a:pt x="290" y="2864"/>
                </a:lnTo>
                <a:lnTo>
                  <a:pt x="615" y="2864"/>
                </a:lnTo>
                <a:lnTo>
                  <a:pt x="615" y="3081"/>
                </a:lnTo>
                <a:lnTo>
                  <a:pt x="290" y="3081"/>
                </a:lnTo>
                <a:lnTo>
                  <a:pt x="247" y="3078"/>
                </a:lnTo>
                <a:lnTo>
                  <a:pt x="207" y="3069"/>
                </a:lnTo>
                <a:lnTo>
                  <a:pt x="168" y="3054"/>
                </a:lnTo>
                <a:lnTo>
                  <a:pt x="132" y="3034"/>
                </a:lnTo>
                <a:lnTo>
                  <a:pt x="99" y="3010"/>
                </a:lnTo>
                <a:lnTo>
                  <a:pt x="71" y="2981"/>
                </a:lnTo>
                <a:lnTo>
                  <a:pt x="47" y="2949"/>
                </a:lnTo>
                <a:lnTo>
                  <a:pt x="27" y="2913"/>
                </a:lnTo>
                <a:lnTo>
                  <a:pt x="13" y="2875"/>
                </a:lnTo>
                <a:lnTo>
                  <a:pt x="3" y="2834"/>
                </a:lnTo>
                <a:lnTo>
                  <a:pt x="0" y="2791"/>
                </a:lnTo>
                <a:lnTo>
                  <a:pt x="0" y="1899"/>
                </a:lnTo>
                <a:lnTo>
                  <a:pt x="0" y="1899"/>
                </a:lnTo>
                <a:lnTo>
                  <a:pt x="0" y="293"/>
                </a:lnTo>
                <a:lnTo>
                  <a:pt x="1" y="250"/>
                </a:lnTo>
                <a:lnTo>
                  <a:pt x="6" y="212"/>
                </a:lnTo>
                <a:lnTo>
                  <a:pt x="14" y="178"/>
                </a:lnTo>
                <a:lnTo>
                  <a:pt x="25" y="147"/>
                </a:lnTo>
                <a:lnTo>
                  <a:pt x="39" y="120"/>
                </a:lnTo>
                <a:lnTo>
                  <a:pt x="54" y="97"/>
                </a:lnTo>
                <a:lnTo>
                  <a:pt x="70" y="76"/>
                </a:lnTo>
                <a:lnTo>
                  <a:pt x="87" y="59"/>
                </a:lnTo>
                <a:lnTo>
                  <a:pt x="105" y="45"/>
                </a:lnTo>
                <a:lnTo>
                  <a:pt x="122" y="32"/>
                </a:lnTo>
                <a:lnTo>
                  <a:pt x="138" y="23"/>
                </a:lnTo>
                <a:lnTo>
                  <a:pt x="154" y="15"/>
                </a:lnTo>
                <a:lnTo>
                  <a:pt x="168" y="9"/>
                </a:lnTo>
                <a:lnTo>
                  <a:pt x="179" y="5"/>
                </a:lnTo>
                <a:lnTo>
                  <a:pt x="188" y="2"/>
                </a:lnTo>
                <a:lnTo>
                  <a:pt x="194" y="1"/>
                </a:lnTo>
                <a:lnTo>
                  <a:pt x="195" y="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0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1"/>
          <p:cNvSpPr/>
          <p:nvPr/>
        </p:nvSpPr>
        <p:spPr>
          <a:xfrm>
            <a:off x="-38100" y="6191250"/>
            <a:ext cx="12649200" cy="704850"/>
          </a:xfrm>
          <a:custGeom>
            <a:avLst/>
            <a:gdLst>
              <a:gd name="connsiteX0" fmla="*/ 0 w 12192000"/>
              <a:gd name="connsiteY0" fmla="*/ 0 h 948519"/>
              <a:gd name="connsiteX1" fmla="*/ 12192000 w 12192000"/>
              <a:gd name="connsiteY1" fmla="*/ 0 h 948519"/>
              <a:gd name="connsiteX2" fmla="*/ 12192000 w 12192000"/>
              <a:gd name="connsiteY2" fmla="*/ 948519 h 948519"/>
              <a:gd name="connsiteX3" fmla="*/ 0 w 12192000"/>
              <a:gd name="connsiteY3" fmla="*/ 948519 h 948519"/>
              <a:gd name="connsiteX4" fmla="*/ 0 w 12192000"/>
              <a:gd name="connsiteY4" fmla="*/ 0 h 948519"/>
              <a:gd name="connsiteX0-1" fmla="*/ 0 w 12192000"/>
              <a:gd name="connsiteY0-2" fmla="*/ 0 h 948519"/>
              <a:gd name="connsiteX1-3" fmla="*/ 1337481 w 12192000"/>
              <a:gd name="connsiteY1-4" fmla="*/ 0 h 948519"/>
              <a:gd name="connsiteX2-5" fmla="*/ 12192000 w 12192000"/>
              <a:gd name="connsiteY2-6" fmla="*/ 0 h 948519"/>
              <a:gd name="connsiteX3-7" fmla="*/ 12192000 w 12192000"/>
              <a:gd name="connsiteY3-8" fmla="*/ 948519 h 948519"/>
              <a:gd name="connsiteX4-9" fmla="*/ 0 w 12192000"/>
              <a:gd name="connsiteY4-10" fmla="*/ 948519 h 948519"/>
              <a:gd name="connsiteX5" fmla="*/ 0 w 12192000"/>
              <a:gd name="connsiteY5" fmla="*/ 0 h 948519"/>
              <a:gd name="connsiteX0-11" fmla="*/ 0 w 12192000"/>
              <a:gd name="connsiteY0-12" fmla="*/ 286603 h 1235122"/>
              <a:gd name="connsiteX1-13" fmla="*/ 1023582 w 12192000"/>
              <a:gd name="connsiteY1-14" fmla="*/ 0 h 1235122"/>
              <a:gd name="connsiteX2-15" fmla="*/ 12192000 w 12192000"/>
              <a:gd name="connsiteY2-16" fmla="*/ 286603 h 1235122"/>
              <a:gd name="connsiteX3-17" fmla="*/ 12192000 w 12192000"/>
              <a:gd name="connsiteY3-18" fmla="*/ 1235122 h 1235122"/>
              <a:gd name="connsiteX4-19" fmla="*/ 0 w 12192000"/>
              <a:gd name="connsiteY4-20" fmla="*/ 1235122 h 1235122"/>
              <a:gd name="connsiteX5-21" fmla="*/ 0 w 12192000"/>
              <a:gd name="connsiteY5-22" fmla="*/ 286603 h 1235122"/>
              <a:gd name="connsiteX0-23" fmla="*/ 0 w 12192000"/>
              <a:gd name="connsiteY0-24" fmla="*/ 286603 h 1235122"/>
              <a:gd name="connsiteX1-25" fmla="*/ 1023582 w 12192000"/>
              <a:gd name="connsiteY1-26" fmla="*/ 0 h 1235122"/>
              <a:gd name="connsiteX2-27" fmla="*/ 12192000 w 12192000"/>
              <a:gd name="connsiteY2-28" fmla="*/ 286603 h 1235122"/>
              <a:gd name="connsiteX3-29" fmla="*/ 12192000 w 12192000"/>
              <a:gd name="connsiteY3-30" fmla="*/ 1235122 h 1235122"/>
              <a:gd name="connsiteX4-31" fmla="*/ 0 w 12192000"/>
              <a:gd name="connsiteY4-32" fmla="*/ 1235122 h 1235122"/>
              <a:gd name="connsiteX5-33" fmla="*/ 0 w 12192000"/>
              <a:gd name="connsiteY5-34" fmla="*/ 286603 h 1235122"/>
              <a:gd name="connsiteX0-35" fmla="*/ 0 w 12192000"/>
              <a:gd name="connsiteY0-36" fmla="*/ 286603 h 1235122"/>
              <a:gd name="connsiteX1-37" fmla="*/ 1023582 w 12192000"/>
              <a:gd name="connsiteY1-38" fmla="*/ 0 h 1235122"/>
              <a:gd name="connsiteX2-39" fmla="*/ 5336275 w 12192000"/>
              <a:gd name="connsiteY2-40" fmla="*/ 81886 h 1235122"/>
              <a:gd name="connsiteX3-41" fmla="*/ 12192000 w 12192000"/>
              <a:gd name="connsiteY3-42" fmla="*/ 286603 h 1235122"/>
              <a:gd name="connsiteX4-43" fmla="*/ 12192000 w 12192000"/>
              <a:gd name="connsiteY4-44" fmla="*/ 1235122 h 1235122"/>
              <a:gd name="connsiteX5-45" fmla="*/ 0 w 12192000"/>
              <a:gd name="connsiteY5-46" fmla="*/ 1235122 h 1235122"/>
              <a:gd name="connsiteX6" fmla="*/ 0 w 12192000"/>
              <a:gd name="connsiteY6" fmla="*/ 286603 h 1235122"/>
              <a:gd name="connsiteX0-47" fmla="*/ 0 w 12192000"/>
              <a:gd name="connsiteY0-48" fmla="*/ 382138 h 1330657"/>
              <a:gd name="connsiteX1-49" fmla="*/ 1023582 w 12192000"/>
              <a:gd name="connsiteY1-50" fmla="*/ 95535 h 1330657"/>
              <a:gd name="connsiteX2-51" fmla="*/ 5336275 w 12192000"/>
              <a:gd name="connsiteY2-52" fmla="*/ 0 h 1330657"/>
              <a:gd name="connsiteX3-53" fmla="*/ 12192000 w 12192000"/>
              <a:gd name="connsiteY3-54" fmla="*/ 382138 h 1330657"/>
              <a:gd name="connsiteX4-55" fmla="*/ 12192000 w 12192000"/>
              <a:gd name="connsiteY4-56" fmla="*/ 1330657 h 1330657"/>
              <a:gd name="connsiteX5-57" fmla="*/ 0 w 12192000"/>
              <a:gd name="connsiteY5-58" fmla="*/ 1330657 h 1330657"/>
              <a:gd name="connsiteX6-59" fmla="*/ 0 w 12192000"/>
              <a:gd name="connsiteY6-60" fmla="*/ 382138 h 1330657"/>
              <a:gd name="connsiteX0-61" fmla="*/ 0 w 12192000"/>
              <a:gd name="connsiteY0-62" fmla="*/ 383955 h 1332474"/>
              <a:gd name="connsiteX1-63" fmla="*/ 1023582 w 12192000"/>
              <a:gd name="connsiteY1-64" fmla="*/ 97352 h 1332474"/>
              <a:gd name="connsiteX2-65" fmla="*/ 5336275 w 12192000"/>
              <a:gd name="connsiteY2-66" fmla="*/ 1817 h 1332474"/>
              <a:gd name="connsiteX3-67" fmla="*/ 8434316 w 12192000"/>
              <a:gd name="connsiteY3-68" fmla="*/ 165591 h 1332474"/>
              <a:gd name="connsiteX4-69" fmla="*/ 12192000 w 12192000"/>
              <a:gd name="connsiteY4-70" fmla="*/ 383955 h 1332474"/>
              <a:gd name="connsiteX5-71" fmla="*/ 12192000 w 12192000"/>
              <a:gd name="connsiteY5-72" fmla="*/ 1332474 h 1332474"/>
              <a:gd name="connsiteX6-73" fmla="*/ 0 w 12192000"/>
              <a:gd name="connsiteY6-74" fmla="*/ 1332474 h 1332474"/>
              <a:gd name="connsiteX7" fmla="*/ 0 w 12192000"/>
              <a:gd name="connsiteY7" fmla="*/ 383955 h 1332474"/>
              <a:gd name="connsiteX0-75" fmla="*/ 0 w 12192000"/>
              <a:gd name="connsiteY0-76" fmla="*/ 423080 h 1371599"/>
              <a:gd name="connsiteX1-77" fmla="*/ 1023582 w 12192000"/>
              <a:gd name="connsiteY1-78" fmla="*/ 136477 h 1371599"/>
              <a:gd name="connsiteX2-79" fmla="*/ 5336275 w 12192000"/>
              <a:gd name="connsiteY2-80" fmla="*/ 40942 h 1371599"/>
              <a:gd name="connsiteX3-81" fmla="*/ 8284191 w 12192000"/>
              <a:gd name="connsiteY3-82" fmla="*/ 0 h 1371599"/>
              <a:gd name="connsiteX4-83" fmla="*/ 12192000 w 12192000"/>
              <a:gd name="connsiteY4-84" fmla="*/ 423080 h 1371599"/>
              <a:gd name="connsiteX5-85" fmla="*/ 12192000 w 12192000"/>
              <a:gd name="connsiteY5-86" fmla="*/ 1371599 h 1371599"/>
              <a:gd name="connsiteX6-87" fmla="*/ 0 w 12192000"/>
              <a:gd name="connsiteY6-88" fmla="*/ 1371599 h 1371599"/>
              <a:gd name="connsiteX7-89" fmla="*/ 0 w 12192000"/>
              <a:gd name="connsiteY7-90" fmla="*/ 423080 h 1371599"/>
              <a:gd name="connsiteX0-91" fmla="*/ 0 w 12192000"/>
              <a:gd name="connsiteY0-92" fmla="*/ 423080 h 1371599"/>
              <a:gd name="connsiteX1-93" fmla="*/ 1023582 w 12192000"/>
              <a:gd name="connsiteY1-94" fmla="*/ 136477 h 1371599"/>
              <a:gd name="connsiteX2-95" fmla="*/ 5336275 w 12192000"/>
              <a:gd name="connsiteY2-96" fmla="*/ 40942 h 1371599"/>
              <a:gd name="connsiteX3-97" fmla="*/ 8284191 w 12192000"/>
              <a:gd name="connsiteY3-98" fmla="*/ 0 h 1371599"/>
              <a:gd name="connsiteX4-99" fmla="*/ 10222173 w 12192000"/>
              <a:gd name="connsiteY4-100" fmla="*/ 218365 h 1371599"/>
              <a:gd name="connsiteX5-101" fmla="*/ 12192000 w 12192000"/>
              <a:gd name="connsiteY5-102" fmla="*/ 423080 h 1371599"/>
              <a:gd name="connsiteX6-103" fmla="*/ 12192000 w 12192000"/>
              <a:gd name="connsiteY6-104" fmla="*/ 1371599 h 1371599"/>
              <a:gd name="connsiteX7-105" fmla="*/ 0 w 12192000"/>
              <a:gd name="connsiteY7-106" fmla="*/ 1371599 h 1371599"/>
              <a:gd name="connsiteX8" fmla="*/ 0 w 12192000"/>
              <a:gd name="connsiteY8" fmla="*/ 423080 h 1371599"/>
              <a:gd name="connsiteX0-107" fmla="*/ 0 w 12192000"/>
              <a:gd name="connsiteY0-108" fmla="*/ 532261 h 1480780"/>
              <a:gd name="connsiteX1-109" fmla="*/ 1023582 w 12192000"/>
              <a:gd name="connsiteY1-110" fmla="*/ 245658 h 1480780"/>
              <a:gd name="connsiteX2-111" fmla="*/ 5336275 w 12192000"/>
              <a:gd name="connsiteY2-112" fmla="*/ 150123 h 1480780"/>
              <a:gd name="connsiteX3-113" fmla="*/ 8284191 w 12192000"/>
              <a:gd name="connsiteY3-114" fmla="*/ 109181 h 1480780"/>
              <a:gd name="connsiteX4-115" fmla="*/ 11395880 w 12192000"/>
              <a:gd name="connsiteY4-116" fmla="*/ 0 h 1480780"/>
              <a:gd name="connsiteX5-117" fmla="*/ 12192000 w 12192000"/>
              <a:gd name="connsiteY5-118" fmla="*/ 532261 h 1480780"/>
              <a:gd name="connsiteX6-119" fmla="*/ 12192000 w 12192000"/>
              <a:gd name="connsiteY6-120" fmla="*/ 1480780 h 1480780"/>
              <a:gd name="connsiteX7-121" fmla="*/ 0 w 12192000"/>
              <a:gd name="connsiteY7-122" fmla="*/ 1480780 h 1480780"/>
              <a:gd name="connsiteX8-123" fmla="*/ 0 w 12192000"/>
              <a:gd name="connsiteY8-124" fmla="*/ 532261 h 1480780"/>
              <a:gd name="connsiteX0-125" fmla="*/ 0 w 12192000"/>
              <a:gd name="connsiteY0-126" fmla="*/ 532261 h 1480780"/>
              <a:gd name="connsiteX1-127" fmla="*/ 1023582 w 12192000"/>
              <a:gd name="connsiteY1-128" fmla="*/ 245658 h 1480780"/>
              <a:gd name="connsiteX2-129" fmla="*/ 5336275 w 12192000"/>
              <a:gd name="connsiteY2-130" fmla="*/ 150123 h 1480780"/>
              <a:gd name="connsiteX3-131" fmla="*/ 8284191 w 12192000"/>
              <a:gd name="connsiteY3-132" fmla="*/ 109181 h 1480780"/>
              <a:gd name="connsiteX4-133" fmla="*/ 11395880 w 12192000"/>
              <a:gd name="connsiteY4-134" fmla="*/ 0 h 1480780"/>
              <a:gd name="connsiteX5-135" fmla="*/ 12178352 w 12192000"/>
              <a:gd name="connsiteY5-136" fmla="*/ 272953 h 1480780"/>
              <a:gd name="connsiteX6-137" fmla="*/ 12192000 w 12192000"/>
              <a:gd name="connsiteY6-138" fmla="*/ 1480780 h 1480780"/>
              <a:gd name="connsiteX7-139" fmla="*/ 0 w 12192000"/>
              <a:gd name="connsiteY7-140" fmla="*/ 1480780 h 1480780"/>
              <a:gd name="connsiteX8-141" fmla="*/ 0 w 12192000"/>
              <a:gd name="connsiteY8-142" fmla="*/ 532261 h 1480780"/>
              <a:gd name="connsiteX0-143" fmla="*/ 0 w 12192000"/>
              <a:gd name="connsiteY0-144" fmla="*/ 532261 h 1480780"/>
              <a:gd name="connsiteX1-145" fmla="*/ 1023582 w 12192000"/>
              <a:gd name="connsiteY1-146" fmla="*/ 245658 h 1480780"/>
              <a:gd name="connsiteX2-147" fmla="*/ 5336275 w 12192000"/>
              <a:gd name="connsiteY2-148" fmla="*/ 150123 h 1480780"/>
              <a:gd name="connsiteX3-149" fmla="*/ 8284191 w 12192000"/>
              <a:gd name="connsiteY3-150" fmla="*/ 109181 h 1480780"/>
              <a:gd name="connsiteX4-151" fmla="*/ 11395880 w 12192000"/>
              <a:gd name="connsiteY4-152" fmla="*/ 0 h 1480780"/>
              <a:gd name="connsiteX5-153" fmla="*/ 12178352 w 12192000"/>
              <a:gd name="connsiteY5-154" fmla="*/ 272953 h 1480780"/>
              <a:gd name="connsiteX6-155" fmla="*/ 12192000 w 12192000"/>
              <a:gd name="connsiteY6-156" fmla="*/ 1480780 h 1480780"/>
              <a:gd name="connsiteX7-157" fmla="*/ 0 w 12192000"/>
              <a:gd name="connsiteY7-158" fmla="*/ 1480780 h 1480780"/>
              <a:gd name="connsiteX8-159" fmla="*/ 0 w 12192000"/>
              <a:gd name="connsiteY8-160" fmla="*/ 532261 h 1480780"/>
              <a:gd name="connsiteX0-161" fmla="*/ 0 w 12192000"/>
              <a:gd name="connsiteY0-162" fmla="*/ 532261 h 1480780"/>
              <a:gd name="connsiteX1-163" fmla="*/ 1023582 w 12192000"/>
              <a:gd name="connsiteY1-164" fmla="*/ 245658 h 1480780"/>
              <a:gd name="connsiteX2-165" fmla="*/ 5336275 w 12192000"/>
              <a:gd name="connsiteY2-166" fmla="*/ 150123 h 1480780"/>
              <a:gd name="connsiteX3-167" fmla="*/ 8284191 w 12192000"/>
              <a:gd name="connsiteY3-168" fmla="*/ 109181 h 1480780"/>
              <a:gd name="connsiteX4-169" fmla="*/ 11395880 w 12192000"/>
              <a:gd name="connsiteY4-170" fmla="*/ 0 h 1480780"/>
              <a:gd name="connsiteX5-171" fmla="*/ 12178352 w 12192000"/>
              <a:gd name="connsiteY5-172" fmla="*/ 272953 h 1480780"/>
              <a:gd name="connsiteX6-173" fmla="*/ 12192000 w 12192000"/>
              <a:gd name="connsiteY6-174" fmla="*/ 1480780 h 1480780"/>
              <a:gd name="connsiteX7-175" fmla="*/ 0 w 12192000"/>
              <a:gd name="connsiteY7-176" fmla="*/ 1480780 h 1480780"/>
              <a:gd name="connsiteX8-177" fmla="*/ 0 w 12192000"/>
              <a:gd name="connsiteY8-178" fmla="*/ 532261 h 1480780"/>
              <a:gd name="connsiteX0-179" fmla="*/ 0 w 12192000"/>
              <a:gd name="connsiteY0-180" fmla="*/ 532261 h 1480780"/>
              <a:gd name="connsiteX1-181" fmla="*/ 1023582 w 12192000"/>
              <a:gd name="connsiteY1-182" fmla="*/ 245658 h 1480780"/>
              <a:gd name="connsiteX2-183" fmla="*/ 5336275 w 12192000"/>
              <a:gd name="connsiteY2-184" fmla="*/ 150123 h 1480780"/>
              <a:gd name="connsiteX3-185" fmla="*/ 8284191 w 12192000"/>
              <a:gd name="connsiteY3-186" fmla="*/ 109181 h 1480780"/>
              <a:gd name="connsiteX4-187" fmla="*/ 11395880 w 12192000"/>
              <a:gd name="connsiteY4-188" fmla="*/ 0 h 1480780"/>
              <a:gd name="connsiteX5-189" fmla="*/ 12178352 w 12192000"/>
              <a:gd name="connsiteY5-190" fmla="*/ 272953 h 1480780"/>
              <a:gd name="connsiteX6-191" fmla="*/ 12192000 w 12192000"/>
              <a:gd name="connsiteY6-192" fmla="*/ 1480780 h 1480780"/>
              <a:gd name="connsiteX7-193" fmla="*/ 0 w 12192000"/>
              <a:gd name="connsiteY7-194" fmla="*/ 1480780 h 1480780"/>
              <a:gd name="connsiteX8-195" fmla="*/ 0 w 12192000"/>
              <a:gd name="connsiteY8-196" fmla="*/ 532261 h 1480780"/>
              <a:gd name="connsiteX0-197" fmla="*/ 0 w 12192000"/>
              <a:gd name="connsiteY0-198" fmla="*/ 532261 h 1480780"/>
              <a:gd name="connsiteX1-199" fmla="*/ 1023582 w 12192000"/>
              <a:gd name="connsiteY1-200" fmla="*/ 245658 h 1480780"/>
              <a:gd name="connsiteX2-201" fmla="*/ 5336275 w 12192000"/>
              <a:gd name="connsiteY2-202" fmla="*/ 150123 h 1480780"/>
              <a:gd name="connsiteX3-203" fmla="*/ 8284191 w 12192000"/>
              <a:gd name="connsiteY3-204" fmla="*/ 109181 h 1480780"/>
              <a:gd name="connsiteX4-205" fmla="*/ 11395880 w 12192000"/>
              <a:gd name="connsiteY4-206" fmla="*/ 0 h 1480780"/>
              <a:gd name="connsiteX5-207" fmla="*/ 12178352 w 12192000"/>
              <a:gd name="connsiteY5-208" fmla="*/ 272953 h 1480780"/>
              <a:gd name="connsiteX6-209" fmla="*/ 12192000 w 12192000"/>
              <a:gd name="connsiteY6-210" fmla="*/ 1480780 h 1480780"/>
              <a:gd name="connsiteX7-211" fmla="*/ 0 w 12192000"/>
              <a:gd name="connsiteY7-212" fmla="*/ 1480780 h 1480780"/>
              <a:gd name="connsiteX8-213" fmla="*/ 0 w 12192000"/>
              <a:gd name="connsiteY8-214" fmla="*/ 532261 h 1480780"/>
              <a:gd name="connsiteX0-215" fmla="*/ 0 w 12192000"/>
              <a:gd name="connsiteY0-216" fmla="*/ 533366 h 1481885"/>
              <a:gd name="connsiteX1-217" fmla="*/ 1023582 w 12192000"/>
              <a:gd name="connsiteY1-218" fmla="*/ 246763 h 1481885"/>
              <a:gd name="connsiteX2-219" fmla="*/ 5336275 w 12192000"/>
              <a:gd name="connsiteY2-220" fmla="*/ 151228 h 1481885"/>
              <a:gd name="connsiteX3-221" fmla="*/ 8284191 w 12192000"/>
              <a:gd name="connsiteY3-222" fmla="*/ 110286 h 1481885"/>
              <a:gd name="connsiteX4-223" fmla="*/ 11395880 w 12192000"/>
              <a:gd name="connsiteY4-224" fmla="*/ 1105 h 1481885"/>
              <a:gd name="connsiteX5-225" fmla="*/ 12178352 w 12192000"/>
              <a:gd name="connsiteY5-226" fmla="*/ 274058 h 1481885"/>
              <a:gd name="connsiteX6-227" fmla="*/ 12192000 w 12192000"/>
              <a:gd name="connsiteY6-228" fmla="*/ 1481885 h 1481885"/>
              <a:gd name="connsiteX7-229" fmla="*/ 0 w 12192000"/>
              <a:gd name="connsiteY7-230" fmla="*/ 1481885 h 1481885"/>
              <a:gd name="connsiteX8-231" fmla="*/ 0 w 12192000"/>
              <a:gd name="connsiteY8-232" fmla="*/ 533366 h 1481885"/>
              <a:gd name="connsiteX0-233" fmla="*/ 0 w 12192000"/>
              <a:gd name="connsiteY0-234" fmla="*/ 533366 h 1481885"/>
              <a:gd name="connsiteX1-235" fmla="*/ 1023582 w 12192000"/>
              <a:gd name="connsiteY1-236" fmla="*/ 246763 h 1481885"/>
              <a:gd name="connsiteX2-237" fmla="*/ 5336275 w 12192000"/>
              <a:gd name="connsiteY2-238" fmla="*/ 151228 h 1481885"/>
              <a:gd name="connsiteX3-239" fmla="*/ 8284191 w 12192000"/>
              <a:gd name="connsiteY3-240" fmla="*/ 110286 h 1481885"/>
              <a:gd name="connsiteX4-241" fmla="*/ 11395880 w 12192000"/>
              <a:gd name="connsiteY4-242" fmla="*/ 1105 h 1481885"/>
              <a:gd name="connsiteX5-243" fmla="*/ 12178352 w 12192000"/>
              <a:gd name="connsiteY5-244" fmla="*/ 274058 h 1481885"/>
              <a:gd name="connsiteX6-245" fmla="*/ 12192000 w 12192000"/>
              <a:gd name="connsiteY6-246" fmla="*/ 1481885 h 1481885"/>
              <a:gd name="connsiteX7-247" fmla="*/ 0 w 12192000"/>
              <a:gd name="connsiteY7-248" fmla="*/ 1481885 h 1481885"/>
              <a:gd name="connsiteX8-249" fmla="*/ 0 w 12192000"/>
              <a:gd name="connsiteY8-250" fmla="*/ 533366 h 1481885"/>
              <a:gd name="connsiteX0-251" fmla="*/ 0 w 12192000"/>
              <a:gd name="connsiteY0-252" fmla="*/ 533366 h 1481885"/>
              <a:gd name="connsiteX1-253" fmla="*/ 1023582 w 12192000"/>
              <a:gd name="connsiteY1-254" fmla="*/ 246763 h 1481885"/>
              <a:gd name="connsiteX2-255" fmla="*/ 5336275 w 12192000"/>
              <a:gd name="connsiteY2-256" fmla="*/ 151228 h 1481885"/>
              <a:gd name="connsiteX3-257" fmla="*/ 8448530 w 12192000"/>
              <a:gd name="connsiteY3-258" fmla="*/ 122927 h 1481885"/>
              <a:gd name="connsiteX4-259" fmla="*/ 11395880 w 12192000"/>
              <a:gd name="connsiteY4-260" fmla="*/ 1105 h 1481885"/>
              <a:gd name="connsiteX5-261" fmla="*/ 12178352 w 12192000"/>
              <a:gd name="connsiteY5-262" fmla="*/ 274058 h 1481885"/>
              <a:gd name="connsiteX6-263" fmla="*/ 12192000 w 12192000"/>
              <a:gd name="connsiteY6-264" fmla="*/ 1481885 h 1481885"/>
              <a:gd name="connsiteX7-265" fmla="*/ 0 w 12192000"/>
              <a:gd name="connsiteY7-266" fmla="*/ 1481885 h 1481885"/>
              <a:gd name="connsiteX8-267" fmla="*/ 0 w 12192000"/>
              <a:gd name="connsiteY8-268" fmla="*/ 533366 h 1481885"/>
              <a:gd name="connsiteX0-269" fmla="*/ 0 w 12192000"/>
              <a:gd name="connsiteY0-270" fmla="*/ 533366 h 1481885"/>
              <a:gd name="connsiteX1-271" fmla="*/ 1023582 w 12192000"/>
              <a:gd name="connsiteY1-272" fmla="*/ 246763 h 1481885"/>
              <a:gd name="connsiteX2-273" fmla="*/ 5336275 w 12192000"/>
              <a:gd name="connsiteY2-274" fmla="*/ 151228 h 1481885"/>
              <a:gd name="connsiteX3-275" fmla="*/ 8448530 w 12192000"/>
              <a:gd name="connsiteY3-276" fmla="*/ 122927 h 1481885"/>
              <a:gd name="connsiteX4-277" fmla="*/ 11395880 w 12192000"/>
              <a:gd name="connsiteY4-278" fmla="*/ 1105 h 1481885"/>
              <a:gd name="connsiteX5-279" fmla="*/ 12178352 w 12192000"/>
              <a:gd name="connsiteY5-280" fmla="*/ 274058 h 1481885"/>
              <a:gd name="connsiteX6-281" fmla="*/ 12192000 w 12192000"/>
              <a:gd name="connsiteY6-282" fmla="*/ 1481885 h 1481885"/>
              <a:gd name="connsiteX7-283" fmla="*/ 0 w 12192000"/>
              <a:gd name="connsiteY7-284" fmla="*/ 1481885 h 1481885"/>
              <a:gd name="connsiteX8-285" fmla="*/ 0 w 12192000"/>
              <a:gd name="connsiteY8-286" fmla="*/ 533366 h 1481885"/>
              <a:gd name="connsiteX0-287" fmla="*/ 0 w 12192000"/>
              <a:gd name="connsiteY0-288" fmla="*/ 533366 h 1481885"/>
              <a:gd name="connsiteX1-289" fmla="*/ 1023582 w 12192000"/>
              <a:gd name="connsiteY1-290" fmla="*/ 246763 h 1481885"/>
              <a:gd name="connsiteX2-291" fmla="*/ 5336275 w 12192000"/>
              <a:gd name="connsiteY2-292" fmla="*/ 151228 h 1481885"/>
              <a:gd name="connsiteX3-293" fmla="*/ 7289917 w 12192000"/>
              <a:gd name="connsiteY3-294" fmla="*/ 85005 h 1481885"/>
              <a:gd name="connsiteX4-295" fmla="*/ 8448530 w 12192000"/>
              <a:gd name="connsiteY4-296" fmla="*/ 122927 h 1481885"/>
              <a:gd name="connsiteX5-297" fmla="*/ 11395880 w 12192000"/>
              <a:gd name="connsiteY5-298" fmla="*/ 1105 h 1481885"/>
              <a:gd name="connsiteX6-299" fmla="*/ 12178352 w 12192000"/>
              <a:gd name="connsiteY6-300" fmla="*/ 274058 h 1481885"/>
              <a:gd name="connsiteX7-301" fmla="*/ 12192000 w 12192000"/>
              <a:gd name="connsiteY7-302" fmla="*/ 1481885 h 1481885"/>
              <a:gd name="connsiteX8-303" fmla="*/ 0 w 12192000"/>
              <a:gd name="connsiteY8-304" fmla="*/ 1481885 h 1481885"/>
              <a:gd name="connsiteX9" fmla="*/ 0 w 12192000"/>
              <a:gd name="connsiteY9" fmla="*/ 533366 h 1481885"/>
              <a:gd name="connsiteX0-305" fmla="*/ 0 w 12192000"/>
              <a:gd name="connsiteY0-306" fmla="*/ 533366 h 1481885"/>
              <a:gd name="connsiteX1-307" fmla="*/ 1023582 w 12192000"/>
              <a:gd name="connsiteY1-308" fmla="*/ 246763 h 1481885"/>
              <a:gd name="connsiteX2-309" fmla="*/ 5336275 w 12192000"/>
              <a:gd name="connsiteY2-310" fmla="*/ 151228 h 1481885"/>
              <a:gd name="connsiteX3-311" fmla="*/ 7205641 w 12192000"/>
              <a:gd name="connsiteY3-312" fmla="*/ 325193 h 1481885"/>
              <a:gd name="connsiteX4-313" fmla="*/ 8448530 w 12192000"/>
              <a:gd name="connsiteY4-314" fmla="*/ 122927 h 1481885"/>
              <a:gd name="connsiteX5-315" fmla="*/ 11395880 w 12192000"/>
              <a:gd name="connsiteY5-316" fmla="*/ 1105 h 1481885"/>
              <a:gd name="connsiteX6-317" fmla="*/ 12178352 w 12192000"/>
              <a:gd name="connsiteY6-318" fmla="*/ 274058 h 1481885"/>
              <a:gd name="connsiteX7-319" fmla="*/ 12192000 w 12192000"/>
              <a:gd name="connsiteY7-320" fmla="*/ 1481885 h 1481885"/>
              <a:gd name="connsiteX8-321" fmla="*/ 0 w 12192000"/>
              <a:gd name="connsiteY8-322" fmla="*/ 1481885 h 1481885"/>
              <a:gd name="connsiteX9-323" fmla="*/ 0 w 12192000"/>
              <a:gd name="connsiteY9-324" fmla="*/ 533366 h 1481885"/>
              <a:gd name="connsiteX0-325" fmla="*/ 0 w 12192000"/>
              <a:gd name="connsiteY0-326" fmla="*/ 533366 h 1481885"/>
              <a:gd name="connsiteX1-327" fmla="*/ 1023582 w 12192000"/>
              <a:gd name="connsiteY1-328" fmla="*/ 246763 h 1481885"/>
              <a:gd name="connsiteX2-329" fmla="*/ 5336275 w 12192000"/>
              <a:gd name="connsiteY2-330" fmla="*/ 151228 h 1481885"/>
              <a:gd name="connsiteX3-331" fmla="*/ 7205641 w 12192000"/>
              <a:gd name="connsiteY3-332" fmla="*/ 325193 h 1481885"/>
              <a:gd name="connsiteX4-333" fmla="*/ 8448530 w 12192000"/>
              <a:gd name="connsiteY4-334" fmla="*/ 122927 h 1481885"/>
              <a:gd name="connsiteX5-335" fmla="*/ 11395880 w 12192000"/>
              <a:gd name="connsiteY5-336" fmla="*/ 1105 h 1481885"/>
              <a:gd name="connsiteX6-337" fmla="*/ 12178352 w 12192000"/>
              <a:gd name="connsiteY6-338" fmla="*/ 274058 h 1481885"/>
              <a:gd name="connsiteX7-339" fmla="*/ 12192000 w 12192000"/>
              <a:gd name="connsiteY7-340" fmla="*/ 1481885 h 1481885"/>
              <a:gd name="connsiteX8-341" fmla="*/ 0 w 12192000"/>
              <a:gd name="connsiteY8-342" fmla="*/ 1481885 h 1481885"/>
              <a:gd name="connsiteX9-343" fmla="*/ 0 w 12192000"/>
              <a:gd name="connsiteY9-344" fmla="*/ 533366 h 1481885"/>
              <a:gd name="connsiteX0-345" fmla="*/ 0 w 12192000"/>
              <a:gd name="connsiteY0-346" fmla="*/ 533366 h 1481885"/>
              <a:gd name="connsiteX1-347" fmla="*/ 1023582 w 12192000"/>
              <a:gd name="connsiteY1-348" fmla="*/ 246763 h 1481885"/>
              <a:gd name="connsiteX2-349" fmla="*/ 5336275 w 12192000"/>
              <a:gd name="connsiteY2-350" fmla="*/ 151228 h 1481885"/>
              <a:gd name="connsiteX3-351" fmla="*/ 7205641 w 12192000"/>
              <a:gd name="connsiteY3-352" fmla="*/ 325193 h 1481885"/>
              <a:gd name="connsiteX4-353" fmla="*/ 8448530 w 12192000"/>
              <a:gd name="connsiteY4-354" fmla="*/ 122927 h 1481885"/>
              <a:gd name="connsiteX5-355" fmla="*/ 11395880 w 12192000"/>
              <a:gd name="connsiteY5-356" fmla="*/ 1105 h 1481885"/>
              <a:gd name="connsiteX6-357" fmla="*/ 12178352 w 12192000"/>
              <a:gd name="connsiteY6-358" fmla="*/ 274058 h 1481885"/>
              <a:gd name="connsiteX7-359" fmla="*/ 12192000 w 12192000"/>
              <a:gd name="connsiteY7-360" fmla="*/ 1481885 h 1481885"/>
              <a:gd name="connsiteX8-361" fmla="*/ 0 w 12192000"/>
              <a:gd name="connsiteY8-362" fmla="*/ 1481885 h 1481885"/>
              <a:gd name="connsiteX9-363" fmla="*/ 0 w 12192000"/>
              <a:gd name="connsiteY9-364" fmla="*/ 533366 h 1481885"/>
              <a:gd name="connsiteX0-365" fmla="*/ 0 w 12192000"/>
              <a:gd name="connsiteY0-366" fmla="*/ 533366 h 1481885"/>
              <a:gd name="connsiteX1-367" fmla="*/ 1023582 w 12192000"/>
              <a:gd name="connsiteY1-368" fmla="*/ 246763 h 1481885"/>
              <a:gd name="connsiteX2-369" fmla="*/ 5336275 w 12192000"/>
              <a:gd name="connsiteY2-370" fmla="*/ 151228 h 1481885"/>
              <a:gd name="connsiteX3-371" fmla="*/ 7205641 w 12192000"/>
              <a:gd name="connsiteY3-372" fmla="*/ 325193 h 1481885"/>
              <a:gd name="connsiteX4-373" fmla="*/ 8448530 w 12192000"/>
              <a:gd name="connsiteY4-374" fmla="*/ 122927 h 1481885"/>
              <a:gd name="connsiteX5-375" fmla="*/ 11395880 w 12192000"/>
              <a:gd name="connsiteY5-376" fmla="*/ 1105 h 1481885"/>
              <a:gd name="connsiteX6-377" fmla="*/ 12178352 w 12192000"/>
              <a:gd name="connsiteY6-378" fmla="*/ 274058 h 1481885"/>
              <a:gd name="connsiteX7-379" fmla="*/ 12192000 w 12192000"/>
              <a:gd name="connsiteY7-380" fmla="*/ 1481885 h 1481885"/>
              <a:gd name="connsiteX8-381" fmla="*/ 0 w 12192000"/>
              <a:gd name="connsiteY8-382" fmla="*/ 1481885 h 1481885"/>
              <a:gd name="connsiteX9-383" fmla="*/ 0 w 12192000"/>
              <a:gd name="connsiteY9-384" fmla="*/ 533366 h 1481885"/>
              <a:gd name="connsiteX0-385" fmla="*/ 0 w 12192000"/>
              <a:gd name="connsiteY0-386" fmla="*/ 533366 h 1481885"/>
              <a:gd name="connsiteX1-387" fmla="*/ 1023582 w 12192000"/>
              <a:gd name="connsiteY1-388" fmla="*/ 246763 h 1481885"/>
              <a:gd name="connsiteX2-389" fmla="*/ 5336275 w 12192000"/>
              <a:gd name="connsiteY2-390" fmla="*/ 151228 h 1481885"/>
              <a:gd name="connsiteX3-391" fmla="*/ 7205641 w 12192000"/>
              <a:gd name="connsiteY3-392" fmla="*/ 325193 h 1481885"/>
              <a:gd name="connsiteX4-393" fmla="*/ 8448530 w 12192000"/>
              <a:gd name="connsiteY4-394" fmla="*/ 122927 h 1481885"/>
              <a:gd name="connsiteX5-395" fmla="*/ 11395880 w 12192000"/>
              <a:gd name="connsiteY5-396" fmla="*/ 1105 h 1481885"/>
              <a:gd name="connsiteX6-397" fmla="*/ 12178352 w 12192000"/>
              <a:gd name="connsiteY6-398" fmla="*/ 274058 h 1481885"/>
              <a:gd name="connsiteX7-399" fmla="*/ 12192000 w 12192000"/>
              <a:gd name="connsiteY7-400" fmla="*/ 1481885 h 1481885"/>
              <a:gd name="connsiteX8-401" fmla="*/ 0 w 12192000"/>
              <a:gd name="connsiteY8-402" fmla="*/ 1481885 h 1481885"/>
              <a:gd name="connsiteX9-403" fmla="*/ 0 w 12192000"/>
              <a:gd name="connsiteY9-404" fmla="*/ 533366 h 1481885"/>
              <a:gd name="connsiteX0-405" fmla="*/ 0 w 12192000"/>
              <a:gd name="connsiteY0-406" fmla="*/ 533366 h 1481885"/>
              <a:gd name="connsiteX1-407" fmla="*/ 1023582 w 12192000"/>
              <a:gd name="connsiteY1-408" fmla="*/ 246763 h 1481885"/>
              <a:gd name="connsiteX2-409" fmla="*/ 5336275 w 12192000"/>
              <a:gd name="connsiteY2-410" fmla="*/ 151228 h 1481885"/>
              <a:gd name="connsiteX3-411" fmla="*/ 7205641 w 12192000"/>
              <a:gd name="connsiteY3-412" fmla="*/ 325193 h 1481885"/>
              <a:gd name="connsiteX4-413" fmla="*/ 8448530 w 12192000"/>
              <a:gd name="connsiteY4-414" fmla="*/ 122927 h 1481885"/>
              <a:gd name="connsiteX5-415" fmla="*/ 11395880 w 12192000"/>
              <a:gd name="connsiteY5-416" fmla="*/ 1105 h 1481885"/>
              <a:gd name="connsiteX6-417" fmla="*/ 12178352 w 12192000"/>
              <a:gd name="connsiteY6-418" fmla="*/ 274058 h 1481885"/>
              <a:gd name="connsiteX7-419" fmla="*/ 12192000 w 12192000"/>
              <a:gd name="connsiteY7-420" fmla="*/ 1481885 h 1481885"/>
              <a:gd name="connsiteX8-421" fmla="*/ 0 w 12192000"/>
              <a:gd name="connsiteY8-422" fmla="*/ 1481885 h 1481885"/>
              <a:gd name="connsiteX9-423" fmla="*/ 0 w 12192000"/>
              <a:gd name="connsiteY9-424" fmla="*/ 533366 h 1481885"/>
              <a:gd name="connsiteX0-425" fmla="*/ 0 w 12192000"/>
              <a:gd name="connsiteY0-426" fmla="*/ 533366 h 1481885"/>
              <a:gd name="connsiteX1-427" fmla="*/ 1023582 w 12192000"/>
              <a:gd name="connsiteY1-428" fmla="*/ 246763 h 1481885"/>
              <a:gd name="connsiteX2-429" fmla="*/ 5336275 w 12192000"/>
              <a:gd name="connsiteY2-430" fmla="*/ 151228 h 1481885"/>
              <a:gd name="connsiteX3-431" fmla="*/ 7205641 w 12192000"/>
              <a:gd name="connsiteY3-432" fmla="*/ 325193 h 1481885"/>
              <a:gd name="connsiteX4-433" fmla="*/ 8448530 w 12192000"/>
              <a:gd name="connsiteY4-434" fmla="*/ 122927 h 1481885"/>
              <a:gd name="connsiteX5-435" fmla="*/ 11395880 w 12192000"/>
              <a:gd name="connsiteY5-436" fmla="*/ 1105 h 1481885"/>
              <a:gd name="connsiteX6-437" fmla="*/ 12178352 w 12192000"/>
              <a:gd name="connsiteY6-438" fmla="*/ 274058 h 1481885"/>
              <a:gd name="connsiteX7-439" fmla="*/ 12192000 w 12192000"/>
              <a:gd name="connsiteY7-440" fmla="*/ 1481885 h 1481885"/>
              <a:gd name="connsiteX8-441" fmla="*/ 0 w 12192000"/>
              <a:gd name="connsiteY8-442" fmla="*/ 1481885 h 1481885"/>
              <a:gd name="connsiteX9-443" fmla="*/ 0 w 12192000"/>
              <a:gd name="connsiteY9-444" fmla="*/ 533366 h 1481885"/>
              <a:gd name="connsiteX0-445" fmla="*/ 0 w 12192000"/>
              <a:gd name="connsiteY0-446" fmla="*/ 533366 h 1481885"/>
              <a:gd name="connsiteX1-447" fmla="*/ 1023582 w 12192000"/>
              <a:gd name="connsiteY1-448" fmla="*/ 246763 h 1481885"/>
              <a:gd name="connsiteX2-449" fmla="*/ 5336275 w 12192000"/>
              <a:gd name="connsiteY2-450" fmla="*/ 151228 h 1481885"/>
              <a:gd name="connsiteX3-451" fmla="*/ 7205641 w 12192000"/>
              <a:gd name="connsiteY3-452" fmla="*/ 325193 h 1481885"/>
              <a:gd name="connsiteX4-453" fmla="*/ 8448530 w 12192000"/>
              <a:gd name="connsiteY4-454" fmla="*/ 122927 h 1481885"/>
              <a:gd name="connsiteX5-455" fmla="*/ 11395880 w 12192000"/>
              <a:gd name="connsiteY5-456" fmla="*/ 1105 h 1481885"/>
              <a:gd name="connsiteX6-457" fmla="*/ 12178352 w 12192000"/>
              <a:gd name="connsiteY6-458" fmla="*/ 274058 h 1481885"/>
              <a:gd name="connsiteX7-459" fmla="*/ 12192000 w 12192000"/>
              <a:gd name="connsiteY7-460" fmla="*/ 1481885 h 1481885"/>
              <a:gd name="connsiteX8-461" fmla="*/ 0 w 12192000"/>
              <a:gd name="connsiteY8-462" fmla="*/ 1481885 h 1481885"/>
              <a:gd name="connsiteX9-463" fmla="*/ 0 w 12192000"/>
              <a:gd name="connsiteY9-464" fmla="*/ 533366 h 1481885"/>
              <a:gd name="connsiteX0-465" fmla="*/ 0 w 12192000"/>
              <a:gd name="connsiteY0-466" fmla="*/ 533366 h 1481885"/>
              <a:gd name="connsiteX1-467" fmla="*/ 1284839 w 12192000"/>
              <a:gd name="connsiteY1-468" fmla="*/ 221480 h 1481885"/>
              <a:gd name="connsiteX2-469" fmla="*/ 5336275 w 12192000"/>
              <a:gd name="connsiteY2-470" fmla="*/ 151228 h 1481885"/>
              <a:gd name="connsiteX3-471" fmla="*/ 7205641 w 12192000"/>
              <a:gd name="connsiteY3-472" fmla="*/ 325193 h 1481885"/>
              <a:gd name="connsiteX4-473" fmla="*/ 8448530 w 12192000"/>
              <a:gd name="connsiteY4-474" fmla="*/ 122927 h 1481885"/>
              <a:gd name="connsiteX5-475" fmla="*/ 11395880 w 12192000"/>
              <a:gd name="connsiteY5-476" fmla="*/ 1105 h 1481885"/>
              <a:gd name="connsiteX6-477" fmla="*/ 12178352 w 12192000"/>
              <a:gd name="connsiteY6-478" fmla="*/ 274058 h 1481885"/>
              <a:gd name="connsiteX7-479" fmla="*/ 12192000 w 12192000"/>
              <a:gd name="connsiteY7-480" fmla="*/ 1481885 h 1481885"/>
              <a:gd name="connsiteX8-481" fmla="*/ 0 w 12192000"/>
              <a:gd name="connsiteY8-482" fmla="*/ 1481885 h 1481885"/>
              <a:gd name="connsiteX9-483" fmla="*/ 0 w 12192000"/>
              <a:gd name="connsiteY9-484" fmla="*/ 533366 h 1481885"/>
              <a:gd name="connsiteX0-485" fmla="*/ 0 w 12192000"/>
              <a:gd name="connsiteY0-486" fmla="*/ 533366 h 1481885"/>
              <a:gd name="connsiteX1-487" fmla="*/ 1284839 w 12192000"/>
              <a:gd name="connsiteY1-488" fmla="*/ 221480 h 1481885"/>
              <a:gd name="connsiteX2-489" fmla="*/ 5336275 w 12192000"/>
              <a:gd name="connsiteY2-490" fmla="*/ 151228 h 1481885"/>
              <a:gd name="connsiteX3-491" fmla="*/ 7205641 w 12192000"/>
              <a:gd name="connsiteY3-492" fmla="*/ 325193 h 1481885"/>
              <a:gd name="connsiteX4-493" fmla="*/ 8448530 w 12192000"/>
              <a:gd name="connsiteY4-494" fmla="*/ 122927 h 1481885"/>
              <a:gd name="connsiteX5-495" fmla="*/ 11395880 w 12192000"/>
              <a:gd name="connsiteY5-496" fmla="*/ 1105 h 1481885"/>
              <a:gd name="connsiteX6-497" fmla="*/ 12178352 w 12192000"/>
              <a:gd name="connsiteY6-498" fmla="*/ 274058 h 1481885"/>
              <a:gd name="connsiteX7-499" fmla="*/ 12192000 w 12192000"/>
              <a:gd name="connsiteY7-500" fmla="*/ 1481885 h 1481885"/>
              <a:gd name="connsiteX8-501" fmla="*/ 0 w 12192000"/>
              <a:gd name="connsiteY8-502" fmla="*/ 1481885 h 1481885"/>
              <a:gd name="connsiteX9-503" fmla="*/ 0 w 12192000"/>
              <a:gd name="connsiteY9-504" fmla="*/ 533366 h 1481885"/>
              <a:gd name="connsiteX0-505" fmla="*/ 4214 w 12192000"/>
              <a:gd name="connsiteY0-506" fmla="*/ 478586 h 1481885"/>
              <a:gd name="connsiteX1-507" fmla="*/ 1284839 w 12192000"/>
              <a:gd name="connsiteY1-508" fmla="*/ 221480 h 1481885"/>
              <a:gd name="connsiteX2-509" fmla="*/ 5336275 w 12192000"/>
              <a:gd name="connsiteY2-510" fmla="*/ 151228 h 1481885"/>
              <a:gd name="connsiteX3-511" fmla="*/ 7205641 w 12192000"/>
              <a:gd name="connsiteY3-512" fmla="*/ 325193 h 1481885"/>
              <a:gd name="connsiteX4-513" fmla="*/ 8448530 w 12192000"/>
              <a:gd name="connsiteY4-514" fmla="*/ 122927 h 1481885"/>
              <a:gd name="connsiteX5-515" fmla="*/ 11395880 w 12192000"/>
              <a:gd name="connsiteY5-516" fmla="*/ 1105 h 1481885"/>
              <a:gd name="connsiteX6-517" fmla="*/ 12178352 w 12192000"/>
              <a:gd name="connsiteY6-518" fmla="*/ 274058 h 1481885"/>
              <a:gd name="connsiteX7-519" fmla="*/ 12192000 w 12192000"/>
              <a:gd name="connsiteY7-520" fmla="*/ 1481885 h 1481885"/>
              <a:gd name="connsiteX8-521" fmla="*/ 0 w 12192000"/>
              <a:gd name="connsiteY8-522" fmla="*/ 1481885 h 1481885"/>
              <a:gd name="connsiteX9-523" fmla="*/ 4214 w 12192000"/>
              <a:gd name="connsiteY9-524" fmla="*/ 478586 h 1481885"/>
              <a:gd name="connsiteX0-525" fmla="*/ 4214 w 12192000"/>
              <a:gd name="connsiteY0-526" fmla="*/ 478586 h 1481885"/>
              <a:gd name="connsiteX1-527" fmla="*/ 1284839 w 12192000"/>
              <a:gd name="connsiteY1-528" fmla="*/ 221480 h 1481885"/>
              <a:gd name="connsiteX2-529" fmla="*/ 5336275 w 12192000"/>
              <a:gd name="connsiteY2-530" fmla="*/ 151228 h 1481885"/>
              <a:gd name="connsiteX3-531" fmla="*/ 7205641 w 12192000"/>
              <a:gd name="connsiteY3-532" fmla="*/ 325193 h 1481885"/>
              <a:gd name="connsiteX4-533" fmla="*/ 8448530 w 12192000"/>
              <a:gd name="connsiteY4-534" fmla="*/ 122927 h 1481885"/>
              <a:gd name="connsiteX5-535" fmla="*/ 11395880 w 12192000"/>
              <a:gd name="connsiteY5-536" fmla="*/ 1105 h 1481885"/>
              <a:gd name="connsiteX6-537" fmla="*/ 12178352 w 12192000"/>
              <a:gd name="connsiteY6-538" fmla="*/ 274058 h 1481885"/>
              <a:gd name="connsiteX7-539" fmla="*/ 12192000 w 12192000"/>
              <a:gd name="connsiteY7-540" fmla="*/ 1481885 h 1481885"/>
              <a:gd name="connsiteX8-541" fmla="*/ 0 w 12192000"/>
              <a:gd name="connsiteY8-542" fmla="*/ 1481885 h 1481885"/>
              <a:gd name="connsiteX9-543" fmla="*/ 4214 w 12192000"/>
              <a:gd name="connsiteY9-544" fmla="*/ 478586 h 14818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  <a:cxn ang="0">
                <a:pos x="connsiteX9-323" y="connsiteY9-324"/>
              </a:cxn>
            </a:cxnLst>
            <a:rect l="l" t="t" r="r" b="b"/>
            <a:pathLst>
              <a:path w="12192000" h="1481885">
                <a:moveTo>
                  <a:pt x="4214" y="478586"/>
                </a:moveTo>
                <a:cubicBezTo>
                  <a:pt x="320126" y="332486"/>
                  <a:pt x="396162" y="276040"/>
                  <a:pt x="1284839" y="221480"/>
                </a:cubicBezTo>
                <a:cubicBezTo>
                  <a:pt x="2173516" y="166920"/>
                  <a:pt x="3756730" y="426804"/>
                  <a:pt x="5336275" y="151228"/>
                </a:cubicBezTo>
                <a:cubicBezTo>
                  <a:pt x="6102666" y="53304"/>
                  <a:pt x="6519312" y="212425"/>
                  <a:pt x="7205641" y="325193"/>
                </a:cubicBezTo>
                <a:cubicBezTo>
                  <a:pt x="7736991" y="392111"/>
                  <a:pt x="7764203" y="136910"/>
                  <a:pt x="8448530" y="122927"/>
                </a:cubicBezTo>
                <a:cubicBezTo>
                  <a:pt x="9397269" y="322507"/>
                  <a:pt x="9996261" y="117562"/>
                  <a:pt x="11395880" y="1105"/>
                </a:cubicBezTo>
                <a:cubicBezTo>
                  <a:pt x="11728339" y="-9043"/>
                  <a:pt x="11888031" y="48231"/>
                  <a:pt x="12178352" y="274058"/>
                </a:cubicBezTo>
                <a:lnTo>
                  <a:pt x="12192000" y="1481885"/>
                </a:lnTo>
                <a:lnTo>
                  <a:pt x="0" y="1481885"/>
                </a:lnTo>
                <a:cubicBezTo>
                  <a:pt x="1405" y="1147452"/>
                  <a:pt x="2809" y="813019"/>
                  <a:pt x="4214" y="47858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62"/>
          <p:cNvSpPr/>
          <p:nvPr/>
        </p:nvSpPr>
        <p:spPr bwMode="auto">
          <a:xfrm>
            <a:off x="5462588" y="5600700"/>
            <a:ext cx="1552575" cy="1257300"/>
          </a:xfrm>
          <a:custGeom>
            <a:avLst/>
            <a:gdLst>
              <a:gd name="T0" fmla="*/ 234 w 289"/>
              <a:gd name="T1" fmla="*/ 234 h 234"/>
              <a:gd name="T2" fmla="*/ 54 w 289"/>
              <a:gd name="T3" fmla="*/ 234 h 234"/>
              <a:gd name="T4" fmla="*/ 0 w 289"/>
              <a:gd name="T5" fmla="*/ 0 h 234"/>
              <a:gd name="T6" fmla="*/ 289 w 289"/>
              <a:gd name="T7" fmla="*/ 0 h 234"/>
              <a:gd name="T8" fmla="*/ 234 w 289"/>
              <a:gd name="T9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234">
                <a:moveTo>
                  <a:pt x="234" y="234"/>
                </a:moveTo>
                <a:lnTo>
                  <a:pt x="54" y="234"/>
                </a:lnTo>
                <a:lnTo>
                  <a:pt x="0" y="0"/>
                </a:lnTo>
                <a:lnTo>
                  <a:pt x="289" y="0"/>
                </a:lnTo>
                <a:lnTo>
                  <a:pt x="234" y="23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0"/>
          <p:cNvSpPr/>
          <p:nvPr/>
        </p:nvSpPr>
        <p:spPr bwMode="auto">
          <a:xfrm>
            <a:off x="5483225" y="5740400"/>
            <a:ext cx="752475" cy="1117600"/>
          </a:xfrm>
          <a:custGeom>
            <a:avLst/>
            <a:gdLst>
              <a:gd name="T0" fmla="*/ 140 w 140"/>
              <a:gd name="T1" fmla="*/ 0 h 208"/>
              <a:gd name="T2" fmla="*/ 0 w 140"/>
              <a:gd name="T3" fmla="*/ 0 h 208"/>
              <a:gd name="T4" fmla="*/ 50 w 140"/>
              <a:gd name="T5" fmla="*/ 208 h 208"/>
              <a:gd name="T6" fmla="*/ 140 w 140"/>
              <a:gd name="T7" fmla="*/ 208 h 208"/>
              <a:gd name="T8" fmla="*/ 140 w 140"/>
              <a:gd name="T9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08">
                <a:moveTo>
                  <a:pt x="140" y="0"/>
                </a:moveTo>
                <a:lnTo>
                  <a:pt x="0" y="0"/>
                </a:lnTo>
                <a:lnTo>
                  <a:pt x="50" y="208"/>
                </a:lnTo>
                <a:lnTo>
                  <a:pt x="140" y="208"/>
                </a:lnTo>
                <a:lnTo>
                  <a:pt x="1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8"/>
          <p:cNvSpPr/>
          <p:nvPr/>
        </p:nvSpPr>
        <p:spPr>
          <a:xfrm>
            <a:off x="4108450" y="4595813"/>
            <a:ext cx="504825" cy="1146175"/>
          </a:xfrm>
          <a:custGeom>
            <a:avLst/>
            <a:gdLst>
              <a:gd name="connsiteX0" fmla="*/ 515155 w 515155"/>
              <a:gd name="connsiteY0" fmla="*/ 0 h 1146220"/>
              <a:gd name="connsiteX1" fmla="*/ 193184 w 515155"/>
              <a:gd name="connsiteY1" fmla="*/ 0 h 1146220"/>
              <a:gd name="connsiteX2" fmla="*/ 193184 w 515155"/>
              <a:gd name="connsiteY2" fmla="*/ 1146220 h 1146220"/>
              <a:gd name="connsiteX3" fmla="*/ 0 w 515155"/>
              <a:gd name="connsiteY3" fmla="*/ 1146220 h 114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155" h="1146220">
                <a:moveTo>
                  <a:pt x="515155" y="0"/>
                </a:moveTo>
                <a:lnTo>
                  <a:pt x="193184" y="0"/>
                </a:lnTo>
                <a:lnTo>
                  <a:pt x="193184" y="1146220"/>
                </a:lnTo>
                <a:lnTo>
                  <a:pt x="0" y="1146220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9"/>
          <p:cNvSpPr/>
          <p:nvPr/>
        </p:nvSpPr>
        <p:spPr>
          <a:xfrm>
            <a:off x="3773488" y="2908300"/>
            <a:ext cx="704850" cy="1149350"/>
          </a:xfrm>
          <a:custGeom>
            <a:avLst/>
            <a:gdLst>
              <a:gd name="connsiteX0" fmla="*/ 798491 w 798491"/>
              <a:gd name="connsiteY0" fmla="*/ 0 h 914400"/>
              <a:gd name="connsiteX1" fmla="*/ 437882 w 798491"/>
              <a:gd name="connsiteY1" fmla="*/ 0 h 914400"/>
              <a:gd name="connsiteX2" fmla="*/ 437882 w 798491"/>
              <a:gd name="connsiteY2" fmla="*/ 914400 h 914400"/>
              <a:gd name="connsiteX3" fmla="*/ 0 w 798491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8491" h="914400">
                <a:moveTo>
                  <a:pt x="798491" y="0"/>
                </a:moveTo>
                <a:lnTo>
                  <a:pt x="437882" y="0"/>
                </a:lnTo>
                <a:lnTo>
                  <a:pt x="437882" y="914400"/>
                </a:lnTo>
                <a:lnTo>
                  <a:pt x="0" y="914400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9" name="Elbow Connector 80"/>
          <p:cNvCxnSpPr/>
          <p:nvPr/>
        </p:nvCxnSpPr>
        <p:spPr>
          <a:xfrm rot="10800000" flipV="1">
            <a:off x="3927475" y="2152650"/>
            <a:ext cx="1154113" cy="282575"/>
          </a:xfrm>
          <a:prstGeom prst="bentConnector3">
            <a:avLst/>
          </a:prstGeom>
          <a:ln w="6350">
            <a:solidFill>
              <a:srgbClr val="969696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81"/>
          <p:cNvCxnSpPr/>
          <p:nvPr/>
        </p:nvCxnSpPr>
        <p:spPr>
          <a:xfrm>
            <a:off x="6800850" y="2152650"/>
            <a:ext cx="1187450" cy="282575"/>
          </a:xfrm>
          <a:prstGeom prst="bentConnector3">
            <a:avLst>
              <a:gd name="adj1" fmla="val 50000"/>
            </a:avLst>
          </a:prstGeom>
          <a:ln>
            <a:solidFill>
              <a:srgbClr val="969696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82"/>
          <p:cNvSpPr/>
          <p:nvPr/>
        </p:nvSpPr>
        <p:spPr>
          <a:xfrm>
            <a:off x="7340600" y="2754313"/>
            <a:ext cx="912813" cy="1303338"/>
          </a:xfrm>
          <a:custGeom>
            <a:avLst/>
            <a:gdLst>
              <a:gd name="connsiteX0" fmla="*/ 0 w 811369"/>
              <a:gd name="connsiteY0" fmla="*/ 0 h 1275009"/>
              <a:gd name="connsiteX1" fmla="*/ 347729 w 811369"/>
              <a:gd name="connsiteY1" fmla="*/ 0 h 1275009"/>
              <a:gd name="connsiteX2" fmla="*/ 347729 w 811369"/>
              <a:gd name="connsiteY2" fmla="*/ 1275009 h 1275009"/>
              <a:gd name="connsiteX3" fmla="*/ 811369 w 811369"/>
              <a:gd name="connsiteY3" fmla="*/ 1275009 h 1275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369" h="1275009">
                <a:moveTo>
                  <a:pt x="0" y="0"/>
                </a:moveTo>
                <a:lnTo>
                  <a:pt x="347729" y="0"/>
                </a:lnTo>
                <a:lnTo>
                  <a:pt x="347729" y="1275009"/>
                </a:lnTo>
                <a:lnTo>
                  <a:pt x="811369" y="1275009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83"/>
          <p:cNvSpPr/>
          <p:nvPr/>
        </p:nvSpPr>
        <p:spPr>
          <a:xfrm>
            <a:off x="7302500" y="4170363"/>
            <a:ext cx="566738" cy="1571625"/>
          </a:xfrm>
          <a:custGeom>
            <a:avLst/>
            <a:gdLst>
              <a:gd name="connsiteX0" fmla="*/ 0 w 425003"/>
              <a:gd name="connsiteY0" fmla="*/ 0 h 1751527"/>
              <a:gd name="connsiteX1" fmla="*/ 193183 w 425003"/>
              <a:gd name="connsiteY1" fmla="*/ 0 h 1751527"/>
              <a:gd name="connsiteX2" fmla="*/ 193183 w 425003"/>
              <a:gd name="connsiteY2" fmla="*/ 1751527 h 1751527"/>
              <a:gd name="connsiteX3" fmla="*/ 425003 w 425003"/>
              <a:gd name="connsiteY3" fmla="*/ 1751527 h 17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003" h="1751527">
                <a:moveTo>
                  <a:pt x="0" y="0"/>
                </a:moveTo>
                <a:lnTo>
                  <a:pt x="193183" y="0"/>
                </a:lnTo>
                <a:lnTo>
                  <a:pt x="193183" y="1751527"/>
                </a:lnTo>
                <a:lnTo>
                  <a:pt x="425003" y="1751527"/>
                </a:lnTo>
              </a:path>
            </a:pathLst>
          </a:custGeom>
          <a:noFill/>
          <a:ln w="6350">
            <a:solidFill>
              <a:srgbClr val="969696"/>
            </a:solidFill>
            <a:prstDash val="sys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25"/>
          <p:cNvSpPr/>
          <p:nvPr/>
        </p:nvSpPr>
        <p:spPr bwMode="auto">
          <a:xfrm>
            <a:off x="6977063" y="3063875"/>
            <a:ext cx="484188" cy="344488"/>
          </a:xfrm>
          <a:custGeom>
            <a:avLst/>
            <a:gdLst>
              <a:gd name="T0" fmla="*/ 14 w 38"/>
              <a:gd name="T1" fmla="*/ 4 h 27"/>
              <a:gd name="T2" fmla="*/ 38 w 38"/>
              <a:gd name="T3" fmla="*/ 4 h 27"/>
              <a:gd name="T4" fmla="*/ 23 w 38"/>
              <a:gd name="T5" fmla="*/ 23 h 27"/>
              <a:gd name="T6" fmla="*/ 0 w 38"/>
              <a:gd name="T7" fmla="*/ 22 h 27"/>
              <a:gd name="T8" fmla="*/ 14 w 38"/>
              <a:gd name="T9" fmla="*/ 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14" y="4"/>
                </a:moveTo>
                <a:cubicBezTo>
                  <a:pt x="22" y="0"/>
                  <a:pt x="32" y="0"/>
                  <a:pt x="38" y="4"/>
                </a:cubicBezTo>
                <a:cubicBezTo>
                  <a:pt x="37" y="11"/>
                  <a:pt x="32" y="19"/>
                  <a:pt x="23" y="23"/>
                </a:cubicBezTo>
                <a:cubicBezTo>
                  <a:pt x="15" y="27"/>
                  <a:pt x="6" y="26"/>
                  <a:pt x="0" y="22"/>
                </a:cubicBezTo>
                <a:cubicBezTo>
                  <a:pt x="0" y="15"/>
                  <a:pt x="6" y="8"/>
                  <a:pt x="14" y="4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7004050" y="3117850"/>
            <a:ext cx="457200" cy="279400"/>
          </a:xfrm>
          <a:custGeom>
            <a:avLst/>
            <a:gdLst>
              <a:gd name="T0" fmla="*/ 36 w 36"/>
              <a:gd name="T1" fmla="*/ 0 h 22"/>
              <a:gd name="T2" fmla="*/ 0 w 36"/>
              <a:gd name="T3" fmla="*/ 17 h 22"/>
              <a:gd name="T4" fmla="*/ 0 w 36"/>
              <a:gd name="T5" fmla="*/ 20 h 22"/>
              <a:gd name="T6" fmla="*/ 9 w 36"/>
              <a:gd name="T7" fmla="*/ 22 h 22"/>
              <a:gd name="T8" fmla="*/ 21 w 36"/>
              <a:gd name="T9" fmla="*/ 19 h 22"/>
              <a:gd name="T10" fmla="*/ 36 w 36"/>
              <a:gd name="T11" fmla="*/ 0 h 22"/>
              <a:gd name="T12" fmla="*/ 36 w 36"/>
              <a:gd name="T1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22">
                <a:moveTo>
                  <a:pt x="36" y="0"/>
                </a:move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3" y="21"/>
                  <a:pt x="6" y="22"/>
                  <a:pt x="9" y="22"/>
                </a:cubicBezTo>
                <a:cubicBezTo>
                  <a:pt x="13" y="22"/>
                  <a:pt x="17" y="21"/>
                  <a:pt x="21" y="19"/>
                </a:cubicBezTo>
                <a:cubicBezTo>
                  <a:pt x="30" y="15"/>
                  <a:pt x="35" y="7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7"/>
          <p:cNvSpPr/>
          <p:nvPr/>
        </p:nvSpPr>
        <p:spPr bwMode="auto">
          <a:xfrm>
            <a:off x="4978400" y="4057650"/>
            <a:ext cx="327025" cy="242888"/>
          </a:xfrm>
          <a:custGeom>
            <a:avLst/>
            <a:gdLst>
              <a:gd name="T0" fmla="*/ 10 w 26"/>
              <a:gd name="T1" fmla="*/ 3 h 19"/>
              <a:gd name="T2" fmla="*/ 26 w 26"/>
              <a:gd name="T3" fmla="*/ 3 h 19"/>
              <a:gd name="T4" fmla="*/ 16 w 26"/>
              <a:gd name="T5" fmla="*/ 16 h 19"/>
              <a:gd name="T6" fmla="*/ 0 w 26"/>
              <a:gd name="T7" fmla="*/ 16 h 19"/>
              <a:gd name="T8" fmla="*/ 10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0" y="3"/>
                </a:moveTo>
                <a:cubicBezTo>
                  <a:pt x="16" y="0"/>
                  <a:pt x="22" y="1"/>
                  <a:pt x="26" y="3"/>
                </a:cubicBezTo>
                <a:cubicBezTo>
                  <a:pt x="26" y="8"/>
                  <a:pt x="22" y="13"/>
                  <a:pt x="16" y="16"/>
                </a:cubicBezTo>
                <a:cubicBezTo>
                  <a:pt x="11" y="19"/>
                  <a:pt x="4" y="19"/>
                  <a:pt x="0" y="16"/>
                </a:cubicBezTo>
                <a:cubicBezTo>
                  <a:pt x="1" y="11"/>
                  <a:pt x="4" y="6"/>
                  <a:pt x="10" y="3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8"/>
          <p:cNvSpPr/>
          <p:nvPr/>
        </p:nvSpPr>
        <p:spPr bwMode="auto">
          <a:xfrm>
            <a:off x="4989513" y="4095750"/>
            <a:ext cx="315913" cy="193675"/>
          </a:xfrm>
          <a:custGeom>
            <a:avLst/>
            <a:gdLst>
              <a:gd name="T0" fmla="*/ 25 w 25"/>
              <a:gd name="T1" fmla="*/ 0 h 15"/>
              <a:gd name="T2" fmla="*/ 0 w 25"/>
              <a:gd name="T3" fmla="*/ 13 h 15"/>
              <a:gd name="T4" fmla="*/ 0 w 25"/>
              <a:gd name="T5" fmla="*/ 13 h 15"/>
              <a:gd name="T6" fmla="*/ 1 w 25"/>
              <a:gd name="T7" fmla="*/ 14 h 15"/>
              <a:gd name="T8" fmla="*/ 7 w 25"/>
              <a:gd name="T9" fmla="*/ 15 h 15"/>
              <a:gd name="T10" fmla="*/ 7 w 25"/>
              <a:gd name="T11" fmla="*/ 15 h 15"/>
              <a:gd name="T12" fmla="*/ 15 w 25"/>
              <a:gd name="T13" fmla="*/ 13 h 15"/>
              <a:gd name="T14" fmla="*/ 25 w 25"/>
              <a:gd name="T15" fmla="*/ 0 h 15"/>
              <a:gd name="T16" fmla="*/ 25 w 25"/>
              <a:gd name="T17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" h="15">
                <a:moveTo>
                  <a:pt x="25" y="0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4"/>
                  <a:pt x="1" y="14"/>
                </a:cubicBezTo>
                <a:cubicBezTo>
                  <a:pt x="3" y="14"/>
                  <a:pt x="5" y="14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10" y="15"/>
                  <a:pt x="13" y="15"/>
                  <a:pt x="15" y="13"/>
                </a:cubicBezTo>
                <a:cubicBezTo>
                  <a:pt x="21" y="10"/>
                  <a:pt x="25" y="5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9"/>
          <p:cNvSpPr/>
          <p:nvPr/>
        </p:nvSpPr>
        <p:spPr bwMode="auto">
          <a:xfrm>
            <a:off x="6988175" y="4149725"/>
            <a:ext cx="333375" cy="225425"/>
          </a:xfrm>
          <a:custGeom>
            <a:avLst/>
            <a:gdLst>
              <a:gd name="T0" fmla="*/ 9 w 26"/>
              <a:gd name="T1" fmla="*/ 2 h 18"/>
              <a:gd name="T2" fmla="*/ 26 w 26"/>
              <a:gd name="T3" fmla="*/ 3 h 18"/>
              <a:gd name="T4" fmla="*/ 16 w 26"/>
              <a:gd name="T5" fmla="*/ 16 h 18"/>
              <a:gd name="T6" fmla="*/ 0 w 26"/>
              <a:gd name="T7" fmla="*/ 15 h 18"/>
              <a:gd name="T8" fmla="*/ 9 w 26"/>
              <a:gd name="T9" fmla="*/ 2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8">
                <a:moveTo>
                  <a:pt x="9" y="2"/>
                </a:moveTo>
                <a:cubicBezTo>
                  <a:pt x="15" y="0"/>
                  <a:pt x="21" y="0"/>
                  <a:pt x="26" y="3"/>
                </a:cubicBezTo>
                <a:cubicBezTo>
                  <a:pt x="25" y="8"/>
                  <a:pt x="21" y="13"/>
                  <a:pt x="16" y="16"/>
                </a:cubicBezTo>
                <a:cubicBezTo>
                  <a:pt x="10" y="18"/>
                  <a:pt x="4" y="18"/>
                  <a:pt x="0" y="15"/>
                </a:cubicBezTo>
                <a:cubicBezTo>
                  <a:pt x="0" y="10"/>
                  <a:pt x="4" y="5"/>
                  <a:pt x="9" y="2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30"/>
          <p:cNvSpPr/>
          <p:nvPr/>
        </p:nvSpPr>
        <p:spPr bwMode="auto">
          <a:xfrm>
            <a:off x="7004050" y="4186238"/>
            <a:ext cx="317500" cy="177800"/>
          </a:xfrm>
          <a:custGeom>
            <a:avLst/>
            <a:gdLst>
              <a:gd name="T0" fmla="*/ 25 w 25"/>
              <a:gd name="T1" fmla="*/ 0 h 14"/>
              <a:gd name="T2" fmla="*/ 0 w 25"/>
              <a:gd name="T3" fmla="*/ 11 h 14"/>
              <a:gd name="T4" fmla="*/ 0 w 25"/>
              <a:gd name="T5" fmla="*/ 13 h 14"/>
              <a:gd name="T6" fmla="*/ 6 w 25"/>
              <a:gd name="T7" fmla="*/ 14 h 14"/>
              <a:gd name="T8" fmla="*/ 15 w 25"/>
              <a:gd name="T9" fmla="*/ 13 h 14"/>
              <a:gd name="T10" fmla="*/ 25 w 25"/>
              <a:gd name="T11" fmla="*/ 0 h 14"/>
              <a:gd name="T12" fmla="*/ 25 w 25"/>
              <a:gd name="T13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" h="14">
                <a:moveTo>
                  <a:pt x="25" y="0"/>
                </a:moveTo>
                <a:cubicBezTo>
                  <a:pt x="0" y="11"/>
                  <a:pt x="0" y="11"/>
                  <a:pt x="0" y="11"/>
                </a:cubicBezTo>
                <a:cubicBezTo>
                  <a:pt x="0" y="13"/>
                  <a:pt x="0" y="13"/>
                  <a:pt x="0" y="13"/>
                </a:cubicBezTo>
                <a:cubicBezTo>
                  <a:pt x="2" y="14"/>
                  <a:pt x="4" y="14"/>
                  <a:pt x="6" y="14"/>
                </a:cubicBezTo>
                <a:cubicBezTo>
                  <a:pt x="9" y="14"/>
                  <a:pt x="12" y="14"/>
                  <a:pt x="15" y="13"/>
                </a:cubicBezTo>
                <a:cubicBezTo>
                  <a:pt x="20" y="10"/>
                  <a:pt x="24" y="5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31"/>
          <p:cNvSpPr/>
          <p:nvPr/>
        </p:nvSpPr>
        <p:spPr bwMode="auto">
          <a:xfrm>
            <a:off x="6224588" y="4133850"/>
            <a:ext cx="279400" cy="203200"/>
          </a:xfrm>
          <a:custGeom>
            <a:avLst/>
            <a:gdLst>
              <a:gd name="T0" fmla="*/ 8 w 22"/>
              <a:gd name="T1" fmla="*/ 2 h 16"/>
              <a:gd name="T2" fmla="*/ 22 w 22"/>
              <a:gd name="T3" fmla="*/ 2 h 16"/>
              <a:gd name="T4" fmla="*/ 13 w 22"/>
              <a:gd name="T5" fmla="*/ 13 h 16"/>
              <a:gd name="T6" fmla="*/ 0 w 22"/>
              <a:gd name="T7" fmla="*/ 13 h 16"/>
              <a:gd name="T8" fmla="*/ 8 w 22"/>
              <a:gd name="T9" fmla="*/ 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16">
                <a:moveTo>
                  <a:pt x="8" y="2"/>
                </a:moveTo>
                <a:cubicBezTo>
                  <a:pt x="13" y="0"/>
                  <a:pt x="18" y="0"/>
                  <a:pt x="22" y="2"/>
                </a:cubicBezTo>
                <a:cubicBezTo>
                  <a:pt x="21" y="7"/>
                  <a:pt x="18" y="11"/>
                  <a:pt x="13" y="13"/>
                </a:cubicBezTo>
                <a:cubicBezTo>
                  <a:pt x="9" y="16"/>
                  <a:pt x="3" y="15"/>
                  <a:pt x="0" y="13"/>
                </a:cubicBezTo>
                <a:cubicBezTo>
                  <a:pt x="0" y="9"/>
                  <a:pt x="3" y="5"/>
                  <a:pt x="8" y="2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2"/>
          <p:cNvSpPr/>
          <p:nvPr/>
        </p:nvSpPr>
        <p:spPr bwMode="auto">
          <a:xfrm>
            <a:off x="6273800" y="4160838"/>
            <a:ext cx="230188" cy="166688"/>
          </a:xfrm>
          <a:custGeom>
            <a:avLst/>
            <a:gdLst>
              <a:gd name="T0" fmla="*/ 18 w 18"/>
              <a:gd name="T1" fmla="*/ 0 h 13"/>
              <a:gd name="T2" fmla="*/ 0 w 18"/>
              <a:gd name="T3" fmla="*/ 9 h 13"/>
              <a:gd name="T4" fmla="*/ 0 w 18"/>
              <a:gd name="T5" fmla="*/ 13 h 13"/>
              <a:gd name="T6" fmla="*/ 2 w 18"/>
              <a:gd name="T7" fmla="*/ 13 h 13"/>
              <a:gd name="T8" fmla="*/ 9 w 18"/>
              <a:gd name="T9" fmla="*/ 11 h 13"/>
              <a:gd name="T10" fmla="*/ 18 w 18"/>
              <a:gd name="T11" fmla="*/ 0 h 13"/>
              <a:gd name="T12" fmla="*/ 18 w 18"/>
              <a:gd name="T13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" h="13">
                <a:moveTo>
                  <a:pt x="18" y="0"/>
                </a:moveTo>
                <a:cubicBezTo>
                  <a:pt x="0" y="9"/>
                  <a:pt x="0" y="9"/>
                  <a:pt x="0" y="9"/>
                </a:cubicBezTo>
                <a:cubicBezTo>
                  <a:pt x="0" y="13"/>
                  <a:pt x="0" y="13"/>
                  <a:pt x="0" y="13"/>
                </a:cubicBezTo>
                <a:cubicBezTo>
                  <a:pt x="1" y="13"/>
                  <a:pt x="2" y="13"/>
                  <a:pt x="2" y="13"/>
                </a:cubicBezTo>
                <a:cubicBezTo>
                  <a:pt x="5" y="13"/>
                  <a:pt x="7" y="12"/>
                  <a:pt x="9" y="11"/>
                </a:cubicBezTo>
                <a:cubicBezTo>
                  <a:pt x="14" y="9"/>
                  <a:pt x="17" y="5"/>
                  <a:pt x="18" y="0"/>
                </a:cubicBezTo>
                <a:cubicBezTo>
                  <a:pt x="18" y="0"/>
                  <a:pt x="18" y="0"/>
                  <a:pt x="18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33"/>
          <p:cNvSpPr/>
          <p:nvPr/>
        </p:nvSpPr>
        <p:spPr bwMode="auto">
          <a:xfrm>
            <a:off x="5499100" y="2757488"/>
            <a:ext cx="215900" cy="155575"/>
          </a:xfrm>
          <a:custGeom>
            <a:avLst/>
            <a:gdLst>
              <a:gd name="T0" fmla="*/ 7 w 17"/>
              <a:gd name="T1" fmla="*/ 2 h 12"/>
              <a:gd name="T2" fmla="*/ 17 w 17"/>
              <a:gd name="T3" fmla="*/ 2 h 12"/>
              <a:gd name="T4" fmla="*/ 11 w 17"/>
              <a:gd name="T5" fmla="*/ 10 h 12"/>
              <a:gd name="T6" fmla="*/ 0 w 17"/>
              <a:gd name="T7" fmla="*/ 10 h 12"/>
              <a:gd name="T8" fmla="*/ 7 w 17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" h="12">
                <a:moveTo>
                  <a:pt x="7" y="2"/>
                </a:moveTo>
                <a:cubicBezTo>
                  <a:pt x="10" y="0"/>
                  <a:pt x="14" y="0"/>
                  <a:pt x="17" y="2"/>
                </a:cubicBezTo>
                <a:cubicBezTo>
                  <a:pt x="17" y="5"/>
                  <a:pt x="14" y="9"/>
                  <a:pt x="11" y="10"/>
                </a:cubicBezTo>
                <a:cubicBezTo>
                  <a:pt x="7" y="12"/>
                  <a:pt x="3" y="12"/>
                  <a:pt x="0" y="10"/>
                </a:cubicBezTo>
                <a:cubicBezTo>
                  <a:pt x="1" y="7"/>
                  <a:pt x="3" y="4"/>
                  <a:pt x="7" y="2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34"/>
          <p:cNvSpPr/>
          <p:nvPr/>
        </p:nvSpPr>
        <p:spPr bwMode="auto">
          <a:xfrm>
            <a:off x="5526088" y="2784475"/>
            <a:ext cx="188913" cy="128588"/>
          </a:xfrm>
          <a:custGeom>
            <a:avLst/>
            <a:gdLst>
              <a:gd name="T0" fmla="*/ 15 w 15"/>
              <a:gd name="T1" fmla="*/ 0 h 10"/>
              <a:gd name="T2" fmla="*/ 0 w 15"/>
              <a:gd name="T3" fmla="*/ 8 h 10"/>
              <a:gd name="T4" fmla="*/ 0 w 15"/>
              <a:gd name="T5" fmla="*/ 9 h 10"/>
              <a:gd name="T6" fmla="*/ 3 w 15"/>
              <a:gd name="T7" fmla="*/ 10 h 10"/>
              <a:gd name="T8" fmla="*/ 9 w 15"/>
              <a:gd name="T9" fmla="*/ 8 h 10"/>
              <a:gd name="T10" fmla="*/ 15 w 15"/>
              <a:gd name="T11" fmla="*/ 0 h 10"/>
              <a:gd name="T12" fmla="*/ 15 w 15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10">
                <a:moveTo>
                  <a:pt x="15" y="0"/>
                </a:moveTo>
                <a:cubicBezTo>
                  <a:pt x="0" y="8"/>
                  <a:pt x="0" y="8"/>
                  <a:pt x="0" y="8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3" y="10"/>
                </a:cubicBezTo>
                <a:cubicBezTo>
                  <a:pt x="5" y="10"/>
                  <a:pt x="7" y="9"/>
                  <a:pt x="9" y="8"/>
                </a:cubicBezTo>
                <a:cubicBezTo>
                  <a:pt x="12" y="7"/>
                  <a:pt x="15" y="3"/>
                  <a:pt x="15" y="0"/>
                </a:cubicBezTo>
                <a:cubicBezTo>
                  <a:pt x="15" y="0"/>
                  <a:pt x="15" y="0"/>
                  <a:pt x="15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35"/>
          <p:cNvSpPr/>
          <p:nvPr/>
        </p:nvSpPr>
        <p:spPr bwMode="auto">
          <a:xfrm>
            <a:off x="6413500" y="2849563"/>
            <a:ext cx="203200" cy="150813"/>
          </a:xfrm>
          <a:custGeom>
            <a:avLst/>
            <a:gdLst>
              <a:gd name="T0" fmla="*/ 6 w 16"/>
              <a:gd name="T1" fmla="*/ 1 h 12"/>
              <a:gd name="T2" fmla="*/ 16 w 16"/>
              <a:gd name="T3" fmla="*/ 1 h 12"/>
              <a:gd name="T4" fmla="*/ 10 w 16"/>
              <a:gd name="T5" fmla="*/ 10 h 12"/>
              <a:gd name="T6" fmla="*/ 0 w 16"/>
              <a:gd name="T7" fmla="*/ 10 h 12"/>
              <a:gd name="T8" fmla="*/ 6 w 16"/>
              <a:gd name="T9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2">
                <a:moveTo>
                  <a:pt x="6" y="1"/>
                </a:moveTo>
                <a:cubicBezTo>
                  <a:pt x="10" y="0"/>
                  <a:pt x="14" y="0"/>
                  <a:pt x="16" y="1"/>
                </a:cubicBezTo>
                <a:cubicBezTo>
                  <a:pt x="16" y="5"/>
                  <a:pt x="14" y="8"/>
                  <a:pt x="10" y="10"/>
                </a:cubicBezTo>
                <a:cubicBezTo>
                  <a:pt x="6" y="12"/>
                  <a:pt x="2" y="11"/>
                  <a:pt x="0" y="10"/>
                </a:cubicBezTo>
                <a:cubicBezTo>
                  <a:pt x="0" y="6"/>
                  <a:pt x="2" y="3"/>
                  <a:pt x="6" y="1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36"/>
          <p:cNvSpPr/>
          <p:nvPr/>
        </p:nvSpPr>
        <p:spPr bwMode="auto">
          <a:xfrm>
            <a:off x="6413500" y="2860675"/>
            <a:ext cx="203200" cy="128588"/>
          </a:xfrm>
          <a:custGeom>
            <a:avLst/>
            <a:gdLst>
              <a:gd name="T0" fmla="*/ 16 w 16"/>
              <a:gd name="T1" fmla="*/ 0 h 10"/>
              <a:gd name="T2" fmla="*/ 0 w 16"/>
              <a:gd name="T3" fmla="*/ 8 h 10"/>
              <a:gd name="T4" fmla="*/ 0 w 16"/>
              <a:gd name="T5" fmla="*/ 9 h 10"/>
              <a:gd name="T6" fmla="*/ 5 w 16"/>
              <a:gd name="T7" fmla="*/ 10 h 10"/>
              <a:gd name="T8" fmla="*/ 10 w 16"/>
              <a:gd name="T9" fmla="*/ 9 h 10"/>
              <a:gd name="T10" fmla="*/ 16 w 16"/>
              <a:gd name="T11" fmla="*/ 0 h 10"/>
              <a:gd name="T12" fmla="*/ 16 w 16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10">
                <a:moveTo>
                  <a:pt x="16" y="0"/>
                </a:moveTo>
                <a:cubicBezTo>
                  <a:pt x="0" y="8"/>
                  <a:pt x="0" y="8"/>
                  <a:pt x="0" y="8"/>
                </a:cubicBezTo>
                <a:cubicBezTo>
                  <a:pt x="0" y="9"/>
                  <a:pt x="0" y="9"/>
                  <a:pt x="0" y="9"/>
                </a:cubicBezTo>
                <a:cubicBezTo>
                  <a:pt x="1" y="10"/>
                  <a:pt x="3" y="10"/>
                  <a:pt x="5" y="10"/>
                </a:cubicBezTo>
                <a:cubicBezTo>
                  <a:pt x="7" y="10"/>
                  <a:pt x="8" y="10"/>
                  <a:pt x="10" y="9"/>
                </a:cubicBezTo>
                <a:cubicBezTo>
                  <a:pt x="14" y="7"/>
                  <a:pt x="16" y="4"/>
                  <a:pt x="16" y="0"/>
                </a:cubicBezTo>
                <a:cubicBezTo>
                  <a:pt x="16" y="0"/>
                  <a:pt x="16" y="0"/>
                  <a:pt x="16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37"/>
          <p:cNvSpPr/>
          <p:nvPr/>
        </p:nvSpPr>
        <p:spPr bwMode="auto">
          <a:xfrm>
            <a:off x="4645025" y="3890963"/>
            <a:ext cx="333375" cy="242888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10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1" y="0"/>
                  <a:pt x="4" y="1"/>
                  <a:pt x="0" y="3"/>
                </a:cubicBezTo>
                <a:cubicBezTo>
                  <a:pt x="1" y="8"/>
                  <a:pt x="4" y="13"/>
                  <a:pt x="10" y="16"/>
                </a:cubicBezTo>
                <a:cubicBezTo>
                  <a:pt x="16" y="19"/>
                  <a:pt x="22" y="19"/>
                  <a:pt x="26" y="16"/>
                </a:cubicBezTo>
                <a:cubicBezTo>
                  <a:pt x="26" y="11"/>
                  <a:pt x="22" y="6"/>
                  <a:pt x="16" y="3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38"/>
          <p:cNvSpPr/>
          <p:nvPr/>
        </p:nvSpPr>
        <p:spPr bwMode="auto">
          <a:xfrm>
            <a:off x="4645025" y="3929063"/>
            <a:ext cx="290513" cy="193675"/>
          </a:xfrm>
          <a:custGeom>
            <a:avLst/>
            <a:gdLst>
              <a:gd name="T0" fmla="*/ 0 w 23"/>
              <a:gd name="T1" fmla="*/ 0 h 15"/>
              <a:gd name="T2" fmla="*/ 0 w 23"/>
              <a:gd name="T3" fmla="*/ 0 h 15"/>
              <a:gd name="T4" fmla="*/ 10 w 23"/>
              <a:gd name="T5" fmla="*/ 13 h 15"/>
              <a:gd name="T6" fmla="*/ 18 w 23"/>
              <a:gd name="T7" fmla="*/ 15 h 15"/>
              <a:gd name="T8" fmla="*/ 23 w 23"/>
              <a:gd name="T9" fmla="*/ 14 h 15"/>
              <a:gd name="T10" fmla="*/ 23 w 23"/>
              <a:gd name="T11" fmla="*/ 12 h 15"/>
              <a:gd name="T12" fmla="*/ 0 w 23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4" y="10"/>
                  <a:pt x="10" y="13"/>
                </a:cubicBezTo>
                <a:cubicBezTo>
                  <a:pt x="13" y="15"/>
                  <a:pt x="16" y="15"/>
                  <a:pt x="18" y="15"/>
                </a:cubicBezTo>
                <a:cubicBezTo>
                  <a:pt x="20" y="15"/>
                  <a:pt x="22" y="15"/>
                  <a:pt x="23" y="14"/>
                </a:cubicBezTo>
                <a:cubicBezTo>
                  <a:pt x="23" y="12"/>
                  <a:pt x="23" y="12"/>
                  <a:pt x="23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39"/>
          <p:cNvSpPr/>
          <p:nvPr/>
        </p:nvSpPr>
        <p:spPr bwMode="auto">
          <a:xfrm>
            <a:off x="6643688" y="4364038"/>
            <a:ext cx="333375" cy="241300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10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0" y="0"/>
                  <a:pt x="4" y="0"/>
                  <a:pt x="0" y="3"/>
                </a:cubicBezTo>
                <a:cubicBezTo>
                  <a:pt x="1" y="8"/>
                  <a:pt x="4" y="13"/>
                  <a:pt x="10" y="16"/>
                </a:cubicBezTo>
                <a:cubicBezTo>
                  <a:pt x="16" y="19"/>
                  <a:pt x="22" y="19"/>
                  <a:pt x="26" y="16"/>
                </a:cubicBezTo>
                <a:cubicBezTo>
                  <a:pt x="26" y="11"/>
                  <a:pt x="22" y="6"/>
                  <a:pt x="16" y="3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40"/>
          <p:cNvSpPr/>
          <p:nvPr/>
        </p:nvSpPr>
        <p:spPr bwMode="auto">
          <a:xfrm>
            <a:off x="6643688" y="4402138"/>
            <a:ext cx="317500" cy="193675"/>
          </a:xfrm>
          <a:custGeom>
            <a:avLst/>
            <a:gdLst>
              <a:gd name="T0" fmla="*/ 0 w 25"/>
              <a:gd name="T1" fmla="*/ 0 h 15"/>
              <a:gd name="T2" fmla="*/ 0 w 25"/>
              <a:gd name="T3" fmla="*/ 0 h 15"/>
              <a:gd name="T4" fmla="*/ 10 w 25"/>
              <a:gd name="T5" fmla="*/ 13 h 15"/>
              <a:gd name="T6" fmla="*/ 18 w 25"/>
              <a:gd name="T7" fmla="*/ 15 h 15"/>
              <a:gd name="T8" fmla="*/ 25 w 25"/>
              <a:gd name="T9" fmla="*/ 13 h 15"/>
              <a:gd name="T10" fmla="*/ 25 w 25"/>
              <a:gd name="T11" fmla="*/ 12 h 15"/>
              <a:gd name="T12" fmla="*/ 0 w 25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5"/>
                  <a:pt x="4" y="10"/>
                  <a:pt x="10" y="13"/>
                </a:cubicBezTo>
                <a:cubicBezTo>
                  <a:pt x="13" y="14"/>
                  <a:pt x="15" y="15"/>
                  <a:pt x="18" y="15"/>
                </a:cubicBezTo>
                <a:cubicBezTo>
                  <a:pt x="21" y="15"/>
                  <a:pt x="23" y="14"/>
                  <a:pt x="25" y="13"/>
                </a:cubicBezTo>
                <a:cubicBezTo>
                  <a:pt x="25" y="12"/>
                  <a:pt x="25" y="12"/>
                  <a:pt x="25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41"/>
          <p:cNvSpPr/>
          <p:nvPr/>
        </p:nvSpPr>
        <p:spPr bwMode="auto">
          <a:xfrm>
            <a:off x="5891213" y="4783138"/>
            <a:ext cx="333375" cy="241300"/>
          </a:xfrm>
          <a:custGeom>
            <a:avLst/>
            <a:gdLst>
              <a:gd name="T0" fmla="*/ 16 w 26"/>
              <a:gd name="T1" fmla="*/ 3 h 19"/>
              <a:gd name="T2" fmla="*/ 0 w 26"/>
              <a:gd name="T3" fmla="*/ 3 h 19"/>
              <a:gd name="T4" fmla="*/ 9 w 26"/>
              <a:gd name="T5" fmla="*/ 16 h 19"/>
              <a:gd name="T6" fmla="*/ 26 w 26"/>
              <a:gd name="T7" fmla="*/ 16 h 19"/>
              <a:gd name="T8" fmla="*/ 16 w 26"/>
              <a:gd name="T9" fmla="*/ 3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19">
                <a:moveTo>
                  <a:pt x="16" y="3"/>
                </a:moveTo>
                <a:cubicBezTo>
                  <a:pt x="10" y="0"/>
                  <a:pt x="4" y="0"/>
                  <a:pt x="0" y="3"/>
                </a:cubicBezTo>
                <a:cubicBezTo>
                  <a:pt x="0" y="8"/>
                  <a:pt x="4" y="13"/>
                  <a:pt x="9" y="16"/>
                </a:cubicBezTo>
                <a:cubicBezTo>
                  <a:pt x="15" y="19"/>
                  <a:pt x="21" y="19"/>
                  <a:pt x="26" y="16"/>
                </a:cubicBezTo>
                <a:cubicBezTo>
                  <a:pt x="25" y="11"/>
                  <a:pt x="21" y="6"/>
                  <a:pt x="16" y="3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42"/>
          <p:cNvSpPr/>
          <p:nvPr/>
        </p:nvSpPr>
        <p:spPr bwMode="auto">
          <a:xfrm>
            <a:off x="5891213" y="4821238"/>
            <a:ext cx="306388" cy="193675"/>
          </a:xfrm>
          <a:custGeom>
            <a:avLst/>
            <a:gdLst>
              <a:gd name="T0" fmla="*/ 0 w 24"/>
              <a:gd name="T1" fmla="*/ 0 h 15"/>
              <a:gd name="T2" fmla="*/ 0 w 24"/>
              <a:gd name="T3" fmla="*/ 0 h 15"/>
              <a:gd name="T4" fmla="*/ 9 w 24"/>
              <a:gd name="T5" fmla="*/ 13 h 15"/>
              <a:gd name="T6" fmla="*/ 18 w 24"/>
              <a:gd name="T7" fmla="*/ 15 h 15"/>
              <a:gd name="T8" fmla="*/ 24 w 24"/>
              <a:gd name="T9" fmla="*/ 14 h 15"/>
              <a:gd name="T10" fmla="*/ 24 w 24"/>
              <a:gd name="T11" fmla="*/ 12 h 15"/>
              <a:gd name="T12" fmla="*/ 0 w 2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15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"/>
                  <a:pt x="4" y="10"/>
                  <a:pt x="9" y="13"/>
                </a:cubicBezTo>
                <a:cubicBezTo>
                  <a:pt x="12" y="14"/>
                  <a:pt x="15" y="15"/>
                  <a:pt x="18" y="15"/>
                </a:cubicBezTo>
                <a:cubicBezTo>
                  <a:pt x="20" y="15"/>
                  <a:pt x="22" y="15"/>
                  <a:pt x="24" y="14"/>
                </a:cubicBezTo>
                <a:cubicBezTo>
                  <a:pt x="24" y="12"/>
                  <a:pt x="24" y="12"/>
                  <a:pt x="24" y="1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43"/>
          <p:cNvSpPr/>
          <p:nvPr/>
        </p:nvSpPr>
        <p:spPr bwMode="auto">
          <a:xfrm>
            <a:off x="6010275" y="3751263"/>
            <a:ext cx="203200" cy="139700"/>
          </a:xfrm>
          <a:custGeom>
            <a:avLst/>
            <a:gdLst>
              <a:gd name="T0" fmla="*/ 10 w 16"/>
              <a:gd name="T1" fmla="*/ 1 h 11"/>
              <a:gd name="T2" fmla="*/ 0 w 16"/>
              <a:gd name="T3" fmla="*/ 2 h 11"/>
              <a:gd name="T4" fmla="*/ 6 w 16"/>
              <a:gd name="T5" fmla="*/ 9 h 11"/>
              <a:gd name="T6" fmla="*/ 16 w 16"/>
              <a:gd name="T7" fmla="*/ 9 h 11"/>
              <a:gd name="T8" fmla="*/ 10 w 16"/>
              <a:gd name="T9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1">
                <a:moveTo>
                  <a:pt x="10" y="1"/>
                </a:moveTo>
                <a:cubicBezTo>
                  <a:pt x="7" y="0"/>
                  <a:pt x="3" y="0"/>
                  <a:pt x="0" y="2"/>
                </a:cubicBezTo>
                <a:cubicBezTo>
                  <a:pt x="1" y="5"/>
                  <a:pt x="3" y="8"/>
                  <a:pt x="6" y="9"/>
                </a:cubicBezTo>
                <a:cubicBezTo>
                  <a:pt x="10" y="11"/>
                  <a:pt x="14" y="11"/>
                  <a:pt x="16" y="9"/>
                </a:cubicBezTo>
                <a:cubicBezTo>
                  <a:pt x="16" y="6"/>
                  <a:pt x="14" y="3"/>
                  <a:pt x="10" y="1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44"/>
          <p:cNvSpPr/>
          <p:nvPr/>
        </p:nvSpPr>
        <p:spPr bwMode="auto">
          <a:xfrm>
            <a:off x="6010275" y="3778250"/>
            <a:ext cx="187325" cy="112713"/>
          </a:xfrm>
          <a:custGeom>
            <a:avLst/>
            <a:gdLst>
              <a:gd name="T0" fmla="*/ 0 w 15"/>
              <a:gd name="T1" fmla="*/ 0 h 9"/>
              <a:gd name="T2" fmla="*/ 0 w 15"/>
              <a:gd name="T3" fmla="*/ 0 h 9"/>
              <a:gd name="T4" fmla="*/ 6 w 15"/>
              <a:gd name="T5" fmla="*/ 7 h 9"/>
              <a:gd name="T6" fmla="*/ 11 w 15"/>
              <a:gd name="T7" fmla="*/ 9 h 9"/>
              <a:gd name="T8" fmla="*/ 15 w 15"/>
              <a:gd name="T9" fmla="*/ 8 h 9"/>
              <a:gd name="T10" fmla="*/ 15 w 15"/>
              <a:gd name="T11" fmla="*/ 7 h 9"/>
              <a:gd name="T12" fmla="*/ 0 w 1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3"/>
                  <a:pt x="3" y="6"/>
                  <a:pt x="6" y="7"/>
                </a:cubicBezTo>
                <a:cubicBezTo>
                  <a:pt x="8" y="8"/>
                  <a:pt x="10" y="9"/>
                  <a:pt x="11" y="9"/>
                </a:cubicBezTo>
                <a:cubicBezTo>
                  <a:pt x="13" y="9"/>
                  <a:pt x="14" y="8"/>
                  <a:pt x="15" y="8"/>
                </a:cubicBezTo>
                <a:cubicBezTo>
                  <a:pt x="15" y="7"/>
                  <a:pt x="15" y="7"/>
                  <a:pt x="15" y="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47"/>
          <p:cNvSpPr/>
          <p:nvPr/>
        </p:nvSpPr>
        <p:spPr bwMode="auto">
          <a:xfrm>
            <a:off x="6186488" y="2730500"/>
            <a:ext cx="188913" cy="155575"/>
          </a:xfrm>
          <a:custGeom>
            <a:avLst/>
            <a:gdLst>
              <a:gd name="T0" fmla="*/ 10 w 15"/>
              <a:gd name="T1" fmla="*/ 2 h 12"/>
              <a:gd name="T2" fmla="*/ 0 w 15"/>
              <a:gd name="T3" fmla="*/ 2 h 12"/>
              <a:gd name="T4" fmla="*/ 6 w 15"/>
              <a:gd name="T5" fmla="*/ 10 h 12"/>
              <a:gd name="T6" fmla="*/ 15 w 15"/>
              <a:gd name="T7" fmla="*/ 10 h 12"/>
              <a:gd name="T8" fmla="*/ 10 w 15"/>
              <a:gd name="T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2">
                <a:moveTo>
                  <a:pt x="10" y="2"/>
                </a:moveTo>
                <a:cubicBezTo>
                  <a:pt x="6" y="0"/>
                  <a:pt x="2" y="0"/>
                  <a:pt x="0" y="2"/>
                </a:cubicBezTo>
                <a:cubicBezTo>
                  <a:pt x="0" y="5"/>
                  <a:pt x="2" y="8"/>
                  <a:pt x="6" y="10"/>
                </a:cubicBezTo>
                <a:cubicBezTo>
                  <a:pt x="9" y="12"/>
                  <a:pt x="13" y="11"/>
                  <a:pt x="15" y="10"/>
                </a:cubicBezTo>
                <a:cubicBezTo>
                  <a:pt x="15" y="7"/>
                  <a:pt x="13" y="4"/>
                  <a:pt x="10" y="2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48"/>
          <p:cNvSpPr/>
          <p:nvPr/>
        </p:nvSpPr>
        <p:spPr bwMode="auto">
          <a:xfrm>
            <a:off x="6186488" y="2757488"/>
            <a:ext cx="188913" cy="119063"/>
          </a:xfrm>
          <a:custGeom>
            <a:avLst/>
            <a:gdLst>
              <a:gd name="T0" fmla="*/ 0 w 15"/>
              <a:gd name="T1" fmla="*/ 0 h 9"/>
              <a:gd name="T2" fmla="*/ 0 w 15"/>
              <a:gd name="T3" fmla="*/ 0 h 9"/>
              <a:gd name="T4" fmla="*/ 6 w 15"/>
              <a:gd name="T5" fmla="*/ 8 h 9"/>
              <a:gd name="T6" fmla="*/ 11 w 15"/>
              <a:gd name="T7" fmla="*/ 9 h 9"/>
              <a:gd name="T8" fmla="*/ 15 w 15"/>
              <a:gd name="T9" fmla="*/ 8 h 9"/>
              <a:gd name="T10" fmla="*/ 15 w 15"/>
              <a:gd name="T11" fmla="*/ 7 h 9"/>
              <a:gd name="T12" fmla="*/ 0 w 15"/>
              <a:gd name="T13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" h="9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3"/>
                  <a:pt x="2" y="6"/>
                  <a:pt x="6" y="8"/>
                </a:cubicBezTo>
                <a:cubicBezTo>
                  <a:pt x="7" y="9"/>
                  <a:pt x="9" y="9"/>
                  <a:pt x="11" y="9"/>
                </a:cubicBezTo>
                <a:cubicBezTo>
                  <a:pt x="12" y="9"/>
                  <a:pt x="13" y="9"/>
                  <a:pt x="15" y="8"/>
                </a:cubicBezTo>
                <a:cubicBezTo>
                  <a:pt x="15" y="7"/>
                  <a:pt x="15" y="7"/>
                  <a:pt x="15" y="7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9"/>
          <p:cNvSpPr/>
          <p:nvPr/>
        </p:nvSpPr>
        <p:spPr bwMode="auto">
          <a:xfrm>
            <a:off x="4935538" y="3036888"/>
            <a:ext cx="1316038" cy="2413000"/>
          </a:xfrm>
          <a:custGeom>
            <a:avLst/>
            <a:gdLst>
              <a:gd name="T0" fmla="*/ 240 w 245"/>
              <a:gd name="T1" fmla="*/ 449 h 449"/>
              <a:gd name="T2" fmla="*/ 0 w 245"/>
              <a:gd name="T3" fmla="*/ 287 h 449"/>
              <a:gd name="T4" fmla="*/ 0 w 245"/>
              <a:gd name="T5" fmla="*/ 0 h 449"/>
              <a:gd name="T6" fmla="*/ 10 w 245"/>
              <a:gd name="T7" fmla="*/ 0 h 449"/>
              <a:gd name="T8" fmla="*/ 10 w 245"/>
              <a:gd name="T9" fmla="*/ 283 h 449"/>
              <a:gd name="T10" fmla="*/ 245 w 245"/>
              <a:gd name="T11" fmla="*/ 441 h 449"/>
              <a:gd name="T12" fmla="*/ 240 w 245"/>
              <a:gd name="T13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" h="449">
                <a:moveTo>
                  <a:pt x="240" y="449"/>
                </a:moveTo>
                <a:lnTo>
                  <a:pt x="0" y="287"/>
                </a:lnTo>
                <a:lnTo>
                  <a:pt x="0" y="0"/>
                </a:lnTo>
                <a:lnTo>
                  <a:pt x="10" y="0"/>
                </a:lnTo>
                <a:lnTo>
                  <a:pt x="10" y="283"/>
                </a:lnTo>
                <a:lnTo>
                  <a:pt x="245" y="441"/>
                </a:lnTo>
                <a:lnTo>
                  <a:pt x="240" y="4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0"/>
          <p:cNvSpPr/>
          <p:nvPr/>
        </p:nvSpPr>
        <p:spPr bwMode="auto">
          <a:xfrm>
            <a:off x="4935538" y="3036888"/>
            <a:ext cx="1316038" cy="2413000"/>
          </a:xfrm>
          <a:custGeom>
            <a:avLst/>
            <a:gdLst>
              <a:gd name="T0" fmla="*/ 240 w 245"/>
              <a:gd name="T1" fmla="*/ 449 h 449"/>
              <a:gd name="T2" fmla="*/ 0 w 245"/>
              <a:gd name="T3" fmla="*/ 287 h 449"/>
              <a:gd name="T4" fmla="*/ 0 w 245"/>
              <a:gd name="T5" fmla="*/ 0 h 449"/>
              <a:gd name="T6" fmla="*/ 10 w 245"/>
              <a:gd name="T7" fmla="*/ 0 h 449"/>
              <a:gd name="T8" fmla="*/ 10 w 245"/>
              <a:gd name="T9" fmla="*/ 283 h 449"/>
              <a:gd name="T10" fmla="*/ 245 w 245"/>
              <a:gd name="T11" fmla="*/ 441 h 449"/>
              <a:gd name="T12" fmla="*/ 240 w 245"/>
              <a:gd name="T13" fmla="*/ 449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" h="449">
                <a:moveTo>
                  <a:pt x="240" y="449"/>
                </a:moveTo>
                <a:lnTo>
                  <a:pt x="0" y="287"/>
                </a:lnTo>
                <a:lnTo>
                  <a:pt x="0" y="0"/>
                </a:lnTo>
                <a:lnTo>
                  <a:pt x="10" y="0"/>
                </a:lnTo>
                <a:lnTo>
                  <a:pt x="10" y="283"/>
                </a:lnTo>
                <a:lnTo>
                  <a:pt x="245" y="441"/>
                </a:lnTo>
                <a:lnTo>
                  <a:pt x="240" y="44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51"/>
          <p:cNvSpPr/>
          <p:nvPr/>
        </p:nvSpPr>
        <p:spPr bwMode="auto">
          <a:xfrm>
            <a:off x="5827713" y="3230563"/>
            <a:ext cx="423863" cy="1273175"/>
          </a:xfrm>
          <a:custGeom>
            <a:avLst/>
            <a:gdLst>
              <a:gd name="T0" fmla="*/ 74 w 79"/>
              <a:gd name="T1" fmla="*/ 237 h 237"/>
              <a:gd name="T2" fmla="*/ 0 w 79"/>
              <a:gd name="T3" fmla="*/ 183 h 237"/>
              <a:gd name="T4" fmla="*/ 0 w 79"/>
              <a:gd name="T5" fmla="*/ 0 h 237"/>
              <a:gd name="T6" fmla="*/ 8 w 79"/>
              <a:gd name="T7" fmla="*/ 0 h 237"/>
              <a:gd name="T8" fmla="*/ 8 w 79"/>
              <a:gd name="T9" fmla="*/ 180 h 237"/>
              <a:gd name="T10" fmla="*/ 79 w 79"/>
              <a:gd name="T11" fmla="*/ 230 h 237"/>
              <a:gd name="T12" fmla="*/ 74 w 79"/>
              <a:gd name="T13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9" h="237">
                <a:moveTo>
                  <a:pt x="74" y="237"/>
                </a:moveTo>
                <a:lnTo>
                  <a:pt x="0" y="183"/>
                </a:lnTo>
                <a:lnTo>
                  <a:pt x="0" y="0"/>
                </a:lnTo>
                <a:lnTo>
                  <a:pt x="8" y="0"/>
                </a:lnTo>
                <a:lnTo>
                  <a:pt x="8" y="180"/>
                </a:lnTo>
                <a:lnTo>
                  <a:pt x="79" y="230"/>
                </a:lnTo>
                <a:lnTo>
                  <a:pt x="74" y="237"/>
                </a:lnTo>
                <a:close/>
              </a:path>
            </a:pathLst>
          </a:custGeom>
          <a:solidFill>
            <a:srgbClr val="96A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52"/>
          <p:cNvSpPr/>
          <p:nvPr/>
        </p:nvSpPr>
        <p:spPr bwMode="auto">
          <a:xfrm>
            <a:off x="5827713" y="3230563"/>
            <a:ext cx="423863" cy="1273175"/>
          </a:xfrm>
          <a:custGeom>
            <a:avLst/>
            <a:gdLst>
              <a:gd name="T0" fmla="*/ 74 w 79"/>
              <a:gd name="T1" fmla="*/ 237 h 237"/>
              <a:gd name="T2" fmla="*/ 0 w 79"/>
              <a:gd name="T3" fmla="*/ 183 h 237"/>
              <a:gd name="T4" fmla="*/ 0 w 79"/>
              <a:gd name="T5" fmla="*/ 0 h 237"/>
              <a:gd name="T6" fmla="*/ 8 w 79"/>
              <a:gd name="T7" fmla="*/ 0 h 237"/>
              <a:gd name="T8" fmla="*/ 8 w 79"/>
              <a:gd name="T9" fmla="*/ 180 h 237"/>
              <a:gd name="T10" fmla="*/ 79 w 79"/>
              <a:gd name="T11" fmla="*/ 230 h 237"/>
              <a:gd name="T12" fmla="*/ 74 w 79"/>
              <a:gd name="T13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9" h="237">
                <a:moveTo>
                  <a:pt x="74" y="237"/>
                </a:moveTo>
                <a:lnTo>
                  <a:pt x="0" y="183"/>
                </a:lnTo>
                <a:lnTo>
                  <a:pt x="0" y="0"/>
                </a:lnTo>
                <a:lnTo>
                  <a:pt x="8" y="0"/>
                </a:lnTo>
                <a:lnTo>
                  <a:pt x="8" y="180"/>
                </a:lnTo>
                <a:lnTo>
                  <a:pt x="79" y="230"/>
                </a:lnTo>
                <a:lnTo>
                  <a:pt x="74" y="237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53"/>
          <p:cNvSpPr/>
          <p:nvPr/>
        </p:nvSpPr>
        <p:spPr bwMode="auto">
          <a:xfrm>
            <a:off x="5472113" y="2290763"/>
            <a:ext cx="398463" cy="1498600"/>
          </a:xfrm>
          <a:custGeom>
            <a:avLst/>
            <a:gdLst>
              <a:gd name="T0" fmla="*/ 69 w 74"/>
              <a:gd name="T1" fmla="*/ 279 h 279"/>
              <a:gd name="T2" fmla="*/ 0 w 74"/>
              <a:gd name="T3" fmla="*/ 215 h 279"/>
              <a:gd name="T4" fmla="*/ 0 w 74"/>
              <a:gd name="T5" fmla="*/ 0 h 279"/>
              <a:gd name="T6" fmla="*/ 10 w 74"/>
              <a:gd name="T7" fmla="*/ 0 h 279"/>
              <a:gd name="T8" fmla="*/ 10 w 74"/>
              <a:gd name="T9" fmla="*/ 211 h 279"/>
              <a:gd name="T10" fmla="*/ 74 w 74"/>
              <a:gd name="T11" fmla="*/ 272 h 279"/>
              <a:gd name="T12" fmla="*/ 69 w 74"/>
              <a:gd name="T13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279">
                <a:moveTo>
                  <a:pt x="69" y="279"/>
                </a:moveTo>
                <a:lnTo>
                  <a:pt x="0" y="215"/>
                </a:lnTo>
                <a:lnTo>
                  <a:pt x="0" y="0"/>
                </a:lnTo>
                <a:lnTo>
                  <a:pt x="10" y="0"/>
                </a:lnTo>
                <a:lnTo>
                  <a:pt x="10" y="211"/>
                </a:lnTo>
                <a:lnTo>
                  <a:pt x="74" y="272"/>
                </a:lnTo>
                <a:lnTo>
                  <a:pt x="69" y="27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54"/>
          <p:cNvSpPr/>
          <p:nvPr/>
        </p:nvSpPr>
        <p:spPr bwMode="auto">
          <a:xfrm>
            <a:off x="5472113" y="2290763"/>
            <a:ext cx="398463" cy="1498600"/>
          </a:xfrm>
          <a:custGeom>
            <a:avLst/>
            <a:gdLst>
              <a:gd name="T0" fmla="*/ 69 w 74"/>
              <a:gd name="T1" fmla="*/ 279 h 279"/>
              <a:gd name="T2" fmla="*/ 0 w 74"/>
              <a:gd name="T3" fmla="*/ 215 h 279"/>
              <a:gd name="T4" fmla="*/ 0 w 74"/>
              <a:gd name="T5" fmla="*/ 0 h 279"/>
              <a:gd name="T6" fmla="*/ 10 w 74"/>
              <a:gd name="T7" fmla="*/ 0 h 279"/>
              <a:gd name="T8" fmla="*/ 10 w 74"/>
              <a:gd name="T9" fmla="*/ 211 h 279"/>
              <a:gd name="T10" fmla="*/ 74 w 74"/>
              <a:gd name="T11" fmla="*/ 272 h 279"/>
              <a:gd name="T12" fmla="*/ 69 w 74"/>
              <a:gd name="T13" fmla="*/ 27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279">
                <a:moveTo>
                  <a:pt x="69" y="279"/>
                </a:moveTo>
                <a:lnTo>
                  <a:pt x="0" y="215"/>
                </a:lnTo>
                <a:lnTo>
                  <a:pt x="0" y="0"/>
                </a:lnTo>
                <a:lnTo>
                  <a:pt x="10" y="0"/>
                </a:lnTo>
                <a:lnTo>
                  <a:pt x="10" y="211"/>
                </a:lnTo>
                <a:lnTo>
                  <a:pt x="74" y="272"/>
                </a:lnTo>
                <a:lnTo>
                  <a:pt x="69" y="279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55"/>
          <p:cNvSpPr/>
          <p:nvPr/>
        </p:nvSpPr>
        <p:spPr bwMode="auto">
          <a:xfrm>
            <a:off x="6224588" y="2811463"/>
            <a:ext cx="779463" cy="2370138"/>
          </a:xfrm>
          <a:custGeom>
            <a:avLst/>
            <a:gdLst>
              <a:gd name="T0" fmla="*/ 5 w 145"/>
              <a:gd name="T1" fmla="*/ 441 h 441"/>
              <a:gd name="T2" fmla="*/ 0 w 145"/>
              <a:gd name="T3" fmla="*/ 434 h 441"/>
              <a:gd name="T4" fmla="*/ 137 w 145"/>
              <a:gd name="T5" fmla="*/ 353 h 441"/>
              <a:gd name="T6" fmla="*/ 137 w 145"/>
              <a:gd name="T7" fmla="*/ 0 h 441"/>
              <a:gd name="T8" fmla="*/ 145 w 145"/>
              <a:gd name="T9" fmla="*/ 0 h 441"/>
              <a:gd name="T10" fmla="*/ 145 w 145"/>
              <a:gd name="T11" fmla="*/ 358 h 441"/>
              <a:gd name="T12" fmla="*/ 5 w 14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441">
                <a:moveTo>
                  <a:pt x="5" y="441"/>
                </a:moveTo>
                <a:lnTo>
                  <a:pt x="0" y="434"/>
                </a:lnTo>
                <a:lnTo>
                  <a:pt x="137" y="353"/>
                </a:lnTo>
                <a:lnTo>
                  <a:pt x="137" y="0"/>
                </a:lnTo>
                <a:lnTo>
                  <a:pt x="145" y="0"/>
                </a:lnTo>
                <a:lnTo>
                  <a:pt x="145" y="358"/>
                </a:lnTo>
                <a:lnTo>
                  <a:pt x="5" y="4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56"/>
          <p:cNvSpPr/>
          <p:nvPr/>
        </p:nvSpPr>
        <p:spPr bwMode="auto">
          <a:xfrm>
            <a:off x="6224588" y="2811463"/>
            <a:ext cx="779463" cy="2370138"/>
          </a:xfrm>
          <a:custGeom>
            <a:avLst/>
            <a:gdLst>
              <a:gd name="T0" fmla="*/ 5 w 145"/>
              <a:gd name="T1" fmla="*/ 441 h 441"/>
              <a:gd name="T2" fmla="*/ 0 w 145"/>
              <a:gd name="T3" fmla="*/ 434 h 441"/>
              <a:gd name="T4" fmla="*/ 137 w 145"/>
              <a:gd name="T5" fmla="*/ 353 h 441"/>
              <a:gd name="T6" fmla="*/ 137 w 145"/>
              <a:gd name="T7" fmla="*/ 0 h 441"/>
              <a:gd name="T8" fmla="*/ 145 w 145"/>
              <a:gd name="T9" fmla="*/ 0 h 441"/>
              <a:gd name="T10" fmla="*/ 145 w 145"/>
              <a:gd name="T11" fmla="*/ 358 h 441"/>
              <a:gd name="T12" fmla="*/ 5 w 145"/>
              <a:gd name="T13" fmla="*/ 441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441">
                <a:moveTo>
                  <a:pt x="5" y="441"/>
                </a:moveTo>
                <a:lnTo>
                  <a:pt x="0" y="434"/>
                </a:lnTo>
                <a:lnTo>
                  <a:pt x="137" y="353"/>
                </a:lnTo>
                <a:lnTo>
                  <a:pt x="137" y="0"/>
                </a:lnTo>
                <a:lnTo>
                  <a:pt x="145" y="0"/>
                </a:lnTo>
                <a:lnTo>
                  <a:pt x="145" y="358"/>
                </a:lnTo>
                <a:lnTo>
                  <a:pt x="5" y="44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57"/>
          <p:cNvSpPr/>
          <p:nvPr/>
        </p:nvSpPr>
        <p:spPr bwMode="auto">
          <a:xfrm>
            <a:off x="6375400" y="2263775"/>
            <a:ext cx="628650" cy="1541463"/>
          </a:xfrm>
          <a:custGeom>
            <a:avLst/>
            <a:gdLst>
              <a:gd name="T0" fmla="*/ 109 w 117"/>
              <a:gd name="T1" fmla="*/ 287 h 287"/>
              <a:gd name="T2" fmla="*/ 0 w 117"/>
              <a:gd name="T3" fmla="*/ 161 h 287"/>
              <a:gd name="T4" fmla="*/ 0 w 117"/>
              <a:gd name="T5" fmla="*/ 0 h 287"/>
              <a:gd name="T6" fmla="*/ 7 w 117"/>
              <a:gd name="T7" fmla="*/ 0 h 287"/>
              <a:gd name="T8" fmla="*/ 7 w 117"/>
              <a:gd name="T9" fmla="*/ 159 h 287"/>
              <a:gd name="T10" fmla="*/ 117 w 117"/>
              <a:gd name="T11" fmla="*/ 282 h 287"/>
              <a:gd name="T12" fmla="*/ 109 w 117"/>
              <a:gd name="T1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287">
                <a:moveTo>
                  <a:pt x="109" y="287"/>
                </a:moveTo>
                <a:lnTo>
                  <a:pt x="0" y="161"/>
                </a:lnTo>
                <a:lnTo>
                  <a:pt x="0" y="0"/>
                </a:lnTo>
                <a:lnTo>
                  <a:pt x="7" y="0"/>
                </a:lnTo>
                <a:lnTo>
                  <a:pt x="7" y="159"/>
                </a:lnTo>
                <a:lnTo>
                  <a:pt x="117" y="282"/>
                </a:lnTo>
                <a:lnTo>
                  <a:pt x="109" y="28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58"/>
          <p:cNvSpPr/>
          <p:nvPr/>
        </p:nvSpPr>
        <p:spPr bwMode="auto">
          <a:xfrm>
            <a:off x="6375400" y="2263775"/>
            <a:ext cx="628650" cy="1541463"/>
          </a:xfrm>
          <a:custGeom>
            <a:avLst/>
            <a:gdLst>
              <a:gd name="T0" fmla="*/ 109 w 117"/>
              <a:gd name="T1" fmla="*/ 287 h 287"/>
              <a:gd name="T2" fmla="*/ 0 w 117"/>
              <a:gd name="T3" fmla="*/ 161 h 287"/>
              <a:gd name="T4" fmla="*/ 0 w 117"/>
              <a:gd name="T5" fmla="*/ 0 h 287"/>
              <a:gd name="T6" fmla="*/ 7 w 117"/>
              <a:gd name="T7" fmla="*/ 0 h 287"/>
              <a:gd name="T8" fmla="*/ 7 w 117"/>
              <a:gd name="T9" fmla="*/ 159 h 287"/>
              <a:gd name="T10" fmla="*/ 117 w 117"/>
              <a:gd name="T11" fmla="*/ 282 h 287"/>
              <a:gd name="T12" fmla="*/ 109 w 117"/>
              <a:gd name="T1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287">
                <a:moveTo>
                  <a:pt x="109" y="287"/>
                </a:moveTo>
                <a:lnTo>
                  <a:pt x="0" y="161"/>
                </a:lnTo>
                <a:lnTo>
                  <a:pt x="0" y="0"/>
                </a:lnTo>
                <a:lnTo>
                  <a:pt x="7" y="0"/>
                </a:lnTo>
                <a:lnTo>
                  <a:pt x="7" y="159"/>
                </a:lnTo>
                <a:lnTo>
                  <a:pt x="117" y="282"/>
                </a:lnTo>
                <a:lnTo>
                  <a:pt x="109" y="28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59"/>
          <p:cNvSpPr/>
          <p:nvPr/>
        </p:nvSpPr>
        <p:spPr bwMode="auto">
          <a:xfrm>
            <a:off x="6197600" y="3563938"/>
            <a:ext cx="76200" cy="2352675"/>
          </a:xfrm>
          <a:custGeom>
            <a:avLst/>
            <a:gdLst>
              <a:gd name="T0" fmla="*/ 3 w 6"/>
              <a:gd name="T1" fmla="*/ 185 h 185"/>
              <a:gd name="T2" fmla="*/ 0 w 6"/>
              <a:gd name="T3" fmla="*/ 181 h 185"/>
              <a:gd name="T4" fmla="*/ 0 w 6"/>
              <a:gd name="T5" fmla="*/ 4 h 185"/>
              <a:gd name="T6" fmla="*/ 3 w 6"/>
              <a:gd name="T7" fmla="*/ 0 h 185"/>
              <a:gd name="T8" fmla="*/ 6 w 6"/>
              <a:gd name="T9" fmla="*/ 4 h 185"/>
              <a:gd name="T10" fmla="*/ 6 w 6"/>
              <a:gd name="T11" fmla="*/ 181 h 185"/>
              <a:gd name="T12" fmla="*/ 3 w 6"/>
              <a:gd name="T13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85">
                <a:moveTo>
                  <a:pt x="3" y="185"/>
                </a:moveTo>
                <a:cubicBezTo>
                  <a:pt x="1" y="185"/>
                  <a:pt x="0" y="183"/>
                  <a:pt x="0" y="181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ubicBezTo>
                  <a:pt x="5" y="0"/>
                  <a:pt x="6" y="2"/>
                  <a:pt x="6" y="4"/>
                </a:cubicBezTo>
                <a:cubicBezTo>
                  <a:pt x="6" y="181"/>
                  <a:pt x="6" y="181"/>
                  <a:pt x="6" y="181"/>
                </a:cubicBezTo>
                <a:cubicBezTo>
                  <a:pt x="6" y="183"/>
                  <a:pt x="5" y="185"/>
                  <a:pt x="3" y="185"/>
                </a:cubicBez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60"/>
          <p:cNvSpPr/>
          <p:nvPr/>
        </p:nvSpPr>
        <p:spPr bwMode="auto">
          <a:xfrm>
            <a:off x="5688013" y="5535613"/>
            <a:ext cx="1111250" cy="214313"/>
          </a:xfrm>
          <a:custGeom>
            <a:avLst/>
            <a:gdLst>
              <a:gd name="T0" fmla="*/ 11 w 87"/>
              <a:gd name="T1" fmla="*/ 5 h 17"/>
              <a:gd name="T2" fmla="*/ 12 w 87"/>
              <a:gd name="T3" fmla="*/ 5 h 17"/>
              <a:gd name="T4" fmla="*/ 20 w 87"/>
              <a:gd name="T5" fmla="*/ 6 h 17"/>
              <a:gd name="T6" fmla="*/ 24 w 87"/>
              <a:gd name="T7" fmla="*/ 4 h 17"/>
              <a:gd name="T8" fmla="*/ 27 w 87"/>
              <a:gd name="T9" fmla="*/ 5 h 17"/>
              <a:gd name="T10" fmla="*/ 29 w 87"/>
              <a:gd name="T11" fmla="*/ 6 h 17"/>
              <a:gd name="T12" fmla="*/ 34 w 87"/>
              <a:gd name="T13" fmla="*/ 2 h 17"/>
              <a:gd name="T14" fmla="*/ 37 w 87"/>
              <a:gd name="T15" fmla="*/ 3 h 17"/>
              <a:gd name="T16" fmla="*/ 40 w 87"/>
              <a:gd name="T17" fmla="*/ 3 h 17"/>
              <a:gd name="T18" fmla="*/ 42 w 87"/>
              <a:gd name="T19" fmla="*/ 1 h 17"/>
              <a:gd name="T20" fmla="*/ 47 w 87"/>
              <a:gd name="T21" fmla="*/ 2 h 17"/>
              <a:gd name="T22" fmla="*/ 50 w 87"/>
              <a:gd name="T23" fmla="*/ 1 h 17"/>
              <a:gd name="T24" fmla="*/ 53 w 87"/>
              <a:gd name="T25" fmla="*/ 1 h 17"/>
              <a:gd name="T26" fmla="*/ 59 w 87"/>
              <a:gd name="T27" fmla="*/ 5 h 17"/>
              <a:gd name="T28" fmla="*/ 64 w 87"/>
              <a:gd name="T29" fmla="*/ 2 h 17"/>
              <a:gd name="T30" fmla="*/ 69 w 87"/>
              <a:gd name="T31" fmla="*/ 5 h 17"/>
              <a:gd name="T32" fmla="*/ 75 w 87"/>
              <a:gd name="T33" fmla="*/ 5 h 17"/>
              <a:gd name="T34" fmla="*/ 81 w 87"/>
              <a:gd name="T35" fmla="*/ 8 h 17"/>
              <a:gd name="T36" fmla="*/ 84 w 87"/>
              <a:gd name="T37" fmla="*/ 9 h 17"/>
              <a:gd name="T38" fmla="*/ 84 w 87"/>
              <a:gd name="T39" fmla="*/ 16 h 17"/>
              <a:gd name="T40" fmla="*/ 76 w 87"/>
              <a:gd name="T41" fmla="*/ 17 h 17"/>
              <a:gd name="T42" fmla="*/ 54 w 87"/>
              <a:gd name="T43" fmla="*/ 17 h 17"/>
              <a:gd name="T44" fmla="*/ 31 w 87"/>
              <a:gd name="T45" fmla="*/ 15 h 17"/>
              <a:gd name="T46" fmla="*/ 15 w 87"/>
              <a:gd name="T47" fmla="*/ 14 h 17"/>
              <a:gd name="T48" fmla="*/ 13 w 87"/>
              <a:gd name="T49" fmla="*/ 14 h 17"/>
              <a:gd name="T50" fmla="*/ 4 w 87"/>
              <a:gd name="T51" fmla="*/ 8 h 17"/>
              <a:gd name="T52" fmla="*/ 11 w 87"/>
              <a:gd name="T53" fmla="*/ 5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7" h="17">
                <a:moveTo>
                  <a:pt x="11" y="5"/>
                </a:moveTo>
                <a:cubicBezTo>
                  <a:pt x="12" y="5"/>
                  <a:pt x="12" y="5"/>
                  <a:pt x="12" y="5"/>
                </a:cubicBezTo>
                <a:cubicBezTo>
                  <a:pt x="16" y="3"/>
                  <a:pt x="17" y="3"/>
                  <a:pt x="20" y="6"/>
                </a:cubicBezTo>
                <a:cubicBezTo>
                  <a:pt x="20" y="7"/>
                  <a:pt x="23" y="4"/>
                  <a:pt x="24" y="4"/>
                </a:cubicBezTo>
                <a:cubicBezTo>
                  <a:pt x="25" y="4"/>
                  <a:pt x="26" y="5"/>
                  <a:pt x="27" y="5"/>
                </a:cubicBezTo>
                <a:cubicBezTo>
                  <a:pt x="28" y="5"/>
                  <a:pt x="28" y="6"/>
                  <a:pt x="29" y="6"/>
                </a:cubicBezTo>
                <a:cubicBezTo>
                  <a:pt x="32" y="6"/>
                  <a:pt x="32" y="3"/>
                  <a:pt x="34" y="2"/>
                </a:cubicBezTo>
                <a:cubicBezTo>
                  <a:pt x="35" y="2"/>
                  <a:pt x="36" y="2"/>
                  <a:pt x="37" y="3"/>
                </a:cubicBezTo>
                <a:cubicBezTo>
                  <a:pt x="38" y="3"/>
                  <a:pt x="39" y="4"/>
                  <a:pt x="40" y="3"/>
                </a:cubicBezTo>
                <a:cubicBezTo>
                  <a:pt x="41" y="3"/>
                  <a:pt x="41" y="1"/>
                  <a:pt x="42" y="1"/>
                </a:cubicBezTo>
                <a:cubicBezTo>
                  <a:pt x="44" y="0"/>
                  <a:pt x="45" y="2"/>
                  <a:pt x="47" y="2"/>
                </a:cubicBezTo>
                <a:cubicBezTo>
                  <a:pt x="48" y="2"/>
                  <a:pt x="49" y="2"/>
                  <a:pt x="50" y="1"/>
                </a:cubicBezTo>
                <a:cubicBezTo>
                  <a:pt x="51" y="1"/>
                  <a:pt x="52" y="0"/>
                  <a:pt x="53" y="1"/>
                </a:cubicBezTo>
                <a:cubicBezTo>
                  <a:pt x="56" y="1"/>
                  <a:pt x="57" y="3"/>
                  <a:pt x="59" y="5"/>
                </a:cubicBezTo>
                <a:cubicBezTo>
                  <a:pt x="59" y="2"/>
                  <a:pt x="62" y="2"/>
                  <a:pt x="64" y="2"/>
                </a:cubicBezTo>
                <a:cubicBezTo>
                  <a:pt x="67" y="1"/>
                  <a:pt x="68" y="3"/>
                  <a:pt x="69" y="5"/>
                </a:cubicBezTo>
                <a:cubicBezTo>
                  <a:pt x="69" y="4"/>
                  <a:pt x="74" y="4"/>
                  <a:pt x="75" y="5"/>
                </a:cubicBezTo>
                <a:cubicBezTo>
                  <a:pt x="77" y="5"/>
                  <a:pt x="79" y="7"/>
                  <a:pt x="81" y="8"/>
                </a:cubicBezTo>
                <a:cubicBezTo>
                  <a:pt x="82" y="8"/>
                  <a:pt x="83" y="8"/>
                  <a:pt x="84" y="9"/>
                </a:cubicBezTo>
                <a:cubicBezTo>
                  <a:pt x="86" y="11"/>
                  <a:pt x="87" y="15"/>
                  <a:pt x="84" y="16"/>
                </a:cubicBezTo>
                <a:cubicBezTo>
                  <a:pt x="81" y="17"/>
                  <a:pt x="78" y="17"/>
                  <a:pt x="76" y="17"/>
                </a:cubicBezTo>
                <a:cubicBezTo>
                  <a:pt x="68" y="17"/>
                  <a:pt x="61" y="17"/>
                  <a:pt x="54" y="17"/>
                </a:cubicBezTo>
                <a:cubicBezTo>
                  <a:pt x="46" y="16"/>
                  <a:pt x="39" y="15"/>
                  <a:pt x="31" y="15"/>
                </a:cubicBezTo>
                <a:cubicBezTo>
                  <a:pt x="26" y="15"/>
                  <a:pt x="21" y="14"/>
                  <a:pt x="15" y="14"/>
                </a:cubicBezTo>
                <a:cubicBezTo>
                  <a:pt x="15" y="14"/>
                  <a:pt x="14" y="14"/>
                  <a:pt x="13" y="14"/>
                </a:cubicBezTo>
                <a:cubicBezTo>
                  <a:pt x="9" y="14"/>
                  <a:pt x="0" y="14"/>
                  <a:pt x="4" y="8"/>
                </a:cubicBezTo>
                <a:cubicBezTo>
                  <a:pt x="6" y="5"/>
                  <a:pt x="9" y="6"/>
                  <a:pt x="11" y="5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61"/>
          <p:cNvSpPr/>
          <p:nvPr/>
        </p:nvSpPr>
        <p:spPr bwMode="auto">
          <a:xfrm>
            <a:off x="5462588" y="5830888"/>
            <a:ext cx="1552575" cy="625475"/>
          </a:xfrm>
          <a:custGeom>
            <a:avLst/>
            <a:gdLst>
              <a:gd name="T0" fmla="*/ 234 w 289"/>
              <a:gd name="T1" fmla="*/ 234 h 234"/>
              <a:gd name="T2" fmla="*/ 54 w 289"/>
              <a:gd name="T3" fmla="*/ 234 h 234"/>
              <a:gd name="T4" fmla="*/ 0 w 289"/>
              <a:gd name="T5" fmla="*/ 0 h 234"/>
              <a:gd name="T6" fmla="*/ 289 w 289"/>
              <a:gd name="T7" fmla="*/ 0 h 234"/>
              <a:gd name="T8" fmla="*/ 234 w 289"/>
              <a:gd name="T9" fmla="*/ 2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9" h="234">
                <a:moveTo>
                  <a:pt x="234" y="234"/>
                </a:moveTo>
                <a:lnTo>
                  <a:pt x="54" y="234"/>
                </a:lnTo>
                <a:lnTo>
                  <a:pt x="0" y="0"/>
                </a:lnTo>
                <a:lnTo>
                  <a:pt x="289" y="0"/>
                </a:lnTo>
                <a:lnTo>
                  <a:pt x="234" y="23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63"/>
          <p:cNvSpPr>
            <a:spLocks noEditPoints="1"/>
          </p:cNvSpPr>
          <p:nvPr/>
        </p:nvSpPr>
        <p:spPr bwMode="auto">
          <a:xfrm>
            <a:off x="5397500" y="5664200"/>
            <a:ext cx="1681163" cy="306388"/>
          </a:xfrm>
          <a:custGeom>
            <a:avLst/>
            <a:gdLst>
              <a:gd name="T0" fmla="*/ 313 w 313"/>
              <a:gd name="T1" fmla="*/ 54 h 57"/>
              <a:gd name="T2" fmla="*/ 296 w 313"/>
              <a:gd name="T3" fmla="*/ 54 h 57"/>
              <a:gd name="T4" fmla="*/ 296 w 313"/>
              <a:gd name="T5" fmla="*/ 57 h 57"/>
              <a:gd name="T6" fmla="*/ 313 w 313"/>
              <a:gd name="T7" fmla="*/ 57 h 57"/>
              <a:gd name="T8" fmla="*/ 313 w 313"/>
              <a:gd name="T9" fmla="*/ 54 h 57"/>
              <a:gd name="T10" fmla="*/ 0 w 313"/>
              <a:gd name="T11" fmla="*/ 0 h 57"/>
              <a:gd name="T12" fmla="*/ 0 w 313"/>
              <a:gd name="T13" fmla="*/ 0 h 57"/>
              <a:gd name="T14" fmla="*/ 0 w 313"/>
              <a:gd name="T15" fmla="*/ 57 h 57"/>
              <a:gd name="T16" fmla="*/ 16 w 313"/>
              <a:gd name="T17" fmla="*/ 57 h 57"/>
              <a:gd name="T18" fmla="*/ 16 w 313"/>
              <a:gd name="T19" fmla="*/ 54 h 57"/>
              <a:gd name="T20" fmla="*/ 0 w 313"/>
              <a:gd name="T21" fmla="*/ 54 h 57"/>
              <a:gd name="T22" fmla="*/ 0 w 313"/>
              <a:gd name="T23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3" h="57">
                <a:moveTo>
                  <a:pt x="313" y="54"/>
                </a:moveTo>
                <a:lnTo>
                  <a:pt x="296" y="54"/>
                </a:lnTo>
                <a:lnTo>
                  <a:pt x="296" y="57"/>
                </a:lnTo>
                <a:lnTo>
                  <a:pt x="313" y="57"/>
                </a:lnTo>
                <a:lnTo>
                  <a:pt x="313" y="54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57"/>
                </a:lnTo>
                <a:lnTo>
                  <a:pt x="16" y="57"/>
                </a:lnTo>
                <a:lnTo>
                  <a:pt x="16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1912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64"/>
          <p:cNvSpPr>
            <a:spLocks noEditPoints="1"/>
          </p:cNvSpPr>
          <p:nvPr/>
        </p:nvSpPr>
        <p:spPr bwMode="auto">
          <a:xfrm>
            <a:off x="5397500" y="5664200"/>
            <a:ext cx="1681163" cy="306388"/>
          </a:xfrm>
          <a:custGeom>
            <a:avLst/>
            <a:gdLst>
              <a:gd name="T0" fmla="*/ 313 w 313"/>
              <a:gd name="T1" fmla="*/ 54 h 57"/>
              <a:gd name="T2" fmla="*/ 296 w 313"/>
              <a:gd name="T3" fmla="*/ 54 h 57"/>
              <a:gd name="T4" fmla="*/ 296 w 313"/>
              <a:gd name="T5" fmla="*/ 57 h 57"/>
              <a:gd name="T6" fmla="*/ 313 w 313"/>
              <a:gd name="T7" fmla="*/ 57 h 57"/>
              <a:gd name="T8" fmla="*/ 313 w 313"/>
              <a:gd name="T9" fmla="*/ 54 h 57"/>
              <a:gd name="T10" fmla="*/ 0 w 313"/>
              <a:gd name="T11" fmla="*/ 0 h 57"/>
              <a:gd name="T12" fmla="*/ 0 w 313"/>
              <a:gd name="T13" fmla="*/ 0 h 57"/>
              <a:gd name="T14" fmla="*/ 0 w 313"/>
              <a:gd name="T15" fmla="*/ 57 h 57"/>
              <a:gd name="T16" fmla="*/ 16 w 313"/>
              <a:gd name="T17" fmla="*/ 57 h 57"/>
              <a:gd name="T18" fmla="*/ 16 w 313"/>
              <a:gd name="T19" fmla="*/ 54 h 57"/>
              <a:gd name="T20" fmla="*/ 0 w 313"/>
              <a:gd name="T21" fmla="*/ 54 h 57"/>
              <a:gd name="T22" fmla="*/ 0 w 313"/>
              <a:gd name="T23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3" h="57">
                <a:moveTo>
                  <a:pt x="313" y="54"/>
                </a:moveTo>
                <a:lnTo>
                  <a:pt x="296" y="54"/>
                </a:lnTo>
                <a:lnTo>
                  <a:pt x="296" y="57"/>
                </a:lnTo>
                <a:lnTo>
                  <a:pt x="313" y="57"/>
                </a:lnTo>
                <a:lnTo>
                  <a:pt x="313" y="54"/>
                </a:lnTo>
                <a:moveTo>
                  <a:pt x="0" y="0"/>
                </a:moveTo>
                <a:lnTo>
                  <a:pt x="0" y="0"/>
                </a:lnTo>
                <a:lnTo>
                  <a:pt x="0" y="57"/>
                </a:lnTo>
                <a:lnTo>
                  <a:pt x="16" y="57"/>
                </a:lnTo>
                <a:lnTo>
                  <a:pt x="16" y="54"/>
                </a:lnTo>
                <a:lnTo>
                  <a:pt x="0" y="54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65"/>
          <p:cNvSpPr>
            <a:spLocks noEditPoints="1"/>
          </p:cNvSpPr>
          <p:nvPr/>
        </p:nvSpPr>
        <p:spPr bwMode="auto">
          <a:xfrm>
            <a:off x="5483225" y="5954713"/>
            <a:ext cx="1504950" cy="15875"/>
          </a:xfrm>
          <a:custGeom>
            <a:avLst/>
            <a:gdLst>
              <a:gd name="T0" fmla="*/ 0 w 280"/>
              <a:gd name="T1" fmla="*/ 0 h 3"/>
              <a:gd name="T2" fmla="*/ 0 w 280"/>
              <a:gd name="T3" fmla="*/ 0 h 3"/>
              <a:gd name="T4" fmla="*/ 0 w 280"/>
              <a:gd name="T5" fmla="*/ 3 h 3"/>
              <a:gd name="T6" fmla="*/ 0 w 280"/>
              <a:gd name="T7" fmla="*/ 3 h 3"/>
              <a:gd name="T8" fmla="*/ 0 w 280"/>
              <a:gd name="T9" fmla="*/ 0 h 3"/>
              <a:gd name="T10" fmla="*/ 280 w 280"/>
              <a:gd name="T11" fmla="*/ 0 h 3"/>
              <a:gd name="T12" fmla="*/ 140 w 280"/>
              <a:gd name="T13" fmla="*/ 0 h 3"/>
              <a:gd name="T14" fmla="*/ 140 w 280"/>
              <a:gd name="T15" fmla="*/ 3 h 3"/>
              <a:gd name="T16" fmla="*/ 280 w 280"/>
              <a:gd name="T17" fmla="*/ 3 h 3"/>
              <a:gd name="T18" fmla="*/ 280 w 280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close/>
                <a:moveTo>
                  <a:pt x="280" y="0"/>
                </a:moveTo>
                <a:lnTo>
                  <a:pt x="140" y="0"/>
                </a:lnTo>
                <a:lnTo>
                  <a:pt x="140" y="3"/>
                </a:lnTo>
                <a:lnTo>
                  <a:pt x="280" y="3"/>
                </a:lnTo>
                <a:lnTo>
                  <a:pt x="28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66"/>
          <p:cNvSpPr>
            <a:spLocks noEditPoints="1"/>
          </p:cNvSpPr>
          <p:nvPr/>
        </p:nvSpPr>
        <p:spPr bwMode="auto">
          <a:xfrm>
            <a:off x="5483225" y="5954713"/>
            <a:ext cx="1504950" cy="15875"/>
          </a:xfrm>
          <a:custGeom>
            <a:avLst/>
            <a:gdLst>
              <a:gd name="T0" fmla="*/ 0 w 280"/>
              <a:gd name="T1" fmla="*/ 0 h 3"/>
              <a:gd name="T2" fmla="*/ 0 w 280"/>
              <a:gd name="T3" fmla="*/ 0 h 3"/>
              <a:gd name="T4" fmla="*/ 0 w 280"/>
              <a:gd name="T5" fmla="*/ 3 h 3"/>
              <a:gd name="T6" fmla="*/ 0 w 280"/>
              <a:gd name="T7" fmla="*/ 3 h 3"/>
              <a:gd name="T8" fmla="*/ 0 w 280"/>
              <a:gd name="T9" fmla="*/ 0 h 3"/>
              <a:gd name="T10" fmla="*/ 280 w 280"/>
              <a:gd name="T11" fmla="*/ 0 h 3"/>
              <a:gd name="T12" fmla="*/ 140 w 280"/>
              <a:gd name="T13" fmla="*/ 0 h 3"/>
              <a:gd name="T14" fmla="*/ 140 w 280"/>
              <a:gd name="T15" fmla="*/ 3 h 3"/>
              <a:gd name="T16" fmla="*/ 280 w 280"/>
              <a:gd name="T17" fmla="*/ 3 h 3"/>
              <a:gd name="T18" fmla="*/ 280 w 280"/>
              <a:gd name="T1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3">
                <a:moveTo>
                  <a:pt x="0" y="0"/>
                </a:moveTo>
                <a:lnTo>
                  <a:pt x="0" y="0"/>
                </a:lnTo>
                <a:lnTo>
                  <a:pt x="0" y="3"/>
                </a:lnTo>
                <a:lnTo>
                  <a:pt x="0" y="3"/>
                </a:lnTo>
                <a:lnTo>
                  <a:pt x="0" y="0"/>
                </a:lnTo>
                <a:moveTo>
                  <a:pt x="280" y="0"/>
                </a:moveTo>
                <a:lnTo>
                  <a:pt x="140" y="0"/>
                </a:lnTo>
                <a:lnTo>
                  <a:pt x="140" y="3"/>
                </a:lnTo>
                <a:lnTo>
                  <a:pt x="280" y="3"/>
                </a:lnTo>
                <a:lnTo>
                  <a:pt x="280" y="0"/>
                </a:ln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Rectangle 67"/>
          <p:cNvSpPr>
            <a:spLocks noChangeArrowheads="1"/>
          </p:cNvSpPr>
          <p:nvPr/>
        </p:nvSpPr>
        <p:spPr bwMode="auto">
          <a:xfrm>
            <a:off x="5397500" y="5653088"/>
            <a:ext cx="1681163" cy="301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68"/>
          <p:cNvSpPr>
            <a:spLocks noChangeArrowheads="1"/>
          </p:cNvSpPr>
          <p:nvPr/>
        </p:nvSpPr>
        <p:spPr bwMode="auto">
          <a:xfrm>
            <a:off x="5397500" y="5653088"/>
            <a:ext cx="168116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69"/>
          <p:cNvSpPr/>
          <p:nvPr/>
        </p:nvSpPr>
        <p:spPr bwMode="auto">
          <a:xfrm>
            <a:off x="5483225" y="5970588"/>
            <a:ext cx="752475" cy="485775"/>
          </a:xfrm>
          <a:custGeom>
            <a:avLst/>
            <a:gdLst>
              <a:gd name="T0" fmla="*/ 140 w 140"/>
              <a:gd name="T1" fmla="*/ 0 h 208"/>
              <a:gd name="T2" fmla="*/ 0 w 140"/>
              <a:gd name="T3" fmla="*/ 0 h 208"/>
              <a:gd name="T4" fmla="*/ 50 w 140"/>
              <a:gd name="T5" fmla="*/ 208 h 208"/>
              <a:gd name="T6" fmla="*/ 140 w 140"/>
              <a:gd name="T7" fmla="*/ 208 h 208"/>
              <a:gd name="T8" fmla="*/ 140 w 140"/>
              <a:gd name="T9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" h="208">
                <a:moveTo>
                  <a:pt x="140" y="0"/>
                </a:moveTo>
                <a:lnTo>
                  <a:pt x="0" y="0"/>
                </a:lnTo>
                <a:lnTo>
                  <a:pt x="50" y="208"/>
                </a:lnTo>
                <a:lnTo>
                  <a:pt x="140" y="208"/>
                </a:lnTo>
                <a:lnTo>
                  <a:pt x="14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71"/>
          <p:cNvSpPr>
            <a:spLocks noChangeArrowheads="1"/>
          </p:cNvSpPr>
          <p:nvPr/>
        </p:nvSpPr>
        <p:spPr bwMode="auto">
          <a:xfrm>
            <a:off x="5483225" y="5954713"/>
            <a:ext cx="752475" cy="15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72"/>
          <p:cNvSpPr>
            <a:spLocks noChangeArrowheads="1"/>
          </p:cNvSpPr>
          <p:nvPr/>
        </p:nvSpPr>
        <p:spPr bwMode="auto">
          <a:xfrm>
            <a:off x="5483225" y="5954713"/>
            <a:ext cx="752475" cy="158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73"/>
          <p:cNvSpPr/>
          <p:nvPr/>
        </p:nvSpPr>
        <p:spPr bwMode="auto">
          <a:xfrm>
            <a:off x="5397500" y="5653088"/>
            <a:ext cx="838200" cy="301625"/>
          </a:xfrm>
          <a:custGeom>
            <a:avLst/>
            <a:gdLst>
              <a:gd name="T0" fmla="*/ 156 w 156"/>
              <a:gd name="T1" fmla="*/ 0 h 56"/>
              <a:gd name="T2" fmla="*/ 0 w 156"/>
              <a:gd name="T3" fmla="*/ 0 h 56"/>
              <a:gd name="T4" fmla="*/ 0 w 156"/>
              <a:gd name="T5" fmla="*/ 56 h 56"/>
              <a:gd name="T6" fmla="*/ 16 w 156"/>
              <a:gd name="T7" fmla="*/ 56 h 56"/>
              <a:gd name="T8" fmla="*/ 156 w 156"/>
              <a:gd name="T9" fmla="*/ 56 h 56"/>
              <a:gd name="T10" fmla="*/ 156 w 156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" h="56">
                <a:moveTo>
                  <a:pt x="156" y="0"/>
                </a:moveTo>
                <a:lnTo>
                  <a:pt x="0" y="0"/>
                </a:lnTo>
                <a:lnTo>
                  <a:pt x="0" y="56"/>
                </a:lnTo>
                <a:lnTo>
                  <a:pt x="16" y="56"/>
                </a:lnTo>
                <a:lnTo>
                  <a:pt x="156" y="56"/>
                </a:lnTo>
                <a:lnTo>
                  <a:pt x="156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Freeform 74"/>
          <p:cNvSpPr/>
          <p:nvPr/>
        </p:nvSpPr>
        <p:spPr bwMode="auto">
          <a:xfrm>
            <a:off x="5397500" y="5653088"/>
            <a:ext cx="838200" cy="301625"/>
          </a:xfrm>
          <a:custGeom>
            <a:avLst/>
            <a:gdLst>
              <a:gd name="T0" fmla="*/ 156 w 156"/>
              <a:gd name="T1" fmla="*/ 0 h 56"/>
              <a:gd name="T2" fmla="*/ 0 w 156"/>
              <a:gd name="T3" fmla="*/ 0 h 56"/>
              <a:gd name="T4" fmla="*/ 0 w 156"/>
              <a:gd name="T5" fmla="*/ 56 h 56"/>
              <a:gd name="T6" fmla="*/ 16 w 156"/>
              <a:gd name="T7" fmla="*/ 56 h 56"/>
              <a:gd name="T8" fmla="*/ 156 w 156"/>
              <a:gd name="T9" fmla="*/ 56 h 56"/>
              <a:gd name="T10" fmla="*/ 156 w 156"/>
              <a:gd name="T1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" h="56">
                <a:moveTo>
                  <a:pt x="156" y="0"/>
                </a:moveTo>
                <a:lnTo>
                  <a:pt x="0" y="0"/>
                </a:lnTo>
                <a:lnTo>
                  <a:pt x="0" y="56"/>
                </a:lnTo>
                <a:lnTo>
                  <a:pt x="16" y="56"/>
                </a:lnTo>
                <a:lnTo>
                  <a:pt x="156" y="56"/>
                </a:lnTo>
                <a:lnTo>
                  <a:pt x="15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195"/>
          <p:cNvSpPr>
            <a:spLocks noChangeArrowheads="1"/>
          </p:cNvSpPr>
          <p:nvPr/>
        </p:nvSpPr>
        <p:spPr bwMode="auto">
          <a:xfrm>
            <a:off x="7116763" y="3025775"/>
            <a:ext cx="4763" cy="6350"/>
          </a:xfrm>
          <a:prstGeom prst="rect">
            <a:avLst/>
          </a:prstGeom>
          <a:solidFill>
            <a:srgbClr val="F15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63"/>
          <p:cNvSpPr txBox="1"/>
          <p:nvPr/>
        </p:nvSpPr>
        <p:spPr>
          <a:xfrm>
            <a:off x="6705600" y="2579688"/>
            <a:ext cx="565150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4"/>
          <p:cNvSpPr txBox="1"/>
          <p:nvPr/>
        </p:nvSpPr>
        <p:spPr>
          <a:xfrm>
            <a:off x="6126163" y="2001838"/>
            <a:ext cx="563563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65"/>
          <p:cNvSpPr txBox="1"/>
          <p:nvPr/>
        </p:nvSpPr>
        <p:spPr>
          <a:xfrm>
            <a:off x="5218113" y="2014538"/>
            <a:ext cx="563563" cy="400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25"/>
          <p:cNvSpPr/>
          <p:nvPr/>
        </p:nvSpPr>
        <p:spPr bwMode="auto">
          <a:xfrm>
            <a:off x="6073775" y="3063875"/>
            <a:ext cx="482600" cy="344488"/>
          </a:xfrm>
          <a:custGeom>
            <a:avLst/>
            <a:gdLst>
              <a:gd name="T0" fmla="*/ 14 w 38"/>
              <a:gd name="T1" fmla="*/ 4 h 27"/>
              <a:gd name="T2" fmla="*/ 38 w 38"/>
              <a:gd name="T3" fmla="*/ 4 h 27"/>
              <a:gd name="T4" fmla="*/ 23 w 38"/>
              <a:gd name="T5" fmla="*/ 23 h 27"/>
              <a:gd name="T6" fmla="*/ 0 w 38"/>
              <a:gd name="T7" fmla="*/ 22 h 27"/>
              <a:gd name="T8" fmla="*/ 14 w 38"/>
              <a:gd name="T9" fmla="*/ 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27">
                <a:moveTo>
                  <a:pt x="14" y="4"/>
                </a:moveTo>
                <a:cubicBezTo>
                  <a:pt x="22" y="0"/>
                  <a:pt x="32" y="0"/>
                  <a:pt x="38" y="4"/>
                </a:cubicBezTo>
                <a:cubicBezTo>
                  <a:pt x="37" y="11"/>
                  <a:pt x="32" y="19"/>
                  <a:pt x="23" y="23"/>
                </a:cubicBezTo>
                <a:cubicBezTo>
                  <a:pt x="15" y="27"/>
                  <a:pt x="6" y="26"/>
                  <a:pt x="0" y="22"/>
                </a:cubicBezTo>
                <a:cubicBezTo>
                  <a:pt x="0" y="15"/>
                  <a:pt x="6" y="8"/>
                  <a:pt x="14" y="4"/>
                </a:cubicBez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Freeform 26"/>
          <p:cNvSpPr/>
          <p:nvPr/>
        </p:nvSpPr>
        <p:spPr bwMode="auto">
          <a:xfrm>
            <a:off x="6100763" y="3117850"/>
            <a:ext cx="455613" cy="279400"/>
          </a:xfrm>
          <a:custGeom>
            <a:avLst/>
            <a:gdLst>
              <a:gd name="T0" fmla="*/ 36 w 36"/>
              <a:gd name="T1" fmla="*/ 0 h 22"/>
              <a:gd name="T2" fmla="*/ 0 w 36"/>
              <a:gd name="T3" fmla="*/ 17 h 22"/>
              <a:gd name="T4" fmla="*/ 0 w 36"/>
              <a:gd name="T5" fmla="*/ 20 h 22"/>
              <a:gd name="T6" fmla="*/ 9 w 36"/>
              <a:gd name="T7" fmla="*/ 22 h 22"/>
              <a:gd name="T8" fmla="*/ 21 w 36"/>
              <a:gd name="T9" fmla="*/ 19 h 22"/>
              <a:gd name="T10" fmla="*/ 36 w 36"/>
              <a:gd name="T11" fmla="*/ 0 h 22"/>
              <a:gd name="T12" fmla="*/ 36 w 36"/>
              <a:gd name="T13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22">
                <a:moveTo>
                  <a:pt x="36" y="0"/>
                </a:move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3" y="21"/>
                  <a:pt x="6" y="22"/>
                  <a:pt x="9" y="22"/>
                </a:cubicBezTo>
                <a:cubicBezTo>
                  <a:pt x="13" y="22"/>
                  <a:pt x="17" y="21"/>
                  <a:pt x="21" y="19"/>
                </a:cubicBezTo>
                <a:cubicBezTo>
                  <a:pt x="30" y="15"/>
                  <a:pt x="35" y="7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Rectangle 195"/>
          <p:cNvSpPr>
            <a:spLocks noChangeArrowheads="1"/>
          </p:cNvSpPr>
          <p:nvPr/>
        </p:nvSpPr>
        <p:spPr bwMode="auto">
          <a:xfrm>
            <a:off x="6213475" y="3025775"/>
            <a:ext cx="4763" cy="6350"/>
          </a:xfrm>
          <a:prstGeom prst="rect">
            <a:avLst/>
          </a:prstGeom>
          <a:solidFill>
            <a:srgbClr val="F15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23"/>
          <p:cNvSpPr/>
          <p:nvPr/>
        </p:nvSpPr>
        <p:spPr bwMode="auto">
          <a:xfrm rot="18230051">
            <a:off x="4572794" y="2647156"/>
            <a:ext cx="173038" cy="64452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4"/>
          <p:cNvSpPr/>
          <p:nvPr/>
        </p:nvSpPr>
        <p:spPr bwMode="auto">
          <a:xfrm rot="18230051">
            <a:off x="4668838" y="2503488"/>
            <a:ext cx="176213" cy="64293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23"/>
          <p:cNvSpPr/>
          <p:nvPr/>
        </p:nvSpPr>
        <p:spPr bwMode="auto">
          <a:xfrm rot="18230051">
            <a:off x="4849019" y="1588294"/>
            <a:ext cx="292100" cy="1084263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24"/>
          <p:cNvSpPr/>
          <p:nvPr/>
        </p:nvSpPr>
        <p:spPr bwMode="auto">
          <a:xfrm rot="18230051">
            <a:off x="5010944" y="1343819"/>
            <a:ext cx="295275" cy="10842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23"/>
          <p:cNvSpPr/>
          <p:nvPr/>
        </p:nvSpPr>
        <p:spPr bwMode="auto">
          <a:xfrm rot="3369949" flipH="1">
            <a:off x="6765131" y="1600994"/>
            <a:ext cx="292100" cy="1084263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"/>
          <p:cNvSpPr/>
          <p:nvPr/>
        </p:nvSpPr>
        <p:spPr bwMode="auto">
          <a:xfrm rot="3369949" flipH="1">
            <a:off x="6600031" y="1356519"/>
            <a:ext cx="295275" cy="10842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23"/>
          <p:cNvSpPr/>
          <p:nvPr/>
        </p:nvSpPr>
        <p:spPr bwMode="auto">
          <a:xfrm rot="12830051">
            <a:off x="4751388" y="4548188"/>
            <a:ext cx="204788" cy="75882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4"/>
          <p:cNvSpPr/>
          <p:nvPr/>
        </p:nvSpPr>
        <p:spPr bwMode="auto">
          <a:xfrm rot="12830051">
            <a:off x="4579938" y="4432300"/>
            <a:ext cx="206375" cy="7604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3"/>
          <p:cNvSpPr/>
          <p:nvPr/>
        </p:nvSpPr>
        <p:spPr bwMode="auto">
          <a:xfrm rot="3369949" flipH="1">
            <a:off x="7198519" y="2455069"/>
            <a:ext cx="174625" cy="642938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24"/>
          <p:cNvSpPr/>
          <p:nvPr/>
        </p:nvSpPr>
        <p:spPr bwMode="auto">
          <a:xfrm rot="3369949" flipH="1">
            <a:off x="7100094" y="2309019"/>
            <a:ext cx="176213" cy="644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23"/>
          <p:cNvSpPr/>
          <p:nvPr/>
        </p:nvSpPr>
        <p:spPr bwMode="auto">
          <a:xfrm rot="2648626" flipH="1">
            <a:off x="5973763" y="2879725"/>
            <a:ext cx="128588" cy="479425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144" y="6"/>
              </a:cxn>
              <a:cxn ang="0">
                <a:pos x="144" y="535"/>
              </a:cxn>
              <a:cxn ang="0">
                <a:pos x="144" y="535"/>
              </a:cxn>
              <a:cxn ang="0">
                <a:pos x="138" y="535"/>
              </a:cxn>
              <a:cxn ang="0">
                <a:pos x="122" y="529"/>
              </a:cxn>
              <a:cxn ang="0">
                <a:pos x="100" y="521"/>
              </a:cxn>
              <a:cxn ang="0">
                <a:pos x="86" y="513"/>
              </a:cxn>
              <a:cxn ang="0">
                <a:pos x="72" y="503"/>
              </a:cxn>
              <a:cxn ang="0">
                <a:pos x="58" y="493"/>
              </a:cxn>
              <a:cxn ang="0">
                <a:pos x="46" y="479"/>
              </a:cxn>
              <a:cxn ang="0">
                <a:pos x="34" y="463"/>
              </a:cxn>
              <a:cxn ang="0">
                <a:pos x="22" y="445"/>
              </a:cxn>
              <a:cxn ang="0">
                <a:pos x="14" y="423"/>
              </a:cxn>
              <a:cxn ang="0">
                <a:pos x="6" y="399"/>
              </a:cxn>
              <a:cxn ang="0">
                <a:pos x="2" y="371"/>
              </a:cxn>
              <a:cxn ang="0">
                <a:pos x="0" y="339"/>
              </a:cxn>
              <a:cxn ang="0">
                <a:pos x="0" y="339"/>
              </a:cxn>
              <a:cxn ang="0">
                <a:pos x="2" y="309"/>
              </a:cxn>
              <a:cxn ang="0">
                <a:pos x="6" y="280"/>
              </a:cxn>
              <a:cxn ang="0">
                <a:pos x="14" y="250"/>
              </a:cxn>
              <a:cxn ang="0">
                <a:pos x="22" y="220"/>
              </a:cxn>
              <a:cxn ang="0">
                <a:pos x="34" y="190"/>
              </a:cxn>
              <a:cxn ang="0">
                <a:pos x="46" y="162"/>
              </a:cxn>
              <a:cxn ang="0">
                <a:pos x="72" y="110"/>
              </a:cxn>
              <a:cxn ang="0">
                <a:pos x="100" y="66"/>
              </a:cxn>
              <a:cxn ang="0">
                <a:pos x="122" y="32"/>
              </a:cxn>
              <a:cxn ang="0">
                <a:pos x="144" y="0"/>
              </a:cxn>
              <a:cxn ang="0">
                <a:pos x="144" y="0"/>
              </a:cxn>
            </a:cxnLst>
            <a:rect l="0" t="0" r="r" b="b"/>
            <a:pathLst>
              <a:path w="144" h="535">
                <a:moveTo>
                  <a:pt x="144" y="0"/>
                </a:moveTo>
                <a:lnTo>
                  <a:pt x="144" y="6"/>
                </a:lnTo>
                <a:lnTo>
                  <a:pt x="144" y="535"/>
                </a:lnTo>
                <a:lnTo>
                  <a:pt x="144" y="535"/>
                </a:lnTo>
                <a:lnTo>
                  <a:pt x="138" y="535"/>
                </a:lnTo>
                <a:lnTo>
                  <a:pt x="122" y="529"/>
                </a:lnTo>
                <a:lnTo>
                  <a:pt x="100" y="521"/>
                </a:lnTo>
                <a:lnTo>
                  <a:pt x="86" y="513"/>
                </a:lnTo>
                <a:lnTo>
                  <a:pt x="72" y="503"/>
                </a:lnTo>
                <a:lnTo>
                  <a:pt x="58" y="493"/>
                </a:lnTo>
                <a:lnTo>
                  <a:pt x="46" y="479"/>
                </a:lnTo>
                <a:lnTo>
                  <a:pt x="34" y="463"/>
                </a:lnTo>
                <a:lnTo>
                  <a:pt x="22" y="445"/>
                </a:lnTo>
                <a:lnTo>
                  <a:pt x="14" y="423"/>
                </a:lnTo>
                <a:lnTo>
                  <a:pt x="6" y="399"/>
                </a:lnTo>
                <a:lnTo>
                  <a:pt x="2" y="371"/>
                </a:lnTo>
                <a:lnTo>
                  <a:pt x="0" y="339"/>
                </a:lnTo>
                <a:lnTo>
                  <a:pt x="0" y="339"/>
                </a:lnTo>
                <a:lnTo>
                  <a:pt x="2" y="309"/>
                </a:lnTo>
                <a:lnTo>
                  <a:pt x="6" y="280"/>
                </a:lnTo>
                <a:lnTo>
                  <a:pt x="14" y="250"/>
                </a:lnTo>
                <a:lnTo>
                  <a:pt x="22" y="220"/>
                </a:lnTo>
                <a:lnTo>
                  <a:pt x="34" y="190"/>
                </a:lnTo>
                <a:lnTo>
                  <a:pt x="46" y="162"/>
                </a:lnTo>
                <a:lnTo>
                  <a:pt x="72" y="110"/>
                </a:lnTo>
                <a:lnTo>
                  <a:pt x="100" y="66"/>
                </a:lnTo>
                <a:lnTo>
                  <a:pt x="122" y="32"/>
                </a:lnTo>
                <a:lnTo>
                  <a:pt x="144" y="0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24"/>
          <p:cNvSpPr/>
          <p:nvPr/>
        </p:nvSpPr>
        <p:spPr bwMode="auto">
          <a:xfrm rot="2648626" flipH="1">
            <a:off x="5878513" y="2789238"/>
            <a:ext cx="131763" cy="4794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"/>
              </a:cxn>
              <a:cxn ang="0">
                <a:pos x="0" y="535"/>
              </a:cxn>
              <a:cxn ang="0">
                <a:pos x="0" y="535"/>
              </a:cxn>
              <a:cxn ang="0">
                <a:pos x="8" y="535"/>
              </a:cxn>
              <a:cxn ang="0">
                <a:pos x="24" y="529"/>
              </a:cxn>
              <a:cxn ang="0">
                <a:pos x="46" y="521"/>
              </a:cxn>
              <a:cxn ang="0">
                <a:pos x="60" y="513"/>
              </a:cxn>
              <a:cxn ang="0">
                <a:pos x="74" y="503"/>
              </a:cxn>
              <a:cxn ang="0">
                <a:pos x="86" y="493"/>
              </a:cxn>
              <a:cxn ang="0">
                <a:pos x="100" y="479"/>
              </a:cxn>
              <a:cxn ang="0">
                <a:pos x="112" y="463"/>
              </a:cxn>
              <a:cxn ang="0">
                <a:pos x="124" y="445"/>
              </a:cxn>
              <a:cxn ang="0">
                <a:pos x="132" y="423"/>
              </a:cxn>
              <a:cxn ang="0">
                <a:pos x="140" y="399"/>
              </a:cxn>
              <a:cxn ang="0">
                <a:pos x="144" y="371"/>
              </a:cxn>
              <a:cxn ang="0">
                <a:pos x="146" y="339"/>
              </a:cxn>
              <a:cxn ang="0">
                <a:pos x="146" y="339"/>
              </a:cxn>
              <a:cxn ang="0">
                <a:pos x="144" y="309"/>
              </a:cxn>
              <a:cxn ang="0">
                <a:pos x="140" y="280"/>
              </a:cxn>
              <a:cxn ang="0">
                <a:pos x="132" y="250"/>
              </a:cxn>
              <a:cxn ang="0">
                <a:pos x="124" y="220"/>
              </a:cxn>
              <a:cxn ang="0">
                <a:pos x="112" y="190"/>
              </a:cxn>
              <a:cxn ang="0">
                <a:pos x="100" y="162"/>
              </a:cxn>
              <a:cxn ang="0">
                <a:pos x="74" y="110"/>
              </a:cxn>
              <a:cxn ang="0">
                <a:pos x="46" y="66"/>
              </a:cxn>
              <a:cxn ang="0">
                <a:pos x="24" y="32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6" h="535">
                <a:moveTo>
                  <a:pt x="0" y="0"/>
                </a:moveTo>
                <a:lnTo>
                  <a:pt x="0" y="6"/>
                </a:lnTo>
                <a:lnTo>
                  <a:pt x="0" y="535"/>
                </a:lnTo>
                <a:lnTo>
                  <a:pt x="0" y="535"/>
                </a:lnTo>
                <a:lnTo>
                  <a:pt x="8" y="535"/>
                </a:lnTo>
                <a:lnTo>
                  <a:pt x="24" y="529"/>
                </a:lnTo>
                <a:lnTo>
                  <a:pt x="46" y="521"/>
                </a:lnTo>
                <a:lnTo>
                  <a:pt x="60" y="513"/>
                </a:lnTo>
                <a:lnTo>
                  <a:pt x="74" y="503"/>
                </a:lnTo>
                <a:lnTo>
                  <a:pt x="86" y="493"/>
                </a:lnTo>
                <a:lnTo>
                  <a:pt x="100" y="479"/>
                </a:lnTo>
                <a:lnTo>
                  <a:pt x="112" y="463"/>
                </a:lnTo>
                <a:lnTo>
                  <a:pt x="124" y="445"/>
                </a:lnTo>
                <a:lnTo>
                  <a:pt x="132" y="423"/>
                </a:lnTo>
                <a:lnTo>
                  <a:pt x="140" y="399"/>
                </a:lnTo>
                <a:lnTo>
                  <a:pt x="144" y="371"/>
                </a:lnTo>
                <a:lnTo>
                  <a:pt x="146" y="339"/>
                </a:lnTo>
                <a:lnTo>
                  <a:pt x="146" y="339"/>
                </a:lnTo>
                <a:lnTo>
                  <a:pt x="144" y="309"/>
                </a:lnTo>
                <a:lnTo>
                  <a:pt x="140" y="280"/>
                </a:lnTo>
                <a:lnTo>
                  <a:pt x="132" y="250"/>
                </a:lnTo>
                <a:lnTo>
                  <a:pt x="124" y="220"/>
                </a:lnTo>
                <a:lnTo>
                  <a:pt x="112" y="190"/>
                </a:lnTo>
                <a:lnTo>
                  <a:pt x="100" y="162"/>
                </a:lnTo>
                <a:lnTo>
                  <a:pt x="74" y="110"/>
                </a:lnTo>
                <a:lnTo>
                  <a:pt x="46" y="66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SA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726" name="TextBox 13"/>
          <p:cNvSpPr txBox="1"/>
          <p:nvPr/>
        </p:nvSpPr>
        <p:spPr>
          <a:xfrm>
            <a:off x="8342313" y="2058988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27" name="TextBox 13"/>
          <p:cNvSpPr txBox="1"/>
          <p:nvPr/>
        </p:nvSpPr>
        <p:spPr>
          <a:xfrm>
            <a:off x="8345488" y="234632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28" name="TextBox 13"/>
          <p:cNvSpPr txBox="1"/>
          <p:nvPr/>
        </p:nvSpPr>
        <p:spPr>
          <a:xfrm>
            <a:off x="1647825" y="2058988"/>
            <a:ext cx="195262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29" name="TextBox 13"/>
          <p:cNvSpPr txBox="1"/>
          <p:nvPr/>
        </p:nvSpPr>
        <p:spPr>
          <a:xfrm>
            <a:off x="1276350" y="234632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0" name="TextBox 13"/>
          <p:cNvSpPr txBox="1"/>
          <p:nvPr/>
        </p:nvSpPr>
        <p:spPr>
          <a:xfrm>
            <a:off x="8470900" y="3622675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1" name="TextBox 13"/>
          <p:cNvSpPr txBox="1"/>
          <p:nvPr/>
        </p:nvSpPr>
        <p:spPr>
          <a:xfrm>
            <a:off x="8475663" y="39084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2" name="TextBox 13"/>
          <p:cNvSpPr txBox="1"/>
          <p:nvPr/>
        </p:nvSpPr>
        <p:spPr>
          <a:xfrm>
            <a:off x="8153400" y="541813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3" name="TextBox 13"/>
          <p:cNvSpPr txBox="1"/>
          <p:nvPr/>
        </p:nvSpPr>
        <p:spPr>
          <a:xfrm>
            <a:off x="8158163" y="57038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4" name="TextBox 13"/>
          <p:cNvSpPr txBox="1"/>
          <p:nvPr/>
        </p:nvSpPr>
        <p:spPr>
          <a:xfrm>
            <a:off x="1631950" y="37004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5" name="TextBox 13"/>
          <p:cNvSpPr txBox="1"/>
          <p:nvPr/>
        </p:nvSpPr>
        <p:spPr>
          <a:xfrm>
            <a:off x="1260475" y="3986213"/>
            <a:ext cx="2335213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6" name="TextBox 13"/>
          <p:cNvSpPr txBox="1"/>
          <p:nvPr/>
        </p:nvSpPr>
        <p:spPr>
          <a:xfrm>
            <a:off x="1974850" y="5341938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737" name="TextBox 13"/>
          <p:cNvSpPr txBox="1"/>
          <p:nvPr/>
        </p:nvSpPr>
        <p:spPr>
          <a:xfrm>
            <a:off x="1603375" y="5627688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ound Diagonal Corner Rectangle 79"/>
          <p:cNvSpPr/>
          <p:nvPr/>
        </p:nvSpPr>
        <p:spPr>
          <a:xfrm rot="10800000" flipH="1" flipV="1">
            <a:off x="1168400" y="3644900"/>
            <a:ext cx="1017588" cy="992188"/>
          </a:xfrm>
          <a:prstGeom prst="teardrop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 Diagonal Corner Rectangle 82"/>
          <p:cNvSpPr/>
          <p:nvPr/>
        </p:nvSpPr>
        <p:spPr>
          <a:xfrm rot="10800000" flipV="1">
            <a:off x="2408238" y="3660775"/>
            <a:ext cx="1212850" cy="1217613"/>
          </a:xfrm>
          <a:prstGeom prst="teardrop">
            <a:avLst/>
          </a:pr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ound Diagonal Corner Rectangle 85"/>
          <p:cNvSpPr/>
          <p:nvPr/>
        </p:nvSpPr>
        <p:spPr>
          <a:xfrm rot="10800000">
            <a:off x="2290763" y="2257425"/>
            <a:ext cx="1330325" cy="1300163"/>
          </a:xfrm>
          <a:prstGeom prst="teardrop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 Diagonal Corner Rectangle 88"/>
          <p:cNvSpPr/>
          <p:nvPr/>
        </p:nvSpPr>
        <p:spPr>
          <a:xfrm rot="10800000" flipH="1">
            <a:off x="285750" y="1712913"/>
            <a:ext cx="1903413" cy="1781175"/>
          </a:xfrm>
          <a:prstGeom prst="teardrop">
            <a:avLst/>
          </a:pr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15"/>
          <p:cNvSpPr/>
          <p:nvPr/>
        </p:nvSpPr>
        <p:spPr>
          <a:xfrm>
            <a:off x="1708150" y="3005138"/>
            <a:ext cx="1163638" cy="1163638"/>
          </a:xfrm>
          <a:prstGeom prst="ellipse">
            <a:avLst/>
          </a:prstGeom>
          <a:solidFill>
            <a:srgbClr val="FFFFFF">
              <a:lumMod val="95000"/>
              <a:alpha val="5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1765300" y="3576638"/>
            <a:ext cx="1106488" cy="2681288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17"/>
          <p:cNvSpPr/>
          <p:nvPr/>
        </p:nvSpPr>
        <p:spPr>
          <a:xfrm>
            <a:off x="2109788" y="3384550"/>
            <a:ext cx="382588" cy="382588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6257925"/>
            <a:ext cx="12168188" cy="111125"/>
          </a:xfrm>
          <a:prstGeom prst="rect">
            <a:avLst/>
          </a:prstGeom>
          <a:solidFill>
            <a:srgbClr val="A6A6A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 Diagonal Corner Rectangle 91"/>
          <p:cNvSpPr/>
          <p:nvPr/>
        </p:nvSpPr>
        <p:spPr>
          <a:xfrm rot="10800000" flipH="1" flipV="1">
            <a:off x="1400175" y="4837113"/>
            <a:ext cx="798513" cy="754063"/>
          </a:xfrm>
          <a:prstGeom prst="teardrop">
            <a:avLst/>
          </a:prstGeom>
          <a:solidFill>
            <a:srgbClr val="62626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22"/>
          <p:cNvSpPr/>
          <p:nvPr/>
        </p:nvSpPr>
        <p:spPr>
          <a:xfrm>
            <a:off x="2181225" y="4749800"/>
            <a:ext cx="239713" cy="239713"/>
          </a:xfrm>
          <a:prstGeom prst="ellipse">
            <a:avLst/>
          </a:prstGeom>
          <a:solidFill>
            <a:srgbClr val="FFFFFF"/>
          </a:solidFill>
          <a:ln w="25400" cap="flat" cmpd="sng" algn="ctr">
            <a:solidFill>
              <a:srgbClr val="FFFFFF">
                <a:lumMod val="6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30"/>
          <p:cNvSpPr>
            <a:spLocks noChangeAspect="1"/>
          </p:cNvSpPr>
          <p:nvPr/>
        </p:nvSpPr>
        <p:spPr>
          <a:xfrm>
            <a:off x="10955338" y="3516313"/>
            <a:ext cx="625475" cy="60642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395" b="0" i="0" u="none" strike="noStrike" kern="0" cap="none" spc="0" normalizeH="0" baseline="0" noProof="0" dirty="0" smtClean="0">
              <a:ln>
                <a:noFill/>
              </a:ln>
              <a:solidFill>
                <a:srgbClr val="2993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3"/>
          <p:cNvSpPr>
            <a:spLocks noEditPoints="1"/>
          </p:cNvSpPr>
          <p:nvPr/>
        </p:nvSpPr>
        <p:spPr bwMode="auto">
          <a:xfrm>
            <a:off x="11102975" y="3668713"/>
            <a:ext cx="333375" cy="250825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33"/>
          <p:cNvSpPr>
            <a:spLocks noChangeAspect="1"/>
          </p:cNvSpPr>
          <p:nvPr/>
        </p:nvSpPr>
        <p:spPr>
          <a:xfrm>
            <a:off x="9297988" y="3516313"/>
            <a:ext cx="623888" cy="606425"/>
          </a:xfrm>
          <a:prstGeom prst="ellipse">
            <a:avLst/>
          </a:prstGeom>
          <a:noFill/>
          <a:ln w="25400" cap="flat" cmpd="sng" algn="ctr">
            <a:solidFill>
              <a:srgbClr val="35B2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3BC7E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03"/>
          <p:cNvSpPr>
            <a:spLocks noEditPoints="1"/>
          </p:cNvSpPr>
          <p:nvPr/>
        </p:nvSpPr>
        <p:spPr bwMode="auto">
          <a:xfrm>
            <a:off x="9483725" y="3636963"/>
            <a:ext cx="261938" cy="38576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36"/>
          <p:cNvSpPr>
            <a:spLocks noChangeAspect="1"/>
          </p:cNvSpPr>
          <p:nvPr/>
        </p:nvSpPr>
        <p:spPr>
          <a:xfrm>
            <a:off x="5981700" y="3516313"/>
            <a:ext cx="623888" cy="606425"/>
          </a:xfrm>
          <a:prstGeom prst="ellipse">
            <a:avLst/>
          </a:prstGeom>
          <a:noFill/>
          <a:ln w="25400" cap="flat" cmpd="sng" algn="ctr">
            <a:solidFill>
              <a:srgbClr val="35B2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3F5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6149975" y="3663950"/>
            <a:ext cx="314325" cy="314325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39"/>
          <p:cNvSpPr>
            <a:spLocks noChangeAspect="1"/>
          </p:cNvSpPr>
          <p:nvPr/>
        </p:nvSpPr>
        <p:spPr>
          <a:xfrm>
            <a:off x="7640638" y="3516313"/>
            <a:ext cx="623888" cy="60642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AC2A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36"/>
          <p:cNvSpPr>
            <a:spLocks noEditPoints="1"/>
          </p:cNvSpPr>
          <p:nvPr/>
        </p:nvSpPr>
        <p:spPr bwMode="auto">
          <a:xfrm>
            <a:off x="7832725" y="3663950"/>
            <a:ext cx="269875" cy="293688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42"/>
          <p:cNvSpPr>
            <a:spLocks noChangeAspect="1"/>
          </p:cNvSpPr>
          <p:nvPr/>
        </p:nvSpPr>
        <p:spPr>
          <a:xfrm>
            <a:off x="4341813" y="3533775"/>
            <a:ext cx="623888" cy="606425"/>
          </a:xfrm>
          <a:prstGeom prst="ellipse">
            <a:avLst/>
          </a:prstGeom>
          <a:noFill/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117"/>
          <p:cNvSpPr/>
          <p:nvPr/>
        </p:nvSpPr>
        <p:spPr bwMode="auto">
          <a:xfrm>
            <a:off x="4524375" y="3697288"/>
            <a:ext cx="260350" cy="260350"/>
          </a:xfrm>
          <a:custGeom>
            <a:avLst/>
            <a:gdLst/>
            <a:ahLst/>
            <a:cxnLst>
              <a:cxn ang="0">
                <a:pos x="56" y="51"/>
              </a:cxn>
              <a:cxn ang="0">
                <a:pos x="51" y="55"/>
              </a:cxn>
              <a:cxn ang="0">
                <a:pos x="43" y="57"/>
              </a:cxn>
              <a:cxn ang="0">
                <a:pos x="33" y="54"/>
              </a:cxn>
              <a:cxn ang="0">
                <a:pos x="26" y="51"/>
              </a:cxn>
              <a:cxn ang="0">
                <a:pos x="7" y="32"/>
              </a:cxn>
              <a:cxn ang="0">
                <a:pos x="3" y="25"/>
              </a:cxn>
              <a:cxn ang="0">
                <a:pos x="0" y="14"/>
              </a:cxn>
              <a:cxn ang="0">
                <a:pos x="3" y="7"/>
              </a:cxn>
              <a:cxn ang="0">
                <a:pos x="7" y="2"/>
              </a:cxn>
              <a:cxn ang="0">
                <a:pos x="12" y="0"/>
              </a:cxn>
              <a:cxn ang="0">
                <a:pos x="13" y="1"/>
              </a:cxn>
              <a:cxn ang="0">
                <a:pos x="15" y="4"/>
              </a:cxn>
              <a:cxn ang="0">
                <a:pos x="19" y="10"/>
              </a:cxn>
              <a:cxn ang="0">
                <a:pos x="21" y="14"/>
              </a:cxn>
              <a:cxn ang="0">
                <a:pos x="14" y="22"/>
              </a:cxn>
              <a:cxn ang="0">
                <a:pos x="15" y="26"/>
              </a:cxn>
              <a:cxn ang="0">
                <a:pos x="32" y="42"/>
              </a:cxn>
              <a:cxn ang="0">
                <a:pos x="35" y="44"/>
              </a:cxn>
              <a:cxn ang="0">
                <a:pos x="43" y="36"/>
              </a:cxn>
              <a:cxn ang="0">
                <a:pos x="47" y="38"/>
              </a:cxn>
              <a:cxn ang="0">
                <a:pos x="54" y="42"/>
              </a:cxn>
              <a:cxn ang="0">
                <a:pos x="57" y="44"/>
              </a:cxn>
              <a:cxn ang="0">
                <a:pos x="57" y="45"/>
              </a:cxn>
              <a:cxn ang="0">
                <a:pos x="56" y="51"/>
              </a:cxn>
            </a:cxnLst>
            <a:rect l="0" t="0" r="r" b="b"/>
            <a:pathLst>
              <a:path w="57" h="57">
                <a:moveTo>
                  <a:pt x="56" y="51"/>
                </a:moveTo>
                <a:cubicBezTo>
                  <a:pt x="55" y="53"/>
                  <a:pt x="53" y="54"/>
                  <a:pt x="51" y="55"/>
                </a:cubicBezTo>
                <a:cubicBezTo>
                  <a:pt x="49" y="56"/>
                  <a:pt x="46" y="57"/>
                  <a:pt x="43" y="57"/>
                </a:cubicBezTo>
                <a:cubicBezTo>
                  <a:pt x="40" y="57"/>
                  <a:pt x="36" y="55"/>
                  <a:pt x="33" y="54"/>
                </a:cubicBezTo>
                <a:cubicBezTo>
                  <a:pt x="30" y="53"/>
                  <a:pt x="28" y="52"/>
                  <a:pt x="26" y="51"/>
                </a:cubicBezTo>
                <a:cubicBezTo>
                  <a:pt x="19" y="47"/>
                  <a:pt x="11" y="38"/>
                  <a:pt x="7" y="32"/>
                </a:cubicBezTo>
                <a:cubicBezTo>
                  <a:pt x="5" y="29"/>
                  <a:pt x="4" y="27"/>
                  <a:pt x="3" y="25"/>
                </a:cubicBezTo>
                <a:cubicBezTo>
                  <a:pt x="2" y="21"/>
                  <a:pt x="0" y="18"/>
                  <a:pt x="0" y="14"/>
                </a:cubicBezTo>
                <a:cubicBezTo>
                  <a:pt x="0" y="11"/>
                  <a:pt x="1" y="9"/>
                  <a:pt x="3" y="7"/>
                </a:cubicBezTo>
                <a:cubicBezTo>
                  <a:pt x="4" y="5"/>
                  <a:pt x="5" y="3"/>
                  <a:pt x="7" y="2"/>
                </a:cubicBezTo>
                <a:cubicBezTo>
                  <a:pt x="8" y="1"/>
                  <a:pt x="11" y="0"/>
                  <a:pt x="12" y="0"/>
                </a:cubicBezTo>
                <a:cubicBezTo>
                  <a:pt x="13" y="0"/>
                  <a:pt x="13" y="0"/>
                  <a:pt x="13" y="1"/>
                </a:cubicBezTo>
                <a:cubicBezTo>
                  <a:pt x="14" y="1"/>
                  <a:pt x="15" y="3"/>
                  <a:pt x="15" y="4"/>
                </a:cubicBezTo>
                <a:cubicBezTo>
                  <a:pt x="17" y="6"/>
                  <a:pt x="18" y="8"/>
                  <a:pt x="19" y="10"/>
                </a:cubicBezTo>
                <a:cubicBezTo>
                  <a:pt x="20" y="12"/>
                  <a:pt x="21" y="13"/>
                  <a:pt x="21" y="14"/>
                </a:cubicBezTo>
                <a:cubicBezTo>
                  <a:pt x="21" y="17"/>
                  <a:pt x="14" y="20"/>
                  <a:pt x="14" y="22"/>
                </a:cubicBezTo>
                <a:cubicBezTo>
                  <a:pt x="14" y="23"/>
                  <a:pt x="15" y="25"/>
                  <a:pt x="15" y="26"/>
                </a:cubicBezTo>
                <a:cubicBezTo>
                  <a:pt x="19" y="33"/>
                  <a:pt x="24" y="38"/>
                  <a:pt x="32" y="42"/>
                </a:cubicBezTo>
                <a:cubicBezTo>
                  <a:pt x="33" y="43"/>
                  <a:pt x="34" y="44"/>
                  <a:pt x="35" y="44"/>
                </a:cubicBezTo>
                <a:cubicBezTo>
                  <a:pt x="37" y="44"/>
                  <a:pt x="41" y="36"/>
                  <a:pt x="43" y="36"/>
                </a:cubicBezTo>
                <a:cubicBezTo>
                  <a:pt x="45" y="36"/>
                  <a:pt x="46" y="38"/>
                  <a:pt x="47" y="38"/>
                </a:cubicBezTo>
                <a:cubicBezTo>
                  <a:pt x="49" y="40"/>
                  <a:pt x="52" y="41"/>
                  <a:pt x="54" y="42"/>
                </a:cubicBezTo>
                <a:cubicBezTo>
                  <a:pt x="55" y="43"/>
                  <a:pt x="57" y="43"/>
                  <a:pt x="57" y="44"/>
                </a:cubicBezTo>
                <a:cubicBezTo>
                  <a:pt x="57" y="45"/>
                  <a:pt x="57" y="45"/>
                  <a:pt x="57" y="45"/>
                </a:cubicBezTo>
                <a:cubicBezTo>
                  <a:pt x="57" y="47"/>
                  <a:pt x="56" y="49"/>
                  <a:pt x="56" y="51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2635250" y="2574925"/>
            <a:ext cx="663575" cy="663575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36"/>
          <p:cNvSpPr>
            <a:spLocks noEditPoints="1"/>
          </p:cNvSpPr>
          <p:nvPr/>
        </p:nvSpPr>
        <p:spPr bwMode="auto">
          <a:xfrm>
            <a:off x="2782888" y="4037013"/>
            <a:ext cx="427038" cy="463550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03"/>
          <p:cNvSpPr>
            <a:spLocks noEditPoints="1"/>
          </p:cNvSpPr>
          <p:nvPr/>
        </p:nvSpPr>
        <p:spPr bwMode="auto">
          <a:xfrm>
            <a:off x="1497013" y="3929063"/>
            <a:ext cx="323850" cy="47783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3"/>
          <p:cNvSpPr>
            <a:spLocks noEditPoints="1"/>
          </p:cNvSpPr>
          <p:nvPr/>
        </p:nvSpPr>
        <p:spPr bwMode="auto">
          <a:xfrm>
            <a:off x="1622425" y="5076825"/>
            <a:ext cx="334963" cy="250825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145"/>
          <p:cNvSpPr/>
          <p:nvPr/>
        </p:nvSpPr>
        <p:spPr bwMode="auto">
          <a:xfrm>
            <a:off x="930275" y="2314575"/>
            <a:ext cx="666750" cy="57626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701" name="矩形 30"/>
          <p:cNvSpPr/>
          <p:nvPr/>
        </p:nvSpPr>
        <p:spPr>
          <a:xfrm>
            <a:off x="4264025" y="2382838"/>
            <a:ext cx="7316788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2" name="TextBox 13"/>
          <p:cNvSpPr txBox="1"/>
          <p:nvPr/>
        </p:nvSpPr>
        <p:spPr>
          <a:xfrm>
            <a:off x="4264025" y="2060575"/>
            <a:ext cx="27527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3" name="TextBox 13"/>
          <p:cNvSpPr txBox="1"/>
          <p:nvPr/>
        </p:nvSpPr>
        <p:spPr>
          <a:xfrm>
            <a:off x="3997325" y="4397375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4" name="TextBox 13"/>
          <p:cNvSpPr txBox="1"/>
          <p:nvPr/>
        </p:nvSpPr>
        <p:spPr>
          <a:xfrm>
            <a:off x="4000500" y="4683125"/>
            <a:ext cx="150018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5" name="TextBox 13"/>
          <p:cNvSpPr txBox="1"/>
          <p:nvPr/>
        </p:nvSpPr>
        <p:spPr>
          <a:xfrm>
            <a:off x="5640388" y="4397375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6" name="TextBox 13"/>
          <p:cNvSpPr txBox="1"/>
          <p:nvPr/>
        </p:nvSpPr>
        <p:spPr>
          <a:xfrm>
            <a:off x="5643563" y="4683125"/>
            <a:ext cx="15001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7" name="TextBox 13"/>
          <p:cNvSpPr txBox="1"/>
          <p:nvPr/>
        </p:nvSpPr>
        <p:spPr>
          <a:xfrm>
            <a:off x="7283450" y="4397375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8" name="TextBox 13"/>
          <p:cNvSpPr txBox="1"/>
          <p:nvPr/>
        </p:nvSpPr>
        <p:spPr>
          <a:xfrm>
            <a:off x="7286625" y="4683125"/>
            <a:ext cx="150018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9" name="TextBox 13"/>
          <p:cNvSpPr txBox="1"/>
          <p:nvPr/>
        </p:nvSpPr>
        <p:spPr>
          <a:xfrm>
            <a:off x="8926513" y="4397375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10" name="TextBox 13"/>
          <p:cNvSpPr txBox="1"/>
          <p:nvPr/>
        </p:nvSpPr>
        <p:spPr>
          <a:xfrm>
            <a:off x="8929688" y="4683125"/>
            <a:ext cx="1500187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11" name="TextBox 13"/>
          <p:cNvSpPr txBox="1"/>
          <p:nvPr/>
        </p:nvSpPr>
        <p:spPr>
          <a:xfrm>
            <a:off x="10664825" y="4397375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12" name="TextBox 13"/>
          <p:cNvSpPr txBox="1"/>
          <p:nvPr/>
        </p:nvSpPr>
        <p:spPr>
          <a:xfrm>
            <a:off x="10668000" y="4683125"/>
            <a:ext cx="1500188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699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8"/>
          <p:cNvSpPr/>
          <p:nvPr/>
        </p:nvSpPr>
        <p:spPr bwMode="auto">
          <a:xfrm>
            <a:off x="2903538" y="2474913"/>
            <a:ext cx="1312863" cy="1312863"/>
          </a:xfrm>
          <a:custGeom>
            <a:avLst/>
            <a:gdLst>
              <a:gd name="T0" fmla="*/ 1020 w 1020"/>
              <a:gd name="T1" fmla="*/ 714 h 1020"/>
              <a:gd name="T2" fmla="*/ 306 w 1020"/>
              <a:gd name="T3" fmla="*/ 0 h 1020"/>
              <a:gd name="T4" fmla="*/ 0 w 1020"/>
              <a:gd name="T5" fmla="*/ 306 h 1020"/>
              <a:gd name="T6" fmla="*/ 714 w 1020"/>
              <a:gd name="T7" fmla="*/ 1020 h 1020"/>
              <a:gd name="T8" fmla="*/ 1020 w 1020"/>
              <a:gd name="T9" fmla="*/ 714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0" h="1020">
                <a:moveTo>
                  <a:pt x="1020" y="714"/>
                </a:moveTo>
                <a:lnTo>
                  <a:pt x="306" y="0"/>
                </a:lnTo>
                <a:lnTo>
                  <a:pt x="0" y="306"/>
                </a:lnTo>
                <a:lnTo>
                  <a:pt x="714" y="1020"/>
                </a:lnTo>
                <a:lnTo>
                  <a:pt x="1020" y="714"/>
                </a:lnTo>
                <a:close/>
              </a:path>
            </a:pathLst>
          </a:cu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5"/>
          <p:cNvSpPr/>
          <p:nvPr/>
        </p:nvSpPr>
        <p:spPr bwMode="auto">
          <a:xfrm>
            <a:off x="7904163" y="3787775"/>
            <a:ext cx="1319213" cy="1319213"/>
          </a:xfrm>
          <a:custGeom>
            <a:avLst/>
            <a:gdLst>
              <a:gd name="T0" fmla="*/ 312 w 1026"/>
              <a:gd name="T1" fmla="*/ 0 h 1026"/>
              <a:gd name="T2" fmla="*/ 0 w 1026"/>
              <a:gd name="T3" fmla="*/ 306 h 1026"/>
              <a:gd name="T4" fmla="*/ 648 w 1026"/>
              <a:gd name="T5" fmla="*/ 954 h 1026"/>
              <a:gd name="T6" fmla="*/ 576 w 1026"/>
              <a:gd name="T7" fmla="*/ 1026 h 1026"/>
              <a:gd name="T8" fmla="*/ 1026 w 1026"/>
              <a:gd name="T9" fmla="*/ 1026 h 1026"/>
              <a:gd name="T10" fmla="*/ 1026 w 1026"/>
              <a:gd name="T11" fmla="*/ 570 h 1026"/>
              <a:gd name="T12" fmla="*/ 954 w 1026"/>
              <a:gd name="T13" fmla="*/ 648 h 1026"/>
              <a:gd name="T14" fmla="*/ 312 w 1026"/>
              <a:gd name="T15" fmla="*/ 0 h 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26" h="1026">
                <a:moveTo>
                  <a:pt x="312" y="0"/>
                </a:moveTo>
                <a:lnTo>
                  <a:pt x="0" y="306"/>
                </a:lnTo>
                <a:lnTo>
                  <a:pt x="648" y="954"/>
                </a:lnTo>
                <a:lnTo>
                  <a:pt x="576" y="1026"/>
                </a:lnTo>
                <a:lnTo>
                  <a:pt x="1026" y="1026"/>
                </a:lnTo>
                <a:lnTo>
                  <a:pt x="1026" y="570"/>
                </a:lnTo>
                <a:lnTo>
                  <a:pt x="954" y="648"/>
                </a:lnTo>
                <a:lnTo>
                  <a:pt x="312" y="0"/>
                </a:lnTo>
                <a:close/>
              </a:path>
            </a:pathLst>
          </a:cu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2903538" y="2474913"/>
            <a:ext cx="3155950" cy="2622550"/>
          </a:xfrm>
          <a:custGeom>
            <a:avLst/>
            <a:gdLst/>
            <a:ahLst/>
            <a:cxnLst/>
            <a:rect l="l" t="t" r="r" b="b"/>
            <a:pathLst>
              <a:path w="3895725" h="3236150">
                <a:moveTo>
                  <a:pt x="2762250" y="0"/>
                </a:moveTo>
                <a:lnTo>
                  <a:pt x="3248025" y="485775"/>
                </a:lnTo>
                <a:lnTo>
                  <a:pt x="3895725" y="1133475"/>
                </a:lnTo>
                <a:lnTo>
                  <a:pt x="3409950" y="1619250"/>
                </a:lnTo>
                <a:lnTo>
                  <a:pt x="2762250" y="971550"/>
                </a:lnTo>
                <a:lnTo>
                  <a:pt x="2105025" y="1619250"/>
                </a:lnTo>
                <a:lnTo>
                  <a:pt x="1619250" y="2105025"/>
                </a:lnTo>
                <a:lnTo>
                  <a:pt x="1613337" y="2099113"/>
                </a:lnTo>
                <a:lnTo>
                  <a:pt x="485775" y="3236150"/>
                </a:lnTo>
                <a:lnTo>
                  <a:pt x="0" y="2750375"/>
                </a:lnTo>
                <a:lnTo>
                  <a:pt x="1133475" y="1607375"/>
                </a:lnTo>
                <a:lnTo>
                  <a:pt x="1139413" y="1613313"/>
                </a:lnTo>
                <a:lnTo>
                  <a:pt x="1619250" y="1133475"/>
                </a:lnTo>
                <a:lnTo>
                  <a:pt x="2276475" y="485775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216400" y="2474913"/>
            <a:ext cx="3687763" cy="2632075"/>
          </a:xfrm>
          <a:custGeom>
            <a:avLst/>
            <a:gdLst/>
            <a:ahLst/>
            <a:cxnLst/>
            <a:rect l="l" t="t" r="r" b="b"/>
            <a:pathLst>
              <a:path w="4552950" h="3248025">
                <a:moveTo>
                  <a:pt x="3419475" y="0"/>
                </a:moveTo>
                <a:lnTo>
                  <a:pt x="4552950" y="1133475"/>
                </a:lnTo>
                <a:lnTo>
                  <a:pt x="4067175" y="1619250"/>
                </a:lnTo>
                <a:lnTo>
                  <a:pt x="3419475" y="971550"/>
                </a:lnTo>
                <a:lnTo>
                  <a:pt x="2762250" y="1619250"/>
                </a:lnTo>
                <a:lnTo>
                  <a:pt x="2276475" y="2105025"/>
                </a:lnTo>
                <a:lnTo>
                  <a:pt x="1628775" y="2762250"/>
                </a:lnTo>
                <a:lnTo>
                  <a:pt x="1143000" y="3248025"/>
                </a:lnTo>
                <a:lnTo>
                  <a:pt x="657225" y="2762250"/>
                </a:lnTo>
                <a:lnTo>
                  <a:pt x="0" y="2105025"/>
                </a:lnTo>
                <a:lnTo>
                  <a:pt x="485775" y="1619250"/>
                </a:lnTo>
                <a:lnTo>
                  <a:pt x="1143000" y="2276475"/>
                </a:lnTo>
                <a:lnTo>
                  <a:pt x="1790700" y="1619250"/>
                </a:lnTo>
                <a:lnTo>
                  <a:pt x="2276475" y="1133475"/>
                </a:lnTo>
                <a:lnTo>
                  <a:pt x="2933700" y="485775"/>
                </a:lnTo>
                <a:close/>
              </a:path>
            </a:pathLst>
          </a:custGeom>
          <a:solidFill>
            <a:srgbClr val="35B20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6059488" y="2474913"/>
            <a:ext cx="3163888" cy="2632075"/>
          </a:xfrm>
          <a:custGeom>
            <a:avLst/>
            <a:gdLst/>
            <a:ahLst/>
            <a:cxnLst/>
            <a:rect l="l" t="t" r="r" b="b"/>
            <a:pathLst>
              <a:path w="3905250" h="3248025">
                <a:moveTo>
                  <a:pt x="3190875" y="0"/>
                </a:moveTo>
                <a:lnTo>
                  <a:pt x="3905250" y="0"/>
                </a:lnTo>
                <a:lnTo>
                  <a:pt x="3905250" y="714375"/>
                </a:lnTo>
                <a:lnTo>
                  <a:pt x="3790950" y="600075"/>
                </a:lnTo>
                <a:lnTo>
                  <a:pt x="2771775" y="1619250"/>
                </a:lnTo>
                <a:lnTo>
                  <a:pt x="2276475" y="2105025"/>
                </a:lnTo>
                <a:lnTo>
                  <a:pt x="1143000" y="3248025"/>
                </a:lnTo>
                <a:lnTo>
                  <a:pt x="657225" y="2762250"/>
                </a:lnTo>
                <a:lnTo>
                  <a:pt x="0" y="2105025"/>
                </a:lnTo>
                <a:lnTo>
                  <a:pt x="485775" y="1619250"/>
                </a:lnTo>
                <a:lnTo>
                  <a:pt x="1143000" y="2276475"/>
                </a:lnTo>
                <a:lnTo>
                  <a:pt x="1790700" y="1619250"/>
                </a:lnTo>
                <a:lnTo>
                  <a:pt x="2276475" y="1133475"/>
                </a:lnTo>
                <a:lnTo>
                  <a:pt x="3305175" y="11430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6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2282825" y="183197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287588" y="2117725"/>
            <a:ext cx="23336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330450" y="5229225"/>
            <a:ext cx="1954213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335213" y="5514975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462463" y="183197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465638" y="2117725"/>
            <a:ext cx="2333625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415088" y="183197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418263" y="2117725"/>
            <a:ext cx="2335213" cy="1841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462463" y="52292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465638" y="5514975"/>
            <a:ext cx="2333625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415088" y="5229225"/>
            <a:ext cx="1952625" cy="2460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418263" y="5514975"/>
            <a:ext cx="2335213" cy="18573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3"/>
          <p:cNvPicPr>
            <a:picLocks noChangeAspect="1"/>
          </p:cNvPicPr>
          <p:nvPr/>
        </p:nvPicPr>
        <p:blipFill>
          <a:blip r:embed="rId1"/>
          <a:srcRect l="22765" t="2045"/>
          <a:stretch>
            <a:fillRect/>
          </a:stretch>
        </p:blipFill>
        <p:spPr>
          <a:xfrm>
            <a:off x="0" y="0"/>
            <a:ext cx="1066800" cy="841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3" name="矩形 12"/>
          <p:cNvSpPr/>
          <p:nvPr/>
        </p:nvSpPr>
        <p:spPr>
          <a:xfrm>
            <a:off x="892175" y="130175"/>
            <a:ext cx="2678113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b="1" dirty="0">
                <a:solidFill>
                  <a:srgbClr val="1A9A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rgbClr val="1A9A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4"/>
          <p:cNvSpPr/>
          <p:nvPr/>
        </p:nvSpPr>
        <p:spPr bwMode="auto">
          <a:xfrm>
            <a:off x="1436688" y="1611313"/>
            <a:ext cx="3087688" cy="1397000"/>
          </a:xfrm>
          <a:custGeom>
            <a:avLst/>
            <a:gdLst/>
            <a:ahLst/>
            <a:cxnLst>
              <a:cxn ang="0">
                <a:pos x="634" y="369"/>
              </a:cxn>
              <a:cxn ang="0">
                <a:pos x="420" y="284"/>
              </a:cxn>
              <a:cxn ang="0">
                <a:pos x="201" y="375"/>
              </a:cxn>
              <a:cxn ang="0">
                <a:pos x="0" y="174"/>
              </a:cxn>
              <a:cxn ang="0">
                <a:pos x="420" y="0"/>
              </a:cxn>
              <a:cxn ang="0">
                <a:pos x="829" y="163"/>
              </a:cxn>
              <a:cxn ang="0">
                <a:pos x="634" y="369"/>
              </a:cxn>
            </a:cxnLst>
            <a:rect l="0" t="0" r="r" b="b"/>
            <a:pathLst>
              <a:path w="829" h="375">
                <a:moveTo>
                  <a:pt x="634" y="369"/>
                </a:moveTo>
                <a:cubicBezTo>
                  <a:pt x="574" y="312"/>
                  <a:pt x="503" y="284"/>
                  <a:pt x="420" y="284"/>
                </a:cubicBezTo>
                <a:cubicBezTo>
                  <a:pt x="334" y="284"/>
                  <a:pt x="261" y="314"/>
                  <a:pt x="201" y="375"/>
                </a:cubicBezTo>
                <a:cubicBezTo>
                  <a:pt x="0" y="174"/>
                  <a:pt x="0" y="174"/>
                  <a:pt x="0" y="174"/>
                </a:cubicBezTo>
                <a:cubicBezTo>
                  <a:pt x="116" y="58"/>
                  <a:pt x="256" y="0"/>
                  <a:pt x="420" y="0"/>
                </a:cubicBezTo>
                <a:cubicBezTo>
                  <a:pt x="579" y="0"/>
                  <a:pt x="716" y="54"/>
                  <a:pt x="829" y="163"/>
                </a:cubicBezTo>
                <a:lnTo>
                  <a:pt x="634" y="369"/>
                </a:ln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13"/>
          <p:cNvSpPr/>
          <p:nvPr/>
        </p:nvSpPr>
        <p:spPr bwMode="auto">
          <a:xfrm>
            <a:off x="779463" y="2308225"/>
            <a:ext cx="1397000" cy="3092450"/>
          </a:xfrm>
          <a:custGeom>
            <a:avLst/>
            <a:gdLst/>
            <a:ahLst/>
            <a:cxnLst>
              <a:cxn ang="0">
                <a:pos x="163" y="0"/>
              </a:cxn>
              <a:cxn ang="0">
                <a:pos x="369" y="195"/>
              </a:cxn>
              <a:cxn ang="0">
                <a:pos x="284" y="409"/>
              </a:cxn>
              <a:cxn ang="0">
                <a:pos x="375" y="628"/>
              </a:cxn>
              <a:cxn ang="0">
                <a:pos x="375" y="629"/>
              </a:cxn>
              <a:cxn ang="0">
                <a:pos x="174" y="830"/>
              </a:cxn>
              <a:cxn ang="0">
                <a:pos x="174" y="829"/>
              </a:cxn>
              <a:cxn ang="0">
                <a:pos x="0" y="409"/>
              </a:cxn>
              <a:cxn ang="0">
                <a:pos x="163" y="0"/>
              </a:cxn>
            </a:cxnLst>
            <a:rect l="0" t="0" r="r" b="b"/>
            <a:pathLst>
              <a:path w="375" h="830">
                <a:moveTo>
                  <a:pt x="163" y="0"/>
                </a:moveTo>
                <a:cubicBezTo>
                  <a:pt x="369" y="195"/>
                  <a:pt x="369" y="195"/>
                  <a:pt x="369" y="195"/>
                </a:cubicBezTo>
                <a:cubicBezTo>
                  <a:pt x="312" y="255"/>
                  <a:pt x="284" y="326"/>
                  <a:pt x="284" y="409"/>
                </a:cubicBezTo>
                <a:cubicBezTo>
                  <a:pt x="284" y="495"/>
                  <a:pt x="314" y="568"/>
                  <a:pt x="375" y="628"/>
                </a:cubicBezTo>
                <a:cubicBezTo>
                  <a:pt x="375" y="629"/>
                  <a:pt x="375" y="629"/>
                  <a:pt x="375" y="629"/>
                </a:cubicBezTo>
                <a:cubicBezTo>
                  <a:pt x="174" y="830"/>
                  <a:pt x="174" y="830"/>
                  <a:pt x="174" y="830"/>
                </a:cubicBezTo>
                <a:cubicBezTo>
                  <a:pt x="174" y="829"/>
                  <a:pt x="174" y="829"/>
                  <a:pt x="174" y="829"/>
                </a:cubicBezTo>
                <a:cubicBezTo>
                  <a:pt x="58" y="713"/>
                  <a:pt x="0" y="573"/>
                  <a:pt x="0" y="409"/>
                </a:cubicBezTo>
                <a:cubicBezTo>
                  <a:pt x="0" y="250"/>
                  <a:pt x="54" y="114"/>
                  <a:pt x="163" y="0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12"/>
          <p:cNvSpPr/>
          <p:nvPr/>
        </p:nvSpPr>
        <p:spPr bwMode="auto">
          <a:xfrm>
            <a:off x="3821113" y="2260600"/>
            <a:ext cx="1392238" cy="3087688"/>
          </a:xfrm>
          <a:custGeom>
            <a:avLst/>
            <a:gdLst/>
            <a:ahLst/>
            <a:cxnLst>
              <a:cxn ang="0">
                <a:pos x="201" y="0"/>
              </a:cxn>
              <a:cxn ang="0">
                <a:pos x="374" y="420"/>
              </a:cxn>
              <a:cxn ang="0">
                <a:pos x="211" y="829"/>
              </a:cxn>
              <a:cxn ang="0">
                <a:pos x="5" y="634"/>
              </a:cxn>
              <a:cxn ang="0">
                <a:pos x="90" y="420"/>
              </a:cxn>
              <a:cxn ang="0">
                <a:pos x="0" y="201"/>
              </a:cxn>
              <a:cxn ang="0">
                <a:pos x="201" y="0"/>
              </a:cxn>
            </a:cxnLst>
            <a:rect l="0" t="0" r="r" b="b"/>
            <a:pathLst>
              <a:path w="374" h="829">
                <a:moveTo>
                  <a:pt x="201" y="0"/>
                </a:moveTo>
                <a:cubicBezTo>
                  <a:pt x="316" y="116"/>
                  <a:pt x="374" y="256"/>
                  <a:pt x="374" y="420"/>
                </a:cubicBezTo>
                <a:cubicBezTo>
                  <a:pt x="374" y="579"/>
                  <a:pt x="320" y="715"/>
                  <a:pt x="211" y="829"/>
                </a:cubicBezTo>
                <a:cubicBezTo>
                  <a:pt x="5" y="634"/>
                  <a:pt x="5" y="634"/>
                  <a:pt x="5" y="634"/>
                </a:cubicBezTo>
                <a:cubicBezTo>
                  <a:pt x="62" y="574"/>
                  <a:pt x="90" y="503"/>
                  <a:pt x="90" y="420"/>
                </a:cubicBezTo>
                <a:cubicBezTo>
                  <a:pt x="90" y="335"/>
                  <a:pt x="60" y="262"/>
                  <a:pt x="0" y="201"/>
                </a:cubicBezTo>
                <a:lnTo>
                  <a:pt x="201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1477963" y="4640263"/>
            <a:ext cx="3087688" cy="1397000"/>
          </a:xfrm>
          <a:custGeom>
            <a:avLst/>
            <a:gdLst/>
            <a:ahLst/>
            <a:cxnLst>
              <a:cxn ang="0">
                <a:pos x="628" y="0"/>
              </a:cxn>
              <a:cxn ang="0">
                <a:pos x="629" y="0"/>
              </a:cxn>
              <a:cxn ang="0">
                <a:pos x="829" y="201"/>
              </a:cxn>
              <a:cxn ang="0">
                <a:pos x="829" y="201"/>
              </a:cxn>
              <a:cxn ang="0">
                <a:pos x="409" y="375"/>
              </a:cxn>
              <a:cxn ang="0">
                <a:pos x="0" y="212"/>
              </a:cxn>
              <a:cxn ang="0">
                <a:pos x="196" y="6"/>
              </a:cxn>
              <a:cxn ang="0">
                <a:pos x="409" y="91"/>
              </a:cxn>
              <a:cxn ang="0">
                <a:pos x="628" y="0"/>
              </a:cxn>
            </a:cxnLst>
            <a:rect l="0" t="0" r="r" b="b"/>
            <a:pathLst>
              <a:path w="829" h="375">
                <a:moveTo>
                  <a:pt x="628" y="0"/>
                </a:moveTo>
                <a:cubicBezTo>
                  <a:pt x="629" y="0"/>
                  <a:pt x="629" y="0"/>
                  <a:pt x="629" y="0"/>
                </a:cubicBezTo>
                <a:cubicBezTo>
                  <a:pt x="829" y="201"/>
                  <a:pt x="829" y="201"/>
                  <a:pt x="829" y="201"/>
                </a:cubicBezTo>
                <a:cubicBezTo>
                  <a:pt x="829" y="201"/>
                  <a:pt x="829" y="201"/>
                  <a:pt x="829" y="201"/>
                </a:cubicBezTo>
                <a:cubicBezTo>
                  <a:pt x="713" y="317"/>
                  <a:pt x="573" y="375"/>
                  <a:pt x="409" y="375"/>
                </a:cubicBezTo>
                <a:cubicBezTo>
                  <a:pt x="250" y="375"/>
                  <a:pt x="114" y="321"/>
                  <a:pt x="0" y="212"/>
                </a:cubicBezTo>
                <a:cubicBezTo>
                  <a:pt x="196" y="6"/>
                  <a:pt x="196" y="6"/>
                  <a:pt x="196" y="6"/>
                </a:cubicBezTo>
                <a:cubicBezTo>
                  <a:pt x="255" y="63"/>
                  <a:pt x="326" y="91"/>
                  <a:pt x="409" y="91"/>
                </a:cubicBezTo>
                <a:cubicBezTo>
                  <a:pt x="495" y="91"/>
                  <a:pt x="568" y="61"/>
                  <a:pt x="628" y="0"/>
                </a:cubicBezTo>
                <a:close/>
              </a:path>
            </a:pathLst>
          </a:cu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Rectangle 18"/>
          <p:cNvSpPr/>
          <p:nvPr/>
        </p:nvSpPr>
        <p:spPr bwMode="auto">
          <a:xfrm>
            <a:off x="5546725" y="1641475"/>
            <a:ext cx="1482725" cy="609600"/>
          </a:xfrm>
          <a:prstGeom prst="rect">
            <a:avLst/>
          </a:pr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Rectangle 19"/>
          <p:cNvSpPr/>
          <p:nvPr/>
        </p:nvSpPr>
        <p:spPr bwMode="auto">
          <a:xfrm>
            <a:off x="7029450" y="1641475"/>
            <a:ext cx="1482725" cy="609600"/>
          </a:xfrm>
          <a:prstGeom prst="rect">
            <a:avLst/>
          </a:pr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Rectangle 20"/>
          <p:cNvSpPr/>
          <p:nvPr/>
        </p:nvSpPr>
        <p:spPr bwMode="auto">
          <a:xfrm>
            <a:off x="8512175" y="1641475"/>
            <a:ext cx="1482725" cy="609600"/>
          </a:xfrm>
          <a:prstGeom prst="rect">
            <a:avLst/>
          </a:prstGeom>
          <a:solidFill>
            <a:srgbClr val="35B204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Rectangle 21"/>
          <p:cNvSpPr/>
          <p:nvPr/>
        </p:nvSpPr>
        <p:spPr bwMode="auto">
          <a:xfrm>
            <a:off x="9994900" y="1641475"/>
            <a:ext cx="1484313" cy="609600"/>
          </a:xfrm>
          <a:prstGeom prst="rect">
            <a:avLst/>
          </a:prstGeom>
          <a:solidFill>
            <a:srgbClr val="92D05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30732" name="Straight Connector 24"/>
          <p:cNvCxnSpPr/>
          <p:nvPr/>
        </p:nvCxnSpPr>
        <p:spPr>
          <a:xfrm>
            <a:off x="5546725" y="3557588"/>
            <a:ext cx="5932488" cy="0"/>
          </a:xfrm>
          <a:prstGeom prst="line">
            <a:avLst/>
          </a:prstGeom>
          <a:ln w="127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cxnSp>
        <p:nvCxnSpPr>
          <p:cNvPr id="30733" name="Straight Connector 25"/>
          <p:cNvCxnSpPr/>
          <p:nvPr/>
        </p:nvCxnSpPr>
        <p:spPr>
          <a:xfrm>
            <a:off x="5546725" y="4987925"/>
            <a:ext cx="5932488" cy="0"/>
          </a:xfrm>
          <a:prstGeom prst="line">
            <a:avLst/>
          </a:prstGeom>
          <a:ln w="12700" cap="flat" cmpd="sng">
            <a:solidFill>
              <a:srgbClr val="ADBACA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16" name="Freeform 103"/>
          <p:cNvSpPr>
            <a:spLocks noChangeAspect="1" noEditPoints="1"/>
          </p:cNvSpPr>
          <p:nvPr/>
        </p:nvSpPr>
        <p:spPr bwMode="auto">
          <a:xfrm>
            <a:off x="7643813" y="1758950"/>
            <a:ext cx="254000" cy="374650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Freeform 101"/>
          <p:cNvSpPr>
            <a:spLocks noChangeAspect="1" noEditPoints="1"/>
          </p:cNvSpPr>
          <p:nvPr/>
        </p:nvSpPr>
        <p:spPr bwMode="auto">
          <a:xfrm>
            <a:off x="9055100" y="1814513"/>
            <a:ext cx="398463" cy="26352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Freeform 57"/>
          <p:cNvSpPr>
            <a:spLocks noChangeAspect="1" noEditPoints="1"/>
          </p:cNvSpPr>
          <p:nvPr/>
        </p:nvSpPr>
        <p:spPr bwMode="auto">
          <a:xfrm>
            <a:off x="10579100" y="1787525"/>
            <a:ext cx="315913" cy="317500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Freeform 228"/>
          <p:cNvSpPr/>
          <p:nvPr/>
        </p:nvSpPr>
        <p:spPr bwMode="auto">
          <a:xfrm>
            <a:off x="6100763" y="1757363"/>
            <a:ext cx="374650" cy="37782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Freeform 130"/>
          <p:cNvSpPr>
            <a:spLocks noEditPoints="1"/>
          </p:cNvSpPr>
          <p:nvPr/>
        </p:nvSpPr>
        <p:spPr bwMode="auto">
          <a:xfrm>
            <a:off x="2124075" y="2979738"/>
            <a:ext cx="1724025" cy="1660525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445469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algn="l" defTabSz="12172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739" name="TextBox 13"/>
          <p:cNvSpPr txBox="1"/>
          <p:nvPr/>
        </p:nvSpPr>
        <p:spPr>
          <a:xfrm>
            <a:off x="5626100" y="2524125"/>
            <a:ext cx="1176338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TextBox 13"/>
          <p:cNvSpPr txBox="1"/>
          <p:nvPr/>
        </p:nvSpPr>
        <p:spPr>
          <a:xfrm>
            <a:off x="7132638" y="2524125"/>
            <a:ext cx="1177925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1" name="TextBox 13"/>
          <p:cNvSpPr txBox="1"/>
          <p:nvPr/>
        </p:nvSpPr>
        <p:spPr>
          <a:xfrm>
            <a:off x="8640763" y="2524125"/>
            <a:ext cx="1176337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2" name="TextBox 13"/>
          <p:cNvSpPr txBox="1"/>
          <p:nvPr/>
        </p:nvSpPr>
        <p:spPr>
          <a:xfrm>
            <a:off x="10148888" y="2524125"/>
            <a:ext cx="1176337" cy="7381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3" name="TextBox 13"/>
          <p:cNvSpPr txBox="1"/>
          <p:nvPr/>
        </p:nvSpPr>
        <p:spPr>
          <a:xfrm>
            <a:off x="5626100" y="3760788"/>
            <a:ext cx="1176338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4" name="TextBox 13"/>
          <p:cNvSpPr txBox="1"/>
          <p:nvPr/>
        </p:nvSpPr>
        <p:spPr>
          <a:xfrm>
            <a:off x="7132638" y="3760788"/>
            <a:ext cx="1177925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5" name="TextBox 13"/>
          <p:cNvSpPr txBox="1"/>
          <p:nvPr/>
        </p:nvSpPr>
        <p:spPr>
          <a:xfrm>
            <a:off x="8640763" y="3760788"/>
            <a:ext cx="1176337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6" name="TextBox 13"/>
          <p:cNvSpPr txBox="1"/>
          <p:nvPr/>
        </p:nvSpPr>
        <p:spPr>
          <a:xfrm>
            <a:off x="10148888" y="3760788"/>
            <a:ext cx="1176337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7" name="TextBox 13"/>
          <p:cNvSpPr txBox="1"/>
          <p:nvPr/>
        </p:nvSpPr>
        <p:spPr>
          <a:xfrm>
            <a:off x="5626100" y="5259388"/>
            <a:ext cx="1176338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8" name="TextBox 13"/>
          <p:cNvSpPr txBox="1"/>
          <p:nvPr/>
        </p:nvSpPr>
        <p:spPr>
          <a:xfrm>
            <a:off x="7132638" y="5259388"/>
            <a:ext cx="1177925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9" name="TextBox 13"/>
          <p:cNvSpPr txBox="1"/>
          <p:nvPr/>
        </p:nvSpPr>
        <p:spPr>
          <a:xfrm>
            <a:off x="8640763" y="5259388"/>
            <a:ext cx="1176337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TextBox 13"/>
          <p:cNvSpPr txBox="1"/>
          <p:nvPr/>
        </p:nvSpPr>
        <p:spPr>
          <a:xfrm>
            <a:off x="10148888" y="5259388"/>
            <a:ext cx="1176337" cy="7381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TextBox 13"/>
          <p:cNvSpPr txBox="1"/>
          <p:nvPr/>
        </p:nvSpPr>
        <p:spPr>
          <a:xfrm>
            <a:off x="2293938" y="1990725"/>
            <a:ext cx="1373187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TextBox 13"/>
          <p:cNvSpPr txBox="1"/>
          <p:nvPr/>
        </p:nvSpPr>
        <p:spPr>
          <a:xfrm>
            <a:off x="2293938" y="5214938"/>
            <a:ext cx="1373187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TextBox 13"/>
          <p:cNvSpPr txBox="1"/>
          <p:nvPr/>
        </p:nvSpPr>
        <p:spPr>
          <a:xfrm>
            <a:off x="1050925" y="3238500"/>
            <a:ext cx="604838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TextBox 13"/>
          <p:cNvSpPr txBox="1"/>
          <p:nvPr/>
        </p:nvSpPr>
        <p:spPr>
          <a:xfrm>
            <a:off x="4354513" y="3270250"/>
            <a:ext cx="604837" cy="1108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3"/>
          <p:cNvPicPr>
            <a:picLocks noChangeAspect="1"/>
          </p:cNvPicPr>
          <p:nvPr/>
        </p:nvPicPr>
        <p:blipFill>
          <a:blip r:embed="rId1"/>
          <a:srcRect t="3889" b="196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矩形 5"/>
          <p:cNvSpPr/>
          <p:nvPr/>
        </p:nvSpPr>
        <p:spPr>
          <a:xfrm>
            <a:off x="2177098" y="3452495"/>
            <a:ext cx="7837487" cy="1005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6000" b="1" dirty="0">
                <a:solidFill>
                  <a:srgbClr val="35B204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感谢您的观看</a:t>
            </a:r>
            <a:endParaRPr lang="zh-CN" altLang="en-US" sz="6000" b="1" dirty="0">
              <a:solidFill>
                <a:srgbClr val="35B204"/>
              </a:solidFill>
              <a:latin typeface="方正清刻本悦宋简体" panose="02000000000000000000" charset="-122"/>
              <a:ea typeface="方正清刻本悦宋简体" panose="02000000000000000000" charset="-122"/>
            </a:endParaRPr>
          </a:p>
        </p:txBody>
      </p:sp>
      <p:sp>
        <p:nvSpPr>
          <p:cNvPr id="4100" name="矩形 6"/>
          <p:cNvSpPr/>
          <p:nvPr/>
        </p:nvSpPr>
        <p:spPr>
          <a:xfrm>
            <a:off x="3899535" y="4759325"/>
            <a:ext cx="439229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</a:rPr>
              <a:t>汇报人：      </a:t>
            </a:r>
            <a:r>
              <a:rPr lang="zh-CN" altLang="en-US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日期：</a:t>
            </a:r>
            <a:r>
              <a:rPr lang="en-US" altLang="zh-CN" b="1" dirty="0">
                <a:solidFill>
                  <a:srgbClr val="1A9A02"/>
                </a:solidFill>
                <a:latin typeface="方正清刻本悦宋简体" panose="02000000000000000000" charset="-122"/>
                <a:ea typeface="方正清刻本悦宋简体" panose="02000000000000000000" charset="-122"/>
                <a:sym typeface="+mn-ea"/>
              </a:rPr>
              <a:t>20XX-XX-XX</a:t>
            </a:r>
            <a:endParaRPr lang="en-US" altLang="zh-CN" b="1" dirty="0">
              <a:solidFill>
                <a:srgbClr val="1A9A02"/>
              </a:solidFill>
              <a:latin typeface="方正清刻本悦宋简体" panose="02000000000000000000" charset="-122"/>
              <a:ea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3048</Words>
  <Application>WPS 演示</Application>
  <PresentationFormat>宽屏</PresentationFormat>
  <Paragraphs>404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Calibri</vt:lpstr>
      <vt:lpstr>方正清刻本悦宋简体</vt:lpstr>
      <vt:lpstr>微软雅黑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25</cp:revision>
  <dcterms:created xsi:type="dcterms:W3CDTF">2015-07-31T09:16:00Z</dcterms:created>
  <dcterms:modified xsi:type="dcterms:W3CDTF">2018-02-02T01:27:43Z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